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6053-E9B7-447E-96C0-454F68646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6F4A7-C0C6-4D9E-96FB-3DD9D0D52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52D6-6AA2-4DC4-ABAE-278C889E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9DDB-1331-4C6C-9480-3BF396AFDAE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723D-375D-4801-8476-49027B74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442E-FA19-4D51-B191-133FE475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1740-5B3B-4F71-8127-1093D360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13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0922-222B-4BF0-AB45-1F965A19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40ACA-53F8-478B-87E1-7F7B8845A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A6FB-3C69-4AF3-99ED-CE51C214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9DDB-1331-4C6C-9480-3BF396AFDAE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9BC2-5732-4809-893D-A4388360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678F0-1F7B-439E-A365-53CA0AD7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1740-5B3B-4F71-8127-1093D360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CF49D-EF17-4737-A67E-37A1B1563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657D9-9EB0-40C9-B5AC-90D7138A3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CF60-E36B-4DDA-B769-FB5B680E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9DDB-1331-4C6C-9480-3BF396AFDAE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DBBD-9DEB-4CCA-B0B4-0E3BB4F2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7922-2604-4D7D-982C-4DF9CE1E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1740-5B3B-4F71-8127-1093D360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BEAD-221A-4195-A083-379B493B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F5AF-C485-4305-A143-CC42105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2EAB-AC7E-49D4-95FB-BD68D215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9DDB-1331-4C6C-9480-3BF396AFDAE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2443-D94D-4DA3-8524-703B827E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3F64-6057-43B4-ADF6-39D1A604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1740-5B3B-4F71-8127-1093D360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303-4EE8-491B-9260-D0357BE1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81D5E-10C9-4C43-AAA1-E0048BAB3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1CB2-EE8B-4A30-8D25-16B72C3D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9DDB-1331-4C6C-9480-3BF396AFDAE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E373-2658-4D7F-8944-80A24163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387C-AF57-45A6-8D1A-090F01F0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1740-5B3B-4F71-8127-1093D360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4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28F9-8243-4629-9AE6-3271DCD8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A9A8-71D1-4E0D-B0DF-92A630B76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E3C7C-4B27-4EE0-BC4D-72E720A0C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BA86-2640-4BAA-8006-AD28D66C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9DDB-1331-4C6C-9480-3BF396AFDAE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D299E-F587-4DF4-A952-6ABA21F6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FBF30-964A-40F7-B53C-CFC4882B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1740-5B3B-4F71-8127-1093D360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5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927D-50F8-4BAC-9297-43F9719D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9287-D0A3-4CAA-896D-E89A96FE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44AA1-1C5F-4D8E-8851-DFE5CBDF6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DB213-87B1-494F-B3C5-BDFA8DD89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39818-9516-4ED1-A072-D7B13FA2B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B4717-E003-41D3-81AA-7B28B437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9DDB-1331-4C6C-9480-3BF396AFDAE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CB95F-EA2A-455E-AA5B-4700D6E9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0F1EC-F032-4CC1-859A-42528BAF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1740-5B3B-4F71-8127-1093D360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C01E-43BE-4F72-8B9E-BEC991C0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F9B5B-0672-4085-9D29-E49D2A9C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9DDB-1331-4C6C-9480-3BF396AFDAE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E02D1-905D-4C44-B602-D60DB7F9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202B1-B958-4220-B1E1-153CE51B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1740-5B3B-4F71-8127-1093D360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5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EFD98-A60B-42A6-A566-506876E3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9DDB-1331-4C6C-9480-3BF396AFDAE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C71C0-C0E8-436E-B1F4-347F5327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660AA-1802-4CF0-A07D-25F6D058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1740-5B3B-4F71-8127-1093D360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4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5C75-45D5-4BA7-8665-1A66BCDB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B352-3DE1-4B90-94E4-8C5090F25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88D29-FA26-4967-A8DE-8E48F2FD2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B44E-AE3E-4DB5-861F-19873ECE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9DDB-1331-4C6C-9480-3BF396AFDAE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7B32-16AC-45A6-B400-4EDC231A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84ABE-D74F-4E6F-B287-090E8807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1740-5B3B-4F71-8127-1093D360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65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8DEC-7F9D-4BB4-9699-A7E44F05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967BF-1DD3-4326-B1E6-440B2152C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26C9E-A896-4505-8F0A-C7554CFC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FFA9E-7D9A-41E1-86C0-11A25270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9DDB-1331-4C6C-9480-3BF396AFDAE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DCB2C-3AFF-4814-AF22-F9EDB6DD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AD56D-11E0-410E-8E7D-F7CE1401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1740-5B3B-4F71-8127-1093D360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91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3C7E4-191F-4AF1-ADF7-403B336E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1B88E-8060-4C19-A580-6E4C2BF95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C203-A836-4E81-8ECD-C1BE01EC6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9DDB-1331-4C6C-9480-3BF396AFDAEB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307BC-FCEE-4A42-8BC1-C1A7EC4AA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7122A-D753-437C-9B1E-4064FE9C7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1740-5B3B-4F71-8127-1093D3603A0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hl" descr=" ">
            <a:extLst>
              <a:ext uri="{FF2B5EF4-FFF2-40B4-BE49-F238E27FC236}">
                <a16:creationId xmlns:a16="http://schemas.microsoft.com/office/drawing/2014/main" id="{0789B583-630F-4AEF-BCE6-E7B3B1A8B310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sp>
        <p:nvSpPr>
          <p:cNvPr id="8" name="fl" descr=" ">
            <a:extLst>
              <a:ext uri="{FF2B5EF4-FFF2-40B4-BE49-F238E27FC236}">
                <a16:creationId xmlns:a16="http://schemas.microsoft.com/office/drawing/2014/main" id="{C4A32A36-C9A9-4771-BC59-4B4B5E11557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sp>
        <p:nvSpPr>
          <p:cNvPr id="9" name="hc" descr=" ">
            <a:extLst>
              <a:ext uri="{FF2B5EF4-FFF2-40B4-BE49-F238E27FC236}">
                <a16:creationId xmlns:a16="http://schemas.microsoft.com/office/drawing/2014/main" id="{961F8D17-6A82-4DE6-A312-2BAC1090078B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850" b="0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 </a:t>
            </a:r>
          </a:p>
        </p:txBody>
      </p:sp>
      <p:sp>
        <p:nvSpPr>
          <p:cNvPr id="10" name="fc" descr=" ">
            <a:extLst>
              <a:ext uri="{FF2B5EF4-FFF2-40B4-BE49-F238E27FC236}">
                <a16:creationId xmlns:a16="http://schemas.microsoft.com/office/drawing/2014/main" id="{951B90F5-B018-4F8F-A6B7-619D55AD42D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850" b="0" i="0" u="none" baseline="0">
                <a:solidFill>
                  <a:srgbClr val="000000"/>
                </a:solidFill>
                <a:latin typeface="tahom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7244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7C4197-F423-4353-BD26-CA18D14750EF}"/>
              </a:ext>
            </a:extLst>
          </p:cNvPr>
          <p:cNvSpPr/>
          <p:nvPr/>
        </p:nvSpPr>
        <p:spPr>
          <a:xfrm>
            <a:off x="2924175" y="2419350"/>
            <a:ext cx="5162550" cy="15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ZSCALER PRIVATE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49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1F0F11-7341-4349-AA84-0659E918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419225"/>
            <a:ext cx="69342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0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934907-DBF9-4F02-A3CA-CD378C3D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509587"/>
            <a:ext cx="104108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8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44D17D-2588-4B8F-90A2-65BFBA3B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447675"/>
            <a:ext cx="92678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2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Microsoft Sans Serif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Maheshumanath Gopalakrishnan</dc:creator>
  <cp:lastModifiedBy>Maheshumanath Gopalakrishnan</cp:lastModifiedBy>
  <cp:revision>4</cp:revision>
  <dcterms:created xsi:type="dcterms:W3CDTF">2019-07-30T06:31:51Z</dcterms:created>
  <dcterms:modified xsi:type="dcterms:W3CDTF">2019-07-30T08:13:43Z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1b698e1c-c306-4e6b-8f05-7b2a28dc20d2</vt:lpwstr>
  </property>
  <property fmtid="{D5CDD505-2E9C-101B-9397-08002B2CF9AE}" pid="3" name="Classification">
    <vt:lpwstr>t_class_1</vt:lpwstr>
  </property>
</Properties>
</file>