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6" r:id="rId1"/>
    <p:sldMasterId id="2147483668" r:id="rId2"/>
  </p:sldMasterIdLst>
  <p:notesMasterIdLst>
    <p:notesMasterId r:id="rId6"/>
  </p:notesMasterIdLst>
  <p:sldIdLst>
    <p:sldId id="342" r:id="rId3"/>
    <p:sldId id="345" r:id="rId4"/>
    <p:sldId id="35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7" autoAdjust="0"/>
    <p:restoredTop sz="96320" autoAdjust="0"/>
  </p:normalViewPr>
  <p:slideViewPr>
    <p:cSldViewPr snapToGrid="0">
      <p:cViewPr varScale="1">
        <p:scale>
          <a:sx n="92" d="100"/>
          <a:sy n="92" d="100"/>
        </p:scale>
        <p:origin x="9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sh Upadhyay" userId="8fe25ceb-9c6e-42fb-afbf-766b03e83269" providerId="ADAL" clId="{B1631E44-5C94-4BEF-A7DB-7D13983B7FD7}"/>
    <pc:docChg chg="custSel modSld">
      <pc:chgData name="Mahesh Upadhyay" userId="8fe25ceb-9c6e-42fb-afbf-766b03e83269" providerId="ADAL" clId="{B1631E44-5C94-4BEF-A7DB-7D13983B7FD7}" dt="2024-01-16T02:18:28.045" v="15" actId="20577"/>
      <pc:docMkLst>
        <pc:docMk/>
      </pc:docMkLst>
      <pc:sldChg chg="delSp modSp mod">
        <pc:chgData name="Mahesh Upadhyay" userId="8fe25ceb-9c6e-42fb-afbf-766b03e83269" providerId="ADAL" clId="{B1631E44-5C94-4BEF-A7DB-7D13983B7FD7}" dt="2024-01-16T02:17:45.739" v="7" actId="478"/>
        <pc:sldMkLst>
          <pc:docMk/>
          <pc:sldMk cId="233149752" sldId="345"/>
        </pc:sldMkLst>
        <pc:spChg chg="del">
          <ac:chgData name="Mahesh Upadhyay" userId="8fe25ceb-9c6e-42fb-afbf-766b03e83269" providerId="ADAL" clId="{B1631E44-5C94-4BEF-A7DB-7D13983B7FD7}" dt="2024-01-16T02:17:45.739" v="7" actId="478"/>
          <ac:spMkLst>
            <pc:docMk/>
            <pc:sldMk cId="233149752" sldId="345"/>
            <ac:spMk id="6" creationId="{CCD26F59-6975-4286-98FB-2D4E0045784D}"/>
          </ac:spMkLst>
        </pc:spChg>
        <pc:spChg chg="mod">
          <ac:chgData name="Mahesh Upadhyay" userId="8fe25ceb-9c6e-42fb-afbf-766b03e83269" providerId="ADAL" clId="{B1631E44-5C94-4BEF-A7DB-7D13983B7FD7}" dt="2024-01-16T02:17:06.542" v="1" actId="20577"/>
          <ac:spMkLst>
            <pc:docMk/>
            <pc:sldMk cId="233149752" sldId="345"/>
            <ac:spMk id="32" creationId="{ED193B8B-FEA3-4FE2-A75B-9E918585D459}"/>
          </ac:spMkLst>
        </pc:spChg>
        <pc:spChg chg="mod">
          <ac:chgData name="Mahesh Upadhyay" userId="8fe25ceb-9c6e-42fb-afbf-766b03e83269" providerId="ADAL" clId="{B1631E44-5C94-4BEF-A7DB-7D13983B7FD7}" dt="2024-01-16T02:17:23.470" v="6" actId="20577"/>
          <ac:spMkLst>
            <pc:docMk/>
            <pc:sldMk cId="233149752" sldId="345"/>
            <ac:spMk id="38" creationId="{7349D39C-1843-4C68-B678-86FEA6C9204F}"/>
          </ac:spMkLst>
        </pc:spChg>
        <pc:spChg chg="mod">
          <ac:chgData name="Mahesh Upadhyay" userId="8fe25ceb-9c6e-42fb-afbf-766b03e83269" providerId="ADAL" clId="{B1631E44-5C94-4BEF-A7DB-7D13983B7FD7}" dt="2024-01-16T02:17:12.527" v="4" actId="20577"/>
          <ac:spMkLst>
            <pc:docMk/>
            <pc:sldMk cId="233149752" sldId="345"/>
            <ac:spMk id="53" creationId="{4D2A5099-5A46-46A6-BA45-DE803457BCE6}"/>
          </ac:spMkLst>
        </pc:spChg>
      </pc:sldChg>
      <pc:sldChg chg="modSp mod">
        <pc:chgData name="Mahesh Upadhyay" userId="8fe25ceb-9c6e-42fb-afbf-766b03e83269" providerId="ADAL" clId="{B1631E44-5C94-4BEF-A7DB-7D13983B7FD7}" dt="2024-01-16T02:18:28.045" v="15" actId="20577"/>
        <pc:sldMkLst>
          <pc:docMk/>
          <pc:sldMk cId="3088907772" sldId="350"/>
        </pc:sldMkLst>
        <pc:spChg chg="mod">
          <ac:chgData name="Mahesh Upadhyay" userId="8fe25ceb-9c6e-42fb-afbf-766b03e83269" providerId="ADAL" clId="{B1631E44-5C94-4BEF-A7DB-7D13983B7FD7}" dt="2024-01-16T02:18:28.045" v="15" actId="20577"/>
          <ac:spMkLst>
            <pc:docMk/>
            <pc:sldMk cId="3088907772" sldId="350"/>
            <ac:spMk id="196" creationId="{4AB30C95-C0B2-41EC-8EA4-A8D94FD0912F}"/>
          </ac:spMkLst>
        </pc:spChg>
        <pc:spChg chg="mod">
          <ac:chgData name="Mahesh Upadhyay" userId="8fe25ceb-9c6e-42fb-afbf-766b03e83269" providerId="ADAL" clId="{B1631E44-5C94-4BEF-A7DB-7D13983B7FD7}" dt="2024-01-16T02:17:56.871" v="9" actId="20577"/>
          <ac:spMkLst>
            <pc:docMk/>
            <pc:sldMk cId="3088907772" sldId="350"/>
            <ac:spMk id="198" creationId="{147031C1-34B6-4A54-A669-9C6B5396BD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2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building&#10;&#10;Description automatically generated">
            <a:extLst>
              <a:ext uri="{FF2B5EF4-FFF2-40B4-BE49-F238E27FC236}">
                <a16:creationId xmlns:a16="http://schemas.microsoft.com/office/drawing/2014/main" id="{BBD55870-B7E2-D04D-85CD-A5C0690748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Shape">
            <a:extLst>
              <a:ext uri="{FF2B5EF4-FFF2-40B4-BE49-F238E27FC236}">
                <a16:creationId xmlns:a16="http://schemas.microsoft.com/office/drawing/2014/main" id="{08B6FC67-7BEF-DD4E-9D15-7F875D9ACEB2}"/>
              </a:ext>
            </a:extLst>
          </p:cNvPr>
          <p:cNvSpPr/>
          <p:nvPr userDrawn="1"/>
        </p:nvSpPr>
        <p:spPr>
          <a:xfrm>
            <a:off x="830318" y="846528"/>
            <a:ext cx="3300780" cy="3738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3" h="20989" extrusionOk="0">
                <a:moveTo>
                  <a:pt x="0" y="10505"/>
                </a:moveTo>
                <a:lnTo>
                  <a:pt x="0" y="1245"/>
                </a:lnTo>
                <a:cubicBezTo>
                  <a:pt x="0" y="284"/>
                  <a:pt x="1199" y="-305"/>
                  <a:pt x="2149" y="166"/>
                </a:cubicBezTo>
                <a:lnTo>
                  <a:pt x="11399" y="4796"/>
                </a:lnTo>
                <a:lnTo>
                  <a:pt x="20650" y="9426"/>
                </a:lnTo>
                <a:cubicBezTo>
                  <a:pt x="21600" y="9897"/>
                  <a:pt x="21600" y="11093"/>
                  <a:pt x="20650" y="11564"/>
                </a:cubicBezTo>
                <a:lnTo>
                  <a:pt x="11399" y="16194"/>
                </a:lnTo>
                <a:lnTo>
                  <a:pt x="2149" y="20824"/>
                </a:lnTo>
                <a:cubicBezTo>
                  <a:pt x="1199" y="21295"/>
                  <a:pt x="0" y="20706"/>
                  <a:pt x="0" y="19745"/>
                </a:cubicBezTo>
                <a:lnTo>
                  <a:pt x="0" y="10505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05351E00-BED0-E749-AA9A-2732E296F590}"/>
              </a:ext>
            </a:extLst>
          </p:cNvPr>
          <p:cNvSpPr/>
          <p:nvPr userDrawn="1"/>
        </p:nvSpPr>
        <p:spPr>
          <a:xfrm>
            <a:off x="0" y="2980062"/>
            <a:ext cx="3189986" cy="3600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2" h="20909" extrusionOk="0">
                <a:moveTo>
                  <a:pt x="0" y="10487"/>
                </a:moveTo>
                <a:lnTo>
                  <a:pt x="0" y="1408"/>
                </a:lnTo>
                <a:cubicBezTo>
                  <a:pt x="0" y="320"/>
                  <a:pt x="1355" y="-346"/>
                  <a:pt x="2428" y="187"/>
                </a:cubicBezTo>
                <a:lnTo>
                  <a:pt x="11477" y="4715"/>
                </a:lnTo>
                <a:lnTo>
                  <a:pt x="20526" y="9244"/>
                </a:lnTo>
                <a:cubicBezTo>
                  <a:pt x="21600" y="9777"/>
                  <a:pt x="21600" y="11131"/>
                  <a:pt x="20526" y="11664"/>
                </a:cubicBezTo>
                <a:lnTo>
                  <a:pt x="11477" y="16193"/>
                </a:lnTo>
                <a:lnTo>
                  <a:pt x="2428" y="20721"/>
                </a:lnTo>
                <a:cubicBezTo>
                  <a:pt x="1355" y="21254"/>
                  <a:pt x="0" y="20588"/>
                  <a:pt x="0" y="19500"/>
                </a:cubicBezTo>
                <a:lnTo>
                  <a:pt x="0" y="10487"/>
                </a:lnTo>
                <a:close/>
              </a:path>
            </a:pathLst>
          </a:custGeom>
          <a:solidFill>
            <a:schemeClr val="accent6">
              <a:alpha val="8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562B5787-544A-C54E-9D4E-8D2CFC7E165D}"/>
              </a:ext>
            </a:extLst>
          </p:cNvPr>
          <p:cNvSpPr/>
          <p:nvPr userDrawn="1"/>
        </p:nvSpPr>
        <p:spPr>
          <a:xfrm>
            <a:off x="3189986" y="1183425"/>
            <a:ext cx="1200734" cy="1315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68" h="19972" extrusionOk="0">
                <a:moveTo>
                  <a:pt x="0" y="10012"/>
                </a:moveTo>
                <a:lnTo>
                  <a:pt x="0" y="3318"/>
                </a:lnTo>
                <a:cubicBezTo>
                  <a:pt x="0" y="755"/>
                  <a:pt x="3189" y="-814"/>
                  <a:pt x="5716" y="441"/>
                </a:cubicBezTo>
                <a:lnTo>
                  <a:pt x="12394" y="3788"/>
                </a:lnTo>
                <a:lnTo>
                  <a:pt x="19073" y="7136"/>
                </a:lnTo>
                <a:cubicBezTo>
                  <a:pt x="21600" y="8391"/>
                  <a:pt x="21600" y="11581"/>
                  <a:pt x="19073" y="12836"/>
                </a:cubicBezTo>
                <a:lnTo>
                  <a:pt x="12394" y="16184"/>
                </a:lnTo>
                <a:lnTo>
                  <a:pt x="5716" y="19531"/>
                </a:lnTo>
                <a:cubicBezTo>
                  <a:pt x="3189" y="20786"/>
                  <a:pt x="0" y="19217"/>
                  <a:pt x="0" y="16654"/>
                </a:cubicBezTo>
                <a:lnTo>
                  <a:pt x="0" y="10012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558BAF6A-D757-9343-836E-0D19575EB32B}"/>
              </a:ext>
            </a:extLst>
          </p:cNvPr>
          <p:cNvSpPr/>
          <p:nvPr userDrawn="1"/>
        </p:nvSpPr>
        <p:spPr>
          <a:xfrm>
            <a:off x="3609088" y="4847469"/>
            <a:ext cx="1183388" cy="1296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68" h="19972" extrusionOk="0">
                <a:moveTo>
                  <a:pt x="0" y="10012"/>
                </a:moveTo>
                <a:lnTo>
                  <a:pt x="0" y="3318"/>
                </a:lnTo>
                <a:cubicBezTo>
                  <a:pt x="0" y="755"/>
                  <a:pt x="3189" y="-814"/>
                  <a:pt x="5716" y="441"/>
                </a:cubicBezTo>
                <a:lnTo>
                  <a:pt x="12394" y="3788"/>
                </a:lnTo>
                <a:lnTo>
                  <a:pt x="19073" y="7136"/>
                </a:lnTo>
                <a:cubicBezTo>
                  <a:pt x="21600" y="8391"/>
                  <a:pt x="21600" y="11581"/>
                  <a:pt x="19073" y="12836"/>
                </a:cubicBezTo>
                <a:lnTo>
                  <a:pt x="12394" y="16184"/>
                </a:lnTo>
                <a:lnTo>
                  <a:pt x="5716" y="19531"/>
                </a:lnTo>
                <a:cubicBezTo>
                  <a:pt x="3189" y="20786"/>
                  <a:pt x="0" y="19217"/>
                  <a:pt x="0" y="16654"/>
                </a:cubicBezTo>
                <a:lnTo>
                  <a:pt x="0" y="10012"/>
                </a:lnTo>
                <a:close/>
              </a:path>
            </a:pathLst>
          </a:custGeom>
          <a:solidFill>
            <a:schemeClr val="accent4">
              <a:alpha val="8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6874" y="3501076"/>
            <a:ext cx="3908520" cy="1200701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7493" y="5109077"/>
            <a:ext cx="3566432" cy="94469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64A10338-DE30-4CA9-A21B-D50D6579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8900" y="6356350"/>
            <a:ext cx="7757703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Your Footer Here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9D5EB62-2B81-475B-92EC-DEB93DC3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9889" y="6356350"/>
            <a:ext cx="672402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8BF5B81-A23E-AA45-803F-75CB64AD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0"/>
            <a:ext cx="1688578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0607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itting, man, white, holding&#10;&#10;Description automatically generated">
            <a:extLst>
              <a:ext uri="{FF2B5EF4-FFF2-40B4-BE49-F238E27FC236}">
                <a16:creationId xmlns:a16="http://schemas.microsoft.com/office/drawing/2014/main" id="{C6CCAEDE-103E-E34D-B2E5-B6D1FB13E2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Shape">
            <a:extLst>
              <a:ext uri="{FF2B5EF4-FFF2-40B4-BE49-F238E27FC236}">
                <a16:creationId xmlns:a16="http://schemas.microsoft.com/office/drawing/2014/main" id="{8B7C98C1-D3F6-2249-B08B-4BDDD8F7605F}"/>
              </a:ext>
            </a:extLst>
          </p:cNvPr>
          <p:cNvSpPr/>
          <p:nvPr userDrawn="1"/>
        </p:nvSpPr>
        <p:spPr>
          <a:xfrm>
            <a:off x="441434" y="635637"/>
            <a:ext cx="1262642" cy="1387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68" h="19972" extrusionOk="0">
                <a:moveTo>
                  <a:pt x="0" y="10012"/>
                </a:moveTo>
                <a:lnTo>
                  <a:pt x="0" y="3318"/>
                </a:lnTo>
                <a:cubicBezTo>
                  <a:pt x="0" y="755"/>
                  <a:pt x="3189" y="-814"/>
                  <a:pt x="5716" y="441"/>
                </a:cubicBezTo>
                <a:lnTo>
                  <a:pt x="12394" y="3788"/>
                </a:lnTo>
                <a:lnTo>
                  <a:pt x="19073" y="7136"/>
                </a:lnTo>
                <a:cubicBezTo>
                  <a:pt x="21600" y="8391"/>
                  <a:pt x="21600" y="11581"/>
                  <a:pt x="19073" y="12836"/>
                </a:cubicBezTo>
                <a:lnTo>
                  <a:pt x="12394" y="16184"/>
                </a:lnTo>
                <a:lnTo>
                  <a:pt x="5716" y="19531"/>
                </a:lnTo>
                <a:cubicBezTo>
                  <a:pt x="3189" y="20786"/>
                  <a:pt x="0" y="19217"/>
                  <a:pt x="0" y="16654"/>
                </a:cubicBezTo>
                <a:lnTo>
                  <a:pt x="0" y="10012"/>
                </a:lnTo>
                <a:close/>
              </a:path>
            </a:pathLst>
          </a:custGeom>
          <a:solidFill>
            <a:schemeClr val="accent6">
              <a:alpha val="8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0904D0-7E28-4134-81DF-F5FC9619C464}"/>
              </a:ext>
            </a:extLst>
          </p:cNvPr>
          <p:cNvSpPr/>
          <p:nvPr userDrawn="1"/>
        </p:nvSpPr>
        <p:spPr>
          <a:xfrm>
            <a:off x="0" y="-1"/>
            <a:ext cx="2004088" cy="1720332"/>
          </a:xfrm>
          <a:custGeom>
            <a:avLst/>
            <a:gdLst>
              <a:gd name="connsiteX0" fmla="*/ 0 w 2004088"/>
              <a:gd name="connsiteY0" fmla="*/ 0 h 1720332"/>
              <a:gd name="connsiteX1" fmla="*/ 1123335 w 2004088"/>
              <a:gd name="connsiteY1" fmla="*/ 0 h 1720332"/>
              <a:gd name="connsiteX2" fmla="*/ 1937246 w 2004088"/>
              <a:gd name="connsiteY2" fmla="*/ 469642 h 1720332"/>
              <a:gd name="connsiteX3" fmla="*/ 1937246 w 2004088"/>
              <a:gd name="connsiteY3" fmla="*/ 700885 h 1720332"/>
              <a:gd name="connsiteX4" fmla="*/ 1069379 w 2004088"/>
              <a:gd name="connsiteY4" fmla="*/ 1201661 h 1720332"/>
              <a:gd name="connsiteX5" fmla="*/ 201605 w 2004088"/>
              <a:gd name="connsiteY5" fmla="*/ 1702436 h 1720332"/>
              <a:gd name="connsiteX6" fmla="*/ 0 w 2004088"/>
              <a:gd name="connsiteY6" fmla="*/ 1585733 h 1720332"/>
              <a:gd name="connsiteX7" fmla="*/ 0 w 2004088"/>
              <a:gd name="connsiteY7" fmla="*/ 586345 h 172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04088" h="1720332">
                <a:moveTo>
                  <a:pt x="0" y="0"/>
                </a:moveTo>
                <a:lnTo>
                  <a:pt x="1123335" y="0"/>
                </a:lnTo>
                <a:lnTo>
                  <a:pt x="1937246" y="469642"/>
                </a:lnTo>
                <a:cubicBezTo>
                  <a:pt x="2026369" y="520585"/>
                  <a:pt x="2026369" y="649943"/>
                  <a:pt x="1937246" y="700885"/>
                </a:cubicBezTo>
                <a:lnTo>
                  <a:pt x="1069379" y="1201661"/>
                </a:lnTo>
                <a:lnTo>
                  <a:pt x="201605" y="1702436"/>
                </a:lnTo>
                <a:cubicBezTo>
                  <a:pt x="112483" y="1753379"/>
                  <a:pt x="0" y="1689673"/>
                  <a:pt x="0" y="1585733"/>
                </a:cubicBezTo>
                <a:lnTo>
                  <a:pt x="0" y="586345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370" y="365125"/>
            <a:ext cx="9198429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392" y="1825625"/>
            <a:ext cx="9843407" cy="435133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FB69F9D-87DD-3F44-94E6-911788B2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8900" y="6356350"/>
            <a:ext cx="7757703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Your Footer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4E37FA5-D460-C240-8CDF-6401F646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9889" y="6356350"/>
            <a:ext cx="803910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2C434A0-C666-9343-A8FF-A21DF746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0"/>
            <a:ext cx="1688578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0575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sitting, man, white, holding&#10;&#10;Description automatically generated">
            <a:extLst>
              <a:ext uri="{FF2B5EF4-FFF2-40B4-BE49-F238E27FC236}">
                <a16:creationId xmlns:a16="http://schemas.microsoft.com/office/drawing/2014/main" id="{EFE136F2-5EC9-7E46-BB5F-3E44DD0AB5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Shape">
            <a:extLst>
              <a:ext uri="{FF2B5EF4-FFF2-40B4-BE49-F238E27FC236}">
                <a16:creationId xmlns:a16="http://schemas.microsoft.com/office/drawing/2014/main" id="{D02F5E44-973A-0848-A6E1-CE6621E38D4A}"/>
              </a:ext>
            </a:extLst>
          </p:cNvPr>
          <p:cNvSpPr/>
          <p:nvPr userDrawn="1"/>
        </p:nvSpPr>
        <p:spPr>
          <a:xfrm flipH="1" flipV="1">
            <a:off x="10151445" y="4208100"/>
            <a:ext cx="2040555" cy="2311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3" h="20989" extrusionOk="0">
                <a:moveTo>
                  <a:pt x="0" y="10505"/>
                </a:moveTo>
                <a:lnTo>
                  <a:pt x="0" y="1245"/>
                </a:lnTo>
                <a:cubicBezTo>
                  <a:pt x="0" y="284"/>
                  <a:pt x="1199" y="-305"/>
                  <a:pt x="2149" y="166"/>
                </a:cubicBezTo>
                <a:lnTo>
                  <a:pt x="11399" y="4796"/>
                </a:lnTo>
                <a:lnTo>
                  <a:pt x="20650" y="9426"/>
                </a:lnTo>
                <a:cubicBezTo>
                  <a:pt x="21600" y="9897"/>
                  <a:pt x="21600" y="11093"/>
                  <a:pt x="20650" y="11564"/>
                </a:cubicBezTo>
                <a:lnTo>
                  <a:pt x="11399" y="16194"/>
                </a:lnTo>
                <a:lnTo>
                  <a:pt x="2149" y="20824"/>
                </a:lnTo>
                <a:cubicBezTo>
                  <a:pt x="1199" y="21295"/>
                  <a:pt x="0" y="20706"/>
                  <a:pt x="0" y="19745"/>
                </a:cubicBezTo>
                <a:lnTo>
                  <a:pt x="0" y="10505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6A5D30D-E994-44FE-9AAB-832D9EFA1266}"/>
              </a:ext>
            </a:extLst>
          </p:cNvPr>
          <p:cNvSpPr/>
          <p:nvPr userDrawn="1"/>
        </p:nvSpPr>
        <p:spPr>
          <a:xfrm flipH="1" flipV="1">
            <a:off x="9340634" y="5987981"/>
            <a:ext cx="972845" cy="870019"/>
          </a:xfrm>
          <a:custGeom>
            <a:avLst/>
            <a:gdLst>
              <a:gd name="connsiteX0" fmla="*/ 174301 w 972845"/>
              <a:gd name="connsiteY0" fmla="*/ 869989 h 870019"/>
              <a:gd name="connsiteX1" fmla="*/ 0 w 972845"/>
              <a:gd name="connsiteY1" fmla="*/ 692458 h 870019"/>
              <a:gd name="connsiteX2" fmla="*/ 0 w 972845"/>
              <a:gd name="connsiteY2" fmla="*/ 337005 h 870019"/>
              <a:gd name="connsiteX3" fmla="*/ 0 w 972845"/>
              <a:gd name="connsiteY3" fmla="*/ 0 h 870019"/>
              <a:gd name="connsiteX4" fmla="*/ 568252 w 972845"/>
              <a:gd name="connsiteY4" fmla="*/ 0 h 870019"/>
              <a:gd name="connsiteX5" fmla="*/ 575034 w 972845"/>
              <a:gd name="connsiteY5" fmla="*/ 3921 h 870019"/>
              <a:gd name="connsiteX6" fmla="*/ 884913 w 972845"/>
              <a:gd name="connsiteY6" fmla="*/ 183093 h 870019"/>
              <a:gd name="connsiteX7" fmla="*/ 884913 w 972845"/>
              <a:gd name="connsiteY7" fmla="*/ 488134 h 870019"/>
              <a:gd name="connsiteX8" fmla="*/ 575034 w 972845"/>
              <a:gd name="connsiteY8" fmla="*/ 667306 h 870019"/>
              <a:gd name="connsiteX9" fmla="*/ 265200 w 972845"/>
              <a:gd name="connsiteY9" fmla="*/ 846424 h 870019"/>
              <a:gd name="connsiteX10" fmla="*/ 174301 w 972845"/>
              <a:gd name="connsiteY10" fmla="*/ 869989 h 87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2845" h="870019">
                <a:moveTo>
                  <a:pt x="174301" y="869989"/>
                </a:moveTo>
                <a:cubicBezTo>
                  <a:pt x="83226" y="868278"/>
                  <a:pt x="0" y="795329"/>
                  <a:pt x="0" y="692458"/>
                </a:cubicBezTo>
                <a:lnTo>
                  <a:pt x="0" y="337005"/>
                </a:lnTo>
                <a:lnTo>
                  <a:pt x="0" y="0"/>
                </a:lnTo>
                <a:lnTo>
                  <a:pt x="568252" y="0"/>
                </a:lnTo>
                <a:lnTo>
                  <a:pt x="575034" y="3921"/>
                </a:lnTo>
                <a:lnTo>
                  <a:pt x="884913" y="183093"/>
                </a:lnTo>
                <a:cubicBezTo>
                  <a:pt x="1002156" y="250255"/>
                  <a:pt x="1002156" y="420971"/>
                  <a:pt x="884913" y="488134"/>
                </a:cubicBezTo>
                <a:lnTo>
                  <a:pt x="575034" y="667306"/>
                </a:lnTo>
                <a:lnTo>
                  <a:pt x="265200" y="846424"/>
                </a:lnTo>
                <a:cubicBezTo>
                  <a:pt x="235889" y="863214"/>
                  <a:pt x="204659" y="870559"/>
                  <a:pt x="174301" y="869989"/>
                </a:cubicBezTo>
                <a:close/>
              </a:path>
            </a:pathLst>
          </a:custGeom>
          <a:solidFill>
            <a:schemeClr val="accent6">
              <a:alpha val="8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4678544B-BCD5-9E4F-8C72-490C9F8B4A42}"/>
              </a:ext>
            </a:extLst>
          </p:cNvPr>
          <p:cNvSpPr/>
          <p:nvPr userDrawn="1"/>
        </p:nvSpPr>
        <p:spPr>
          <a:xfrm flipH="1" flipV="1">
            <a:off x="10353870" y="3889011"/>
            <a:ext cx="1206518" cy="1325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68" h="19972" extrusionOk="0">
                <a:moveTo>
                  <a:pt x="0" y="10012"/>
                </a:moveTo>
                <a:lnTo>
                  <a:pt x="0" y="3318"/>
                </a:lnTo>
                <a:cubicBezTo>
                  <a:pt x="0" y="755"/>
                  <a:pt x="3189" y="-814"/>
                  <a:pt x="5716" y="441"/>
                </a:cubicBezTo>
                <a:lnTo>
                  <a:pt x="12394" y="3788"/>
                </a:lnTo>
                <a:lnTo>
                  <a:pt x="19073" y="7136"/>
                </a:lnTo>
                <a:cubicBezTo>
                  <a:pt x="21600" y="8391"/>
                  <a:pt x="21600" y="11581"/>
                  <a:pt x="19073" y="12836"/>
                </a:cubicBezTo>
                <a:lnTo>
                  <a:pt x="12394" y="16184"/>
                </a:lnTo>
                <a:lnTo>
                  <a:pt x="5716" y="19531"/>
                </a:lnTo>
                <a:cubicBezTo>
                  <a:pt x="3189" y="20786"/>
                  <a:pt x="0" y="19217"/>
                  <a:pt x="0" y="16654"/>
                </a:cubicBezTo>
                <a:lnTo>
                  <a:pt x="0" y="10012"/>
                </a:lnTo>
                <a:close/>
              </a:path>
            </a:pathLst>
          </a:custGeom>
          <a:solidFill>
            <a:schemeClr val="accent6">
              <a:alpha val="8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123ED2F9-00EC-3946-8D16-22547AD1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0"/>
            <a:ext cx="1688578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9BC168F-EEBC-8D40-A104-B2018807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8900" y="6356350"/>
            <a:ext cx="7757703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Your Footer Here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FE13A73-A42A-9B42-8814-A7CB4E7B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9889" y="6356350"/>
            <a:ext cx="803910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white, sitting, man&#10;&#10;Description automatically generated">
            <a:extLst>
              <a:ext uri="{FF2B5EF4-FFF2-40B4-BE49-F238E27FC236}">
                <a16:creationId xmlns:a16="http://schemas.microsoft.com/office/drawing/2014/main" id="{A900A9EB-BC0B-BD4A-ACA0-64FF131B28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12" name="Shape">
            <a:extLst>
              <a:ext uri="{FF2B5EF4-FFF2-40B4-BE49-F238E27FC236}">
                <a16:creationId xmlns:a16="http://schemas.microsoft.com/office/drawing/2014/main" id="{8D76BCA1-A4F2-C648-87E9-E4FEF1C99E7B}"/>
              </a:ext>
            </a:extLst>
          </p:cNvPr>
          <p:cNvSpPr/>
          <p:nvPr userDrawn="1"/>
        </p:nvSpPr>
        <p:spPr>
          <a:xfrm flipH="1" flipV="1">
            <a:off x="8167066" y="4140129"/>
            <a:ext cx="2251315" cy="2550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3" h="20989" extrusionOk="0">
                <a:moveTo>
                  <a:pt x="0" y="10505"/>
                </a:moveTo>
                <a:lnTo>
                  <a:pt x="0" y="1245"/>
                </a:lnTo>
                <a:cubicBezTo>
                  <a:pt x="0" y="284"/>
                  <a:pt x="1199" y="-305"/>
                  <a:pt x="2149" y="166"/>
                </a:cubicBezTo>
                <a:lnTo>
                  <a:pt x="11399" y="4796"/>
                </a:lnTo>
                <a:lnTo>
                  <a:pt x="20650" y="9426"/>
                </a:lnTo>
                <a:cubicBezTo>
                  <a:pt x="21600" y="9897"/>
                  <a:pt x="21600" y="11093"/>
                  <a:pt x="20650" y="11564"/>
                </a:cubicBezTo>
                <a:lnTo>
                  <a:pt x="11399" y="16194"/>
                </a:lnTo>
                <a:lnTo>
                  <a:pt x="2149" y="20824"/>
                </a:lnTo>
                <a:cubicBezTo>
                  <a:pt x="1199" y="21295"/>
                  <a:pt x="0" y="20706"/>
                  <a:pt x="0" y="19745"/>
                </a:cubicBezTo>
                <a:lnTo>
                  <a:pt x="0" y="10505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5DD8C458-F3A3-084E-97B7-658D47212035}"/>
              </a:ext>
            </a:extLst>
          </p:cNvPr>
          <p:cNvSpPr/>
          <p:nvPr userDrawn="1"/>
        </p:nvSpPr>
        <p:spPr>
          <a:xfrm flipH="1" flipV="1">
            <a:off x="7681516" y="1524847"/>
            <a:ext cx="4510484" cy="5109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3" h="20989" extrusionOk="0">
                <a:moveTo>
                  <a:pt x="0" y="10505"/>
                </a:moveTo>
                <a:lnTo>
                  <a:pt x="0" y="1245"/>
                </a:lnTo>
                <a:cubicBezTo>
                  <a:pt x="0" y="284"/>
                  <a:pt x="1199" y="-305"/>
                  <a:pt x="2149" y="166"/>
                </a:cubicBezTo>
                <a:lnTo>
                  <a:pt x="11399" y="4796"/>
                </a:lnTo>
                <a:lnTo>
                  <a:pt x="20650" y="9426"/>
                </a:lnTo>
                <a:cubicBezTo>
                  <a:pt x="21600" y="9897"/>
                  <a:pt x="21600" y="11093"/>
                  <a:pt x="20650" y="11564"/>
                </a:cubicBezTo>
                <a:lnTo>
                  <a:pt x="11399" y="16194"/>
                </a:lnTo>
                <a:lnTo>
                  <a:pt x="2149" y="20824"/>
                </a:lnTo>
                <a:cubicBezTo>
                  <a:pt x="1199" y="21295"/>
                  <a:pt x="0" y="20706"/>
                  <a:pt x="0" y="19745"/>
                </a:cubicBezTo>
                <a:lnTo>
                  <a:pt x="0" y="10505"/>
                </a:lnTo>
                <a:close/>
              </a:path>
            </a:pathLst>
          </a:custGeom>
          <a:solidFill>
            <a:schemeClr val="accent6">
              <a:alpha val="8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6513500A-50D4-7645-A35A-6A2B568E3018}"/>
              </a:ext>
            </a:extLst>
          </p:cNvPr>
          <p:cNvSpPr/>
          <p:nvPr userDrawn="1"/>
        </p:nvSpPr>
        <p:spPr>
          <a:xfrm flipH="1" flipV="1">
            <a:off x="10086882" y="1144956"/>
            <a:ext cx="1324727" cy="1455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68" h="19972" extrusionOk="0">
                <a:moveTo>
                  <a:pt x="0" y="10012"/>
                </a:moveTo>
                <a:lnTo>
                  <a:pt x="0" y="3318"/>
                </a:lnTo>
                <a:cubicBezTo>
                  <a:pt x="0" y="755"/>
                  <a:pt x="3189" y="-814"/>
                  <a:pt x="5716" y="441"/>
                </a:cubicBezTo>
                <a:lnTo>
                  <a:pt x="12394" y="3788"/>
                </a:lnTo>
                <a:lnTo>
                  <a:pt x="19073" y="7136"/>
                </a:lnTo>
                <a:cubicBezTo>
                  <a:pt x="21600" y="8391"/>
                  <a:pt x="21600" y="11581"/>
                  <a:pt x="19073" y="12836"/>
                </a:cubicBezTo>
                <a:lnTo>
                  <a:pt x="12394" y="16184"/>
                </a:lnTo>
                <a:lnTo>
                  <a:pt x="5716" y="19531"/>
                </a:lnTo>
                <a:cubicBezTo>
                  <a:pt x="3189" y="20786"/>
                  <a:pt x="0" y="19217"/>
                  <a:pt x="0" y="16654"/>
                </a:cubicBezTo>
                <a:lnTo>
                  <a:pt x="0" y="10012"/>
                </a:lnTo>
                <a:close/>
              </a:path>
            </a:pathLst>
          </a:custGeom>
          <a:solidFill>
            <a:schemeClr val="accent4">
              <a:alpha val="8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94264"/>
            <a:ext cx="3870779" cy="1515026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60581"/>
            <a:ext cx="5076581" cy="85878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AD04003-1EF2-4F41-AD3B-AB7EDFA1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1851" y="6356350"/>
            <a:ext cx="1694928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F932259-DE1E-A248-8E24-3A635E2A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8901" y="6356350"/>
            <a:ext cx="6751864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Your Footer Here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4118D30-6208-B546-98F3-E708D08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9889" y="6356350"/>
            <a:ext cx="8039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5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white, sitting, laptop&#10;&#10;Description automatically generated">
            <a:extLst>
              <a:ext uri="{FF2B5EF4-FFF2-40B4-BE49-F238E27FC236}">
                <a16:creationId xmlns:a16="http://schemas.microsoft.com/office/drawing/2014/main" id="{27A10065-8505-0740-9A30-21995ABE54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Shape">
            <a:extLst>
              <a:ext uri="{FF2B5EF4-FFF2-40B4-BE49-F238E27FC236}">
                <a16:creationId xmlns:a16="http://schemas.microsoft.com/office/drawing/2014/main" id="{331DF3AE-0ED7-7A4F-942B-4EB390DB24FF}"/>
              </a:ext>
            </a:extLst>
          </p:cNvPr>
          <p:cNvSpPr/>
          <p:nvPr userDrawn="1"/>
        </p:nvSpPr>
        <p:spPr>
          <a:xfrm>
            <a:off x="1821926" y="3295677"/>
            <a:ext cx="3035960" cy="343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3" h="20989" extrusionOk="0">
                <a:moveTo>
                  <a:pt x="0" y="10505"/>
                </a:moveTo>
                <a:lnTo>
                  <a:pt x="0" y="1245"/>
                </a:lnTo>
                <a:cubicBezTo>
                  <a:pt x="0" y="284"/>
                  <a:pt x="1199" y="-305"/>
                  <a:pt x="2149" y="166"/>
                </a:cubicBezTo>
                <a:lnTo>
                  <a:pt x="11399" y="4796"/>
                </a:lnTo>
                <a:lnTo>
                  <a:pt x="20650" y="9426"/>
                </a:lnTo>
                <a:cubicBezTo>
                  <a:pt x="21600" y="9897"/>
                  <a:pt x="21600" y="11093"/>
                  <a:pt x="20650" y="11564"/>
                </a:cubicBezTo>
                <a:lnTo>
                  <a:pt x="11399" y="16194"/>
                </a:lnTo>
                <a:lnTo>
                  <a:pt x="2149" y="20824"/>
                </a:lnTo>
                <a:cubicBezTo>
                  <a:pt x="1199" y="21295"/>
                  <a:pt x="0" y="20706"/>
                  <a:pt x="0" y="19745"/>
                </a:cubicBezTo>
                <a:lnTo>
                  <a:pt x="0" y="10505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73622B45-EEF1-6D47-B159-756FCC7CA66D}"/>
              </a:ext>
            </a:extLst>
          </p:cNvPr>
          <p:cNvSpPr/>
          <p:nvPr userDrawn="1"/>
        </p:nvSpPr>
        <p:spPr>
          <a:xfrm>
            <a:off x="-1" y="270910"/>
            <a:ext cx="5590309" cy="6309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2" h="20909" extrusionOk="0">
                <a:moveTo>
                  <a:pt x="0" y="10487"/>
                </a:moveTo>
                <a:lnTo>
                  <a:pt x="0" y="1408"/>
                </a:lnTo>
                <a:cubicBezTo>
                  <a:pt x="0" y="320"/>
                  <a:pt x="1355" y="-346"/>
                  <a:pt x="2428" y="187"/>
                </a:cubicBezTo>
                <a:lnTo>
                  <a:pt x="11477" y="4715"/>
                </a:lnTo>
                <a:lnTo>
                  <a:pt x="20526" y="9244"/>
                </a:lnTo>
                <a:cubicBezTo>
                  <a:pt x="21600" y="9777"/>
                  <a:pt x="21600" y="11131"/>
                  <a:pt x="20526" y="11664"/>
                </a:cubicBezTo>
                <a:lnTo>
                  <a:pt x="11477" y="16193"/>
                </a:lnTo>
                <a:lnTo>
                  <a:pt x="2428" y="20721"/>
                </a:lnTo>
                <a:cubicBezTo>
                  <a:pt x="1355" y="21254"/>
                  <a:pt x="0" y="20588"/>
                  <a:pt x="0" y="19500"/>
                </a:cubicBezTo>
                <a:lnTo>
                  <a:pt x="0" y="10487"/>
                </a:lnTo>
                <a:close/>
              </a:path>
            </a:pathLst>
          </a:custGeom>
          <a:solidFill>
            <a:schemeClr val="accent6">
              <a:alpha val="8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39ECB794-300C-B24F-AD3A-6ACE7561008D}"/>
              </a:ext>
            </a:extLst>
          </p:cNvPr>
          <p:cNvSpPr/>
          <p:nvPr userDrawn="1"/>
        </p:nvSpPr>
        <p:spPr>
          <a:xfrm>
            <a:off x="1754177" y="609758"/>
            <a:ext cx="1183388" cy="1296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68" h="19972" extrusionOk="0">
                <a:moveTo>
                  <a:pt x="0" y="10012"/>
                </a:moveTo>
                <a:lnTo>
                  <a:pt x="0" y="3318"/>
                </a:lnTo>
                <a:cubicBezTo>
                  <a:pt x="0" y="755"/>
                  <a:pt x="3189" y="-814"/>
                  <a:pt x="5716" y="441"/>
                </a:cubicBezTo>
                <a:lnTo>
                  <a:pt x="12394" y="3788"/>
                </a:lnTo>
                <a:lnTo>
                  <a:pt x="19073" y="7136"/>
                </a:lnTo>
                <a:cubicBezTo>
                  <a:pt x="21600" y="8391"/>
                  <a:pt x="21600" y="11581"/>
                  <a:pt x="19073" y="12836"/>
                </a:cubicBezTo>
                <a:lnTo>
                  <a:pt x="12394" y="16184"/>
                </a:lnTo>
                <a:lnTo>
                  <a:pt x="5716" y="19531"/>
                </a:lnTo>
                <a:cubicBezTo>
                  <a:pt x="3189" y="20786"/>
                  <a:pt x="0" y="19217"/>
                  <a:pt x="0" y="16654"/>
                </a:cubicBezTo>
                <a:lnTo>
                  <a:pt x="0" y="10012"/>
                </a:lnTo>
                <a:close/>
              </a:path>
            </a:pathLst>
          </a:custGeom>
          <a:solidFill>
            <a:schemeClr val="accent4">
              <a:alpha val="8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01435"/>
            <a:ext cx="3691164" cy="1272494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896004"/>
            <a:ext cx="3015343" cy="90967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195827C4-4EDD-EB44-AA92-A01C8B95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30328" y="6356350"/>
            <a:ext cx="1419157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0C3F300-88AD-A548-B9C1-8CA76846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771" y="6356350"/>
            <a:ext cx="6173832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Your Footer Here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643A4B1-C9A9-B141-9C48-6565C78A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9889" y="6356350"/>
            <a:ext cx="803910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on a bed&#10;&#10;Description automatically generated">
            <a:extLst>
              <a:ext uri="{FF2B5EF4-FFF2-40B4-BE49-F238E27FC236}">
                <a16:creationId xmlns:a16="http://schemas.microsoft.com/office/drawing/2014/main" id="{0E50DACE-D21A-2C4F-807D-437963E6E3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EF34C8-7864-4FBD-9A61-C7C17A4A39C6}"/>
              </a:ext>
            </a:extLst>
          </p:cNvPr>
          <p:cNvSpPr/>
          <p:nvPr userDrawn="1"/>
        </p:nvSpPr>
        <p:spPr>
          <a:xfrm>
            <a:off x="0" y="4497712"/>
            <a:ext cx="2735992" cy="2360287"/>
          </a:xfrm>
          <a:custGeom>
            <a:avLst/>
            <a:gdLst>
              <a:gd name="connsiteX0" fmla="*/ 204698 w 2735992"/>
              <a:gd name="connsiteY0" fmla="*/ 35 h 2360287"/>
              <a:gd name="connsiteX1" fmla="*/ 311417 w 2735992"/>
              <a:gd name="connsiteY1" fmla="*/ 27666 h 2360287"/>
              <a:gd name="connsiteX2" fmla="*/ 1472048 w 2735992"/>
              <a:gd name="connsiteY2" fmla="*/ 696413 h 2360287"/>
              <a:gd name="connsiteX3" fmla="*/ 2632678 w 2735992"/>
              <a:gd name="connsiteY3" fmla="*/ 1365307 h 2360287"/>
              <a:gd name="connsiteX4" fmla="*/ 2632678 w 2735992"/>
              <a:gd name="connsiteY4" fmla="*/ 1722721 h 2360287"/>
              <a:gd name="connsiteX5" fmla="*/ 1526406 w 2735992"/>
              <a:gd name="connsiteY5" fmla="*/ 2360287 h 2360287"/>
              <a:gd name="connsiteX6" fmla="*/ 0 w 2735992"/>
              <a:gd name="connsiteY6" fmla="*/ 2360287 h 2360287"/>
              <a:gd name="connsiteX7" fmla="*/ 0 w 2735992"/>
              <a:gd name="connsiteY7" fmla="*/ 1548888 h 2360287"/>
              <a:gd name="connsiteX8" fmla="*/ 0 w 2735992"/>
              <a:gd name="connsiteY8" fmla="*/ 207997 h 2360287"/>
              <a:gd name="connsiteX9" fmla="*/ 204698 w 2735992"/>
              <a:gd name="connsiteY9" fmla="*/ 35 h 236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5992" h="2360287">
                <a:moveTo>
                  <a:pt x="204698" y="35"/>
                </a:moveTo>
                <a:cubicBezTo>
                  <a:pt x="240345" y="-627"/>
                  <a:pt x="277011" y="7986"/>
                  <a:pt x="311417" y="27666"/>
                </a:cubicBezTo>
                <a:lnTo>
                  <a:pt x="1472048" y="696413"/>
                </a:lnTo>
                <a:lnTo>
                  <a:pt x="2632678" y="1365307"/>
                </a:lnTo>
                <a:cubicBezTo>
                  <a:pt x="2770430" y="1444027"/>
                  <a:pt x="2770430" y="1644001"/>
                  <a:pt x="2632678" y="1722721"/>
                </a:cubicBezTo>
                <a:lnTo>
                  <a:pt x="1526406" y="2360287"/>
                </a:lnTo>
                <a:lnTo>
                  <a:pt x="0" y="2360287"/>
                </a:lnTo>
                <a:lnTo>
                  <a:pt x="0" y="1548888"/>
                </a:lnTo>
                <a:lnTo>
                  <a:pt x="0" y="207997"/>
                </a:lnTo>
                <a:cubicBezTo>
                  <a:pt x="0" y="87481"/>
                  <a:pt x="97759" y="2023"/>
                  <a:pt x="204698" y="35"/>
                </a:cubicBezTo>
                <a:close/>
              </a:path>
            </a:pathLst>
          </a:custGeom>
          <a:solidFill>
            <a:schemeClr val="accent6">
              <a:alpha val="8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8A7F19DC-B968-DC4E-AE1A-D873B0BF4B25}"/>
              </a:ext>
            </a:extLst>
          </p:cNvPr>
          <p:cNvSpPr/>
          <p:nvPr userDrawn="1"/>
        </p:nvSpPr>
        <p:spPr>
          <a:xfrm>
            <a:off x="3724350" y="741321"/>
            <a:ext cx="1265435" cy="1386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68" h="19972" extrusionOk="0">
                <a:moveTo>
                  <a:pt x="0" y="10012"/>
                </a:moveTo>
                <a:lnTo>
                  <a:pt x="0" y="3318"/>
                </a:lnTo>
                <a:cubicBezTo>
                  <a:pt x="0" y="755"/>
                  <a:pt x="3189" y="-814"/>
                  <a:pt x="5716" y="441"/>
                </a:cubicBezTo>
                <a:lnTo>
                  <a:pt x="12394" y="3788"/>
                </a:lnTo>
                <a:lnTo>
                  <a:pt x="19073" y="7136"/>
                </a:lnTo>
                <a:cubicBezTo>
                  <a:pt x="21600" y="8391"/>
                  <a:pt x="21600" y="11581"/>
                  <a:pt x="19073" y="12836"/>
                </a:cubicBezTo>
                <a:lnTo>
                  <a:pt x="12394" y="16184"/>
                </a:lnTo>
                <a:lnTo>
                  <a:pt x="5716" y="19531"/>
                </a:lnTo>
                <a:cubicBezTo>
                  <a:pt x="3189" y="20786"/>
                  <a:pt x="0" y="19217"/>
                  <a:pt x="0" y="16654"/>
                </a:cubicBezTo>
                <a:lnTo>
                  <a:pt x="0" y="10012"/>
                </a:lnTo>
                <a:close/>
              </a:path>
            </a:pathLst>
          </a:custGeom>
          <a:solidFill>
            <a:schemeClr val="accent4">
              <a:alpha val="8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92C0C1A-41BB-4F20-9809-BEA0E642923F}"/>
              </a:ext>
            </a:extLst>
          </p:cNvPr>
          <p:cNvSpPr/>
          <p:nvPr userDrawn="1"/>
        </p:nvSpPr>
        <p:spPr>
          <a:xfrm>
            <a:off x="6168005" y="5139907"/>
            <a:ext cx="1919727" cy="1718092"/>
          </a:xfrm>
          <a:custGeom>
            <a:avLst/>
            <a:gdLst>
              <a:gd name="connsiteX0" fmla="*/ 343950 w 1919727"/>
              <a:gd name="connsiteY0" fmla="*/ 61 h 1718092"/>
              <a:gd name="connsiteX1" fmla="*/ 523323 w 1919727"/>
              <a:gd name="connsiteY1" fmla="*/ 46440 h 1718092"/>
              <a:gd name="connsiteX2" fmla="*/ 1134721 w 1919727"/>
              <a:gd name="connsiteY2" fmla="*/ 398955 h 1718092"/>
              <a:gd name="connsiteX3" fmla="*/ 1746210 w 1919727"/>
              <a:gd name="connsiteY3" fmla="*/ 751576 h 1718092"/>
              <a:gd name="connsiteX4" fmla="*/ 1746210 w 1919727"/>
              <a:gd name="connsiteY4" fmla="*/ 1351916 h 1718092"/>
              <a:gd name="connsiteX5" fmla="*/ 1134721 w 1919727"/>
              <a:gd name="connsiteY5" fmla="*/ 1704536 h 1718092"/>
              <a:gd name="connsiteX6" fmla="*/ 1111210 w 1919727"/>
              <a:gd name="connsiteY6" fmla="*/ 1718092 h 1718092"/>
              <a:gd name="connsiteX7" fmla="*/ 0 w 1919727"/>
              <a:gd name="connsiteY7" fmla="*/ 1718092 h 1718092"/>
              <a:gd name="connsiteX8" fmla="*/ 0 w 1919727"/>
              <a:gd name="connsiteY8" fmla="*/ 1054484 h 1718092"/>
              <a:gd name="connsiteX9" fmla="*/ 0 w 1919727"/>
              <a:gd name="connsiteY9" fmla="*/ 349453 h 1718092"/>
              <a:gd name="connsiteX10" fmla="*/ 343950 w 1919727"/>
              <a:gd name="connsiteY10" fmla="*/ 61 h 171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19727" h="1718092">
                <a:moveTo>
                  <a:pt x="343950" y="61"/>
                </a:moveTo>
                <a:cubicBezTo>
                  <a:pt x="403857" y="-1061"/>
                  <a:pt x="465484" y="13395"/>
                  <a:pt x="523323" y="46440"/>
                </a:cubicBezTo>
                <a:lnTo>
                  <a:pt x="1134721" y="398955"/>
                </a:lnTo>
                <a:lnTo>
                  <a:pt x="1746210" y="751576"/>
                </a:lnTo>
                <a:cubicBezTo>
                  <a:pt x="1977567" y="883756"/>
                  <a:pt x="1977567" y="1219736"/>
                  <a:pt x="1746210" y="1351916"/>
                </a:cubicBezTo>
                <a:lnTo>
                  <a:pt x="1134721" y="1704536"/>
                </a:lnTo>
                <a:lnTo>
                  <a:pt x="1111210" y="1718092"/>
                </a:lnTo>
                <a:lnTo>
                  <a:pt x="0" y="1718092"/>
                </a:lnTo>
                <a:lnTo>
                  <a:pt x="0" y="1054484"/>
                </a:lnTo>
                <a:lnTo>
                  <a:pt x="0" y="349453"/>
                </a:lnTo>
                <a:cubicBezTo>
                  <a:pt x="0" y="146996"/>
                  <a:pt x="164231" y="3428"/>
                  <a:pt x="343950" y="61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983" y="3225658"/>
            <a:ext cx="4684067" cy="1397000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3983" y="4660230"/>
            <a:ext cx="4684067" cy="720066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33CC49E4-6647-47F5-895A-9CFC416CE1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08784" y="652440"/>
            <a:ext cx="1333500" cy="1333500"/>
          </a:xfrm>
          <a:prstGeom prst="ellipse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24634" y="2049440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634" y="2279367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24634" y="2509293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E6C073CC-7884-824E-9203-74527BE6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0"/>
            <a:ext cx="16885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7C182C54-95F9-984C-96B8-201A4146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8900" y="6356350"/>
            <a:ext cx="775770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6860097E-4E76-0A45-BF94-9B1BED14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9889" y="6356350"/>
            <a:ext cx="80391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/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7206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DB07F4-2F4D-4904-9DDA-6D453F791811}"/>
              </a:ext>
            </a:extLst>
          </p:cNvPr>
          <p:cNvSpPr txBox="1"/>
          <p:nvPr userDrawn="1"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72303254-B5A5-44B0-8D71-FB4149C10B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4716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3122A4-3DF7-42C2-AD19-099CD21308C9}"/>
              </a:ext>
            </a:extLst>
          </p:cNvPr>
          <p:cNvGrpSpPr/>
          <p:nvPr userDrawn="1"/>
        </p:nvGrpSpPr>
        <p:grpSpPr>
          <a:xfrm>
            <a:off x="838199" y="1830763"/>
            <a:ext cx="10515602" cy="1741127"/>
            <a:chOff x="838198" y="7053492"/>
            <a:chExt cx="10515602" cy="1741127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FC9FD2B-D015-4EFA-9497-AF862DD2DFF2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AB18E8B-7155-4700-A2CE-0396D82F13B7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AEB934A-8913-488B-BB1A-96B9C82CA4DF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BBE5792-8808-470D-8724-EBFC15B22194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419D6AB-A9DE-470B-811A-F584582AA0AD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5F73617-D551-4301-BC8C-FEAB10C702E1}"/>
                </a:ext>
              </a:extLst>
            </p:cNvPr>
            <p:cNvSpPr/>
            <p:nvPr userDrawn="1"/>
          </p:nvSpPr>
          <p:spPr>
            <a:xfrm>
              <a:off x="838199" y="7057259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20066A2-F584-4211-8F8A-B4654A7AD08C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2C444B5-6B1A-4DAD-92F1-356BA7E83B79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C5B033B-40E6-46D6-BF6C-B8568C09D51A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4D2D22C-249A-48D2-B5A9-74018E190C88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6BDF990-37A7-4B88-894A-03067E95BB63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1103169-7252-4499-AA06-380CDFD09C1E}"/>
                </a:ext>
              </a:extLst>
            </p:cNvPr>
            <p:cNvSpPr/>
            <p:nvPr userDrawn="1"/>
          </p:nvSpPr>
          <p:spPr>
            <a:xfrm>
              <a:off x="1907231" y="7057259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72A1DE5-08E8-40F6-83CE-FA02107C9FB0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7411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E293D11-79D9-4054-83C0-F57C9DFEEF3E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55130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C105E55-046B-47D4-B6A3-AF87264FBA5E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36148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8BACE2E-AA30-4101-9805-8D994771A114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17166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C1643D7-E79A-4105-B9B6-1402A34CC0EC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98184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0DDFB8B-6818-44B9-A6B3-8B02E1FF6D7F}"/>
                </a:ext>
              </a:extLst>
            </p:cNvPr>
            <p:cNvSpPr/>
            <p:nvPr userDrawn="1"/>
          </p:nvSpPr>
          <p:spPr>
            <a:xfrm>
              <a:off x="2976263" y="7057259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3A0B20A-2A15-4A82-B948-374466EA9409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44B70E3-9779-4895-89F8-99558CB31F09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37A75CC-17C7-48BF-BB40-D92B2847E5A6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6A86CCC-E926-42F1-AC0D-334AE57E4D27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1751D5E-9035-46F2-9194-BE0EE20C2CD0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9E78748-21E9-42B5-9EE2-9A457FE06956}"/>
                </a:ext>
              </a:extLst>
            </p:cNvPr>
            <p:cNvSpPr/>
            <p:nvPr userDrawn="1"/>
          </p:nvSpPr>
          <p:spPr>
            <a:xfrm>
              <a:off x="4045295" y="7057259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2C62808-EABE-48A8-8ACD-B3E7E891EBA0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8D7ED1-D24C-41F2-86B8-1FF24231C560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394DF43-45EE-46C0-9F55-86127E269698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E7D9F81-E2B0-46BB-B959-BBD5BC97A1F1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EBA423F-5910-46D0-90F9-4CCE98D16754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04BD1D7-A21D-45BA-BDBC-01CEB7CEFAF7}"/>
                </a:ext>
              </a:extLst>
            </p:cNvPr>
            <p:cNvSpPr/>
            <p:nvPr userDrawn="1"/>
          </p:nvSpPr>
          <p:spPr>
            <a:xfrm>
              <a:off x="5114327" y="7057259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AF280E8-46D5-45FA-9EDB-1310C370AD93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4A7DFD4-AB5A-40A6-9041-9B079B26475B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B3EDD23-81F0-4F3C-B5CC-E77CF4158E09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D09C9B9-73A2-45DA-93E4-CE019FC72555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12482B8-E162-4927-B96B-E290BB6D4B1A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4B04CD4-AF7C-4D85-A1FD-3514D5B2B54E}"/>
                </a:ext>
              </a:extLst>
            </p:cNvPr>
            <p:cNvSpPr/>
            <p:nvPr userDrawn="1"/>
          </p:nvSpPr>
          <p:spPr>
            <a:xfrm>
              <a:off x="6183359" y="7057259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4539D26-66D7-479D-A448-BFBCB48396C0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B2DF97D-A0DB-4053-B7AF-918AAD421B01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74DFF92-F873-4B9B-B73E-BF44F00D7710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DDE4CA4-8483-4B8B-B5F3-38C57E51C9D5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208ABA-F7C8-423D-AF56-70476242DE66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86A274D-A36A-4E90-A02E-EB302297B679}"/>
                </a:ext>
              </a:extLst>
            </p:cNvPr>
            <p:cNvSpPr/>
            <p:nvPr userDrawn="1"/>
          </p:nvSpPr>
          <p:spPr>
            <a:xfrm>
              <a:off x="7252391" y="7057259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0B3788F-75DA-4531-8D80-1A6B9CB58A16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7F121B9-FB78-4355-A0A5-CED9E698BF61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8F4FC92-6E97-4B08-B69B-CE78BBF940FE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A683050-AABE-4797-921D-BEE46809AE27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DCCFC94-C765-4488-86E9-E8D0D072B06A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FB6FC3D-FC8E-4CC1-9785-3F9743D35B21}"/>
                </a:ext>
              </a:extLst>
            </p:cNvPr>
            <p:cNvSpPr/>
            <p:nvPr userDrawn="1"/>
          </p:nvSpPr>
          <p:spPr>
            <a:xfrm>
              <a:off x="8321423" y="7057259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646028A-1ED6-4B0C-9E0C-EB81244292C3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F4FDC21-7BA8-4884-B942-044C64B98839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55EE77E-B4B8-408A-8B9B-A0EEDC0FC8E4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EABC675-28D5-4D0D-A866-2BF092835F2F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FDCDBD1-A7B3-4307-A217-842198E25A83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8CF83ED-5E4B-4A24-A992-A043608A43C3}"/>
                </a:ext>
              </a:extLst>
            </p:cNvPr>
            <p:cNvSpPr/>
            <p:nvPr userDrawn="1"/>
          </p:nvSpPr>
          <p:spPr>
            <a:xfrm>
              <a:off x="9390455" y="7057259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B5B5C8F-5A07-4676-85AD-058F4B2508FB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3EA897D-6D12-428E-99CD-C4641FE6A9B1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0F03055-2678-4C56-9CA6-E415DB1C456F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5993BBE-E2CD-4A55-ACC3-462D2012CAD9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A97AE83F-807D-43E3-BD35-B007687B5B05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9256E02-2C01-46BF-8239-1ECE8D7C7714}"/>
                </a:ext>
              </a:extLst>
            </p:cNvPr>
            <p:cNvSpPr/>
            <p:nvPr userDrawn="1"/>
          </p:nvSpPr>
          <p:spPr>
            <a:xfrm>
              <a:off x="10459488" y="7057259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1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3780E-9A94-4D66-9FC2-734AC5AEF5F1}"/>
              </a:ext>
            </a:extLst>
          </p:cNvPr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32F9B4-C534-44E7-8E53-6B3CF87C8383}"/>
              </a:ext>
            </a:extLst>
          </p:cNvPr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0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7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3674" y="3450276"/>
            <a:ext cx="3908520" cy="1200701"/>
          </a:xfrm>
        </p:spPr>
        <p:txBody>
          <a:bodyPr>
            <a:normAutofit/>
          </a:bodyPr>
          <a:lstStyle/>
          <a:p>
            <a:r>
              <a:rPr lang="en-US" sz="4400" b="1" dirty="0"/>
              <a:t>KnowledgeWare</a:t>
            </a:r>
            <a:br>
              <a:rPr lang="en-US" dirty="0"/>
            </a:br>
            <a:r>
              <a:rPr lang="en-US" sz="3100" b="1" dirty="0"/>
              <a:t>Training Plan &amp;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2917B-2853-4208-8FE6-72388B0C5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7493" y="5295344"/>
            <a:ext cx="3566432" cy="944692"/>
          </a:xfrm>
        </p:spPr>
        <p:txBody>
          <a:bodyPr>
            <a:normAutofit/>
          </a:bodyPr>
          <a:lstStyle/>
          <a:p>
            <a:r>
              <a:rPr lang="en-US" dirty="0"/>
              <a:t>How We Grow Together…</a:t>
            </a:r>
          </a:p>
        </p:txBody>
      </p:sp>
    </p:spTree>
    <p:extLst>
      <p:ext uri="{BB962C8B-B14F-4D97-AF65-F5344CB8AC3E}">
        <p14:creationId xmlns:p14="http://schemas.microsoft.com/office/powerpoint/2010/main" val="41748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610" y="187864"/>
            <a:ext cx="9198429" cy="6087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About Us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16080" y="6356350"/>
            <a:ext cx="2444081" cy="365125"/>
          </a:xfrm>
        </p:spPr>
        <p:txBody>
          <a:bodyPr/>
          <a:lstStyle/>
          <a:p>
            <a:r>
              <a:rPr lang="en-US" dirty="0"/>
              <a:t>KnowledgeWare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7180" y="6356350"/>
            <a:ext cx="1346619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86D965-7FC7-4E86-86C0-A4D4C9716715}"/>
              </a:ext>
            </a:extLst>
          </p:cNvPr>
          <p:cNvGrpSpPr/>
          <p:nvPr/>
        </p:nvGrpSpPr>
        <p:grpSpPr>
          <a:xfrm>
            <a:off x="2150202" y="1864349"/>
            <a:ext cx="7891603" cy="3426420"/>
            <a:chOff x="2150202" y="1666842"/>
            <a:chExt cx="7891603" cy="342642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CD61186-1F17-4DB3-BA00-EC79DEAAA8E8}"/>
                </a:ext>
              </a:extLst>
            </p:cNvPr>
            <p:cNvGrpSpPr/>
            <p:nvPr/>
          </p:nvGrpSpPr>
          <p:grpSpPr>
            <a:xfrm>
              <a:off x="2150202" y="1666842"/>
              <a:ext cx="7891603" cy="3426420"/>
              <a:chOff x="23748998" y="8635999"/>
              <a:chExt cx="3328673" cy="1445262"/>
            </a:xfrm>
          </p:grpSpPr>
          <p:sp>
            <p:nvSpPr>
              <p:cNvPr id="18" name="Shape">
                <a:extLst>
                  <a:ext uri="{FF2B5EF4-FFF2-40B4-BE49-F238E27FC236}">
                    <a16:creationId xmlns:a16="http://schemas.microsoft.com/office/drawing/2014/main" id="{35EBF22B-23E6-4A3E-AAD9-504F917E2304}"/>
                  </a:ext>
                </a:extLst>
              </p:cNvPr>
              <p:cNvSpPr/>
              <p:nvPr/>
            </p:nvSpPr>
            <p:spPr>
              <a:xfrm>
                <a:off x="24383999" y="9372599"/>
                <a:ext cx="788672" cy="7086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9" h="21600" extrusionOk="0">
                    <a:moveTo>
                      <a:pt x="14670" y="0"/>
                    </a:moveTo>
                    <a:lnTo>
                      <a:pt x="6690" y="0"/>
                    </a:lnTo>
                    <a:cubicBezTo>
                      <a:pt x="5727" y="0"/>
                      <a:pt x="4833" y="581"/>
                      <a:pt x="4351" y="1510"/>
                    </a:cubicBezTo>
                    <a:lnTo>
                      <a:pt x="362" y="9290"/>
                    </a:lnTo>
                    <a:cubicBezTo>
                      <a:pt x="-120" y="10219"/>
                      <a:pt x="-120" y="11381"/>
                      <a:pt x="362" y="12310"/>
                    </a:cubicBezTo>
                    <a:lnTo>
                      <a:pt x="4351" y="20090"/>
                    </a:lnTo>
                    <a:cubicBezTo>
                      <a:pt x="4833" y="21019"/>
                      <a:pt x="5727" y="21600"/>
                      <a:pt x="6690" y="21600"/>
                    </a:cubicBezTo>
                    <a:lnTo>
                      <a:pt x="14670" y="21600"/>
                    </a:lnTo>
                    <a:cubicBezTo>
                      <a:pt x="15633" y="21600"/>
                      <a:pt x="16527" y="21019"/>
                      <a:pt x="17009" y="20090"/>
                    </a:cubicBezTo>
                    <a:lnTo>
                      <a:pt x="20998" y="12310"/>
                    </a:lnTo>
                    <a:cubicBezTo>
                      <a:pt x="21480" y="11381"/>
                      <a:pt x="21480" y="10219"/>
                      <a:pt x="20998" y="9290"/>
                    </a:cubicBezTo>
                    <a:lnTo>
                      <a:pt x="17009" y="1510"/>
                    </a:lnTo>
                    <a:cubicBezTo>
                      <a:pt x="16527" y="542"/>
                      <a:pt x="15633" y="0"/>
                      <a:pt x="146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800"/>
              </a:p>
            </p:txBody>
          </p:sp>
          <p:sp>
            <p:nvSpPr>
              <p:cNvPr id="19" name="Shape">
                <a:extLst>
                  <a:ext uri="{FF2B5EF4-FFF2-40B4-BE49-F238E27FC236}">
                    <a16:creationId xmlns:a16="http://schemas.microsoft.com/office/drawing/2014/main" id="{AAD01E52-988D-4D36-BEC3-3114D3C2AF14}"/>
                  </a:ext>
                </a:extLst>
              </p:cNvPr>
              <p:cNvSpPr/>
              <p:nvPr/>
            </p:nvSpPr>
            <p:spPr>
              <a:xfrm>
                <a:off x="24383999" y="8635999"/>
                <a:ext cx="788672" cy="7086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9" h="21600" extrusionOk="0">
                    <a:moveTo>
                      <a:pt x="14670" y="0"/>
                    </a:moveTo>
                    <a:lnTo>
                      <a:pt x="6690" y="0"/>
                    </a:lnTo>
                    <a:cubicBezTo>
                      <a:pt x="5727" y="0"/>
                      <a:pt x="4833" y="581"/>
                      <a:pt x="4351" y="1510"/>
                    </a:cubicBezTo>
                    <a:lnTo>
                      <a:pt x="362" y="9290"/>
                    </a:lnTo>
                    <a:cubicBezTo>
                      <a:pt x="-120" y="10219"/>
                      <a:pt x="-120" y="11381"/>
                      <a:pt x="362" y="12310"/>
                    </a:cubicBezTo>
                    <a:lnTo>
                      <a:pt x="4351" y="20090"/>
                    </a:lnTo>
                    <a:cubicBezTo>
                      <a:pt x="4833" y="21019"/>
                      <a:pt x="5727" y="21600"/>
                      <a:pt x="6690" y="21600"/>
                    </a:cubicBezTo>
                    <a:lnTo>
                      <a:pt x="14670" y="21600"/>
                    </a:lnTo>
                    <a:cubicBezTo>
                      <a:pt x="15633" y="21600"/>
                      <a:pt x="16527" y="21019"/>
                      <a:pt x="17009" y="20090"/>
                    </a:cubicBezTo>
                    <a:lnTo>
                      <a:pt x="20998" y="12310"/>
                    </a:lnTo>
                    <a:cubicBezTo>
                      <a:pt x="21480" y="11381"/>
                      <a:pt x="21480" y="10219"/>
                      <a:pt x="20998" y="9290"/>
                    </a:cubicBezTo>
                    <a:lnTo>
                      <a:pt x="17009" y="1510"/>
                    </a:lnTo>
                    <a:cubicBezTo>
                      <a:pt x="16527" y="581"/>
                      <a:pt x="15633" y="0"/>
                      <a:pt x="146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800"/>
              </a:p>
            </p:txBody>
          </p:sp>
          <p:sp>
            <p:nvSpPr>
              <p:cNvPr id="20" name="Shape">
                <a:extLst>
                  <a:ext uri="{FF2B5EF4-FFF2-40B4-BE49-F238E27FC236}">
                    <a16:creationId xmlns:a16="http://schemas.microsoft.com/office/drawing/2014/main" id="{90FD933A-2D27-4D6A-9047-D8AF49F6C955}"/>
                  </a:ext>
                </a:extLst>
              </p:cNvPr>
              <p:cNvSpPr/>
              <p:nvPr/>
            </p:nvSpPr>
            <p:spPr>
              <a:xfrm>
                <a:off x="23748998" y="9004299"/>
                <a:ext cx="788672" cy="7086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9" h="21600" extrusionOk="0">
                    <a:moveTo>
                      <a:pt x="14670" y="0"/>
                    </a:moveTo>
                    <a:lnTo>
                      <a:pt x="6690" y="0"/>
                    </a:lnTo>
                    <a:cubicBezTo>
                      <a:pt x="5727" y="0"/>
                      <a:pt x="4833" y="581"/>
                      <a:pt x="4351" y="1510"/>
                    </a:cubicBezTo>
                    <a:lnTo>
                      <a:pt x="362" y="9290"/>
                    </a:lnTo>
                    <a:cubicBezTo>
                      <a:pt x="-120" y="10219"/>
                      <a:pt x="-120" y="11381"/>
                      <a:pt x="362" y="12310"/>
                    </a:cubicBezTo>
                    <a:lnTo>
                      <a:pt x="4351" y="20090"/>
                    </a:lnTo>
                    <a:cubicBezTo>
                      <a:pt x="4833" y="21019"/>
                      <a:pt x="5727" y="21600"/>
                      <a:pt x="6690" y="21600"/>
                    </a:cubicBezTo>
                    <a:lnTo>
                      <a:pt x="14670" y="21600"/>
                    </a:lnTo>
                    <a:cubicBezTo>
                      <a:pt x="15633" y="21600"/>
                      <a:pt x="16527" y="21019"/>
                      <a:pt x="17009" y="20090"/>
                    </a:cubicBezTo>
                    <a:lnTo>
                      <a:pt x="20998" y="12310"/>
                    </a:lnTo>
                    <a:cubicBezTo>
                      <a:pt x="21480" y="11381"/>
                      <a:pt x="21480" y="10219"/>
                      <a:pt x="20998" y="9290"/>
                    </a:cubicBezTo>
                    <a:lnTo>
                      <a:pt x="17009" y="1510"/>
                    </a:lnTo>
                    <a:cubicBezTo>
                      <a:pt x="16527" y="581"/>
                      <a:pt x="15633" y="0"/>
                      <a:pt x="146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800"/>
              </a:p>
            </p:txBody>
          </p:sp>
          <p:sp>
            <p:nvSpPr>
              <p:cNvPr id="21" name="Shape">
                <a:extLst>
                  <a:ext uri="{FF2B5EF4-FFF2-40B4-BE49-F238E27FC236}">
                    <a16:creationId xmlns:a16="http://schemas.microsoft.com/office/drawing/2014/main" id="{2A49C615-A511-4927-AF88-33BBE828F466}"/>
                  </a:ext>
                </a:extLst>
              </p:cNvPr>
              <p:cNvSpPr/>
              <p:nvPr/>
            </p:nvSpPr>
            <p:spPr>
              <a:xfrm>
                <a:off x="24345900" y="9143999"/>
                <a:ext cx="148438" cy="1221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60" h="20371" extrusionOk="0">
                    <a:moveTo>
                      <a:pt x="1373" y="15882"/>
                    </a:moveTo>
                    <a:cubicBezTo>
                      <a:pt x="3638" y="20118"/>
                      <a:pt x="8167" y="21600"/>
                      <a:pt x="11999" y="19271"/>
                    </a:cubicBezTo>
                    <a:cubicBezTo>
                      <a:pt x="13567" y="18423"/>
                      <a:pt x="14786" y="16941"/>
                      <a:pt x="15483" y="15247"/>
                    </a:cubicBezTo>
                    <a:cubicBezTo>
                      <a:pt x="15831" y="14400"/>
                      <a:pt x="16179" y="13765"/>
                      <a:pt x="16354" y="12918"/>
                    </a:cubicBezTo>
                    <a:cubicBezTo>
                      <a:pt x="16354" y="12494"/>
                      <a:pt x="16528" y="12282"/>
                      <a:pt x="16528" y="11859"/>
                    </a:cubicBezTo>
                    <a:cubicBezTo>
                      <a:pt x="17050" y="9529"/>
                      <a:pt x="18096" y="7623"/>
                      <a:pt x="20012" y="6353"/>
                    </a:cubicBezTo>
                    <a:lnTo>
                      <a:pt x="19141" y="4447"/>
                    </a:lnTo>
                    <a:cubicBezTo>
                      <a:pt x="18967" y="4235"/>
                      <a:pt x="19141" y="3812"/>
                      <a:pt x="19315" y="3600"/>
                    </a:cubicBezTo>
                    <a:lnTo>
                      <a:pt x="19315" y="3600"/>
                    </a:lnTo>
                    <a:cubicBezTo>
                      <a:pt x="19489" y="3388"/>
                      <a:pt x="19838" y="3600"/>
                      <a:pt x="20012" y="3812"/>
                    </a:cubicBezTo>
                    <a:lnTo>
                      <a:pt x="20360" y="4659"/>
                    </a:lnTo>
                    <a:lnTo>
                      <a:pt x="20360" y="2329"/>
                    </a:lnTo>
                    <a:cubicBezTo>
                      <a:pt x="20360" y="1906"/>
                      <a:pt x="20186" y="1694"/>
                      <a:pt x="20012" y="1482"/>
                    </a:cubicBezTo>
                    <a:lnTo>
                      <a:pt x="18270" y="423"/>
                    </a:lnTo>
                    <a:lnTo>
                      <a:pt x="18618" y="1271"/>
                    </a:lnTo>
                    <a:cubicBezTo>
                      <a:pt x="18792" y="1482"/>
                      <a:pt x="18618" y="1906"/>
                      <a:pt x="18444" y="2118"/>
                    </a:cubicBezTo>
                    <a:lnTo>
                      <a:pt x="18444" y="2118"/>
                    </a:lnTo>
                    <a:cubicBezTo>
                      <a:pt x="18270" y="2329"/>
                      <a:pt x="17921" y="2118"/>
                      <a:pt x="17747" y="1906"/>
                    </a:cubicBezTo>
                    <a:lnTo>
                      <a:pt x="16702" y="0"/>
                    </a:lnTo>
                    <a:cubicBezTo>
                      <a:pt x="14960" y="1271"/>
                      <a:pt x="12870" y="1694"/>
                      <a:pt x="11128" y="1059"/>
                    </a:cubicBezTo>
                    <a:cubicBezTo>
                      <a:pt x="10779" y="1059"/>
                      <a:pt x="10605" y="847"/>
                      <a:pt x="10257" y="847"/>
                    </a:cubicBezTo>
                    <a:cubicBezTo>
                      <a:pt x="9560" y="635"/>
                      <a:pt x="8863" y="635"/>
                      <a:pt x="8167" y="635"/>
                    </a:cubicBezTo>
                    <a:cubicBezTo>
                      <a:pt x="6773" y="635"/>
                      <a:pt x="5379" y="1059"/>
                      <a:pt x="4160" y="2118"/>
                    </a:cubicBezTo>
                    <a:cubicBezTo>
                      <a:pt x="-21" y="4659"/>
                      <a:pt x="-1240" y="11223"/>
                      <a:pt x="1373" y="1588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800"/>
              </a:p>
            </p:txBody>
          </p:sp>
          <p:sp>
            <p:nvSpPr>
              <p:cNvPr id="22" name="Shape">
                <a:extLst>
                  <a:ext uri="{FF2B5EF4-FFF2-40B4-BE49-F238E27FC236}">
                    <a16:creationId xmlns:a16="http://schemas.microsoft.com/office/drawing/2014/main" id="{F6CA3C34-BCC5-4496-A633-E6C6C347F4AF}"/>
                  </a:ext>
                </a:extLst>
              </p:cNvPr>
              <p:cNvSpPr/>
              <p:nvPr/>
            </p:nvSpPr>
            <p:spPr>
              <a:xfrm>
                <a:off x="24428911" y="9519111"/>
                <a:ext cx="148880" cy="1223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6" h="20008" extrusionOk="0">
                    <a:moveTo>
                      <a:pt x="19668" y="14746"/>
                    </a:moveTo>
                    <a:cubicBezTo>
                      <a:pt x="21600" y="10385"/>
                      <a:pt x="20371" y="4985"/>
                      <a:pt x="17034" y="2077"/>
                    </a:cubicBezTo>
                    <a:cubicBezTo>
                      <a:pt x="15629" y="831"/>
                      <a:pt x="13873" y="416"/>
                      <a:pt x="12293" y="416"/>
                    </a:cubicBezTo>
                    <a:cubicBezTo>
                      <a:pt x="11590" y="416"/>
                      <a:pt x="10888" y="416"/>
                      <a:pt x="10186" y="623"/>
                    </a:cubicBezTo>
                    <a:cubicBezTo>
                      <a:pt x="9834" y="623"/>
                      <a:pt x="9659" y="831"/>
                      <a:pt x="9307" y="831"/>
                    </a:cubicBezTo>
                    <a:cubicBezTo>
                      <a:pt x="7376" y="1454"/>
                      <a:pt x="5444" y="1038"/>
                      <a:pt x="3512" y="0"/>
                    </a:cubicBezTo>
                    <a:lnTo>
                      <a:pt x="2634" y="1869"/>
                    </a:lnTo>
                    <a:cubicBezTo>
                      <a:pt x="2459" y="2077"/>
                      <a:pt x="2107" y="2285"/>
                      <a:pt x="1932" y="2077"/>
                    </a:cubicBezTo>
                    <a:lnTo>
                      <a:pt x="1932" y="2077"/>
                    </a:lnTo>
                    <a:cubicBezTo>
                      <a:pt x="1756" y="1869"/>
                      <a:pt x="1581" y="1454"/>
                      <a:pt x="1756" y="1246"/>
                    </a:cubicBezTo>
                    <a:lnTo>
                      <a:pt x="2107" y="415"/>
                    </a:lnTo>
                    <a:lnTo>
                      <a:pt x="351" y="1454"/>
                    </a:lnTo>
                    <a:cubicBezTo>
                      <a:pt x="176" y="1661"/>
                      <a:pt x="0" y="1869"/>
                      <a:pt x="0" y="2285"/>
                    </a:cubicBezTo>
                    <a:lnTo>
                      <a:pt x="0" y="4569"/>
                    </a:lnTo>
                    <a:lnTo>
                      <a:pt x="351" y="3738"/>
                    </a:lnTo>
                    <a:cubicBezTo>
                      <a:pt x="527" y="3531"/>
                      <a:pt x="878" y="3323"/>
                      <a:pt x="1054" y="3531"/>
                    </a:cubicBezTo>
                    <a:lnTo>
                      <a:pt x="1054" y="3531"/>
                    </a:lnTo>
                    <a:cubicBezTo>
                      <a:pt x="1229" y="3738"/>
                      <a:pt x="1405" y="4154"/>
                      <a:pt x="1229" y="4361"/>
                    </a:cubicBezTo>
                    <a:lnTo>
                      <a:pt x="351" y="6231"/>
                    </a:lnTo>
                    <a:cubicBezTo>
                      <a:pt x="2107" y="7477"/>
                      <a:pt x="3336" y="9346"/>
                      <a:pt x="3863" y="11631"/>
                    </a:cubicBezTo>
                    <a:cubicBezTo>
                      <a:pt x="3863" y="12046"/>
                      <a:pt x="4039" y="12254"/>
                      <a:pt x="4039" y="12669"/>
                    </a:cubicBezTo>
                    <a:cubicBezTo>
                      <a:pt x="4214" y="13500"/>
                      <a:pt x="4566" y="14331"/>
                      <a:pt x="4917" y="14954"/>
                    </a:cubicBezTo>
                    <a:cubicBezTo>
                      <a:pt x="5619" y="16408"/>
                      <a:pt x="6673" y="17654"/>
                      <a:pt x="7902" y="18484"/>
                    </a:cubicBezTo>
                    <a:cubicBezTo>
                      <a:pt x="12293" y="21600"/>
                      <a:pt x="17561" y="19731"/>
                      <a:pt x="19668" y="1474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800"/>
              </a:p>
            </p:txBody>
          </p:sp>
          <p:sp>
            <p:nvSpPr>
              <p:cNvPr id="23" name="Shape">
                <a:extLst>
                  <a:ext uri="{FF2B5EF4-FFF2-40B4-BE49-F238E27FC236}">
                    <a16:creationId xmlns:a16="http://schemas.microsoft.com/office/drawing/2014/main" id="{6C3B7E48-9DA0-4226-BC24-21A3DB6D9712}"/>
                  </a:ext>
                </a:extLst>
              </p:cNvPr>
              <p:cNvSpPr/>
              <p:nvPr/>
            </p:nvSpPr>
            <p:spPr>
              <a:xfrm>
                <a:off x="25653999" y="8635999"/>
                <a:ext cx="788672" cy="7086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9" h="21600" extrusionOk="0">
                    <a:moveTo>
                      <a:pt x="6690" y="21600"/>
                    </a:moveTo>
                    <a:lnTo>
                      <a:pt x="14670" y="21600"/>
                    </a:lnTo>
                    <a:cubicBezTo>
                      <a:pt x="15633" y="21600"/>
                      <a:pt x="16527" y="21019"/>
                      <a:pt x="17009" y="20090"/>
                    </a:cubicBezTo>
                    <a:lnTo>
                      <a:pt x="20999" y="12310"/>
                    </a:lnTo>
                    <a:cubicBezTo>
                      <a:pt x="21480" y="11381"/>
                      <a:pt x="21480" y="10219"/>
                      <a:pt x="20999" y="9290"/>
                    </a:cubicBezTo>
                    <a:lnTo>
                      <a:pt x="17009" y="1510"/>
                    </a:lnTo>
                    <a:cubicBezTo>
                      <a:pt x="16527" y="581"/>
                      <a:pt x="15633" y="0"/>
                      <a:pt x="14670" y="0"/>
                    </a:cubicBezTo>
                    <a:lnTo>
                      <a:pt x="6690" y="0"/>
                    </a:lnTo>
                    <a:cubicBezTo>
                      <a:pt x="5727" y="0"/>
                      <a:pt x="4833" y="581"/>
                      <a:pt x="4351" y="1510"/>
                    </a:cubicBezTo>
                    <a:lnTo>
                      <a:pt x="362" y="9290"/>
                    </a:lnTo>
                    <a:cubicBezTo>
                      <a:pt x="-120" y="10219"/>
                      <a:pt x="-120" y="11381"/>
                      <a:pt x="362" y="12310"/>
                    </a:cubicBezTo>
                    <a:lnTo>
                      <a:pt x="4351" y="20090"/>
                    </a:lnTo>
                    <a:cubicBezTo>
                      <a:pt x="4867" y="21019"/>
                      <a:pt x="5762" y="21600"/>
                      <a:pt x="6690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800"/>
              </a:p>
            </p:txBody>
          </p:sp>
          <p:sp>
            <p:nvSpPr>
              <p:cNvPr id="24" name="Shape">
                <a:extLst>
                  <a:ext uri="{FF2B5EF4-FFF2-40B4-BE49-F238E27FC236}">
                    <a16:creationId xmlns:a16="http://schemas.microsoft.com/office/drawing/2014/main" id="{7EDB31A8-C781-4A4A-8111-3BAF9854D60C}"/>
                  </a:ext>
                </a:extLst>
              </p:cNvPr>
              <p:cNvSpPr/>
              <p:nvPr/>
            </p:nvSpPr>
            <p:spPr>
              <a:xfrm>
                <a:off x="25653999" y="9372599"/>
                <a:ext cx="788672" cy="7086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9" h="21600" extrusionOk="0">
                    <a:moveTo>
                      <a:pt x="6690" y="21600"/>
                    </a:moveTo>
                    <a:lnTo>
                      <a:pt x="14670" y="21600"/>
                    </a:lnTo>
                    <a:cubicBezTo>
                      <a:pt x="15633" y="21600"/>
                      <a:pt x="16527" y="21019"/>
                      <a:pt x="17009" y="20090"/>
                    </a:cubicBezTo>
                    <a:lnTo>
                      <a:pt x="20999" y="12310"/>
                    </a:lnTo>
                    <a:cubicBezTo>
                      <a:pt x="21480" y="11381"/>
                      <a:pt x="21480" y="10219"/>
                      <a:pt x="20999" y="9290"/>
                    </a:cubicBezTo>
                    <a:lnTo>
                      <a:pt x="17009" y="1510"/>
                    </a:lnTo>
                    <a:cubicBezTo>
                      <a:pt x="16527" y="581"/>
                      <a:pt x="15633" y="0"/>
                      <a:pt x="14670" y="0"/>
                    </a:cubicBezTo>
                    <a:lnTo>
                      <a:pt x="6690" y="0"/>
                    </a:lnTo>
                    <a:cubicBezTo>
                      <a:pt x="5727" y="0"/>
                      <a:pt x="4833" y="581"/>
                      <a:pt x="4351" y="1510"/>
                    </a:cubicBezTo>
                    <a:lnTo>
                      <a:pt x="362" y="9290"/>
                    </a:lnTo>
                    <a:cubicBezTo>
                      <a:pt x="-120" y="10219"/>
                      <a:pt x="-120" y="11381"/>
                      <a:pt x="362" y="12310"/>
                    </a:cubicBezTo>
                    <a:lnTo>
                      <a:pt x="4351" y="20090"/>
                    </a:lnTo>
                    <a:cubicBezTo>
                      <a:pt x="4867" y="21019"/>
                      <a:pt x="5762" y="21600"/>
                      <a:pt x="6690" y="2160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800"/>
              </a:p>
            </p:txBody>
          </p:sp>
          <p:sp>
            <p:nvSpPr>
              <p:cNvPr id="25" name="Shape">
                <a:extLst>
                  <a:ext uri="{FF2B5EF4-FFF2-40B4-BE49-F238E27FC236}">
                    <a16:creationId xmlns:a16="http://schemas.microsoft.com/office/drawing/2014/main" id="{244233B7-E449-47A5-8A6D-5BFC0B23DE86}"/>
                  </a:ext>
                </a:extLst>
              </p:cNvPr>
              <p:cNvSpPr/>
              <p:nvPr/>
            </p:nvSpPr>
            <p:spPr>
              <a:xfrm>
                <a:off x="26288999" y="9004299"/>
                <a:ext cx="788672" cy="7086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9" h="21600" extrusionOk="0">
                    <a:moveTo>
                      <a:pt x="6690" y="21600"/>
                    </a:moveTo>
                    <a:lnTo>
                      <a:pt x="14670" y="21600"/>
                    </a:lnTo>
                    <a:cubicBezTo>
                      <a:pt x="15633" y="21600"/>
                      <a:pt x="16527" y="21019"/>
                      <a:pt x="17009" y="20090"/>
                    </a:cubicBezTo>
                    <a:lnTo>
                      <a:pt x="20999" y="12310"/>
                    </a:lnTo>
                    <a:cubicBezTo>
                      <a:pt x="21480" y="11381"/>
                      <a:pt x="21480" y="10219"/>
                      <a:pt x="20999" y="9290"/>
                    </a:cubicBezTo>
                    <a:lnTo>
                      <a:pt x="17009" y="1510"/>
                    </a:lnTo>
                    <a:cubicBezTo>
                      <a:pt x="16527" y="581"/>
                      <a:pt x="15633" y="0"/>
                      <a:pt x="14670" y="0"/>
                    </a:cubicBezTo>
                    <a:lnTo>
                      <a:pt x="6690" y="0"/>
                    </a:lnTo>
                    <a:cubicBezTo>
                      <a:pt x="5727" y="0"/>
                      <a:pt x="4833" y="581"/>
                      <a:pt x="4351" y="1510"/>
                    </a:cubicBezTo>
                    <a:lnTo>
                      <a:pt x="361" y="9290"/>
                    </a:lnTo>
                    <a:cubicBezTo>
                      <a:pt x="-120" y="10219"/>
                      <a:pt x="-120" y="11381"/>
                      <a:pt x="361" y="12310"/>
                    </a:cubicBezTo>
                    <a:lnTo>
                      <a:pt x="4351" y="20090"/>
                    </a:lnTo>
                    <a:cubicBezTo>
                      <a:pt x="4833" y="21019"/>
                      <a:pt x="5727" y="21600"/>
                      <a:pt x="6690" y="2160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800"/>
              </a:p>
            </p:txBody>
          </p:sp>
          <p:sp>
            <p:nvSpPr>
              <p:cNvPr id="26" name="Shape">
                <a:extLst>
                  <a:ext uri="{FF2B5EF4-FFF2-40B4-BE49-F238E27FC236}">
                    <a16:creationId xmlns:a16="http://schemas.microsoft.com/office/drawing/2014/main" id="{E9A90296-677A-4646-9A2B-B61FC186F91D}"/>
                  </a:ext>
                </a:extLst>
              </p:cNvPr>
              <p:cNvSpPr/>
              <p:nvPr/>
            </p:nvSpPr>
            <p:spPr>
              <a:xfrm>
                <a:off x="26339800" y="9448799"/>
                <a:ext cx="148441" cy="1221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60" h="20371" extrusionOk="0">
                    <a:moveTo>
                      <a:pt x="18987" y="4489"/>
                    </a:moveTo>
                    <a:cubicBezTo>
                      <a:pt x="16723" y="253"/>
                      <a:pt x="12194" y="-1229"/>
                      <a:pt x="8361" y="1100"/>
                    </a:cubicBezTo>
                    <a:cubicBezTo>
                      <a:pt x="6794" y="1948"/>
                      <a:pt x="5574" y="3430"/>
                      <a:pt x="4877" y="5124"/>
                    </a:cubicBezTo>
                    <a:cubicBezTo>
                      <a:pt x="4529" y="5971"/>
                      <a:pt x="4181" y="6606"/>
                      <a:pt x="4006" y="7453"/>
                    </a:cubicBezTo>
                    <a:cubicBezTo>
                      <a:pt x="4006" y="7877"/>
                      <a:pt x="3832" y="8089"/>
                      <a:pt x="3832" y="8512"/>
                    </a:cubicBezTo>
                    <a:cubicBezTo>
                      <a:pt x="3309" y="10842"/>
                      <a:pt x="2265" y="12748"/>
                      <a:pt x="348" y="14018"/>
                    </a:cubicBezTo>
                    <a:lnTo>
                      <a:pt x="1219" y="15924"/>
                    </a:lnTo>
                    <a:cubicBezTo>
                      <a:pt x="1394" y="16136"/>
                      <a:pt x="1219" y="16559"/>
                      <a:pt x="1045" y="16771"/>
                    </a:cubicBezTo>
                    <a:lnTo>
                      <a:pt x="1045" y="16771"/>
                    </a:lnTo>
                    <a:cubicBezTo>
                      <a:pt x="871" y="16983"/>
                      <a:pt x="522" y="16771"/>
                      <a:pt x="348" y="16559"/>
                    </a:cubicBezTo>
                    <a:lnTo>
                      <a:pt x="0" y="15712"/>
                    </a:lnTo>
                    <a:lnTo>
                      <a:pt x="0" y="18042"/>
                    </a:lnTo>
                    <a:cubicBezTo>
                      <a:pt x="0" y="18465"/>
                      <a:pt x="174" y="18677"/>
                      <a:pt x="348" y="18889"/>
                    </a:cubicBezTo>
                    <a:lnTo>
                      <a:pt x="2090" y="19948"/>
                    </a:lnTo>
                    <a:lnTo>
                      <a:pt x="1742" y="19100"/>
                    </a:lnTo>
                    <a:cubicBezTo>
                      <a:pt x="1568" y="18889"/>
                      <a:pt x="1742" y="18465"/>
                      <a:pt x="1916" y="18253"/>
                    </a:cubicBezTo>
                    <a:lnTo>
                      <a:pt x="1916" y="18253"/>
                    </a:lnTo>
                    <a:cubicBezTo>
                      <a:pt x="2091" y="18042"/>
                      <a:pt x="2439" y="18253"/>
                      <a:pt x="2613" y="18465"/>
                    </a:cubicBezTo>
                    <a:lnTo>
                      <a:pt x="3658" y="20371"/>
                    </a:lnTo>
                    <a:cubicBezTo>
                      <a:pt x="5400" y="19100"/>
                      <a:pt x="7490" y="18677"/>
                      <a:pt x="9232" y="19312"/>
                    </a:cubicBezTo>
                    <a:cubicBezTo>
                      <a:pt x="9581" y="19312"/>
                      <a:pt x="9755" y="19524"/>
                      <a:pt x="10103" y="19524"/>
                    </a:cubicBezTo>
                    <a:cubicBezTo>
                      <a:pt x="10800" y="19736"/>
                      <a:pt x="11497" y="19736"/>
                      <a:pt x="12193" y="19736"/>
                    </a:cubicBezTo>
                    <a:cubicBezTo>
                      <a:pt x="13587" y="19736"/>
                      <a:pt x="14981" y="19312"/>
                      <a:pt x="16200" y="18253"/>
                    </a:cubicBezTo>
                    <a:cubicBezTo>
                      <a:pt x="20381" y="15712"/>
                      <a:pt x="21600" y="9148"/>
                      <a:pt x="18987" y="448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800"/>
              </a:p>
            </p:txBody>
          </p:sp>
          <p:sp>
            <p:nvSpPr>
              <p:cNvPr id="27" name="Shape">
                <a:extLst>
                  <a:ext uri="{FF2B5EF4-FFF2-40B4-BE49-F238E27FC236}">
                    <a16:creationId xmlns:a16="http://schemas.microsoft.com/office/drawing/2014/main" id="{2D3106E8-D20B-44F3-AC1F-4CDA5FA06650}"/>
                  </a:ext>
                </a:extLst>
              </p:cNvPr>
              <p:cNvSpPr/>
              <p:nvPr/>
            </p:nvSpPr>
            <p:spPr>
              <a:xfrm>
                <a:off x="26250900" y="9067799"/>
                <a:ext cx="148880" cy="122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6" h="20008" extrusionOk="0">
                    <a:moveTo>
                      <a:pt x="918" y="5262"/>
                    </a:moveTo>
                    <a:cubicBezTo>
                      <a:pt x="-1014" y="9623"/>
                      <a:pt x="216" y="15023"/>
                      <a:pt x="3552" y="17931"/>
                    </a:cubicBezTo>
                    <a:cubicBezTo>
                      <a:pt x="4957" y="19177"/>
                      <a:pt x="6713" y="19592"/>
                      <a:pt x="8293" y="19592"/>
                    </a:cubicBezTo>
                    <a:cubicBezTo>
                      <a:pt x="8996" y="19592"/>
                      <a:pt x="9698" y="19592"/>
                      <a:pt x="10401" y="19385"/>
                    </a:cubicBezTo>
                    <a:cubicBezTo>
                      <a:pt x="10752" y="19385"/>
                      <a:pt x="10928" y="19177"/>
                      <a:pt x="11279" y="19177"/>
                    </a:cubicBezTo>
                    <a:cubicBezTo>
                      <a:pt x="13211" y="18554"/>
                      <a:pt x="15142" y="18970"/>
                      <a:pt x="17074" y="20008"/>
                    </a:cubicBezTo>
                    <a:lnTo>
                      <a:pt x="17952" y="18139"/>
                    </a:lnTo>
                    <a:cubicBezTo>
                      <a:pt x="18128" y="17931"/>
                      <a:pt x="18479" y="17723"/>
                      <a:pt x="18654" y="17931"/>
                    </a:cubicBezTo>
                    <a:lnTo>
                      <a:pt x="18654" y="17931"/>
                    </a:lnTo>
                    <a:cubicBezTo>
                      <a:pt x="18830" y="18139"/>
                      <a:pt x="19005" y="18554"/>
                      <a:pt x="18830" y="18762"/>
                    </a:cubicBezTo>
                    <a:lnTo>
                      <a:pt x="18479" y="19593"/>
                    </a:lnTo>
                    <a:lnTo>
                      <a:pt x="20235" y="18554"/>
                    </a:lnTo>
                    <a:cubicBezTo>
                      <a:pt x="20411" y="18347"/>
                      <a:pt x="20586" y="18139"/>
                      <a:pt x="20586" y="17723"/>
                    </a:cubicBezTo>
                    <a:lnTo>
                      <a:pt x="20586" y="15439"/>
                    </a:lnTo>
                    <a:lnTo>
                      <a:pt x="20235" y="16270"/>
                    </a:lnTo>
                    <a:cubicBezTo>
                      <a:pt x="20059" y="16477"/>
                      <a:pt x="19708" y="16685"/>
                      <a:pt x="19533" y="16477"/>
                    </a:cubicBezTo>
                    <a:lnTo>
                      <a:pt x="19533" y="16477"/>
                    </a:lnTo>
                    <a:cubicBezTo>
                      <a:pt x="19357" y="16270"/>
                      <a:pt x="19181" y="15854"/>
                      <a:pt x="19357" y="15647"/>
                    </a:cubicBezTo>
                    <a:lnTo>
                      <a:pt x="20235" y="13777"/>
                    </a:lnTo>
                    <a:cubicBezTo>
                      <a:pt x="18479" y="12531"/>
                      <a:pt x="17250" y="10662"/>
                      <a:pt x="16723" y="8377"/>
                    </a:cubicBezTo>
                    <a:cubicBezTo>
                      <a:pt x="16723" y="7962"/>
                      <a:pt x="16547" y="7754"/>
                      <a:pt x="16547" y="7339"/>
                    </a:cubicBezTo>
                    <a:cubicBezTo>
                      <a:pt x="16371" y="6508"/>
                      <a:pt x="16020" y="5677"/>
                      <a:pt x="15669" y="5054"/>
                    </a:cubicBezTo>
                    <a:cubicBezTo>
                      <a:pt x="14967" y="3600"/>
                      <a:pt x="13913" y="2354"/>
                      <a:pt x="12684" y="1524"/>
                    </a:cubicBezTo>
                    <a:cubicBezTo>
                      <a:pt x="8469" y="-1592"/>
                      <a:pt x="3200" y="277"/>
                      <a:pt x="918" y="526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800"/>
              </a:p>
            </p:txBody>
          </p:sp>
          <p:sp>
            <p:nvSpPr>
              <p:cNvPr id="28" name="Shape">
                <a:extLst>
                  <a:ext uri="{FF2B5EF4-FFF2-40B4-BE49-F238E27FC236}">
                    <a16:creationId xmlns:a16="http://schemas.microsoft.com/office/drawing/2014/main" id="{4F4EB2D6-29F9-4E43-ABEE-EDE673F19900}"/>
                  </a:ext>
                </a:extLst>
              </p:cNvPr>
              <p:cNvSpPr/>
              <p:nvPr/>
            </p:nvSpPr>
            <p:spPr>
              <a:xfrm>
                <a:off x="25018999" y="9004299"/>
                <a:ext cx="788672" cy="7086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9" h="21600" extrusionOk="0">
                    <a:moveTo>
                      <a:pt x="6690" y="21600"/>
                    </a:moveTo>
                    <a:lnTo>
                      <a:pt x="14670" y="21600"/>
                    </a:lnTo>
                    <a:cubicBezTo>
                      <a:pt x="15633" y="21600"/>
                      <a:pt x="16527" y="21019"/>
                      <a:pt x="17009" y="20090"/>
                    </a:cubicBezTo>
                    <a:lnTo>
                      <a:pt x="20998" y="12310"/>
                    </a:lnTo>
                    <a:cubicBezTo>
                      <a:pt x="21480" y="11381"/>
                      <a:pt x="21480" y="10219"/>
                      <a:pt x="20998" y="9290"/>
                    </a:cubicBezTo>
                    <a:lnTo>
                      <a:pt x="17009" y="1510"/>
                    </a:lnTo>
                    <a:cubicBezTo>
                      <a:pt x="16527" y="581"/>
                      <a:pt x="15633" y="0"/>
                      <a:pt x="14670" y="0"/>
                    </a:cubicBezTo>
                    <a:lnTo>
                      <a:pt x="6690" y="0"/>
                    </a:lnTo>
                    <a:cubicBezTo>
                      <a:pt x="5727" y="0"/>
                      <a:pt x="4833" y="581"/>
                      <a:pt x="4351" y="1510"/>
                    </a:cubicBezTo>
                    <a:lnTo>
                      <a:pt x="362" y="9290"/>
                    </a:lnTo>
                    <a:cubicBezTo>
                      <a:pt x="-120" y="10219"/>
                      <a:pt x="-120" y="11381"/>
                      <a:pt x="362" y="12310"/>
                    </a:cubicBezTo>
                    <a:lnTo>
                      <a:pt x="4351" y="20090"/>
                    </a:lnTo>
                    <a:cubicBezTo>
                      <a:pt x="4833" y="21019"/>
                      <a:pt x="5727" y="21600"/>
                      <a:pt x="6690" y="21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800"/>
              </a:p>
            </p:txBody>
          </p:sp>
          <p:sp>
            <p:nvSpPr>
              <p:cNvPr id="29" name="Shape">
                <a:extLst>
                  <a:ext uri="{FF2B5EF4-FFF2-40B4-BE49-F238E27FC236}">
                    <a16:creationId xmlns:a16="http://schemas.microsoft.com/office/drawing/2014/main" id="{ED1C890B-2F85-409E-85F8-3AAC3B621CFA}"/>
                  </a:ext>
                </a:extLst>
              </p:cNvPr>
              <p:cNvSpPr/>
              <p:nvPr/>
            </p:nvSpPr>
            <p:spPr>
              <a:xfrm>
                <a:off x="24980899" y="9067799"/>
                <a:ext cx="148880" cy="122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6" h="20008" extrusionOk="0">
                    <a:moveTo>
                      <a:pt x="918" y="5262"/>
                    </a:moveTo>
                    <a:cubicBezTo>
                      <a:pt x="-1014" y="9623"/>
                      <a:pt x="215" y="15023"/>
                      <a:pt x="3552" y="17931"/>
                    </a:cubicBezTo>
                    <a:cubicBezTo>
                      <a:pt x="4957" y="19177"/>
                      <a:pt x="6713" y="19592"/>
                      <a:pt x="8293" y="19592"/>
                    </a:cubicBezTo>
                    <a:cubicBezTo>
                      <a:pt x="8996" y="19592"/>
                      <a:pt x="9698" y="19592"/>
                      <a:pt x="10400" y="19385"/>
                    </a:cubicBezTo>
                    <a:cubicBezTo>
                      <a:pt x="10752" y="19385"/>
                      <a:pt x="10927" y="19177"/>
                      <a:pt x="11279" y="19177"/>
                    </a:cubicBezTo>
                    <a:cubicBezTo>
                      <a:pt x="13210" y="18554"/>
                      <a:pt x="15142" y="18970"/>
                      <a:pt x="17074" y="20008"/>
                    </a:cubicBezTo>
                    <a:lnTo>
                      <a:pt x="17952" y="18139"/>
                    </a:lnTo>
                    <a:cubicBezTo>
                      <a:pt x="18127" y="17931"/>
                      <a:pt x="18479" y="17723"/>
                      <a:pt x="18654" y="17931"/>
                    </a:cubicBezTo>
                    <a:lnTo>
                      <a:pt x="18654" y="17931"/>
                    </a:lnTo>
                    <a:cubicBezTo>
                      <a:pt x="18830" y="18139"/>
                      <a:pt x="19005" y="18554"/>
                      <a:pt x="18830" y="18762"/>
                    </a:cubicBezTo>
                    <a:lnTo>
                      <a:pt x="18479" y="19593"/>
                    </a:lnTo>
                    <a:lnTo>
                      <a:pt x="20235" y="18554"/>
                    </a:lnTo>
                    <a:cubicBezTo>
                      <a:pt x="20410" y="18347"/>
                      <a:pt x="20586" y="18139"/>
                      <a:pt x="20586" y="17723"/>
                    </a:cubicBezTo>
                    <a:lnTo>
                      <a:pt x="20586" y="15439"/>
                    </a:lnTo>
                    <a:lnTo>
                      <a:pt x="20235" y="16270"/>
                    </a:lnTo>
                    <a:cubicBezTo>
                      <a:pt x="20059" y="16477"/>
                      <a:pt x="19708" y="16685"/>
                      <a:pt x="19532" y="16477"/>
                    </a:cubicBezTo>
                    <a:lnTo>
                      <a:pt x="19532" y="16477"/>
                    </a:lnTo>
                    <a:cubicBezTo>
                      <a:pt x="19357" y="16270"/>
                      <a:pt x="19181" y="15854"/>
                      <a:pt x="19357" y="15647"/>
                    </a:cubicBezTo>
                    <a:lnTo>
                      <a:pt x="20235" y="13777"/>
                    </a:lnTo>
                    <a:cubicBezTo>
                      <a:pt x="18479" y="12531"/>
                      <a:pt x="17250" y="10662"/>
                      <a:pt x="16723" y="8377"/>
                    </a:cubicBezTo>
                    <a:cubicBezTo>
                      <a:pt x="16723" y="7962"/>
                      <a:pt x="16547" y="7754"/>
                      <a:pt x="16547" y="7339"/>
                    </a:cubicBezTo>
                    <a:cubicBezTo>
                      <a:pt x="16372" y="6508"/>
                      <a:pt x="16020" y="5677"/>
                      <a:pt x="15669" y="5054"/>
                    </a:cubicBezTo>
                    <a:cubicBezTo>
                      <a:pt x="14967" y="3600"/>
                      <a:pt x="13913" y="2354"/>
                      <a:pt x="12684" y="1524"/>
                    </a:cubicBezTo>
                    <a:cubicBezTo>
                      <a:pt x="8293" y="-1592"/>
                      <a:pt x="3025" y="277"/>
                      <a:pt x="918" y="52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800"/>
              </a:p>
            </p:txBody>
          </p:sp>
          <p:sp>
            <p:nvSpPr>
              <p:cNvPr id="30" name="Shape">
                <a:extLst>
                  <a:ext uri="{FF2B5EF4-FFF2-40B4-BE49-F238E27FC236}">
                    <a16:creationId xmlns:a16="http://schemas.microsoft.com/office/drawing/2014/main" id="{29BB01CC-2A4E-4EAB-AE07-A3EE0735D264}"/>
                  </a:ext>
                </a:extLst>
              </p:cNvPr>
              <p:cNvSpPr/>
              <p:nvPr/>
            </p:nvSpPr>
            <p:spPr>
              <a:xfrm>
                <a:off x="25698911" y="9519111"/>
                <a:ext cx="148880" cy="1223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6" h="20008" extrusionOk="0">
                    <a:moveTo>
                      <a:pt x="19668" y="14746"/>
                    </a:moveTo>
                    <a:cubicBezTo>
                      <a:pt x="21600" y="10385"/>
                      <a:pt x="20371" y="4985"/>
                      <a:pt x="17034" y="2077"/>
                    </a:cubicBezTo>
                    <a:cubicBezTo>
                      <a:pt x="15629" y="831"/>
                      <a:pt x="13873" y="416"/>
                      <a:pt x="12293" y="416"/>
                    </a:cubicBezTo>
                    <a:cubicBezTo>
                      <a:pt x="11590" y="416"/>
                      <a:pt x="10888" y="416"/>
                      <a:pt x="10186" y="623"/>
                    </a:cubicBezTo>
                    <a:cubicBezTo>
                      <a:pt x="9834" y="623"/>
                      <a:pt x="9659" y="831"/>
                      <a:pt x="9307" y="831"/>
                    </a:cubicBezTo>
                    <a:cubicBezTo>
                      <a:pt x="7376" y="1454"/>
                      <a:pt x="5444" y="1038"/>
                      <a:pt x="3512" y="0"/>
                    </a:cubicBezTo>
                    <a:lnTo>
                      <a:pt x="2634" y="1869"/>
                    </a:lnTo>
                    <a:cubicBezTo>
                      <a:pt x="2459" y="2077"/>
                      <a:pt x="2107" y="2285"/>
                      <a:pt x="1932" y="2077"/>
                    </a:cubicBezTo>
                    <a:lnTo>
                      <a:pt x="1932" y="2077"/>
                    </a:lnTo>
                    <a:cubicBezTo>
                      <a:pt x="1756" y="1869"/>
                      <a:pt x="1581" y="1454"/>
                      <a:pt x="1756" y="1246"/>
                    </a:cubicBezTo>
                    <a:lnTo>
                      <a:pt x="2107" y="415"/>
                    </a:lnTo>
                    <a:lnTo>
                      <a:pt x="351" y="1454"/>
                    </a:lnTo>
                    <a:cubicBezTo>
                      <a:pt x="176" y="1661"/>
                      <a:pt x="0" y="1869"/>
                      <a:pt x="0" y="2285"/>
                    </a:cubicBezTo>
                    <a:lnTo>
                      <a:pt x="0" y="4569"/>
                    </a:lnTo>
                    <a:lnTo>
                      <a:pt x="351" y="3738"/>
                    </a:lnTo>
                    <a:cubicBezTo>
                      <a:pt x="527" y="3531"/>
                      <a:pt x="878" y="3323"/>
                      <a:pt x="1054" y="3531"/>
                    </a:cubicBezTo>
                    <a:lnTo>
                      <a:pt x="1054" y="3531"/>
                    </a:lnTo>
                    <a:cubicBezTo>
                      <a:pt x="1229" y="3738"/>
                      <a:pt x="1405" y="4154"/>
                      <a:pt x="1229" y="4361"/>
                    </a:cubicBezTo>
                    <a:lnTo>
                      <a:pt x="351" y="6231"/>
                    </a:lnTo>
                    <a:cubicBezTo>
                      <a:pt x="2107" y="7477"/>
                      <a:pt x="3336" y="9346"/>
                      <a:pt x="3863" y="11631"/>
                    </a:cubicBezTo>
                    <a:cubicBezTo>
                      <a:pt x="3863" y="12046"/>
                      <a:pt x="4039" y="12254"/>
                      <a:pt x="4039" y="12669"/>
                    </a:cubicBezTo>
                    <a:cubicBezTo>
                      <a:pt x="4214" y="13500"/>
                      <a:pt x="4566" y="14331"/>
                      <a:pt x="4917" y="14954"/>
                    </a:cubicBezTo>
                    <a:cubicBezTo>
                      <a:pt x="5619" y="16408"/>
                      <a:pt x="6673" y="17654"/>
                      <a:pt x="7902" y="18484"/>
                    </a:cubicBezTo>
                    <a:cubicBezTo>
                      <a:pt x="12293" y="21600"/>
                      <a:pt x="17561" y="19731"/>
                      <a:pt x="19668" y="147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800"/>
              </a:p>
            </p:txBody>
          </p:sp>
        </p:grpSp>
        <p:pic>
          <p:nvPicPr>
            <p:cNvPr id="11" name="Graphic 34" descr="Bar graph with upward trend outline">
              <a:extLst>
                <a:ext uri="{FF2B5EF4-FFF2-40B4-BE49-F238E27FC236}">
                  <a16:creationId xmlns:a16="http://schemas.microsoft.com/office/drawing/2014/main" id="{601D9B8D-6C5E-4D24-AF53-8EBCE5946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31800" y="3781108"/>
              <a:ext cx="960087" cy="960087"/>
            </a:xfrm>
            <a:prstGeom prst="rect">
              <a:avLst/>
            </a:prstGeom>
          </p:spPr>
        </p:pic>
        <p:pic>
          <p:nvPicPr>
            <p:cNvPr id="12" name="Graphic 35" descr="Boardroom outline">
              <a:extLst>
                <a:ext uri="{FF2B5EF4-FFF2-40B4-BE49-F238E27FC236}">
                  <a16:creationId xmlns:a16="http://schemas.microsoft.com/office/drawing/2014/main" id="{5148B9E7-9D56-4A00-9E48-AA87EE70F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72208" y="1989157"/>
              <a:ext cx="960087" cy="960087"/>
            </a:xfrm>
            <a:prstGeom prst="rect">
              <a:avLst/>
            </a:prstGeom>
          </p:spPr>
        </p:pic>
        <p:pic>
          <p:nvPicPr>
            <p:cNvPr id="13" name="Graphic 36" descr="Checklist outline">
              <a:extLst>
                <a:ext uri="{FF2B5EF4-FFF2-40B4-BE49-F238E27FC236}">
                  <a16:creationId xmlns:a16="http://schemas.microsoft.com/office/drawing/2014/main" id="{FFF6B2DD-8380-45A5-8529-277C3DF7E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63923" y="2900008"/>
              <a:ext cx="960087" cy="960087"/>
            </a:xfrm>
            <a:prstGeom prst="rect">
              <a:avLst/>
            </a:prstGeom>
          </p:spPr>
        </p:pic>
        <p:pic>
          <p:nvPicPr>
            <p:cNvPr id="14" name="Graphic 37" descr="Customer review outline">
              <a:extLst>
                <a:ext uri="{FF2B5EF4-FFF2-40B4-BE49-F238E27FC236}">
                  <a16:creationId xmlns:a16="http://schemas.microsoft.com/office/drawing/2014/main" id="{0720E2C9-300B-4B73-A700-B43ED152B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82419" y="2919029"/>
              <a:ext cx="960087" cy="96008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</p:pic>
        <p:pic>
          <p:nvPicPr>
            <p:cNvPr id="15" name="Graphic 38" descr="Handshake outline">
              <a:extLst>
                <a:ext uri="{FF2B5EF4-FFF2-40B4-BE49-F238E27FC236}">
                  <a16:creationId xmlns:a16="http://schemas.microsoft.com/office/drawing/2014/main" id="{F9A18F8D-9EFA-4B88-8CA1-FEE0CB2AF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696610" y="2923372"/>
              <a:ext cx="960087" cy="960087"/>
            </a:xfrm>
            <a:prstGeom prst="rect">
              <a:avLst/>
            </a:prstGeom>
          </p:spPr>
        </p:pic>
        <p:pic>
          <p:nvPicPr>
            <p:cNvPr id="16" name="Graphic 39" descr="Postit Notes outline">
              <a:extLst>
                <a:ext uri="{FF2B5EF4-FFF2-40B4-BE49-F238E27FC236}">
                  <a16:creationId xmlns:a16="http://schemas.microsoft.com/office/drawing/2014/main" id="{1FEABAF8-499B-4675-8A34-A94CFF459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100483" y="3800110"/>
              <a:ext cx="960087" cy="960087"/>
            </a:xfrm>
            <a:prstGeom prst="rect">
              <a:avLst/>
            </a:prstGeom>
          </p:spPr>
        </p:pic>
        <p:pic>
          <p:nvPicPr>
            <p:cNvPr id="17" name="Graphic 40" descr="Target Audience outline">
              <a:extLst>
                <a:ext uri="{FF2B5EF4-FFF2-40B4-BE49-F238E27FC236}">
                  <a16:creationId xmlns:a16="http://schemas.microsoft.com/office/drawing/2014/main" id="{A8EA98D4-B4A3-4D01-A76D-7060DE93C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087163" y="2030090"/>
              <a:ext cx="914400" cy="9144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19B2FB-1AE0-4140-9147-5BF1DA3BEB7F}"/>
              </a:ext>
            </a:extLst>
          </p:cNvPr>
          <p:cNvGrpSpPr/>
          <p:nvPr/>
        </p:nvGrpSpPr>
        <p:grpSpPr>
          <a:xfrm>
            <a:off x="377592" y="2684797"/>
            <a:ext cx="1554808" cy="1422712"/>
            <a:chOff x="177242" y="4458223"/>
            <a:chExt cx="3217099" cy="142271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193B8B-FEA3-4FE2-A75B-9E918585D459}"/>
                </a:ext>
              </a:extLst>
            </p:cNvPr>
            <p:cNvSpPr txBox="1"/>
            <p:nvPr/>
          </p:nvSpPr>
          <p:spPr>
            <a:xfrm>
              <a:off x="177242" y="4458223"/>
              <a:ext cx="3217097" cy="64633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b="1" noProof="1"/>
                <a:t>2500+ Students Placed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F21FF6-7776-40D4-A923-67E56C7C0E2D}"/>
                </a:ext>
              </a:extLst>
            </p:cNvPr>
            <p:cNvSpPr txBox="1"/>
            <p:nvPr/>
          </p:nvSpPr>
          <p:spPr>
            <a:xfrm>
              <a:off x="177242" y="5111494"/>
              <a:ext cx="3217099" cy="76944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Students from our training sessions are placed in MNC’s. Mostly in the field of test Automation. 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7A801E-81B6-4D47-B604-52299841B483}"/>
              </a:ext>
            </a:extLst>
          </p:cNvPr>
          <p:cNvGrpSpPr/>
          <p:nvPr/>
        </p:nvGrpSpPr>
        <p:grpSpPr>
          <a:xfrm>
            <a:off x="2028907" y="4557865"/>
            <a:ext cx="1838990" cy="1748348"/>
            <a:chOff x="237891" y="4467672"/>
            <a:chExt cx="3805108" cy="17483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69FA53-B14B-452E-8FC3-1D080D3D9175}"/>
                </a:ext>
              </a:extLst>
            </p:cNvPr>
            <p:cNvSpPr txBox="1"/>
            <p:nvPr/>
          </p:nvSpPr>
          <p:spPr>
            <a:xfrm>
              <a:off x="332936" y="4467672"/>
              <a:ext cx="3656247" cy="64633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b="1" noProof="1"/>
                <a:t>500+ Companies Connect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C8878C-104A-4FEF-95AD-678CB1348B1F}"/>
                </a:ext>
              </a:extLst>
            </p:cNvPr>
            <p:cNvSpPr txBox="1"/>
            <p:nvPr/>
          </p:nvSpPr>
          <p:spPr>
            <a:xfrm>
              <a:off x="237891" y="5108024"/>
              <a:ext cx="3805108" cy="110799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 do have 500+ students from multiple companies. We have </a:t>
              </a:r>
              <a:r>
                <a:rPr lang="en-US" sz="1100" b="1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40000+</a:t>
              </a:r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software testers connect. Maintainging 220 WhatsApp group, 2 Telegram &amp; 2 Facebook Group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D28592A-91E3-48E7-B6ED-E98595A36EBA}"/>
              </a:ext>
            </a:extLst>
          </p:cNvPr>
          <p:cNvGrpSpPr/>
          <p:nvPr/>
        </p:nvGrpSpPr>
        <p:grpSpPr>
          <a:xfrm>
            <a:off x="2074842" y="1214814"/>
            <a:ext cx="1546853" cy="1419131"/>
            <a:chOff x="177011" y="4439684"/>
            <a:chExt cx="3200639" cy="141913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49D39C-1843-4C68-B678-86FEA6C9204F}"/>
                </a:ext>
              </a:extLst>
            </p:cNvPr>
            <p:cNvSpPr txBox="1"/>
            <p:nvPr/>
          </p:nvSpPr>
          <p:spPr>
            <a:xfrm>
              <a:off x="177011" y="4439684"/>
              <a:ext cx="3176455" cy="64633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b="1" noProof="1"/>
                <a:t>1800+ Trainings Conducted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8E3A5B5-B5BB-4865-8394-04AEC211D26A}"/>
                </a:ext>
              </a:extLst>
            </p:cNvPr>
            <p:cNvSpPr txBox="1"/>
            <p:nvPr/>
          </p:nvSpPr>
          <p:spPr>
            <a:xfrm>
              <a:off x="197849" y="5089374"/>
              <a:ext cx="3179801" cy="76944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Our experienced trainer delivered 1400+ trainings till date. </a:t>
              </a:r>
              <a:r>
                <a:rPr lang="en-US" sz="1100" b="1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24/7 support </a:t>
              </a:r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for students query.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BB3E523-BF81-47BE-8359-938825D674D9}"/>
              </a:ext>
            </a:extLst>
          </p:cNvPr>
          <p:cNvGrpSpPr/>
          <p:nvPr/>
        </p:nvGrpSpPr>
        <p:grpSpPr>
          <a:xfrm>
            <a:off x="5329379" y="832192"/>
            <a:ext cx="1443667" cy="1413263"/>
            <a:chOff x="332934" y="4467672"/>
            <a:chExt cx="2987134" cy="141326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A5099-5A46-46A6-BA45-DE803457BCE6}"/>
                </a:ext>
              </a:extLst>
            </p:cNvPr>
            <p:cNvSpPr txBox="1"/>
            <p:nvPr/>
          </p:nvSpPr>
          <p:spPr>
            <a:xfrm>
              <a:off x="332936" y="4467672"/>
              <a:ext cx="2926080" cy="64633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b="1" noProof="1"/>
                <a:t>3.5K+ YouTube</a:t>
              </a:r>
            </a:p>
            <a:p>
              <a:pPr algn="ctr"/>
              <a:r>
                <a:rPr lang="en-US" b="1" noProof="1"/>
                <a:t>Subscribers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AB670E-1EE6-42C2-9943-41868B60806E}"/>
                </a:ext>
              </a:extLst>
            </p:cNvPr>
            <p:cNvSpPr txBox="1"/>
            <p:nvPr/>
          </p:nvSpPr>
          <p:spPr>
            <a:xfrm>
              <a:off x="332934" y="5111494"/>
              <a:ext cx="2987134" cy="76944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Regular video’s on KnowledgeWare channel bring us to sustain and maintain subscribers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7E4DC-D18B-4401-992A-903D03AADD7C}"/>
              </a:ext>
            </a:extLst>
          </p:cNvPr>
          <p:cNvGrpSpPr/>
          <p:nvPr/>
        </p:nvGrpSpPr>
        <p:grpSpPr>
          <a:xfrm>
            <a:off x="8666998" y="4521294"/>
            <a:ext cx="1810404" cy="1751818"/>
            <a:chOff x="332936" y="4467672"/>
            <a:chExt cx="3745960" cy="175181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D32BA3-69BA-4F28-A984-FCB483796D22}"/>
                </a:ext>
              </a:extLst>
            </p:cNvPr>
            <p:cNvSpPr txBox="1"/>
            <p:nvPr/>
          </p:nvSpPr>
          <p:spPr>
            <a:xfrm>
              <a:off x="332936" y="4467672"/>
              <a:ext cx="2926080" cy="64633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b="1" noProof="1"/>
                <a:t>10000+ Hours Training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B5B016E-9016-4B0F-B6C6-6C7ED1D926E4}"/>
                </a:ext>
              </a:extLst>
            </p:cNvPr>
            <p:cNvSpPr txBox="1"/>
            <p:nvPr/>
          </p:nvSpPr>
          <p:spPr>
            <a:xfrm>
              <a:off x="332936" y="5111494"/>
              <a:ext cx="3745960" cy="110799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As on date, we delivered 10000+ Hours of Training. We have industry expers to delivered quality training. Conducted Corporate Training as well.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4630AE0-9348-4EB7-B9F0-7900DAB493EF}"/>
              </a:ext>
            </a:extLst>
          </p:cNvPr>
          <p:cNvGrpSpPr/>
          <p:nvPr/>
        </p:nvGrpSpPr>
        <p:grpSpPr>
          <a:xfrm>
            <a:off x="8385938" y="1241466"/>
            <a:ext cx="1806269" cy="1411552"/>
            <a:chOff x="-248613" y="4469383"/>
            <a:chExt cx="3737404" cy="141155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B0B3528-FD97-4713-B944-1E63FACE9EF2}"/>
                </a:ext>
              </a:extLst>
            </p:cNvPr>
            <p:cNvSpPr txBox="1"/>
            <p:nvPr/>
          </p:nvSpPr>
          <p:spPr>
            <a:xfrm>
              <a:off x="-248613" y="4469383"/>
              <a:ext cx="3737404" cy="64633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b="1" noProof="1"/>
                <a:t>2000+ Live Practical Scenarios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0E5964B-7AA7-4A37-A001-055A873A2314}"/>
                </a:ext>
              </a:extLst>
            </p:cNvPr>
            <p:cNvSpPr txBox="1"/>
            <p:nvPr/>
          </p:nvSpPr>
          <p:spPr>
            <a:xfrm>
              <a:off x="179035" y="5111494"/>
              <a:ext cx="3079982" cy="76944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On Current trainings we do have 2000+ practical scenarios &amp; live assignment to work.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BB3E523-BF81-47BE-8359-938825D674D9}"/>
              </a:ext>
            </a:extLst>
          </p:cNvPr>
          <p:cNvGrpSpPr/>
          <p:nvPr/>
        </p:nvGrpSpPr>
        <p:grpSpPr>
          <a:xfrm>
            <a:off x="10477402" y="2903354"/>
            <a:ext cx="1414160" cy="1582541"/>
            <a:chOff x="332936" y="4467672"/>
            <a:chExt cx="2926080" cy="158254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D2A5099-5A46-46A6-BA45-DE803457BCE6}"/>
                </a:ext>
              </a:extLst>
            </p:cNvPr>
            <p:cNvSpPr txBox="1"/>
            <p:nvPr/>
          </p:nvSpPr>
          <p:spPr>
            <a:xfrm>
              <a:off x="332936" y="4467672"/>
              <a:ext cx="2926080" cy="64633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b="1" noProof="1"/>
                <a:t>4.8* Google Rating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AB670E-1EE6-42C2-9943-41868B60806E}"/>
                </a:ext>
              </a:extLst>
            </p:cNvPr>
            <p:cNvSpPr txBox="1"/>
            <p:nvPr/>
          </p:nvSpPr>
          <p:spPr>
            <a:xfrm>
              <a:off x="332936" y="5111494"/>
              <a:ext cx="2926080" cy="93871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Based on current training deliverables we do have excellent rating over google &amp; review comments.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BB3E523-BF81-47BE-8359-938825D674D9}"/>
              </a:ext>
            </a:extLst>
          </p:cNvPr>
          <p:cNvGrpSpPr/>
          <p:nvPr/>
        </p:nvGrpSpPr>
        <p:grpSpPr>
          <a:xfrm>
            <a:off x="5413979" y="4806633"/>
            <a:ext cx="1414160" cy="1582541"/>
            <a:chOff x="332936" y="4467672"/>
            <a:chExt cx="2926080" cy="158254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D2A5099-5A46-46A6-BA45-DE803457BCE6}"/>
                </a:ext>
              </a:extLst>
            </p:cNvPr>
            <p:cNvSpPr txBox="1"/>
            <p:nvPr/>
          </p:nvSpPr>
          <p:spPr>
            <a:xfrm>
              <a:off x="332936" y="4467672"/>
              <a:ext cx="2926080" cy="64633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b="1" noProof="1"/>
                <a:t>10K+ LinkedIn</a:t>
              </a:r>
            </a:p>
            <a:p>
              <a:pPr algn="ctr"/>
              <a:r>
                <a:rPr lang="en-US" b="1" noProof="1"/>
                <a:t>Followers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1AB670E-1EE6-42C2-9943-41868B60806E}"/>
                </a:ext>
              </a:extLst>
            </p:cNvPr>
            <p:cNvSpPr txBox="1"/>
            <p:nvPr/>
          </p:nvSpPr>
          <p:spPr>
            <a:xfrm>
              <a:off x="332936" y="5111494"/>
              <a:ext cx="2926080" cy="93871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1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8K+ software testers are followed to us on Linkedin. Regular Visits and help to LinkedIn followes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14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3167BED1-70CB-453F-BAF6-AD6B3E6DDC09}"/>
              </a:ext>
            </a:extLst>
          </p:cNvPr>
          <p:cNvGrpSpPr/>
          <p:nvPr/>
        </p:nvGrpSpPr>
        <p:grpSpPr>
          <a:xfrm>
            <a:off x="1731170" y="1201781"/>
            <a:ext cx="8484391" cy="4646389"/>
            <a:chOff x="291728" y="1422400"/>
            <a:chExt cx="8484391" cy="464638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F8FD383-CE59-4AA7-85C6-71DC6F7F9E11}"/>
                </a:ext>
              </a:extLst>
            </p:cNvPr>
            <p:cNvGrpSpPr/>
            <p:nvPr/>
          </p:nvGrpSpPr>
          <p:grpSpPr>
            <a:xfrm>
              <a:off x="2221528" y="1497635"/>
              <a:ext cx="4337625" cy="4280037"/>
              <a:chOff x="2614613" y="1126235"/>
              <a:chExt cx="5974638" cy="5895316"/>
            </a:xfrm>
          </p:grpSpPr>
          <p:sp>
            <p:nvSpPr>
              <p:cNvPr id="230" name="Freeform 2542">
                <a:extLst>
                  <a:ext uri="{FF2B5EF4-FFF2-40B4-BE49-F238E27FC236}">
                    <a16:creationId xmlns:a16="http://schemas.microsoft.com/office/drawing/2014/main" id="{D6DC7F4F-1EDE-4928-BF4C-C660411EB3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2594" y="3981547"/>
                <a:ext cx="258673" cy="58235"/>
              </a:xfrm>
              <a:custGeom>
                <a:avLst/>
                <a:gdLst>
                  <a:gd name="T0" fmla="*/ 150 w 168"/>
                  <a:gd name="T1" fmla="*/ 38 h 38"/>
                  <a:gd name="T2" fmla="*/ 18 w 168"/>
                  <a:gd name="T3" fmla="*/ 38 h 38"/>
                  <a:gd name="T4" fmla="*/ 0 w 168"/>
                  <a:gd name="T5" fmla="*/ 19 h 38"/>
                  <a:gd name="T6" fmla="*/ 18 w 168"/>
                  <a:gd name="T7" fmla="*/ 0 h 38"/>
                  <a:gd name="T8" fmla="*/ 150 w 168"/>
                  <a:gd name="T9" fmla="*/ 0 h 38"/>
                  <a:gd name="T10" fmla="*/ 168 w 168"/>
                  <a:gd name="T11" fmla="*/ 19 h 38"/>
                  <a:gd name="T12" fmla="*/ 150 w 168"/>
                  <a:gd name="T1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38">
                    <a:moveTo>
                      <a:pt x="150" y="38"/>
                    </a:moveTo>
                    <a:cubicBezTo>
                      <a:pt x="18" y="38"/>
                      <a:pt x="18" y="38"/>
                      <a:pt x="18" y="38"/>
                    </a:cubicBezTo>
                    <a:cubicBezTo>
                      <a:pt x="8" y="38"/>
                      <a:pt x="0" y="29"/>
                      <a:pt x="0" y="19"/>
                    </a:cubicBezTo>
                    <a:cubicBezTo>
                      <a:pt x="0" y="9"/>
                      <a:pt x="8" y="0"/>
                      <a:pt x="18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60" y="0"/>
                      <a:pt x="168" y="9"/>
                      <a:pt x="168" y="19"/>
                    </a:cubicBezTo>
                    <a:cubicBezTo>
                      <a:pt x="168" y="29"/>
                      <a:pt x="160" y="38"/>
                      <a:pt x="150" y="38"/>
                    </a:cubicBezTo>
                    <a:close/>
                  </a:path>
                </a:pathLst>
              </a:custGeom>
              <a:solidFill>
                <a:srgbClr val="EFB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IN" sz="1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D862F483-3398-47E7-8518-603FEB73EBC7}"/>
                  </a:ext>
                </a:extLst>
              </p:cNvPr>
              <p:cNvGrpSpPr/>
              <p:nvPr/>
            </p:nvGrpSpPr>
            <p:grpSpPr>
              <a:xfrm>
                <a:off x="2614613" y="1126235"/>
                <a:ext cx="5974638" cy="5895316"/>
                <a:chOff x="2949733" y="1133475"/>
                <a:chExt cx="3932798" cy="3880585"/>
              </a:xfrm>
            </p:grpSpPr>
            <p:sp>
              <p:nvSpPr>
                <p:cNvPr id="232" name="Freeform 100">
                  <a:extLst>
                    <a:ext uri="{FF2B5EF4-FFF2-40B4-BE49-F238E27FC236}">
                      <a16:creationId xmlns:a16="http://schemas.microsoft.com/office/drawing/2014/main" id="{167FBE2F-CBEA-48A6-AB9F-AFB00D875D57}"/>
                    </a:ext>
                  </a:extLst>
                </p:cNvPr>
                <p:cNvSpPr/>
                <p:nvPr/>
              </p:nvSpPr>
              <p:spPr>
                <a:xfrm>
                  <a:off x="3828358" y="1133475"/>
                  <a:ext cx="1083366" cy="1762125"/>
                </a:xfrm>
                <a:custGeom>
                  <a:avLst/>
                  <a:gdLst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0 w 936625"/>
                    <a:gd name="connsiteY2" fmla="*/ 403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957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957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1187450"/>
                    <a:gd name="connsiteX1" fmla="*/ 936625 w 936625"/>
                    <a:gd name="connsiteY1" fmla="*/ 409575 h 1187450"/>
                    <a:gd name="connsiteX2" fmla="*/ 28575 w 936625"/>
                    <a:gd name="connsiteY2" fmla="*/ 784225 h 1187450"/>
                    <a:gd name="connsiteX3" fmla="*/ 0 w 936625"/>
                    <a:gd name="connsiteY3" fmla="*/ 898525 h 1187450"/>
                    <a:gd name="connsiteX4" fmla="*/ 117475 w 936625"/>
                    <a:gd name="connsiteY4" fmla="*/ 898525 h 1187450"/>
                    <a:gd name="connsiteX5" fmla="*/ 66675 w 936625"/>
                    <a:gd name="connsiteY5" fmla="*/ 1187450 h 1187450"/>
                    <a:gd name="connsiteX0" fmla="*/ 936625 w 936625"/>
                    <a:gd name="connsiteY0" fmla="*/ 0 h 1187450"/>
                    <a:gd name="connsiteX1" fmla="*/ 936625 w 936625"/>
                    <a:gd name="connsiteY1" fmla="*/ 409575 h 1187450"/>
                    <a:gd name="connsiteX2" fmla="*/ 28575 w 936625"/>
                    <a:gd name="connsiteY2" fmla="*/ 784225 h 1187450"/>
                    <a:gd name="connsiteX3" fmla="*/ 0 w 936625"/>
                    <a:gd name="connsiteY3" fmla="*/ 898525 h 1187450"/>
                    <a:gd name="connsiteX4" fmla="*/ 88900 w 936625"/>
                    <a:gd name="connsiteY4" fmla="*/ 1069975 h 1187450"/>
                    <a:gd name="connsiteX5" fmla="*/ 66675 w 936625"/>
                    <a:gd name="connsiteY5" fmla="*/ 1187450 h 1187450"/>
                    <a:gd name="connsiteX0" fmla="*/ 908050 w 908050"/>
                    <a:gd name="connsiteY0" fmla="*/ 0 h 1187450"/>
                    <a:gd name="connsiteX1" fmla="*/ 908050 w 908050"/>
                    <a:gd name="connsiteY1" fmla="*/ 409575 h 1187450"/>
                    <a:gd name="connsiteX2" fmla="*/ 0 w 908050"/>
                    <a:gd name="connsiteY2" fmla="*/ 784225 h 1187450"/>
                    <a:gd name="connsiteX3" fmla="*/ 161925 w 908050"/>
                    <a:gd name="connsiteY3" fmla="*/ 920750 h 1187450"/>
                    <a:gd name="connsiteX4" fmla="*/ 60325 w 908050"/>
                    <a:gd name="connsiteY4" fmla="*/ 1069975 h 1187450"/>
                    <a:gd name="connsiteX5" fmla="*/ 38100 w 908050"/>
                    <a:gd name="connsiteY5" fmla="*/ 1187450 h 1187450"/>
                    <a:gd name="connsiteX0" fmla="*/ 1083885 w 1083885"/>
                    <a:gd name="connsiteY0" fmla="*/ 0 h 1609068"/>
                    <a:gd name="connsiteX1" fmla="*/ 1083885 w 1083885"/>
                    <a:gd name="connsiteY1" fmla="*/ 409575 h 1609068"/>
                    <a:gd name="connsiteX2" fmla="*/ 175835 w 1083885"/>
                    <a:gd name="connsiteY2" fmla="*/ 784225 h 1609068"/>
                    <a:gd name="connsiteX3" fmla="*/ 337760 w 1083885"/>
                    <a:gd name="connsiteY3" fmla="*/ 920750 h 1609068"/>
                    <a:gd name="connsiteX4" fmla="*/ 1210 w 1083885"/>
                    <a:gd name="connsiteY4" fmla="*/ 1606550 h 1609068"/>
                    <a:gd name="connsiteX5" fmla="*/ 213935 w 1083885"/>
                    <a:gd name="connsiteY5" fmla="*/ 1187450 h 1609068"/>
                    <a:gd name="connsiteX0" fmla="*/ 1082675 w 1082675"/>
                    <a:gd name="connsiteY0" fmla="*/ 0 h 1606550"/>
                    <a:gd name="connsiteX1" fmla="*/ 1082675 w 1082675"/>
                    <a:gd name="connsiteY1" fmla="*/ 409575 h 1606550"/>
                    <a:gd name="connsiteX2" fmla="*/ 174625 w 1082675"/>
                    <a:gd name="connsiteY2" fmla="*/ 784225 h 1606550"/>
                    <a:gd name="connsiteX3" fmla="*/ 336550 w 1082675"/>
                    <a:gd name="connsiteY3" fmla="*/ 920750 h 1606550"/>
                    <a:gd name="connsiteX4" fmla="*/ 0 w 1082675"/>
                    <a:gd name="connsiteY4" fmla="*/ 1606550 h 1606550"/>
                    <a:gd name="connsiteX0" fmla="*/ 1082675 w 1082675"/>
                    <a:gd name="connsiteY0" fmla="*/ 0 h 1631950"/>
                    <a:gd name="connsiteX1" fmla="*/ 1082675 w 1082675"/>
                    <a:gd name="connsiteY1" fmla="*/ 409575 h 1631950"/>
                    <a:gd name="connsiteX2" fmla="*/ 174625 w 1082675"/>
                    <a:gd name="connsiteY2" fmla="*/ 784225 h 1631950"/>
                    <a:gd name="connsiteX3" fmla="*/ 336550 w 1082675"/>
                    <a:gd name="connsiteY3" fmla="*/ 920750 h 1631950"/>
                    <a:gd name="connsiteX4" fmla="*/ 0 w 1082675"/>
                    <a:gd name="connsiteY4" fmla="*/ 1631950 h 1631950"/>
                    <a:gd name="connsiteX0" fmla="*/ 1082910 w 1082910"/>
                    <a:gd name="connsiteY0" fmla="*/ 0 h 1631950"/>
                    <a:gd name="connsiteX1" fmla="*/ 1082910 w 1082910"/>
                    <a:gd name="connsiteY1" fmla="*/ 409575 h 1631950"/>
                    <a:gd name="connsiteX2" fmla="*/ 174860 w 1082910"/>
                    <a:gd name="connsiteY2" fmla="*/ 784225 h 1631950"/>
                    <a:gd name="connsiteX3" fmla="*/ 336785 w 1082910"/>
                    <a:gd name="connsiteY3" fmla="*/ 920750 h 1631950"/>
                    <a:gd name="connsiteX4" fmla="*/ 235 w 1082910"/>
                    <a:gd name="connsiteY4" fmla="*/ 1631950 h 1631950"/>
                    <a:gd name="connsiteX0" fmla="*/ 1083207 w 1083207"/>
                    <a:gd name="connsiteY0" fmla="*/ 0 h 1631950"/>
                    <a:gd name="connsiteX1" fmla="*/ 1083207 w 1083207"/>
                    <a:gd name="connsiteY1" fmla="*/ 409575 h 1631950"/>
                    <a:gd name="connsiteX2" fmla="*/ 175157 w 1083207"/>
                    <a:gd name="connsiteY2" fmla="*/ 784225 h 1631950"/>
                    <a:gd name="connsiteX3" fmla="*/ 337082 w 1083207"/>
                    <a:gd name="connsiteY3" fmla="*/ 920750 h 1631950"/>
                    <a:gd name="connsiteX4" fmla="*/ 532 w 1083207"/>
                    <a:gd name="connsiteY4" fmla="*/ 1631950 h 1631950"/>
                    <a:gd name="connsiteX0" fmla="*/ 1083366 w 1083366"/>
                    <a:gd name="connsiteY0" fmla="*/ 0 h 1631950"/>
                    <a:gd name="connsiteX1" fmla="*/ 1083366 w 1083366"/>
                    <a:gd name="connsiteY1" fmla="*/ 409575 h 1631950"/>
                    <a:gd name="connsiteX2" fmla="*/ 175316 w 1083366"/>
                    <a:gd name="connsiteY2" fmla="*/ 784225 h 1631950"/>
                    <a:gd name="connsiteX3" fmla="*/ 337241 w 1083366"/>
                    <a:gd name="connsiteY3" fmla="*/ 920750 h 1631950"/>
                    <a:gd name="connsiteX4" fmla="*/ 691 w 1083366"/>
                    <a:gd name="connsiteY4" fmla="*/ 1631950 h 1631950"/>
                    <a:gd name="connsiteX0" fmla="*/ 1083366 w 1083366"/>
                    <a:gd name="connsiteY0" fmla="*/ 0 h 1631950"/>
                    <a:gd name="connsiteX1" fmla="*/ 1083366 w 1083366"/>
                    <a:gd name="connsiteY1" fmla="*/ 409575 h 1631950"/>
                    <a:gd name="connsiteX2" fmla="*/ 175316 w 1083366"/>
                    <a:gd name="connsiteY2" fmla="*/ 784225 h 1631950"/>
                    <a:gd name="connsiteX3" fmla="*/ 337241 w 1083366"/>
                    <a:gd name="connsiteY3" fmla="*/ 920750 h 1631950"/>
                    <a:gd name="connsiteX4" fmla="*/ 691 w 1083366"/>
                    <a:gd name="connsiteY4" fmla="*/ 1631950 h 1631950"/>
                    <a:gd name="connsiteX0" fmla="*/ 1083366 w 1083366"/>
                    <a:gd name="connsiteY0" fmla="*/ 0 h 1727200"/>
                    <a:gd name="connsiteX1" fmla="*/ 1083366 w 1083366"/>
                    <a:gd name="connsiteY1" fmla="*/ 504825 h 1727200"/>
                    <a:gd name="connsiteX2" fmla="*/ 175316 w 1083366"/>
                    <a:gd name="connsiteY2" fmla="*/ 879475 h 1727200"/>
                    <a:gd name="connsiteX3" fmla="*/ 337241 w 1083366"/>
                    <a:gd name="connsiteY3" fmla="*/ 1016000 h 1727200"/>
                    <a:gd name="connsiteX4" fmla="*/ 691 w 1083366"/>
                    <a:gd name="connsiteY4" fmla="*/ 1727200 h 1727200"/>
                    <a:gd name="connsiteX0" fmla="*/ 1083366 w 1083366"/>
                    <a:gd name="connsiteY0" fmla="*/ 0 h 1762125"/>
                    <a:gd name="connsiteX1" fmla="*/ 1083366 w 1083366"/>
                    <a:gd name="connsiteY1" fmla="*/ 539750 h 1762125"/>
                    <a:gd name="connsiteX2" fmla="*/ 175316 w 1083366"/>
                    <a:gd name="connsiteY2" fmla="*/ 914400 h 1762125"/>
                    <a:gd name="connsiteX3" fmla="*/ 337241 w 1083366"/>
                    <a:gd name="connsiteY3" fmla="*/ 1050925 h 1762125"/>
                    <a:gd name="connsiteX4" fmla="*/ 691 w 1083366"/>
                    <a:gd name="connsiteY4" fmla="*/ 1762125 h 1762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3366" h="1762125">
                      <a:moveTo>
                        <a:pt x="1083366" y="0"/>
                      </a:moveTo>
                      <a:lnTo>
                        <a:pt x="1083366" y="539750"/>
                      </a:lnTo>
                      <a:cubicBezTo>
                        <a:pt x="793383" y="546100"/>
                        <a:pt x="436724" y="650875"/>
                        <a:pt x="175316" y="914400"/>
                      </a:cubicBezTo>
                      <a:lnTo>
                        <a:pt x="337241" y="1050925"/>
                      </a:lnTo>
                      <a:cubicBezTo>
                        <a:pt x="112874" y="1216025"/>
                        <a:pt x="-10421" y="1597025"/>
                        <a:pt x="691" y="1762125"/>
                      </a:cubicBezTo>
                    </a:path>
                  </a:pathLst>
                </a:custGeom>
                <a:noFill/>
                <a:ln w="31750">
                  <a:solidFill>
                    <a:srgbClr val="288284"/>
                  </a:solidFill>
                  <a:head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40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3" name="Freeform 101">
                  <a:extLst>
                    <a:ext uri="{FF2B5EF4-FFF2-40B4-BE49-F238E27FC236}">
                      <a16:creationId xmlns:a16="http://schemas.microsoft.com/office/drawing/2014/main" id="{6A3179E0-9442-4A1B-BB78-7DD98131C6A7}"/>
                    </a:ext>
                  </a:extLst>
                </p:cNvPr>
                <p:cNvSpPr/>
                <p:nvPr/>
              </p:nvSpPr>
              <p:spPr>
                <a:xfrm rot="6240000">
                  <a:off x="5459786" y="1809724"/>
                  <a:ext cx="1083366" cy="1762125"/>
                </a:xfrm>
                <a:custGeom>
                  <a:avLst/>
                  <a:gdLst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0 w 936625"/>
                    <a:gd name="connsiteY2" fmla="*/ 403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957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957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1187450"/>
                    <a:gd name="connsiteX1" fmla="*/ 936625 w 936625"/>
                    <a:gd name="connsiteY1" fmla="*/ 409575 h 1187450"/>
                    <a:gd name="connsiteX2" fmla="*/ 28575 w 936625"/>
                    <a:gd name="connsiteY2" fmla="*/ 784225 h 1187450"/>
                    <a:gd name="connsiteX3" fmla="*/ 0 w 936625"/>
                    <a:gd name="connsiteY3" fmla="*/ 898525 h 1187450"/>
                    <a:gd name="connsiteX4" fmla="*/ 117475 w 936625"/>
                    <a:gd name="connsiteY4" fmla="*/ 898525 h 1187450"/>
                    <a:gd name="connsiteX5" fmla="*/ 66675 w 936625"/>
                    <a:gd name="connsiteY5" fmla="*/ 1187450 h 1187450"/>
                    <a:gd name="connsiteX0" fmla="*/ 936625 w 936625"/>
                    <a:gd name="connsiteY0" fmla="*/ 0 h 1187450"/>
                    <a:gd name="connsiteX1" fmla="*/ 936625 w 936625"/>
                    <a:gd name="connsiteY1" fmla="*/ 409575 h 1187450"/>
                    <a:gd name="connsiteX2" fmla="*/ 28575 w 936625"/>
                    <a:gd name="connsiteY2" fmla="*/ 784225 h 1187450"/>
                    <a:gd name="connsiteX3" fmla="*/ 0 w 936625"/>
                    <a:gd name="connsiteY3" fmla="*/ 898525 h 1187450"/>
                    <a:gd name="connsiteX4" fmla="*/ 88900 w 936625"/>
                    <a:gd name="connsiteY4" fmla="*/ 1069975 h 1187450"/>
                    <a:gd name="connsiteX5" fmla="*/ 66675 w 936625"/>
                    <a:gd name="connsiteY5" fmla="*/ 1187450 h 1187450"/>
                    <a:gd name="connsiteX0" fmla="*/ 908050 w 908050"/>
                    <a:gd name="connsiteY0" fmla="*/ 0 h 1187450"/>
                    <a:gd name="connsiteX1" fmla="*/ 908050 w 908050"/>
                    <a:gd name="connsiteY1" fmla="*/ 409575 h 1187450"/>
                    <a:gd name="connsiteX2" fmla="*/ 0 w 908050"/>
                    <a:gd name="connsiteY2" fmla="*/ 784225 h 1187450"/>
                    <a:gd name="connsiteX3" fmla="*/ 161925 w 908050"/>
                    <a:gd name="connsiteY3" fmla="*/ 920750 h 1187450"/>
                    <a:gd name="connsiteX4" fmla="*/ 60325 w 908050"/>
                    <a:gd name="connsiteY4" fmla="*/ 1069975 h 1187450"/>
                    <a:gd name="connsiteX5" fmla="*/ 38100 w 908050"/>
                    <a:gd name="connsiteY5" fmla="*/ 1187450 h 1187450"/>
                    <a:gd name="connsiteX0" fmla="*/ 1083885 w 1083885"/>
                    <a:gd name="connsiteY0" fmla="*/ 0 h 1609068"/>
                    <a:gd name="connsiteX1" fmla="*/ 1083885 w 1083885"/>
                    <a:gd name="connsiteY1" fmla="*/ 409575 h 1609068"/>
                    <a:gd name="connsiteX2" fmla="*/ 175835 w 1083885"/>
                    <a:gd name="connsiteY2" fmla="*/ 784225 h 1609068"/>
                    <a:gd name="connsiteX3" fmla="*/ 337760 w 1083885"/>
                    <a:gd name="connsiteY3" fmla="*/ 920750 h 1609068"/>
                    <a:gd name="connsiteX4" fmla="*/ 1210 w 1083885"/>
                    <a:gd name="connsiteY4" fmla="*/ 1606550 h 1609068"/>
                    <a:gd name="connsiteX5" fmla="*/ 213935 w 1083885"/>
                    <a:gd name="connsiteY5" fmla="*/ 1187450 h 1609068"/>
                    <a:gd name="connsiteX0" fmla="*/ 1082675 w 1082675"/>
                    <a:gd name="connsiteY0" fmla="*/ 0 h 1606550"/>
                    <a:gd name="connsiteX1" fmla="*/ 1082675 w 1082675"/>
                    <a:gd name="connsiteY1" fmla="*/ 409575 h 1606550"/>
                    <a:gd name="connsiteX2" fmla="*/ 174625 w 1082675"/>
                    <a:gd name="connsiteY2" fmla="*/ 784225 h 1606550"/>
                    <a:gd name="connsiteX3" fmla="*/ 336550 w 1082675"/>
                    <a:gd name="connsiteY3" fmla="*/ 920750 h 1606550"/>
                    <a:gd name="connsiteX4" fmla="*/ 0 w 1082675"/>
                    <a:gd name="connsiteY4" fmla="*/ 1606550 h 1606550"/>
                    <a:gd name="connsiteX0" fmla="*/ 1082675 w 1082675"/>
                    <a:gd name="connsiteY0" fmla="*/ 0 h 1631950"/>
                    <a:gd name="connsiteX1" fmla="*/ 1082675 w 1082675"/>
                    <a:gd name="connsiteY1" fmla="*/ 409575 h 1631950"/>
                    <a:gd name="connsiteX2" fmla="*/ 174625 w 1082675"/>
                    <a:gd name="connsiteY2" fmla="*/ 784225 h 1631950"/>
                    <a:gd name="connsiteX3" fmla="*/ 336550 w 1082675"/>
                    <a:gd name="connsiteY3" fmla="*/ 920750 h 1631950"/>
                    <a:gd name="connsiteX4" fmla="*/ 0 w 1082675"/>
                    <a:gd name="connsiteY4" fmla="*/ 1631950 h 1631950"/>
                    <a:gd name="connsiteX0" fmla="*/ 1082910 w 1082910"/>
                    <a:gd name="connsiteY0" fmla="*/ 0 h 1631950"/>
                    <a:gd name="connsiteX1" fmla="*/ 1082910 w 1082910"/>
                    <a:gd name="connsiteY1" fmla="*/ 409575 h 1631950"/>
                    <a:gd name="connsiteX2" fmla="*/ 174860 w 1082910"/>
                    <a:gd name="connsiteY2" fmla="*/ 784225 h 1631950"/>
                    <a:gd name="connsiteX3" fmla="*/ 336785 w 1082910"/>
                    <a:gd name="connsiteY3" fmla="*/ 920750 h 1631950"/>
                    <a:gd name="connsiteX4" fmla="*/ 235 w 1082910"/>
                    <a:gd name="connsiteY4" fmla="*/ 1631950 h 1631950"/>
                    <a:gd name="connsiteX0" fmla="*/ 1083207 w 1083207"/>
                    <a:gd name="connsiteY0" fmla="*/ 0 h 1631950"/>
                    <a:gd name="connsiteX1" fmla="*/ 1083207 w 1083207"/>
                    <a:gd name="connsiteY1" fmla="*/ 409575 h 1631950"/>
                    <a:gd name="connsiteX2" fmla="*/ 175157 w 1083207"/>
                    <a:gd name="connsiteY2" fmla="*/ 784225 h 1631950"/>
                    <a:gd name="connsiteX3" fmla="*/ 337082 w 1083207"/>
                    <a:gd name="connsiteY3" fmla="*/ 920750 h 1631950"/>
                    <a:gd name="connsiteX4" fmla="*/ 532 w 1083207"/>
                    <a:gd name="connsiteY4" fmla="*/ 1631950 h 1631950"/>
                    <a:gd name="connsiteX0" fmla="*/ 1083366 w 1083366"/>
                    <a:gd name="connsiteY0" fmla="*/ 0 h 1631950"/>
                    <a:gd name="connsiteX1" fmla="*/ 1083366 w 1083366"/>
                    <a:gd name="connsiteY1" fmla="*/ 409575 h 1631950"/>
                    <a:gd name="connsiteX2" fmla="*/ 175316 w 1083366"/>
                    <a:gd name="connsiteY2" fmla="*/ 784225 h 1631950"/>
                    <a:gd name="connsiteX3" fmla="*/ 337241 w 1083366"/>
                    <a:gd name="connsiteY3" fmla="*/ 920750 h 1631950"/>
                    <a:gd name="connsiteX4" fmla="*/ 691 w 1083366"/>
                    <a:gd name="connsiteY4" fmla="*/ 1631950 h 1631950"/>
                    <a:gd name="connsiteX0" fmla="*/ 1083366 w 1083366"/>
                    <a:gd name="connsiteY0" fmla="*/ 0 h 1631950"/>
                    <a:gd name="connsiteX1" fmla="*/ 1083366 w 1083366"/>
                    <a:gd name="connsiteY1" fmla="*/ 409575 h 1631950"/>
                    <a:gd name="connsiteX2" fmla="*/ 175316 w 1083366"/>
                    <a:gd name="connsiteY2" fmla="*/ 784225 h 1631950"/>
                    <a:gd name="connsiteX3" fmla="*/ 337241 w 1083366"/>
                    <a:gd name="connsiteY3" fmla="*/ 920750 h 1631950"/>
                    <a:gd name="connsiteX4" fmla="*/ 691 w 1083366"/>
                    <a:gd name="connsiteY4" fmla="*/ 1631950 h 1631950"/>
                    <a:gd name="connsiteX0" fmla="*/ 1083366 w 1083366"/>
                    <a:gd name="connsiteY0" fmla="*/ 0 h 1727200"/>
                    <a:gd name="connsiteX1" fmla="*/ 1083366 w 1083366"/>
                    <a:gd name="connsiteY1" fmla="*/ 504825 h 1727200"/>
                    <a:gd name="connsiteX2" fmla="*/ 175316 w 1083366"/>
                    <a:gd name="connsiteY2" fmla="*/ 879475 h 1727200"/>
                    <a:gd name="connsiteX3" fmla="*/ 337241 w 1083366"/>
                    <a:gd name="connsiteY3" fmla="*/ 1016000 h 1727200"/>
                    <a:gd name="connsiteX4" fmla="*/ 691 w 1083366"/>
                    <a:gd name="connsiteY4" fmla="*/ 1727200 h 1727200"/>
                    <a:gd name="connsiteX0" fmla="*/ 1083366 w 1083366"/>
                    <a:gd name="connsiteY0" fmla="*/ 0 h 1762125"/>
                    <a:gd name="connsiteX1" fmla="*/ 1083366 w 1083366"/>
                    <a:gd name="connsiteY1" fmla="*/ 539750 h 1762125"/>
                    <a:gd name="connsiteX2" fmla="*/ 175316 w 1083366"/>
                    <a:gd name="connsiteY2" fmla="*/ 914400 h 1762125"/>
                    <a:gd name="connsiteX3" fmla="*/ 337241 w 1083366"/>
                    <a:gd name="connsiteY3" fmla="*/ 1050925 h 1762125"/>
                    <a:gd name="connsiteX4" fmla="*/ 691 w 1083366"/>
                    <a:gd name="connsiteY4" fmla="*/ 1762125 h 1762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3366" h="1762125">
                      <a:moveTo>
                        <a:pt x="1083366" y="0"/>
                      </a:moveTo>
                      <a:lnTo>
                        <a:pt x="1083366" y="539750"/>
                      </a:lnTo>
                      <a:cubicBezTo>
                        <a:pt x="793383" y="546100"/>
                        <a:pt x="436724" y="650875"/>
                        <a:pt x="175316" y="914400"/>
                      </a:cubicBezTo>
                      <a:lnTo>
                        <a:pt x="337241" y="1050925"/>
                      </a:lnTo>
                      <a:cubicBezTo>
                        <a:pt x="112874" y="1216025"/>
                        <a:pt x="-10421" y="1597025"/>
                        <a:pt x="691" y="1762125"/>
                      </a:cubicBezTo>
                    </a:path>
                  </a:pathLst>
                </a:custGeom>
                <a:noFill/>
                <a:ln w="31750">
                  <a:solidFill>
                    <a:srgbClr val="AC4A5A"/>
                  </a:solidFill>
                  <a:head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40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4" name="Freeform 102">
                  <a:extLst>
                    <a:ext uri="{FF2B5EF4-FFF2-40B4-BE49-F238E27FC236}">
                      <a16:creationId xmlns:a16="http://schemas.microsoft.com/office/drawing/2014/main" id="{4DD0F81A-8356-431F-AC9C-E7241DD01DEB}"/>
                    </a:ext>
                  </a:extLst>
                </p:cNvPr>
                <p:cNvSpPr/>
                <p:nvPr/>
              </p:nvSpPr>
              <p:spPr>
                <a:xfrm rot="12420000">
                  <a:off x="4423050" y="3251935"/>
                  <a:ext cx="1083366" cy="1762125"/>
                </a:xfrm>
                <a:custGeom>
                  <a:avLst/>
                  <a:gdLst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0 w 936625"/>
                    <a:gd name="connsiteY2" fmla="*/ 403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957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957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1187450"/>
                    <a:gd name="connsiteX1" fmla="*/ 936625 w 936625"/>
                    <a:gd name="connsiteY1" fmla="*/ 409575 h 1187450"/>
                    <a:gd name="connsiteX2" fmla="*/ 28575 w 936625"/>
                    <a:gd name="connsiteY2" fmla="*/ 784225 h 1187450"/>
                    <a:gd name="connsiteX3" fmla="*/ 0 w 936625"/>
                    <a:gd name="connsiteY3" fmla="*/ 898525 h 1187450"/>
                    <a:gd name="connsiteX4" fmla="*/ 117475 w 936625"/>
                    <a:gd name="connsiteY4" fmla="*/ 898525 h 1187450"/>
                    <a:gd name="connsiteX5" fmla="*/ 66675 w 936625"/>
                    <a:gd name="connsiteY5" fmla="*/ 1187450 h 1187450"/>
                    <a:gd name="connsiteX0" fmla="*/ 936625 w 936625"/>
                    <a:gd name="connsiteY0" fmla="*/ 0 h 1187450"/>
                    <a:gd name="connsiteX1" fmla="*/ 936625 w 936625"/>
                    <a:gd name="connsiteY1" fmla="*/ 409575 h 1187450"/>
                    <a:gd name="connsiteX2" fmla="*/ 28575 w 936625"/>
                    <a:gd name="connsiteY2" fmla="*/ 784225 h 1187450"/>
                    <a:gd name="connsiteX3" fmla="*/ 0 w 936625"/>
                    <a:gd name="connsiteY3" fmla="*/ 898525 h 1187450"/>
                    <a:gd name="connsiteX4" fmla="*/ 88900 w 936625"/>
                    <a:gd name="connsiteY4" fmla="*/ 1069975 h 1187450"/>
                    <a:gd name="connsiteX5" fmla="*/ 66675 w 936625"/>
                    <a:gd name="connsiteY5" fmla="*/ 1187450 h 1187450"/>
                    <a:gd name="connsiteX0" fmla="*/ 908050 w 908050"/>
                    <a:gd name="connsiteY0" fmla="*/ 0 h 1187450"/>
                    <a:gd name="connsiteX1" fmla="*/ 908050 w 908050"/>
                    <a:gd name="connsiteY1" fmla="*/ 409575 h 1187450"/>
                    <a:gd name="connsiteX2" fmla="*/ 0 w 908050"/>
                    <a:gd name="connsiteY2" fmla="*/ 784225 h 1187450"/>
                    <a:gd name="connsiteX3" fmla="*/ 161925 w 908050"/>
                    <a:gd name="connsiteY3" fmla="*/ 920750 h 1187450"/>
                    <a:gd name="connsiteX4" fmla="*/ 60325 w 908050"/>
                    <a:gd name="connsiteY4" fmla="*/ 1069975 h 1187450"/>
                    <a:gd name="connsiteX5" fmla="*/ 38100 w 908050"/>
                    <a:gd name="connsiteY5" fmla="*/ 1187450 h 1187450"/>
                    <a:gd name="connsiteX0" fmla="*/ 1083885 w 1083885"/>
                    <a:gd name="connsiteY0" fmla="*/ 0 h 1609068"/>
                    <a:gd name="connsiteX1" fmla="*/ 1083885 w 1083885"/>
                    <a:gd name="connsiteY1" fmla="*/ 409575 h 1609068"/>
                    <a:gd name="connsiteX2" fmla="*/ 175835 w 1083885"/>
                    <a:gd name="connsiteY2" fmla="*/ 784225 h 1609068"/>
                    <a:gd name="connsiteX3" fmla="*/ 337760 w 1083885"/>
                    <a:gd name="connsiteY3" fmla="*/ 920750 h 1609068"/>
                    <a:gd name="connsiteX4" fmla="*/ 1210 w 1083885"/>
                    <a:gd name="connsiteY4" fmla="*/ 1606550 h 1609068"/>
                    <a:gd name="connsiteX5" fmla="*/ 213935 w 1083885"/>
                    <a:gd name="connsiteY5" fmla="*/ 1187450 h 1609068"/>
                    <a:gd name="connsiteX0" fmla="*/ 1082675 w 1082675"/>
                    <a:gd name="connsiteY0" fmla="*/ 0 h 1606550"/>
                    <a:gd name="connsiteX1" fmla="*/ 1082675 w 1082675"/>
                    <a:gd name="connsiteY1" fmla="*/ 409575 h 1606550"/>
                    <a:gd name="connsiteX2" fmla="*/ 174625 w 1082675"/>
                    <a:gd name="connsiteY2" fmla="*/ 784225 h 1606550"/>
                    <a:gd name="connsiteX3" fmla="*/ 336550 w 1082675"/>
                    <a:gd name="connsiteY3" fmla="*/ 920750 h 1606550"/>
                    <a:gd name="connsiteX4" fmla="*/ 0 w 1082675"/>
                    <a:gd name="connsiteY4" fmla="*/ 1606550 h 1606550"/>
                    <a:gd name="connsiteX0" fmla="*/ 1082675 w 1082675"/>
                    <a:gd name="connsiteY0" fmla="*/ 0 h 1631950"/>
                    <a:gd name="connsiteX1" fmla="*/ 1082675 w 1082675"/>
                    <a:gd name="connsiteY1" fmla="*/ 409575 h 1631950"/>
                    <a:gd name="connsiteX2" fmla="*/ 174625 w 1082675"/>
                    <a:gd name="connsiteY2" fmla="*/ 784225 h 1631950"/>
                    <a:gd name="connsiteX3" fmla="*/ 336550 w 1082675"/>
                    <a:gd name="connsiteY3" fmla="*/ 920750 h 1631950"/>
                    <a:gd name="connsiteX4" fmla="*/ 0 w 1082675"/>
                    <a:gd name="connsiteY4" fmla="*/ 1631950 h 1631950"/>
                    <a:gd name="connsiteX0" fmla="*/ 1082910 w 1082910"/>
                    <a:gd name="connsiteY0" fmla="*/ 0 h 1631950"/>
                    <a:gd name="connsiteX1" fmla="*/ 1082910 w 1082910"/>
                    <a:gd name="connsiteY1" fmla="*/ 409575 h 1631950"/>
                    <a:gd name="connsiteX2" fmla="*/ 174860 w 1082910"/>
                    <a:gd name="connsiteY2" fmla="*/ 784225 h 1631950"/>
                    <a:gd name="connsiteX3" fmla="*/ 336785 w 1082910"/>
                    <a:gd name="connsiteY3" fmla="*/ 920750 h 1631950"/>
                    <a:gd name="connsiteX4" fmla="*/ 235 w 1082910"/>
                    <a:gd name="connsiteY4" fmla="*/ 1631950 h 1631950"/>
                    <a:gd name="connsiteX0" fmla="*/ 1083207 w 1083207"/>
                    <a:gd name="connsiteY0" fmla="*/ 0 h 1631950"/>
                    <a:gd name="connsiteX1" fmla="*/ 1083207 w 1083207"/>
                    <a:gd name="connsiteY1" fmla="*/ 409575 h 1631950"/>
                    <a:gd name="connsiteX2" fmla="*/ 175157 w 1083207"/>
                    <a:gd name="connsiteY2" fmla="*/ 784225 h 1631950"/>
                    <a:gd name="connsiteX3" fmla="*/ 337082 w 1083207"/>
                    <a:gd name="connsiteY3" fmla="*/ 920750 h 1631950"/>
                    <a:gd name="connsiteX4" fmla="*/ 532 w 1083207"/>
                    <a:gd name="connsiteY4" fmla="*/ 1631950 h 1631950"/>
                    <a:gd name="connsiteX0" fmla="*/ 1083366 w 1083366"/>
                    <a:gd name="connsiteY0" fmla="*/ 0 h 1631950"/>
                    <a:gd name="connsiteX1" fmla="*/ 1083366 w 1083366"/>
                    <a:gd name="connsiteY1" fmla="*/ 409575 h 1631950"/>
                    <a:gd name="connsiteX2" fmla="*/ 175316 w 1083366"/>
                    <a:gd name="connsiteY2" fmla="*/ 784225 h 1631950"/>
                    <a:gd name="connsiteX3" fmla="*/ 337241 w 1083366"/>
                    <a:gd name="connsiteY3" fmla="*/ 920750 h 1631950"/>
                    <a:gd name="connsiteX4" fmla="*/ 691 w 1083366"/>
                    <a:gd name="connsiteY4" fmla="*/ 1631950 h 1631950"/>
                    <a:gd name="connsiteX0" fmla="*/ 1083366 w 1083366"/>
                    <a:gd name="connsiteY0" fmla="*/ 0 h 1631950"/>
                    <a:gd name="connsiteX1" fmla="*/ 1083366 w 1083366"/>
                    <a:gd name="connsiteY1" fmla="*/ 409575 h 1631950"/>
                    <a:gd name="connsiteX2" fmla="*/ 175316 w 1083366"/>
                    <a:gd name="connsiteY2" fmla="*/ 784225 h 1631950"/>
                    <a:gd name="connsiteX3" fmla="*/ 337241 w 1083366"/>
                    <a:gd name="connsiteY3" fmla="*/ 920750 h 1631950"/>
                    <a:gd name="connsiteX4" fmla="*/ 691 w 1083366"/>
                    <a:gd name="connsiteY4" fmla="*/ 1631950 h 1631950"/>
                    <a:gd name="connsiteX0" fmla="*/ 1083366 w 1083366"/>
                    <a:gd name="connsiteY0" fmla="*/ 0 h 1727200"/>
                    <a:gd name="connsiteX1" fmla="*/ 1083366 w 1083366"/>
                    <a:gd name="connsiteY1" fmla="*/ 504825 h 1727200"/>
                    <a:gd name="connsiteX2" fmla="*/ 175316 w 1083366"/>
                    <a:gd name="connsiteY2" fmla="*/ 879475 h 1727200"/>
                    <a:gd name="connsiteX3" fmla="*/ 337241 w 1083366"/>
                    <a:gd name="connsiteY3" fmla="*/ 1016000 h 1727200"/>
                    <a:gd name="connsiteX4" fmla="*/ 691 w 1083366"/>
                    <a:gd name="connsiteY4" fmla="*/ 1727200 h 1727200"/>
                    <a:gd name="connsiteX0" fmla="*/ 1083366 w 1083366"/>
                    <a:gd name="connsiteY0" fmla="*/ 0 h 1762125"/>
                    <a:gd name="connsiteX1" fmla="*/ 1083366 w 1083366"/>
                    <a:gd name="connsiteY1" fmla="*/ 539750 h 1762125"/>
                    <a:gd name="connsiteX2" fmla="*/ 175316 w 1083366"/>
                    <a:gd name="connsiteY2" fmla="*/ 914400 h 1762125"/>
                    <a:gd name="connsiteX3" fmla="*/ 337241 w 1083366"/>
                    <a:gd name="connsiteY3" fmla="*/ 1050925 h 1762125"/>
                    <a:gd name="connsiteX4" fmla="*/ 691 w 1083366"/>
                    <a:gd name="connsiteY4" fmla="*/ 1762125 h 1762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3366" h="1762125">
                      <a:moveTo>
                        <a:pt x="1083366" y="0"/>
                      </a:moveTo>
                      <a:lnTo>
                        <a:pt x="1083366" y="539750"/>
                      </a:lnTo>
                      <a:cubicBezTo>
                        <a:pt x="793383" y="546100"/>
                        <a:pt x="436724" y="650875"/>
                        <a:pt x="175316" y="914400"/>
                      </a:cubicBezTo>
                      <a:lnTo>
                        <a:pt x="337241" y="1050925"/>
                      </a:lnTo>
                      <a:cubicBezTo>
                        <a:pt x="112874" y="1216025"/>
                        <a:pt x="-10421" y="1597025"/>
                        <a:pt x="691" y="1762125"/>
                      </a:cubicBezTo>
                    </a:path>
                  </a:pathLst>
                </a:custGeom>
                <a:noFill/>
                <a:ln w="31750">
                  <a:solidFill>
                    <a:srgbClr val="288284"/>
                  </a:solidFill>
                  <a:head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40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5" name="Freeform 103">
                  <a:extLst>
                    <a:ext uri="{FF2B5EF4-FFF2-40B4-BE49-F238E27FC236}">
                      <a16:creationId xmlns:a16="http://schemas.microsoft.com/office/drawing/2014/main" id="{8DE03925-A593-4CA3-8D3E-4E75BCF89268}"/>
                    </a:ext>
                  </a:extLst>
                </p:cNvPr>
                <p:cNvSpPr/>
                <p:nvPr/>
              </p:nvSpPr>
              <p:spPr>
                <a:xfrm rot="3086445">
                  <a:off x="4808448" y="1081141"/>
                  <a:ext cx="1083366" cy="1762125"/>
                </a:xfrm>
                <a:custGeom>
                  <a:avLst/>
                  <a:gdLst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0 w 936625"/>
                    <a:gd name="connsiteY2" fmla="*/ 403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957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957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1187450"/>
                    <a:gd name="connsiteX1" fmla="*/ 936625 w 936625"/>
                    <a:gd name="connsiteY1" fmla="*/ 409575 h 1187450"/>
                    <a:gd name="connsiteX2" fmla="*/ 28575 w 936625"/>
                    <a:gd name="connsiteY2" fmla="*/ 784225 h 1187450"/>
                    <a:gd name="connsiteX3" fmla="*/ 0 w 936625"/>
                    <a:gd name="connsiteY3" fmla="*/ 898525 h 1187450"/>
                    <a:gd name="connsiteX4" fmla="*/ 117475 w 936625"/>
                    <a:gd name="connsiteY4" fmla="*/ 898525 h 1187450"/>
                    <a:gd name="connsiteX5" fmla="*/ 66675 w 936625"/>
                    <a:gd name="connsiteY5" fmla="*/ 1187450 h 1187450"/>
                    <a:gd name="connsiteX0" fmla="*/ 936625 w 936625"/>
                    <a:gd name="connsiteY0" fmla="*/ 0 h 1187450"/>
                    <a:gd name="connsiteX1" fmla="*/ 936625 w 936625"/>
                    <a:gd name="connsiteY1" fmla="*/ 409575 h 1187450"/>
                    <a:gd name="connsiteX2" fmla="*/ 28575 w 936625"/>
                    <a:gd name="connsiteY2" fmla="*/ 784225 h 1187450"/>
                    <a:gd name="connsiteX3" fmla="*/ 0 w 936625"/>
                    <a:gd name="connsiteY3" fmla="*/ 898525 h 1187450"/>
                    <a:gd name="connsiteX4" fmla="*/ 88900 w 936625"/>
                    <a:gd name="connsiteY4" fmla="*/ 1069975 h 1187450"/>
                    <a:gd name="connsiteX5" fmla="*/ 66675 w 936625"/>
                    <a:gd name="connsiteY5" fmla="*/ 1187450 h 1187450"/>
                    <a:gd name="connsiteX0" fmla="*/ 908050 w 908050"/>
                    <a:gd name="connsiteY0" fmla="*/ 0 h 1187450"/>
                    <a:gd name="connsiteX1" fmla="*/ 908050 w 908050"/>
                    <a:gd name="connsiteY1" fmla="*/ 409575 h 1187450"/>
                    <a:gd name="connsiteX2" fmla="*/ 0 w 908050"/>
                    <a:gd name="connsiteY2" fmla="*/ 784225 h 1187450"/>
                    <a:gd name="connsiteX3" fmla="*/ 161925 w 908050"/>
                    <a:gd name="connsiteY3" fmla="*/ 920750 h 1187450"/>
                    <a:gd name="connsiteX4" fmla="*/ 60325 w 908050"/>
                    <a:gd name="connsiteY4" fmla="*/ 1069975 h 1187450"/>
                    <a:gd name="connsiteX5" fmla="*/ 38100 w 908050"/>
                    <a:gd name="connsiteY5" fmla="*/ 1187450 h 1187450"/>
                    <a:gd name="connsiteX0" fmla="*/ 1083885 w 1083885"/>
                    <a:gd name="connsiteY0" fmla="*/ 0 h 1609068"/>
                    <a:gd name="connsiteX1" fmla="*/ 1083885 w 1083885"/>
                    <a:gd name="connsiteY1" fmla="*/ 409575 h 1609068"/>
                    <a:gd name="connsiteX2" fmla="*/ 175835 w 1083885"/>
                    <a:gd name="connsiteY2" fmla="*/ 784225 h 1609068"/>
                    <a:gd name="connsiteX3" fmla="*/ 337760 w 1083885"/>
                    <a:gd name="connsiteY3" fmla="*/ 920750 h 1609068"/>
                    <a:gd name="connsiteX4" fmla="*/ 1210 w 1083885"/>
                    <a:gd name="connsiteY4" fmla="*/ 1606550 h 1609068"/>
                    <a:gd name="connsiteX5" fmla="*/ 213935 w 1083885"/>
                    <a:gd name="connsiteY5" fmla="*/ 1187450 h 1609068"/>
                    <a:gd name="connsiteX0" fmla="*/ 1082675 w 1082675"/>
                    <a:gd name="connsiteY0" fmla="*/ 0 h 1606550"/>
                    <a:gd name="connsiteX1" fmla="*/ 1082675 w 1082675"/>
                    <a:gd name="connsiteY1" fmla="*/ 409575 h 1606550"/>
                    <a:gd name="connsiteX2" fmla="*/ 174625 w 1082675"/>
                    <a:gd name="connsiteY2" fmla="*/ 784225 h 1606550"/>
                    <a:gd name="connsiteX3" fmla="*/ 336550 w 1082675"/>
                    <a:gd name="connsiteY3" fmla="*/ 920750 h 1606550"/>
                    <a:gd name="connsiteX4" fmla="*/ 0 w 1082675"/>
                    <a:gd name="connsiteY4" fmla="*/ 1606550 h 1606550"/>
                    <a:gd name="connsiteX0" fmla="*/ 1082675 w 1082675"/>
                    <a:gd name="connsiteY0" fmla="*/ 0 h 1631950"/>
                    <a:gd name="connsiteX1" fmla="*/ 1082675 w 1082675"/>
                    <a:gd name="connsiteY1" fmla="*/ 409575 h 1631950"/>
                    <a:gd name="connsiteX2" fmla="*/ 174625 w 1082675"/>
                    <a:gd name="connsiteY2" fmla="*/ 784225 h 1631950"/>
                    <a:gd name="connsiteX3" fmla="*/ 336550 w 1082675"/>
                    <a:gd name="connsiteY3" fmla="*/ 920750 h 1631950"/>
                    <a:gd name="connsiteX4" fmla="*/ 0 w 1082675"/>
                    <a:gd name="connsiteY4" fmla="*/ 1631950 h 1631950"/>
                    <a:gd name="connsiteX0" fmla="*/ 1082910 w 1082910"/>
                    <a:gd name="connsiteY0" fmla="*/ 0 h 1631950"/>
                    <a:gd name="connsiteX1" fmla="*/ 1082910 w 1082910"/>
                    <a:gd name="connsiteY1" fmla="*/ 409575 h 1631950"/>
                    <a:gd name="connsiteX2" fmla="*/ 174860 w 1082910"/>
                    <a:gd name="connsiteY2" fmla="*/ 784225 h 1631950"/>
                    <a:gd name="connsiteX3" fmla="*/ 336785 w 1082910"/>
                    <a:gd name="connsiteY3" fmla="*/ 920750 h 1631950"/>
                    <a:gd name="connsiteX4" fmla="*/ 235 w 1082910"/>
                    <a:gd name="connsiteY4" fmla="*/ 1631950 h 1631950"/>
                    <a:gd name="connsiteX0" fmla="*/ 1083207 w 1083207"/>
                    <a:gd name="connsiteY0" fmla="*/ 0 h 1631950"/>
                    <a:gd name="connsiteX1" fmla="*/ 1083207 w 1083207"/>
                    <a:gd name="connsiteY1" fmla="*/ 409575 h 1631950"/>
                    <a:gd name="connsiteX2" fmla="*/ 175157 w 1083207"/>
                    <a:gd name="connsiteY2" fmla="*/ 784225 h 1631950"/>
                    <a:gd name="connsiteX3" fmla="*/ 337082 w 1083207"/>
                    <a:gd name="connsiteY3" fmla="*/ 920750 h 1631950"/>
                    <a:gd name="connsiteX4" fmla="*/ 532 w 1083207"/>
                    <a:gd name="connsiteY4" fmla="*/ 1631950 h 1631950"/>
                    <a:gd name="connsiteX0" fmla="*/ 1083366 w 1083366"/>
                    <a:gd name="connsiteY0" fmla="*/ 0 h 1631950"/>
                    <a:gd name="connsiteX1" fmla="*/ 1083366 w 1083366"/>
                    <a:gd name="connsiteY1" fmla="*/ 409575 h 1631950"/>
                    <a:gd name="connsiteX2" fmla="*/ 175316 w 1083366"/>
                    <a:gd name="connsiteY2" fmla="*/ 784225 h 1631950"/>
                    <a:gd name="connsiteX3" fmla="*/ 337241 w 1083366"/>
                    <a:gd name="connsiteY3" fmla="*/ 920750 h 1631950"/>
                    <a:gd name="connsiteX4" fmla="*/ 691 w 1083366"/>
                    <a:gd name="connsiteY4" fmla="*/ 1631950 h 1631950"/>
                    <a:gd name="connsiteX0" fmla="*/ 1083366 w 1083366"/>
                    <a:gd name="connsiteY0" fmla="*/ 0 h 1631950"/>
                    <a:gd name="connsiteX1" fmla="*/ 1083366 w 1083366"/>
                    <a:gd name="connsiteY1" fmla="*/ 409575 h 1631950"/>
                    <a:gd name="connsiteX2" fmla="*/ 175316 w 1083366"/>
                    <a:gd name="connsiteY2" fmla="*/ 784225 h 1631950"/>
                    <a:gd name="connsiteX3" fmla="*/ 337241 w 1083366"/>
                    <a:gd name="connsiteY3" fmla="*/ 920750 h 1631950"/>
                    <a:gd name="connsiteX4" fmla="*/ 691 w 1083366"/>
                    <a:gd name="connsiteY4" fmla="*/ 1631950 h 1631950"/>
                    <a:gd name="connsiteX0" fmla="*/ 1083366 w 1083366"/>
                    <a:gd name="connsiteY0" fmla="*/ 0 h 1727200"/>
                    <a:gd name="connsiteX1" fmla="*/ 1083366 w 1083366"/>
                    <a:gd name="connsiteY1" fmla="*/ 504825 h 1727200"/>
                    <a:gd name="connsiteX2" fmla="*/ 175316 w 1083366"/>
                    <a:gd name="connsiteY2" fmla="*/ 879475 h 1727200"/>
                    <a:gd name="connsiteX3" fmla="*/ 337241 w 1083366"/>
                    <a:gd name="connsiteY3" fmla="*/ 1016000 h 1727200"/>
                    <a:gd name="connsiteX4" fmla="*/ 691 w 1083366"/>
                    <a:gd name="connsiteY4" fmla="*/ 1727200 h 1727200"/>
                    <a:gd name="connsiteX0" fmla="*/ 1083366 w 1083366"/>
                    <a:gd name="connsiteY0" fmla="*/ 0 h 1762125"/>
                    <a:gd name="connsiteX1" fmla="*/ 1083366 w 1083366"/>
                    <a:gd name="connsiteY1" fmla="*/ 539750 h 1762125"/>
                    <a:gd name="connsiteX2" fmla="*/ 175316 w 1083366"/>
                    <a:gd name="connsiteY2" fmla="*/ 914400 h 1762125"/>
                    <a:gd name="connsiteX3" fmla="*/ 337241 w 1083366"/>
                    <a:gd name="connsiteY3" fmla="*/ 1050925 h 1762125"/>
                    <a:gd name="connsiteX4" fmla="*/ 691 w 1083366"/>
                    <a:gd name="connsiteY4" fmla="*/ 1762125 h 1762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3366" h="1762125">
                      <a:moveTo>
                        <a:pt x="1083366" y="0"/>
                      </a:moveTo>
                      <a:lnTo>
                        <a:pt x="1083366" y="539750"/>
                      </a:lnTo>
                      <a:cubicBezTo>
                        <a:pt x="793383" y="546100"/>
                        <a:pt x="436724" y="650875"/>
                        <a:pt x="175316" y="914400"/>
                      </a:cubicBezTo>
                      <a:lnTo>
                        <a:pt x="337241" y="1050925"/>
                      </a:lnTo>
                      <a:cubicBezTo>
                        <a:pt x="112874" y="1216025"/>
                        <a:pt x="-10421" y="1597025"/>
                        <a:pt x="691" y="1762125"/>
                      </a:cubicBezTo>
                    </a:path>
                  </a:pathLst>
                </a:custGeom>
                <a:noFill/>
                <a:ln w="31750">
                  <a:solidFill>
                    <a:srgbClr val="BE8128"/>
                  </a:solidFill>
                  <a:head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40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6" name="Freeform 104">
                  <a:extLst>
                    <a:ext uri="{FF2B5EF4-FFF2-40B4-BE49-F238E27FC236}">
                      <a16:creationId xmlns:a16="http://schemas.microsoft.com/office/drawing/2014/main" id="{EA018C21-5FD3-44B7-AC7F-D2A2236C6C17}"/>
                    </a:ext>
                  </a:extLst>
                </p:cNvPr>
                <p:cNvSpPr/>
                <p:nvPr/>
              </p:nvSpPr>
              <p:spPr>
                <a:xfrm rot="9300000">
                  <a:off x="5292334" y="2770415"/>
                  <a:ext cx="1083366" cy="1762125"/>
                </a:xfrm>
                <a:custGeom>
                  <a:avLst/>
                  <a:gdLst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0 w 936625"/>
                    <a:gd name="connsiteY2" fmla="*/ 403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957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957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1187450"/>
                    <a:gd name="connsiteX1" fmla="*/ 936625 w 936625"/>
                    <a:gd name="connsiteY1" fmla="*/ 409575 h 1187450"/>
                    <a:gd name="connsiteX2" fmla="*/ 28575 w 936625"/>
                    <a:gd name="connsiteY2" fmla="*/ 784225 h 1187450"/>
                    <a:gd name="connsiteX3" fmla="*/ 0 w 936625"/>
                    <a:gd name="connsiteY3" fmla="*/ 898525 h 1187450"/>
                    <a:gd name="connsiteX4" fmla="*/ 117475 w 936625"/>
                    <a:gd name="connsiteY4" fmla="*/ 898525 h 1187450"/>
                    <a:gd name="connsiteX5" fmla="*/ 66675 w 936625"/>
                    <a:gd name="connsiteY5" fmla="*/ 1187450 h 1187450"/>
                    <a:gd name="connsiteX0" fmla="*/ 936625 w 936625"/>
                    <a:gd name="connsiteY0" fmla="*/ 0 h 1187450"/>
                    <a:gd name="connsiteX1" fmla="*/ 936625 w 936625"/>
                    <a:gd name="connsiteY1" fmla="*/ 409575 h 1187450"/>
                    <a:gd name="connsiteX2" fmla="*/ 28575 w 936625"/>
                    <a:gd name="connsiteY2" fmla="*/ 784225 h 1187450"/>
                    <a:gd name="connsiteX3" fmla="*/ 0 w 936625"/>
                    <a:gd name="connsiteY3" fmla="*/ 898525 h 1187450"/>
                    <a:gd name="connsiteX4" fmla="*/ 88900 w 936625"/>
                    <a:gd name="connsiteY4" fmla="*/ 1069975 h 1187450"/>
                    <a:gd name="connsiteX5" fmla="*/ 66675 w 936625"/>
                    <a:gd name="connsiteY5" fmla="*/ 1187450 h 1187450"/>
                    <a:gd name="connsiteX0" fmla="*/ 908050 w 908050"/>
                    <a:gd name="connsiteY0" fmla="*/ 0 h 1187450"/>
                    <a:gd name="connsiteX1" fmla="*/ 908050 w 908050"/>
                    <a:gd name="connsiteY1" fmla="*/ 409575 h 1187450"/>
                    <a:gd name="connsiteX2" fmla="*/ 0 w 908050"/>
                    <a:gd name="connsiteY2" fmla="*/ 784225 h 1187450"/>
                    <a:gd name="connsiteX3" fmla="*/ 161925 w 908050"/>
                    <a:gd name="connsiteY3" fmla="*/ 920750 h 1187450"/>
                    <a:gd name="connsiteX4" fmla="*/ 60325 w 908050"/>
                    <a:gd name="connsiteY4" fmla="*/ 1069975 h 1187450"/>
                    <a:gd name="connsiteX5" fmla="*/ 38100 w 908050"/>
                    <a:gd name="connsiteY5" fmla="*/ 1187450 h 1187450"/>
                    <a:gd name="connsiteX0" fmla="*/ 1083885 w 1083885"/>
                    <a:gd name="connsiteY0" fmla="*/ 0 h 1609068"/>
                    <a:gd name="connsiteX1" fmla="*/ 1083885 w 1083885"/>
                    <a:gd name="connsiteY1" fmla="*/ 409575 h 1609068"/>
                    <a:gd name="connsiteX2" fmla="*/ 175835 w 1083885"/>
                    <a:gd name="connsiteY2" fmla="*/ 784225 h 1609068"/>
                    <a:gd name="connsiteX3" fmla="*/ 337760 w 1083885"/>
                    <a:gd name="connsiteY3" fmla="*/ 920750 h 1609068"/>
                    <a:gd name="connsiteX4" fmla="*/ 1210 w 1083885"/>
                    <a:gd name="connsiteY4" fmla="*/ 1606550 h 1609068"/>
                    <a:gd name="connsiteX5" fmla="*/ 213935 w 1083885"/>
                    <a:gd name="connsiteY5" fmla="*/ 1187450 h 1609068"/>
                    <a:gd name="connsiteX0" fmla="*/ 1082675 w 1082675"/>
                    <a:gd name="connsiteY0" fmla="*/ 0 h 1606550"/>
                    <a:gd name="connsiteX1" fmla="*/ 1082675 w 1082675"/>
                    <a:gd name="connsiteY1" fmla="*/ 409575 h 1606550"/>
                    <a:gd name="connsiteX2" fmla="*/ 174625 w 1082675"/>
                    <a:gd name="connsiteY2" fmla="*/ 784225 h 1606550"/>
                    <a:gd name="connsiteX3" fmla="*/ 336550 w 1082675"/>
                    <a:gd name="connsiteY3" fmla="*/ 920750 h 1606550"/>
                    <a:gd name="connsiteX4" fmla="*/ 0 w 1082675"/>
                    <a:gd name="connsiteY4" fmla="*/ 1606550 h 1606550"/>
                    <a:gd name="connsiteX0" fmla="*/ 1082675 w 1082675"/>
                    <a:gd name="connsiteY0" fmla="*/ 0 h 1631950"/>
                    <a:gd name="connsiteX1" fmla="*/ 1082675 w 1082675"/>
                    <a:gd name="connsiteY1" fmla="*/ 409575 h 1631950"/>
                    <a:gd name="connsiteX2" fmla="*/ 174625 w 1082675"/>
                    <a:gd name="connsiteY2" fmla="*/ 784225 h 1631950"/>
                    <a:gd name="connsiteX3" fmla="*/ 336550 w 1082675"/>
                    <a:gd name="connsiteY3" fmla="*/ 920750 h 1631950"/>
                    <a:gd name="connsiteX4" fmla="*/ 0 w 1082675"/>
                    <a:gd name="connsiteY4" fmla="*/ 1631950 h 1631950"/>
                    <a:gd name="connsiteX0" fmla="*/ 1082910 w 1082910"/>
                    <a:gd name="connsiteY0" fmla="*/ 0 h 1631950"/>
                    <a:gd name="connsiteX1" fmla="*/ 1082910 w 1082910"/>
                    <a:gd name="connsiteY1" fmla="*/ 409575 h 1631950"/>
                    <a:gd name="connsiteX2" fmla="*/ 174860 w 1082910"/>
                    <a:gd name="connsiteY2" fmla="*/ 784225 h 1631950"/>
                    <a:gd name="connsiteX3" fmla="*/ 336785 w 1082910"/>
                    <a:gd name="connsiteY3" fmla="*/ 920750 h 1631950"/>
                    <a:gd name="connsiteX4" fmla="*/ 235 w 1082910"/>
                    <a:gd name="connsiteY4" fmla="*/ 1631950 h 1631950"/>
                    <a:gd name="connsiteX0" fmla="*/ 1083207 w 1083207"/>
                    <a:gd name="connsiteY0" fmla="*/ 0 h 1631950"/>
                    <a:gd name="connsiteX1" fmla="*/ 1083207 w 1083207"/>
                    <a:gd name="connsiteY1" fmla="*/ 409575 h 1631950"/>
                    <a:gd name="connsiteX2" fmla="*/ 175157 w 1083207"/>
                    <a:gd name="connsiteY2" fmla="*/ 784225 h 1631950"/>
                    <a:gd name="connsiteX3" fmla="*/ 337082 w 1083207"/>
                    <a:gd name="connsiteY3" fmla="*/ 920750 h 1631950"/>
                    <a:gd name="connsiteX4" fmla="*/ 532 w 1083207"/>
                    <a:gd name="connsiteY4" fmla="*/ 1631950 h 1631950"/>
                    <a:gd name="connsiteX0" fmla="*/ 1083366 w 1083366"/>
                    <a:gd name="connsiteY0" fmla="*/ 0 h 1631950"/>
                    <a:gd name="connsiteX1" fmla="*/ 1083366 w 1083366"/>
                    <a:gd name="connsiteY1" fmla="*/ 409575 h 1631950"/>
                    <a:gd name="connsiteX2" fmla="*/ 175316 w 1083366"/>
                    <a:gd name="connsiteY2" fmla="*/ 784225 h 1631950"/>
                    <a:gd name="connsiteX3" fmla="*/ 337241 w 1083366"/>
                    <a:gd name="connsiteY3" fmla="*/ 920750 h 1631950"/>
                    <a:gd name="connsiteX4" fmla="*/ 691 w 1083366"/>
                    <a:gd name="connsiteY4" fmla="*/ 1631950 h 1631950"/>
                    <a:gd name="connsiteX0" fmla="*/ 1083366 w 1083366"/>
                    <a:gd name="connsiteY0" fmla="*/ 0 h 1631950"/>
                    <a:gd name="connsiteX1" fmla="*/ 1083366 w 1083366"/>
                    <a:gd name="connsiteY1" fmla="*/ 409575 h 1631950"/>
                    <a:gd name="connsiteX2" fmla="*/ 175316 w 1083366"/>
                    <a:gd name="connsiteY2" fmla="*/ 784225 h 1631950"/>
                    <a:gd name="connsiteX3" fmla="*/ 337241 w 1083366"/>
                    <a:gd name="connsiteY3" fmla="*/ 920750 h 1631950"/>
                    <a:gd name="connsiteX4" fmla="*/ 691 w 1083366"/>
                    <a:gd name="connsiteY4" fmla="*/ 1631950 h 1631950"/>
                    <a:gd name="connsiteX0" fmla="*/ 1083366 w 1083366"/>
                    <a:gd name="connsiteY0" fmla="*/ 0 h 1727200"/>
                    <a:gd name="connsiteX1" fmla="*/ 1083366 w 1083366"/>
                    <a:gd name="connsiteY1" fmla="*/ 504825 h 1727200"/>
                    <a:gd name="connsiteX2" fmla="*/ 175316 w 1083366"/>
                    <a:gd name="connsiteY2" fmla="*/ 879475 h 1727200"/>
                    <a:gd name="connsiteX3" fmla="*/ 337241 w 1083366"/>
                    <a:gd name="connsiteY3" fmla="*/ 1016000 h 1727200"/>
                    <a:gd name="connsiteX4" fmla="*/ 691 w 1083366"/>
                    <a:gd name="connsiteY4" fmla="*/ 1727200 h 1727200"/>
                    <a:gd name="connsiteX0" fmla="*/ 1083366 w 1083366"/>
                    <a:gd name="connsiteY0" fmla="*/ 0 h 1762125"/>
                    <a:gd name="connsiteX1" fmla="*/ 1083366 w 1083366"/>
                    <a:gd name="connsiteY1" fmla="*/ 539750 h 1762125"/>
                    <a:gd name="connsiteX2" fmla="*/ 175316 w 1083366"/>
                    <a:gd name="connsiteY2" fmla="*/ 914400 h 1762125"/>
                    <a:gd name="connsiteX3" fmla="*/ 337241 w 1083366"/>
                    <a:gd name="connsiteY3" fmla="*/ 1050925 h 1762125"/>
                    <a:gd name="connsiteX4" fmla="*/ 691 w 1083366"/>
                    <a:gd name="connsiteY4" fmla="*/ 1762125 h 1762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3366" h="1762125">
                      <a:moveTo>
                        <a:pt x="1083366" y="0"/>
                      </a:moveTo>
                      <a:lnTo>
                        <a:pt x="1083366" y="539750"/>
                      </a:lnTo>
                      <a:cubicBezTo>
                        <a:pt x="793383" y="546100"/>
                        <a:pt x="436724" y="650875"/>
                        <a:pt x="175316" y="914400"/>
                      </a:cubicBezTo>
                      <a:lnTo>
                        <a:pt x="337241" y="1050925"/>
                      </a:lnTo>
                      <a:cubicBezTo>
                        <a:pt x="112874" y="1216025"/>
                        <a:pt x="-10421" y="1597025"/>
                        <a:pt x="691" y="1762125"/>
                      </a:cubicBezTo>
                    </a:path>
                  </a:pathLst>
                </a:custGeom>
                <a:noFill/>
                <a:ln w="31750">
                  <a:solidFill>
                    <a:srgbClr val="437D5A"/>
                  </a:solidFill>
                  <a:head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40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7" name="Freeform 105">
                  <a:extLst>
                    <a:ext uri="{FF2B5EF4-FFF2-40B4-BE49-F238E27FC236}">
                      <a16:creationId xmlns:a16="http://schemas.microsoft.com/office/drawing/2014/main" id="{CD8B12AA-A928-4DB2-B771-B187D1F33B3C}"/>
                    </a:ext>
                  </a:extLst>
                </p:cNvPr>
                <p:cNvSpPr/>
                <p:nvPr/>
              </p:nvSpPr>
              <p:spPr>
                <a:xfrm rot="15480000">
                  <a:off x="3545615" y="2871618"/>
                  <a:ext cx="1083366" cy="1762125"/>
                </a:xfrm>
                <a:custGeom>
                  <a:avLst/>
                  <a:gdLst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0 w 936625"/>
                    <a:gd name="connsiteY2" fmla="*/ 403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957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957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1187450"/>
                    <a:gd name="connsiteX1" fmla="*/ 936625 w 936625"/>
                    <a:gd name="connsiteY1" fmla="*/ 409575 h 1187450"/>
                    <a:gd name="connsiteX2" fmla="*/ 28575 w 936625"/>
                    <a:gd name="connsiteY2" fmla="*/ 784225 h 1187450"/>
                    <a:gd name="connsiteX3" fmla="*/ 0 w 936625"/>
                    <a:gd name="connsiteY3" fmla="*/ 898525 h 1187450"/>
                    <a:gd name="connsiteX4" fmla="*/ 117475 w 936625"/>
                    <a:gd name="connsiteY4" fmla="*/ 898525 h 1187450"/>
                    <a:gd name="connsiteX5" fmla="*/ 66675 w 936625"/>
                    <a:gd name="connsiteY5" fmla="*/ 1187450 h 1187450"/>
                    <a:gd name="connsiteX0" fmla="*/ 936625 w 936625"/>
                    <a:gd name="connsiteY0" fmla="*/ 0 h 1187450"/>
                    <a:gd name="connsiteX1" fmla="*/ 936625 w 936625"/>
                    <a:gd name="connsiteY1" fmla="*/ 409575 h 1187450"/>
                    <a:gd name="connsiteX2" fmla="*/ 28575 w 936625"/>
                    <a:gd name="connsiteY2" fmla="*/ 784225 h 1187450"/>
                    <a:gd name="connsiteX3" fmla="*/ 0 w 936625"/>
                    <a:gd name="connsiteY3" fmla="*/ 898525 h 1187450"/>
                    <a:gd name="connsiteX4" fmla="*/ 88900 w 936625"/>
                    <a:gd name="connsiteY4" fmla="*/ 1069975 h 1187450"/>
                    <a:gd name="connsiteX5" fmla="*/ 66675 w 936625"/>
                    <a:gd name="connsiteY5" fmla="*/ 1187450 h 1187450"/>
                    <a:gd name="connsiteX0" fmla="*/ 908050 w 908050"/>
                    <a:gd name="connsiteY0" fmla="*/ 0 h 1187450"/>
                    <a:gd name="connsiteX1" fmla="*/ 908050 w 908050"/>
                    <a:gd name="connsiteY1" fmla="*/ 409575 h 1187450"/>
                    <a:gd name="connsiteX2" fmla="*/ 0 w 908050"/>
                    <a:gd name="connsiteY2" fmla="*/ 784225 h 1187450"/>
                    <a:gd name="connsiteX3" fmla="*/ 161925 w 908050"/>
                    <a:gd name="connsiteY3" fmla="*/ 920750 h 1187450"/>
                    <a:gd name="connsiteX4" fmla="*/ 60325 w 908050"/>
                    <a:gd name="connsiteY4" fmla="*/ 1069975 h 1187450"/>
                    <a:gd name="connsiteX5" fmla="*/ 38100 w 908050"/>
                    <a:gd name="connsiteY5" fmla="*/ 1187450 h 1187450"/>
                    <a:gd name="connsiteX0" fmla="*/ 1083885 w 1083885"/>
                    <a:gd name="connsiteY0" fmla="*/ 0 h 1609068"/>
                    <a:gd name="connsiteX1" fmla="*/ 1083885 w 1083885"/>
                    <a:gd name="connsiteY1" fmla="*/ 409575 h 1609068"/>
                    <a:gd name="connsiteX2" fmla="*/ 175835 w 1083885"/>
                    <a:gd name="connsiteY2" fmla="*/ 784225 h 1609068"/>
                    <a:gd name="connsiteX3" fmla="*/ 337760 w 1083885"/>
                    <a:gd name="connsiteY3" fmla="*/ 920750 h 1609068"/>
                    <a:gd name="connsiteX4" fmla="*/ 1210 w 1083885"/>
                    <a:gd name="connsiteY4" fmla="*/ 1606550 h 1609068"/>
                    <a:gd name="connsiteX5" fmla="*/ 213935 w 1083885"/>
                    <a:gd name="connsiteY5" fmla="*/ 1187450 h 1609068"/>
                    <a:gd name="connsiteX0" fmla="*/ 1082675 w 1082675"/>
                    <a:gd name="connsiteY0" fmla="*/ 0 h 1606550"/>
                    <a:gd name="connsiteX1" fmla="*/ 1082675 w 1082675"/>
                    <a:gd name="connsiteY1" fmla="*/ 409575 h 1606550"/>
                    <a:gd name="connsiteX2" fmla="*/ 174625 w 1082675"/>
                    <a:gd name="connsiteY2" fmla="*/ 784225 h 1606550"/>
                    <a:gd name="connsiteX3" fmla="*/ 336550 w 1082675"/>
                    <a:gd name="connsiteY3" fmla="*/ 920750 h 1606550"/>
                    <a:gd name="connsiteX4" fmla="*/ 0 w 1082675"/>
                    <a:gd name="connsiteY4" fmla="*/ 1606550 h 1606550"/>
                    <a:gd name="connsiteX0" fmla="*/ 1082675 w 1082675"/>
                    <a:gd name="connsiteY0" fmla="*/ 0 h 1631950"/>
                    <a:gd name="connsiteX1" fmla="*/ 1082675 w 1082675"/>
                    <a:gd name="connsiteY1" fmla="*/ 409575 h 1631950"/>
                    <a:gd name="connsiteX2" fmla="*/ 174625 w 1082675"/>
                    <a:gd name="connsiteY2" fmla="*/ 784225 h 1631950"/>
                    <a:gd name="connsiteX3" fmla="*/ 336550 w 1082675"/>
                    <a:gd name="connsiteY3" fmla="*/ 920750 h 1631950"/>
                    <a:gd name="connsiteX4" fmla="*/ 0 w 1082675"/>
                    <a:gd name="connsiteY4" fmla="*/ 1631950 h 1631950"/>
                    <a:gd name="connsiteX0" fmla="*/ 1082910 w 1082910"/>
                    <a:gd name="connsiteY0" fmla="*/ 0 h 1631950"/>
                    <a:gd name="connsiteX1" fmla="*/ 1082910 w 1082910"/>
                    <a:gd name="connsiteY1" fmla="*/ 409575 h 1631950"/>
                    <a:gd name="connsiteX2" fmla="*/ 174860 w 1082910"/>
                    <a:gd name="connsiteY2" fmla="*/ 784225 h 1631950"/>
                    <a:gd name="connsiteX3" fmla="*/ 336785 w 1082910"/>
                    <a:gd name="connsiteY3" fmla="*/ 920750 h 1631950"/>
                    <a:gd name="connsiteX4" fmla="*/ 235 w 1082910"/>
                    <a:gd name="connsiteY4" fmla="*/ 1631950 h 1631950"/>
                    <a:gd name="connsiteX0" fmla="*/ 1083207 w 1083207"/>
                    <a:gd name="connsiteY0" fmla="*/ 0 h 1631950"/>
                    <a:gd name="connsiteX1" fmla="*/ 1083207 w 1083207"/>
                    <a:gd name="connsiteY1" fmla="*/ 409575 h 1631950"/>
                    <a:gd name="connsiteX2" fmla="*/ 175157 w 1083207"/>
                    <a:gd name="connsiteY2" fmla="*/ 784225 h 1631950"/>
                    <a:gd name="connsiteX3" fmla="*/ 337082 w 1083207"/>
                    <a:gd name="connsiteY3" fmla="*/ 920750 h 1631950"/>
                    <a:gd name="connsiteX4" fmla="*/ 532 w 1083207"/>
                    <a:gd name="connsiteY4" fmla="*/ 1631950 h 1631950"/>
                    <a:gd name="connsiteX0" fmla="*/ 1083366 w 1083366"/>
                    <a:gd name="connsiteY0" fmla="*/ 0 h 1631950"/>
                    <a:gd name="connsiteX1" fmla="*/ 1083366 w 1083366"/>
                    <a:gd name="connsiteY1" fmla="*/ 409575 h 1631950"/>
                    <a:gd name="connsiteX2" fmla="*/ 175316 w 1083366"/>
                    <a:gd name="connsiteY2" fmla="*/ 784225 h 1631950"/>
                    <a:gd name="connsiteX3" fmla="*/ 337241 w 1083366"/>
                    <a:gd name="connsiteY3" fmla="*/ 920750 h 1631950"/>
                    <a:gd name="connsiteX4" fmla="*/ 691 w 1083366"/>
                    <a:gd name="connsiteY4" fmla="*/ 1631950 h 1631950"/>
                    <a:gd name="connsiteX0" fmla="*/ 1083366 w 1083366"/>
                    <a:gd name="connsiteY0" fmla="*/ 0 h 1631950"/>
                    <a:gd name="connsiteX1" fmla="*/ 1083366 w 1083366"/>
                    <a:gd name="connsiteY1" fmla="*/ 409575 h 1631950"/>
                    <a:gd name="connsiteX2" fmla="*/ 175316 w 1083366"/>
                    <a:gd name="connsiteY2" fmla="*/ 784225 h 1631950"/>
                    <a:gd name="connsiteX3" fmla="*/ 337241 w 1083366"/>
                    <a:gd name="connsiteY3" fmla="*/ 920750 h 1631950"/>
                    <a:gd name="connsiteX4" fmla="*/ 691 w 1083366"/>
                    <a:gd name="connsiteY4" fmla="*/ 1631950 h 1631950"/>
                    <a:gd name="connsiteX0" fmla="*/ 1083366 w 1083366"/>
                    <a:gd name="connsiteY0" fmla="*/ 0 h 1727200"/>
                    <a:gd name="connsiteX1" fmla="*/ 1083366 w 1083366"/>
                    <a:gd name="connsiteY1" fmla="*/ 504825 h 1727200"/>
                    <a:gd name="connsiteX2" fmla="*/ 175316 w 1083366"/>
                    <a:gd name="connsiteY2" fmla="*/ 879475 h 1727200"/>
                    <a:gd name="connsiteX3" fmla="*/ 337241 w 1083366"/>
                    <a:gd name="connsiteY3" fmla="*/ 1016000 h 1727200"/>
                    <a:gd name="connsiteX4" fmla="*/ 691 w 1083366"/>
                    <a:gd name="connsiteY4" fmla="*/ 1727200 h 1727200"/>
                    <a:gd name="connsiteX0" fmla="*/ 1083366 w 1083366"/>
                    <a:gd name="connsiteY0" fmla="*/ 0 h 1762125"/>
                    <a:gd name="connsiteX1" fmla="*/ 1083366 w 1083366"/>
                    <a:gd name="connsiteY1" fmla="*/ 539750 h 1762125"/>
                    <a:gd name="connsiteX2" fmla="*/ 175316 w 1083366"/>
                    <a:gd name="connsiteY2" fmla="*/ 914400 h 1762125"/>
                    <a:gd name="connsiteX3" fmla="*/ 337241 w 1083366"/>
                    <a:gd name="connsiteY3" fmla="*/ 1050925 h 1762125"/>
                    <a:gd name="connsiteX4" fmla="*/ 691 w 1083366"/>
                    <a:gd name="connsiteY4" fmla="*/ 1762125 h 1762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3366" h="1762125">
                      <a:moveTo>
                        <a:pt x="1083366" y="0"/>
                      </a:moveTo>
                      <a:lnTo>
                        <a:pt x="1083366" y="539750"/>
                      </a:lnTo>
                      <a:cubicBezTo>
                        <a:pt x="793383" y="546100"/>
                        <a:pt x="436724" y="650875"/>
                        <a:pt x="175316" y="914400"/>
                      </a:cubicBezTo>
                      <a:lnTo>
                        <a:pt x="337241" y="1050925"/>
                      </a:lnTo>
                      <a:cubicBezTo>
                        <a:pt x="112874" y="1216025"/>
                        <a:pt x="-10421" y="1597025"/>
                        <a:pt x="691" y="1762125"/>
                      </a:cubicBezTo>
                    </a:path>
                  </a:pathLst>
                </a:custGeom>
                <a:noFill/>
                <a:ln w="31750">
                  <a:solidFill>
                    <a:srgbClr val="BE8128"/>
                  </a:solidFill>
                  <a:head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40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8" name="Freeform 106">
                  <a:extLst>
                    <a:ext uri="{FF2B5EF4-FFF2-40B4-BE49-F238E27FC236}">
                      <a16:creationId xmlns:a16="http://schemas.microsoft.com/office/drawing/2014/main" id="{14C519A0-B9A3-45AC-A6DE-1B6240849FD0}"/>
                    </a:ext>
                  </a:extLst>
                </p:cNvPr>
                <p:cNvSpPr/>
                <p:nvPr/>
              </p:nvSpPr>
              <p:spPr>
                <a:xfrm rot="18540000">
                  <a:off x="3289113" y="1952718"/>
                  <a:ext cx="1083366" cy="1762125"/>
                </a:xfrm>
                <a:custGeom>
                  <a:avLst/>
                  <a:gdLst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0 w 936625"/>
                    <a:gd name="connsiteY2" fmla="*/ 403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322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957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898525"/>
                    <a:gd name="connsiteX1" fmla="*/ 936625 w 936625"/>
                    <a:gd name="connsiteY1" fmla="*/ 409575 h 898525"/>
                    <a:gd name="connsiteX2" fmla="*/ 28575 w 936625"/>
                    <a:gd name="connsiteY2" fmla="*/ 784225 h 898525"/>
                    <a:gd name="connsiteX3" fmla="*/ 0 w 936625"/>
                    <a:gd name="connsiteY3" fmla="*/ 898525 h 898525"/>
                    <a:gd name="connsiteX4" fmla="*/ 117475 w 936625"/>
                    <a:gd name="connsiteY4" fmla="*/ 898525 h 898525"/>
                    <a:gd name="connsiteX5" fmla="*/ 120650 w 936625"/>
                    <a:gd name="connsiteY5" fmla="*/ 898525 h 898525"/>
                    <a:gd name="connsiteX0" fmla="*/ 936625 w 936625"/>
                    <a:gd name="connsiteY0" fmla="*/ 0 h 1187450"/>
                    <a:gd name="connsiteX1" fmla="*/ 936625 w 936625"/>
                    <a:gd name="connsiteY1" fmla="*/ 409575 h 1187450"/>
                    <a:gd name="connsiteX2" fmla="*/ 28575 w 936625"/>
                    <a:gd name="connsiteY2" fmla="*/ 784225 h 1187450"/>
                    <a:gd name="connsiteX3" fmla="*/ 0 w 936625"/>
                    <a:gd name="connsiteY3" fmla="*/ 898525 h 1187450"/>
                    <a:gd name="connsiteX4" fmla="*/ 117475 w 936625"/>
                    <a:gd name="connsiteY4" fmla="*/ 898525 h 1187450"/>
                    <a:gd name="connsiteX5" fmla="*/ 66675 w 936625"/>
                    <a:gd name="connsiteY5" fmla="*/ 1187450 h 1187450"/>
                    <a:gd name="connsiteX0" fmla="*/ 936625 w 936625"/>
                    <a:gd name="connsiteY0" fmla="*/ 0 h 1187450"/>
                    <a:gd name="connsiteX1" fmla="*/ 936625 w 936625"/>
                    <a:gd name="connsiteY1" fmla="*/ 409575 h 1187450"/>
                    <a:gd name="connsiteX2" fmla="*/ 28575 w 936625"/>
                    <a:gd name="connsiteY2" fmla="*/ 784225 h 1187450"/>
                    <a:gd name="connsiteX3" fmla="*/ 0 w 936625"/>
                    <a:gd name="connsiteY3" fmla="*/ 898525 h 1187450"/>
                    <a:gd name="connsiteX4" fmla="*/ 88900 w 936625"/>
                    <a:gd name="connsiteY4" fmla="*/ 1069975 h 1187450"/>
                    <a:gd name="connsiteX5" fmla="*/ 66675 w 936625"/>
                    <a:gd name="connsiteY5" fmla="*/ 1187450 h 1187450"/>
                    <a:gd name="connsiteX0" fmla="*/ 908050 w 908050"/>
                    <a:gd name="connsiteY0" fmla="*/ 0 h 1187450"/>
                    <a:gd name="connsiteX1" fmla="*/ 908050 w 908050"/>
                    <a:gd name="connsiteY1" fmla="*/ 409575 h 1187450"/>
                    <a:gd name="connsiteX2" fmla="*/ 0 w 908050"/>
                    <a:gd name="connsiteY2" fmla="*/ 784225 h 1187450"/>
                    <a:gd name="connsiteX3" fmla="*/ 161925 w 908050"/>
                    <a:gd name="connsiteY3" fmla="*/ 920750 h 1187450"/>
                    <a:gd name="connsiteX4" fmla="*/ 60325 w 908050"/>
                    <a:gd name="connsiteY4" fmla="*/ 1069975 h 1187450"/>
                    <a:gd name="connsiteX5" fmla="*/ 38100 w 908050"/>
                    <a:gd name="connsiteY5" fmla="*/ 1187450 h 1187450"/>
                    <a:gd name="connsiteX0" fmla="*/ 1083885 w 1083885"/>
                    <a:gd name="connsiteY0" fmla="*/ 0 h 1609068"/>
                    <a:gd name="connsiteX1" fmla="*/ 1083885 w 1083885"/>
                    <a:gd name="connsiteY1" fmla="*/ 409575 h 1609068"/>
                    <a:gd name="connsiteX2" fmla="*/ 175835 w 1083885"/>
                    <a:gd name="connsiteY2" fmla="*/ 784225 h 1609068"/>
                    <a:gd name="connsiteX3" fmla="*/ 337760 w 1083885"/>
                    <a:gd name="connsiteY3" fmla="*/ 920750 h 1609068"/>
                    <a:gd name="connsiteX4" fmla="*/ 1210 w 1083885"/>
                    <a:gd name="connsiteY4" fmla="*/ 1606550 h 1609068"/>
                    <a:gd name="connsiteX5" fmla="*/ 213935 w 1083885"/>
                    <a:gd name="connsiteY5" fmla="*/ 1187450 h 1609068"/>
                    <a:gd name="connsiteX0" fmla="*/ 1082675 w 1082675"/>
                    <a:gd name="connsiteY0" fmla="*/ 0 h 1606550"/>
                    <a:gd name="connsiteX1" fmla="*/ 1082675 w 1082675"/>
                    <a:gd name="connsiteY1" fmla="*/ 409575 h 1606550"/>
                    <a:gd name="connsiteX2" fmla="*/ 174625 w 1082675"/>
                    <a:gd name="connsiteY2" fmla="*/ 784225 h 1606550"/>
                    <a:gd name="connsiteX3" fmla="*/ 336550 w 1082675"/>
                    <a:gd name="connsiteY3" fmla="*/ 920750 h 1606550"/>
                    <a:gd name="connsiteX4" fmla="*/ 0 w 1082675"/>
                    <a:gd name="connsiteY4" fmla="*/ 1606550 h 1606550"/>
                    <a:gd name="connsiteX0" fmla="*/ 1082675 w 1082675"/>
                    <a:gd name="connsiteY0" fmla="*/ 0 h 1631950"/>
                    <a:gd name="connsiteX1" fmla="*/ 1082675 w 1082675"/>
                    <a:gd name="connsiteY1" fmla="*/ 409575 h 1631950"/>
                    <a:gd name="connsiteX2" fmla="*/ 174625 w 1082675"/>
                    <a:gd name="connsiteY2" fmla="*/ 784225 h 1631950"/>
                    <a:gd name="connsiteX3" fmla="*/ 336550 w 1082675"/>
                    <a:gd name="connsiteY3" fmla="*/ 920750 h 1631950"/>
                    <a:gd name="connsiteX4" fmla="*/ 0 w 1082675"/>
                    <a:gd name="connsiteY4" fmla="*/ 1631950 h 1631950"/>
                    <a:gd name="connsiteX0" fmla="*/ 1082910 w 1082910"/>
                    <a:gd name="connsiteY0" fmla="*/ 0 h 1631950"/>
                    <a:gd name="connsiteX1" fmla="*/ 1082910 w 1082910"/>
                    <a:gd name="connsiteY1" fmla="*/ 409575 h 1631950"/>
                    <a:gd name="connsiteX2" fmla="*/ 174860 w 1082910"/>
                    <a:gd name="connsiteY2" fmla="*/ 784225 h 1631950"/>
                    <a:gd name="connsiteX3" fmla="*/ 336785 w 1082910"/>
                    <a:gd name="connsiteY3" fmla="*/ 920750 h 1631950"/>
                    <a:gd name="connsiteX4" fmla="*/ 235 w 1082910"/>
                    <a:gd name="connsiteY4" fmla="*/ 1631950 h 1631950"/>
                    <a:gd name="connsiteX0" fmla="*/ 1083207 w 1083207"/>
                    <a:gd name="connsiteY0" fmla="*/ 0 h 1631950"/>
                    <a:gd name="connsiteX1" fmla="*/ 1083207 w 1083207"/>
                    <a:gd name="connsiteY1" fmla="*/ 409575 h 1631950"/>
                    <a:gd name="connsiteX2" fmla="*/ 175157 w 1083207"/>
                    <a:gd name="connsiteY2" fmla="*/ 784225 h 1631950"/>
                    <a:gd name="connsiteX3" fmla="*/ 337082 w 1083207"/>
                    <a:gd name="connsiteY3" fmla="*/ 920750 h 1631950"/>
                    <a:gd name="connsiteX4" fmla="*/ 532 w 1083207"/>
                    <a:gd name="connsiteY4" fmla="*/ 1631950 h 1631950"/>
                    <a:gd name="connsiteX0" fmla="*/ 1083366 w 1083366"/>
                    <a:gd name="connsiteY0" fmla="*/ 0 h 1631950"/>
                    <a:gd name="connsiteX1" fmla="*/ 1083366 w 1083366"/>
                    <a:gd name="connsiteY1" fmla="*/ 409575 h 1631950"/>
                    <a:gd name="connsiteX2" fmla="*/ 175316 w 1083366"/>
                    <a:gd name="connsiteY2" fmla="*/ 784225 h 1631950"/>
                    <a:gd name="connsiteX3" fmla="*/ 337241 w 1083366"/>
                    <a:gd name="connsiteY3" fmla="*/ 920750 h 1631950"/>
                    <a:gd name="connsiteX4" fmla="*/ 691 w 1083366"/>
                    <a:gd name="connsiteY4" fmla="*/ 1631950 h 1631950"/>
                    <a:gd name="connsiteX0" fmla="*/ 1083366 w 1083366"/>
                    <a:gd name="connsiteY0" fmla="*/ 0 h 1631950"/>
                    <a:gd name="connsiteX1" fmla="*/ 1083366 w 1083366"/>
                    <a:gd name="connsiteY1" fmla="*/ 409575 h 1631950"/>
                    <a:gd name="connsiteX2" fmla="*/ 175316 w 1083366"/>
                    <a:gd name="connsiteY2" fmla="*/ 784225 h 1631950"/>
                    <a:gd name="connsiteX3" fmla="*/ 337241 w 1083366"/>
                    <a:gd name="connsiteY3" fmla="*/ 920750 h 1631950"/>
                    <a:gd name="connsiteX4" fmla="*/ 691 w 1083366"/>
                    <a:gd name="connsiteY4" fmla="*/ 1631950 h 1631950"/>
                    <a:gd name="connsiteX0" fmla="*/ 1083366 w 1083366"/>
                    <a:gd name="connsiteY0" fmla="*/ 0 h 1727200"/>
                    <a:gd name="connsiteX1" fmla="*/ 1083366 w 1083366"/>
                    <a:gd name="connsiteY1" fmla="*/ 504825 h 1727200"/>
                    <a:gd name="connsiteX2" fmla="*/ 175316 w 1083366"/>
                    <a:gd name="connsiteY2" fmla="*/ 879475 h 1727200"/>
                    <a:gd name="connsiteX3" fmla="*/ 337241 w 1083366"/>
                    <a:gd name="connsiteY3" fmla="*/ 1016000 h 1727200"/>
                    <a:gd name="connsiteX4" fmla="*/ 691 w 1083366"/>
                    <a:gd name="connsiteY4" fmla="*/ 1727200 h 1727200"/>
                    <a:gd name="connsiteX0" fmla="*/ 1083366 w 1083366"/>
                    <a:gd name="connsiteY0" fmla="*/ 0 h 1762125"/>
                    <a:gd name="connsiteX1" fmla="*/ 1083366 w 1083366"/>
                    <a:gd name="connsiteY1" fmla="*/ 539750 h 1762125"/>
                    <a:gd name="connsiteX2" fmla="*/ 175316 w 1083366"/>
                    <a:gd name="connsiteY2" fmla="*/ 914400 h 1762125"/>
                    <a:gd name="connsiteX3" fmla="*/ 337241 w 1083366"/>
                    <a:gd name="connsiteY3" fmla="*/ 1050925 h 1762125"/>
                    <a:gd name="connsiteX4" fmla="*/ 691 w 1083366"/>
                    <a:gd name="connsiteY4" fmla="*/ 1762125 h 1762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3366" h="1762125">
                      <a:moveTo>
                        <a:pt x="1083366" y="0"/>
                      </a:moveTo>
                      <a:lnTo>
                        <a:pt x="1083366" y="539750"/>
                      </a:lnTo>
                      <a:cubicBezTo>
                        <a:pt x="793383" y="546100"/>
                        <a:pt x="436724" y="650875"/>
                        <a:pt x="175316" y="914400"/>
                      </a:cubicBezTo>
                      <a:lnTo>
                        <a:pt x="337241" y="1050925"/>
                      </a:lnTo>
                      <a:cubicBezTo>
                        <a:pt x="112874" y="1216025"/>
                        <a:pt x="-10421" y="1597025"/>
                        <a:pt x="691" y="1762125"/>
                      </a:cubicBezTo>
                    </a:path>
                  </a:pathLst>
                </a:custGeom>
                <a:noFill/>
                <a:ln w="31750">
                  <a:solidFill>
                    <a:srgbClr val="AC4A5A"/>
                  </a:solidFill>
                  <a:head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40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0B9DC1C-1245-4A77-A0AD-5A9D4C31F312}"/>
                </a:ext>
              </a:extLst>
            </p:cNvPr>
            <p:cNvGrpSpPr/>
            <p:nvPr/>
          </p:nvGrpSpPr>
          <p:grpSpPr>
            <a:xfrm>
              <a:off x="4564849" y="1422400"/>
              <a:ext cx="253938" cy="332453"/>
              <a:chOff x="7506538" y="1277289"/>
              <a:chExt cx="317791" cy="413433"/>
            </a:xfrm>
            <a:solidFill>
              <a:srgbClr val="288284"/>
            </a:solidFill>
          </p:grpSpPr>
          <p:sp>
            <p:nvSpPr>
              <p:cNvPr id="227" name="Freeform 26">
                <a:extLst>
                  <a:ext uri="{FF2B5EF4-FFF2-40B4-BE49-F238E27FC236}">
                    <a16:creationId xmlns:a16="http://schemas.microsoft.com/office/drawing/2014/main" id="{AEA7AE82-B0CF-4466-A34F-D4B56A9EF5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583921" y="1277289"/>
                <a:ext cx="163025" cy="163026"/>
              </a:xfrm>
              <a:custGeom>
                <a:avLst/>
                <a:gdLst>
                  <a:gd name="T0" fmla="*/ 822 w 1500"/>
                  <a:gd name="T1" fmla="*/ 2 h 1501"/>
                  <a:gd name="T2" fmla="*/ 961 w 1500"/>
                  <a:gd name="T3" fmla="*/ 29 h 1501"/>
                  <a:gd name="T4" fmla="*/ 1088 w 1500"/>
                  <a:gd name="T5" fmla="*/ 80 h 1501"/>
                  <a:gd name="T6" fmla="*/ 1203 w 1500"/>
                  <a:gd name="T7" fmla="*/ 153 h 1501"/>
                  <a:gd name="T8" fmla="*/ 1304 w 1500"/>
                  <a:gd name="T9" fmla="*/ 243 h 1501"/>
                  <a:gd name="T10" fmla="*/ 1386 w 1500"/>
                  <a:gd name="T11" fmla="*/ 352 h 1501"/>
                  <a:gd name="T12" fmla="*/ 1447 w 1500"/>
                  <a:gd name="T13" fmla="*/ 474 h 1501"/>
                  <a:gd name="T14" fmla="*/ 1487 w 1500"/>
                  <a:gd name="T15" fmla="*/ 608 h 1501"/>
                  <a:gd name="T16" fmla="*/ 1500 w 1500"/>
                  <a:gd name="T17" fmla="*/ 750 h 1501"/>
                  <a:gd name="T18" fmla="*/ 1487 w 1500"/>
                  <a:gd name="T19" fmla="*/ 893 h 1501"/>
                  <a:gd name="T20" fmla="*/ 1447 w 1500"/>
                  <a:gd name="T21" fmla="*/ 1026 h 1501"/>
                  <a:gd name="T22" fmla="*/ 1386 w 1500"/>
                  <a:gd name="T23" fmla="*/ 1148 h 1501"/>
                  <a:gd name="T24" fmla="*/ 1304 w 1500"/>
                  <a:gd name="T25" fmla="*/ 1256 h 1501"/>
                  <a:gd name="T26" fmla="*/ 1203 w 1500"/>
                  <a:gd name="T27" fmla="*/ 1348 h 1501"/>
                  <a:gd name="T28" fmla="*/ 1088 w 1500"/>
                  <a:gd name="T29" fmla="*/ 1421 h 1501"/>
                  <a:gd name="T30" fmla="*/ 961 w 1500"/>
                  <a:gd name="T31" fmla="*/ 1471 h 1501"/>
                  <a:gd name="T32" fmla="*/ 822 w 1500"/>
                  <a:gd name="T33" fmla="*/ 1497 h 1501"/>
                  <a:gd name="T34" fmla="*/ 678 w 1500"/>
                  <a:gd name="T35" fmla="*/ 1497 h 1501"/>
                  <a:gd name="T36" fmla="*/ 539 w 1500"/>
                  <a:gd name="T37" fmla="*/ 1471 h 1501"/>
                  <a:gd name="T38" fmla="*/ 411 w 1500"/>
                  <a:gd name="T39" fmla="*/ 1421 h 1501"/>
                  <a:gd name="T40" fmla="*/ 295 w 1500"/>
                  <a:gd name="T41" fmla="*/ 1348 h 1501"/>
                  <a:gd name="T42" fmla="*/ 196 w 1500"/>
                  <a:gd name="T43" fmla="*/ 1256 h 1501"/>
                  <a:gd name="T44" fmla="*/ 113 w 1500"/>
                  <a:gd name="T45" fmla="*/ 1148 h 1501"/>
                  <a:gd name="T46" fmla="*/ 52 w 1500"/>
                  <a:gd name="T47" fmla="*/ 1026 h 1501"/>
                  <a:gd name="T48" fmla="*/ 12 w 1500"/>
                  <a:gd name="T49" fmla="*/ 893 h 1501"/>
                  <a:gd name="T50" fmla="*/ 0 w 1500"/>
                  <a:gd name="T51" fmla="*/ 750 h 1501"/>
                  <a:gd name="T52" fmla="*/ 12 w 1500"/>
                  <a:gd name="T53" fmla="*/ 608 h 1501"/>
                  <a:gd name="T54" fmla="*/ 52 w 1500"/>
                  <a:gd name="T55" fmla="*/ 474 h 1501"/>
                  <a:gd name="T56" fmla="*/ 113 w 1500"/>
                  <a:gd name="T57" fmla="*/ 352 h 1501"/>
                  <a:gd name="T58" fmla="*/ 196 w 1500"/>
                  <a:gd name="T59" fmla="*/ 243 h 1501"/>
                  <a:gd name="T60" fmla="*/ 295 w 1500"/>
                  <a:gd name="T61" fmla="*/ 153 h 1501"/>
                  <a:gd name="T62" fmla="*/ 411 w 1500"/>
                  <a:gd name="T63" fmla="*/ 80 h 1501"/>
                  <a:gd name="T64" fmla="*/ 539 w 1500"/>
                  <a:gd name="T65" fmla="*/ 29 h 1501"/>
                  <a:gd name="T66" fmla="*/ 678 w 1500"/>
                  <a:gd name="T67" fmla="*/ 2 h 1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0" h="1501">
                    <a:moveTo>
                      <a:pt x="750" y="0"/>
                    </a:moveTo>
                    <a:lnTo>
                      <a:pt x="822" y="2"/>
                    </a:lnTo>
                    <a:lnTo>
                      <a:pt x="892" y="13"/>
                    </a:lnTo>
                    <a:lnTo>
                      <a:pt x="961" y="29"/>
                    </a:lnTo>
                    <a:lnTo>
                      <a:pt x="1026" y="52"/>
                    </a:lnTo>
                    <a:lnTo>
                      <a:pt x="1088" y="80"/>
                    </a:lnTo>
                    <a:lnTo>
                      <a:pt x="1147" y="113"/>
                    </a:lnTo>
                    <a:lnTo>
                      <a:pt x="1203" y="153"/>
                    </a:lnTo>
                    <a:lnTo>
                      <a:pt x="1255" y="196"/>
                    </a:lnTo>
                    <a:lnTo>
                      <a:pt x="1304" y="243"/>
                    </a:lnTo>
                    <a:lnTo>
                      <a:pt x="1347" y="296"/>
                    </a:lnTo>
                    <a:lnTo>
                      <a:pt x="1386" y="352"/>
                    </a:lnTo>
                    <a:lnTo>
                      <a:pt x="1420" y="412"/>
                    </a:lnTo>
                    <a:lnTo>
                      <a:pt x="1447" y="474"/>
                    </a:lnTo>
                    <a:lnTo>
                      <a:pt x="1470" y="539"/>
                    </a:lnTo>
                    <a:lnTo>
                      <a:pt x="1487" y="608"/>
                    </a:lnTo>
                    <a:lnTo>
                      <a:pt x="1496" y="678"/>
                    </a:lnTo>
                    <a:lnTo>
                      <a:pt x="1500" y="750"/>
                    </a:lnTo>
                    <a:lnTo>
                      <a:pt x="1496" y="822"/>
                    </a:lnTo>
                    <a:lnTo>
                      <a:pt x="1487" y="893"/>
                    </a:lnTo>
                    <a:lnTo>
                      <a:pt x="1470" y="960"/>
                    </a:lnTo>
                    <a:lnTo>
                      <a:pt x="1447" y="1026"/>
                    </a:lnTo>
                    <a:lnTo>
                      <a:pt x="1420" y="1089"/>
                    </a:lnTo>
                    <a:lnTo>
                      <a:pt x="1386" y="1148"/>
                    </a:lnTo>
                    <a:lnTo>
                      <a:pt x="1347" y="1204"/>
                    </a:lnTo>
                    <a:lnTo>
                      <a:pt x="1304" y="1256"/>
                    </a:lnTo>
                    <a:lnTo>
                      <a:pt x="1255" y="1305"/>
                    </a:lnTo>
                    <a:lnTo>
                      <a:pt x="1203" y="1348"/>
                    </a:lnTo>
                    <a:lnTo>
                      <a:pt x="1147" y="1387"/>
                    </a:lnTo>
                    <a:lnTo>
                      <a:pt x="1088" y="1421"/>
                    </a:lnTo>
                    <a:lnTo>
                      <a:pt x="1026" y="1449"/>
                    </a:lnTo>
                    <a:lnTo>
                      <a:pt x="961" y="1471"/>
                    </a:lnTo>
                    <a:lnTo>
                      <a:pt x="892" y="1488"/>
                    </a:lnTo>
                    <a:lnTo>
                      <a:pt x="822" y="1497"/>
                    </a:lnTo>
                    <a:lnTo>
                      <a:pt x="750" y="1501"/>
                    </a:lnTo>
                    <a:lnTo>
                      <a:pt x="678" y="1497"/>
                    </a:lnTo>
                    <a:lnTo>
                      <a:pt x="607" y="1488"/>
                    </a:lnTo>
                    <a:lnTo>
                      <a:pt x="539" y="1471"/>
                    </a:lnTo>
                    <a:lnTo>
                      <a:pt x="474" y="1449"/>
                    </a:lnTo>
                    <a:lnTo>
                      <a:pt x="411" y="1421"/>
                    </a:lnTo>
                    <a:lnTo>
                      <a:pt x="352" y="1387"/>
                    </a:lnTo>
                    <a:lnTo>
                      <a:pt x="295" y="1348"/>
                    </a:lnTo>
                    <a:lnTo>
                      <a:pt x="244" y="1305"/>
                    </a:lnTo>
                    <a:lnTo>
                      <a:pt x="196" y="1256"/>
                    </a:lnTo>
                    <a:lnTo>
                      <a:pt x="153" y="1204"/>
                    </a:lnTo>
                    <a:lnTo>
                      <a:pt x="113" y="1148"/>
                    </a:lnTo>
                    <a:lnTo>
                      <a:pt x="80" y="1089"/>
                    </a:lnTo>
                    <a:lnTo>
                      <a:pt x="52" y="1026"/>
                    </a:lnTo>
                    <a:lnTo>
                      <a:pt x="29" y="960"/>
                    </a:lnTo>
                    <a:lnTo>
                      <a:pt x="12" y="893"/>
                    </a:lnTo>
                    <a:lnTo>
                      <a:pt x="3" y="822"/>
                    </a:lnTo>
                    <a:lnTo>
                      <a:pt x="0" y="750"/>
                    </a:lnTo>
                    <a:lnTo>
                      <a:pt x="3" y="678"/>
                    </a:lnTo>
                    <a:lnTo>
                      <a:pt x="12" y="608"/>
                    </a:lnTo>
                    <a:lnTo>
                      <a:pt x="29" y="539"/>
                    </a:lnTo>
                    <a:lnTo>
                      <a:pt x="52" y="474"/>
                    </a:lnTo>
                    <a:lnTo>
                      <a:pt x="80" y="412"/>
                    </a:lnTo>
                    <a:lnTo>
                      <a:pt x="113" y="352"/>
                    </a:lnTo>
                    <a:lnTo>
                      <a:pt x="153" y="296"/>
                    </a:lnTo>
                    <a:lnTo>
                      <a:pt x="196" y="243"/>
                    </a:lnTo>
                    <a:lnTo>
                      <a:pt x="244" y="196"/>
                    </a:lnTo>
                    <a:lnTo>
                      <a:pt x="295" y="153"/>
                    </a:lnTo>
                    <a:lnTo>
                      <a:pt x="352" y="113"/>
                    </a:lnTo>
                    <a:lnTo>
                      <a:pt x="411" y="80"/>
                    </a:lnTo>
                    <a:lnTo>
                      <a:pt x="474" y="52"/>
                    </a:lnTo>
                    <a:lnTo>
                      <a:pt x="539" y="29"/>
                    </a:lnTo>
                    <a:lnTo>
                      <a:pt x="607" y="13"/>
                    </a:lnTo>
                    <a:lnTo>
                      <a:pt x="678" y="2"/>
                    </a:lnTo>
                    <a:lnTo>
                      <a:pt x="7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IN" sz="1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8" name="Freeform 27">
                <a:extLst>
                  <a:ext uri="{FF2B5EF4-FFF2-40B4-BE49-F238E27FC236}">
                    <a16:creationId xmlns:a16="http://schemas.microsoft.com/office/drawing/2014/main" id="{26A48B70-C34A-436E-94B3-EADF1C9165F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506538" y="1472485"/>
                <a:ext cx="317791" cy="218237"/>
              </a:xfrm>
              <a:custGeom>
                <a:avLst/>
                <a:gdLst>
                  <a:gd name="T0" fmla="*/ 888 w 2923"/>
                  <a:gd name="T1" fmla="*/ 3 h 2010"/>
                  <a:gd name="T2" fmla="*/ 917 w 2923"/>
                  <a:gd name="T3" fmla="*/ 18 h 2010"/>
                  <a:gd name="T4" fmla="*/ 935 w 2923"/>
                  <a:gd name="T5" fmla="*/ 45 h 2010"/>
                  <a:gd name="T6" fmla="*/ 1396 w 2923"/>
                  <a:gd name="T7" fmla="*/ 1301 h 2010"/>
                  <a:gd name="T8" fmla="*/ 1425 w 2923"/>
                  <a:gd name="T9" fmla="*/ 1326 h 2010"/>
                  <a:gd name="T10" fmla="*/ 1462 w 2923"/>
                  <a:gd name="T11" fmla="*/ 1334 h 2010"/>
                  <a:gd name="T12" fmla="*/ 1499 w 2923"/>
                  <a:gd name="T13" fmla="*/ 1326 h 2010"/>
                  <a:gd name="T14" fmla="*/ 1528 w 2923"/>
                  <a:gd name="T15" fmla="*/ 1301 h 2010"/>
                  <a:gd name="T16" fmla="*/ 1988 w 2923"/>
                  <a:gd name="T17" fmla="*/ 45 h 2010"/>
                  <a:gd name="T18" fmla="*/ 2008 w 2923"/>
                  <a:gd name="T19" fmla="*/ 17 h 2010"/>
                  <a:gd name="T20" fmla="*/ 2037 w 2923"/>
                  <a:gd name="T21" fmla="*/ 3 h 2010"/>
                  <a:gd name="T22" fmla="*/ 2070 w 2923"/>
                  <a:gd name="T23" fmla="*/ 4 h 2010"/>
                  <a:gd name="T24" fmla="*/ 2085 w 2923"/>
                  <a:gd name="T25" fmla="*/ 6 h 2010"/>
                  <a:gd name="T26" fmla="*/ 2125 w 2923"/>
                  <a:gd name="T27" fmla="*/ 12 h 2010"/>
                  <a:gd name="T28" fmla="*/ 2182 w 2923"/>
                  <a:gd name="T29" fmla="*/ 20 h 2010"/>
                  <a:gd name="T30" fmla="*/ 2250 w 2923"/>
                  <a:gd name="T31" fmla="*/ 31 h 2010"/>
                  <a:gd name="T32" fmla="*/ 2321 w 2923"/>
                  <a:gd name="T33" fmla="*/ 42 h 2010"/>
                  <a:gd name="T34" fmla="*/ 2389 w 2923"/>
                  <a:gd name="T35" fmla="*/ 54 h 2010"/>
                  <a:gd name="T36" fmla="*/ 2446 w 2923"/>
                  <a:gd name="T37" fmla="*/ 64 h 2010"/>
                  <a:gd name="T38" fmla="*/ 2468 w 2923"/>
                  <a:gd name="T39" fmla="*/ 70 h 2010"/>
                  <a:gd name="T40" fmla="*/ 2529 w 2923"/>
                  <a:gd name="T41" fmla="*/ 93 h 2010"/>
                  <a:gd name="T42" fmla="*/ 2642 w 2923"/>
                  <a:gd name="T43" fmla="*/ 156 h 2010"/>
                  <a:gd name="T44" fmla="*/ 2737 w 2923"/>
                  <a:gd name="T45" fmla="*/ 238 h 2010"/>
                  <a:gd name="T46" fmla="*/ 2816 w 2923"/>
                  <a:gd name="T47" fmla="*/ 336 h 2010"/>
                  <a:gd name="T48" fmla="*/ 2875 w 2923"/>
                  <a:gd name="T49" fmla="*/ 447 h 2010"/>
                  <a:gd name="T50" fmla="*/ 2911 w 2923"/>
                  <a:gd name="T51" fmla="*/ 569 h 2010"/>
                  <a:gd name="T52" fmla="*/ 2923 w 2923"/>
                  <a:gd name="T53" fmla="*/ 699 h 2010"/>
                  <a:gd name="T54" fmla="*/ 2920 w 2923"/>
                  <a:gd name="T55" fmla="*/ 1776 h 2010"/>
                  <a:gd name="T56" fmla="*/ 2892 w 2923"/>
                  <a:gd name="T57" fmla="*/ 1859 h 2010"/>
                  <a:gd name="T58" fmla="*/ 2842 w 2923"/>
                  <a:gd name="T59" fmla="*/ 1928 h 2010"/>
                  <a:gd name="T60" fmla="*/ 2773 w 2923"/>
                  <a:gd name="T61" fmla="*/ 1978 h 2010"/>
                  <a:gd name="T62" fmla="*/ 2689 w 2923"/>
                  <a:gd name="T63" fmla="*/ 2006 h 2010"/>
                  <a:gd name="T64" fmla="*/ 278 w 2923"/>
                  <a:gd name="T65" fmla="*/ 2010 h 2010"/>
                  <a:gd name="T66" fmla="*/ 190 w 2923"/>
                  <a:gd name="T67" fmla="*/ 1996 h 2010"/>
                  <a:gd name="T68" fmla="*/ 114 w 2923"/>
                  <a:gd name="T69" fmla="*/ 1956 h 2010"/>
                  <a:gd name="T70" fmla="*/ 53 w 2923"/>
                  <a:gd name="T71" fmla="*/ 1896 h 2010"/>
                  <a:gd name="T72" fmla="*/ 14 w 2923"/>
                  <a:gd name="T73" fmla="*/ 1819 h 2010"/>
                  <a:gd name="T74" fmla="*/ 0 w 2923"/>
                  <a:gd name="T75" fmla="*/ 1730 h 2010"/>
                  <a:gd name="T76" fmla="*/ 2 w 2923"/>
                  <a:gd name="T77" fmla="*/ 644 h 2010"/>
                  <a:gd name="T78" fmla="*/ 20 w 2923"/>
                  <a:gd name="T79" fmla="*/ 533 h 2010"/>
                  <a:gd name="T80" fmla="*/ 56 w 2923"/>
                  <a:gd name="T81" fmla="*/ 426 h 2010"/>
                  <a:gd name="T82" fmla="*/ 108 w 2923"/>
                  <a:gd name="T83" fmla="*/ 328 h 2010"/>
                  <a:gd name="T84" fmla="*/ 174 w 2923"/>
                  <a:gd name="T85" fmla="*/ 239 h 2010"/>
                  <a:gd name="T86" fmla="*/ 255 w 2923"/>
                  <a:gd name="T87" fmla="*/ 165 h 2010"/>
                  <a:gd name="T88" fmla="*/ 350 w 2923"/>
                  <a:gd name="T89" fmla="*/ 108 h 2010"/>
                  <a:gd name="T90" fmla="*/ 456 w 2923"/>
                  <a:gd name="T91" fmla="*/ 70 h 2010"/>
                  <a:gd name="T92" fmla="*/ 507 w 2923"/>
                  <a:gd name="T93" fmla="*/ 58 h 2010"/>
                  <a:gd name="T94" fmla="*/ 573 w 2923"/>
                  <a:gd name="T95" fmla="*/ 47 h 2010"/>
                  <a:gd name="T96" fmla="*/ 644 w 2923"/>
                  <a:gd name="T97" fmla="*/ 34 h 2010"/>
                  <a:gd name="T98" fmla="*/ 719 w 2923"/>
                  <a:gd name="T99" fmla="*/ 23 h 2010"/>
                  <a:gd name="T100" fmla="*/ 785 w 2923"/>
                  <a:gd name="T101" fmla="*/ 13 h 2010"/>
                  <a:gd name="T102" fmla="*/ 837 w 2923"/>
                  <a:gd name="T103" fmla="*/ 5 h 2010"/>
                  <a:gd name="T104" fmla="*/ 867 w 2923"/>
                  <a:gd name="T105" fmla="*/ 2 h 2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923" h="2010">
                    <a:moveTo>
                      <a:pt x="873" y="0"/>
                    </a:moveTo>
                    <a:lnTo>
                      <a:pt x="888" y="3"/>
                    </a:lnTo>
                    <a:lnTo>
                      <a:pt x="903" y="9"/>
                    </a:lnTo>
                    <a:lnTo>
                      <a:pt x="917" y="18"/>
                    </a:lnTo>
                    <a:lnTo>
                      <a:pt x="927" y="29"/>
                    </a:lnTo>
                    <a:lnTo>
                      <a:pt x="935" y="45"/>
                    </a:lnTo>
                    <a:lnTo>
                      <a:pt x="1385" y="1281"/>
                    </a:lnTo>
                    <a:lnTo>
                      <a:pt x="1396" y="1301"/>
                    </a:lnTo>
                    <a:lnTo>
                      <a:pt x="1408" y="1316"/>
                    </a:lnTo>
                    <a:lnTo>
                      <a:pt x="1425" y="1326"/>
                    </a:lnTo>
                    <a:lnTo>
                      <a:pt x="1443" y="1333"/>
                    </a:lnTo>
                    <a:lnTo>
                      <a:pt x="1462" y="1334"/>
                    </a:lnTo>
                    <a:lnTo>
                      <a:pt x="1480" y="1333"/>
                    </a:lnTo>
                    <a:lnTo>
                      <a:pt x="1499" y="1326"/>
                    </a:lnTo>
                    <a:lnTo>
                      <a:pt x="1515" y="1316"/>
                    </a:lnTo>
                    <a:lnTo>
                      <a:pt x="1528" y="1301"/>
                    </a:lnTo>
                    <a:lnTo>
                      <a:pt x="1538" y="1281"/>
                    </a:lnTo>
                    <a:lnTo>
                      <a:pt x="1988" y="45"/>
                    </a:lnTo>
                    <a:lnTo>
                      <a:pt x="1996" y="29"/>
                    </a:lnTo>
                    <a:lnTo>
                      <a:pt x="2008" y="17"/>
                    </a:lnTo>
                    <a:lnTo>
                      <a:pt x="2022" y="7"/>
                    </a:lnTo>
                    <a:lnTo>
                      <a:pt x="2037" y="3"/>
                    </a:lnTo>
                    <a:lnTo>
                      <a:pt x="2054" y="0"/>
                    </a:lnTo>
                    <a:lnTo>
                      <a:pt x="2070" y="4"/>
                    </a:lnTo>
                    <a:lnTo>
                      <a:pt x="2074" y="4"/>
                    </a:lnTo>
                    <a:lnTo>
                      <a:pt x="2085" y="6"/>
                    </a:lnTo>
                    <a:lnTo>
                      <a:pt x="2103" y="9"/>
                    </a:lnTo>
                    <a:lnTo>
                      <a:pt x="2125" y="12"/>
                    </a:lnTo>
                    <a:lnTo>
                      <a:pt x="2151" y="16"/>
                    </a:lnTo>
                    <a:lnTo>
                      <a:pt x="2182" y="20"/>
                    </a:lnTo>
                    <a:lnTo>
                      <a:pt x="2215" y="25"/>
                    </a:lnTo>
                    <a:lnTo>
                      <a:pt x="2250" y="31"/>
                    </a:lnTo>
                    <a:lnTo>
                      <a:pt x="2286" y="36"/>
                    </a:lnTo>
                    <a:lnTo>
                      <a:pt x="2321" y="42"/>
                    </a:lnTo>
                    <a:lnTo>
                      <a:pt x="2355" y="48"/>
                    </a:lnTo>
                    <a:lnTo>
                      <a:pt x="2389" y="54"/>
                    </a:lnTo>
                    <a:lnTo>
                      <a:pt x="2419" y="60"/>
                    </a:lnTo>
                    <a:lnTo>
                      <a:pt x="2446" y="64"/>
                    </a:lnTo>
                    <a:lnTo>
                      <a:pt x="2468" y="70"/>
                    </a:lnTo>
                    <a:lnTo>
                      <a:pt x="2468" y="70"/>
                    </a:lnTo>
                    <a:lnTo>
                      <a:pt x="2469" y="70"/>
                    </a:lnTo>
                    <a:lnTo>
                      <a:pt x="2529" y="93"/>
                    </a:lnTo>
                    <a:lnTo>
                      <a:pt x="2587" y="122"/>
                    </a:lnTo>
                    <a:lnTo>
                      <a:pt x="2642" y="156"/>
                    </a:lnTo>
                    <a:lnTo>
                      <a:pt x="2692" y="195"/>
                    </a:lnTo>
                    <a:lnTo>
                      <a:pt x="2737" y="238"/>
                    </a:lnTo>
                    <a:lnTo>
                      <a:pt x="2778" y="286"/>
                    </a:lnTo>
                    <a:lnTo>
                      <a:pt x="2816" y="336"/>
                    </a:lnTo>
                    <a:lnTo>
                      <a:pt x="2848" y="390"/>
                    </a:lnTo>
                    <a:lnTo>
                      <a:pt x="2875" y="447"/>
                    </a:lnTo>
                    <a:lnTo>
                      <a:pt x="2896" y="507"/>
                    </a:lnTo>
                    <a:lnTo>
                      <a:pt x="2911" y="569"/>
                    </a:lnTo>
                    <a:lnTo>
                      <a:pt x="2920" y="633"/>
                    </a:lnTo>
                    <a:lnTo>
                      <a:pt x="2923" y="699"/>
                    </a:lnTo>
                    <a:lnTo>
                      <a:pt x="2923" y="1730"/>
                    </a:lnTo>
                    <a:lnTo>
                      <a:pt x="2920" y="1776"/>
                    </a:lnTo>
                    <a:lnTo>
                      <a:pt x="2909" y="1819"/>
                    </a:lnTo>
                    <a:lnTo>
                      <a:pt x="2892" y="1859"/>
                    </a:lnTo>
                    <a:lnTo>
                      <a:pt x="2870" y="1896"/>
                    </a:lnTo>
                    <a:lnTo>
                      <a:pt x="2842" y="1928"/>
                    </a:lnTo>
                    <a:lnTo>
                      <a:pt x="2810" y="1956"/>
                    </a:lnTo>
                    <a:lnTo>
                      <a:pt x="2773" y="1978"/>
                    </a:lnTo>
                    <a:lnTo>
                      <a:pt x="2733" y="1996"/>
                    </a:lnTo>
                    <a:lnTo>
                      <a:pt x="2689" y="2006"/>
                    </a:lnTo>
                    <a:lnTo>
                      <a:pt x="2644" y="2010"/>
                    </a:lnTo>
                    <a:lnTo>
                      <a:pt x="278" y="2010"/>
                    </a:lnTo>
                    <a:lnTo>
                      <a:pt x="233" y="2006"/>
                    </a:lnTo>
                    <a:lnTo>
                      <a:pt x="190" y="1996"/>
                    </a:lnTo>
                    <a:lnTo>
                      <a:pt x="151" y="1978"/>
                    </a:lnTo>
                    <a:lnTo>
                      <a:pt x="114" y="1956"/>
                    </a:lnTo>
                    <a:lnTo>
                      <a:pt x="81" y="1928"/>
                    </a:lnTo>
                    <a:lnTo>
                      <a:pt x="53" y="1896"/>
                    </a:lnTo>
                    <a:lnTo>
                      <a:pt x="30" y="1859"/>
                    </a:lnTo>
                    <a:lnTo>
                      <a:pt x="14" y="1819"/>
                    </a:lnTo>
                    <a:lnTo>
                      <a:pt x="3" y="1776"/>
                    </a:lnTo>
                    <a:lnTo>
                      <a:pt x="0" y="1730"/>
                    </a:lnTo>
                    <a:lnTo>
                      <a:pt x="0" y="701"/>
                    </a:lnTo>
                    <a:lnTo>
                      <a:pt x="2" y="644"/>
                    </a:lnTo>
                    <a:lnTo>
                      <a:pt x="9" y="587"/>
                    </a:lnTo>
                    <a:lnTo>
                      <a:pt x="20" y="533"/>
                    </a:lnTo>
                    <a:lnTo>
                      <a:pt x="36" y="478"/>
                    </a:lnTo>
                    <a:lnTo>
                      <a:pt x="56" y="426"/>
                    </a:lnTo>
                    <a:lnTo>
                      <a:pt x="80" y="375"/>
                    </a:lnTo>
                    <a:lnTo>
                      <a:pt x="108" y="328"/>
                    </a:lnTo>
                    <a:lnTo>
                      <a:pt x="139" y="282"/>
                    </a:lnTo>
                    <a:lnTo>
                      <a:pt x="174" y="239"/>
                    </a:lnTo>
                    <a:lnTo>
                      <a:pt x="213" y="201"/>
                    </a:lnTo>
                    <a:lnTo>
                      <a:pt x="255" y="165"/>
                    </a:lnTo>
                    <a:lnTo>
                      <a:pt x="301" y="135"/>
                    </a:lnTo>
                    <a:lnTo>
                      <a:pt x="350" y="108"/>
                    </a:lnTo>
                    <a:lnTo>
                      <a:pt x="401" y="86"/>
                    </a:lnTo>
                    <a:lnTo>
                      <a:pt x="456" y="70"/>
                    </a:lnTo>
                    <a:lnTo>
                      <a:pt x="479" y="64"/>
                    </a:lnTo>
                    <a:lnTo>
                      <a:pt x="507" y="58"/>
                    </a:lnTo>
                    <a:lnTo>
                      <a:pt x="538" y="53"/>
                    </a:lnTo>
                    <a:lnTo>
                      <a:pt x="573" y="47"/>
                    </a:lnTo>
                    <a:lnTo>
                      <a:pt x="609" y="40"/>
                    </a:lnTo>
                    <a:lnTo>
                      <a:pt x="644" y="34"/>
                    </a:lnTo>
                    <a:lnTo>
                      <a:pt x="682" y="28"/>
                    </a:lnTo>
                    <a:lnTo>
                      <a:pt x="719" y="23"/>
                    </a:lnTo>
                    <a:lnTo>
                      <a:pt x="752" y="18"/>
                    </a:lnTo>
                    <a:lnTo>
                      <a:pt x="785" y="13"/>
                    </a:lnTo>
                    <a:lnTo>
                      <a:pt x="813" y="9"/>
                    </a:lnTo>
                    <a:lnTo>
                      <a:pt x="837" y="5"/>
                    </a:lnTo>
                    <a:lnTo>
                      <a:pt x="855" y="3"/>
                    </a:lnTo>
                    <a:lnTo>
                      <a:pt x="867" y="2"/>
                    </a:lnTo>
                    <a:lnTo>
                      <a:pt x="8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IN" sz="1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9" name="Freeform 28">
                <a:extLst>
                  <a:ext uri="{FF2B5EF4-FFF2-40B4-BE49-F238E27FC236}">
                    <a16:creationId xmlns:a16="http://schemas.microsoft.com/office/drawing/2014/main" id="{8B9819BC-4639-4C52-A76B-C389F4E782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644349" y="1467051"/>
                <a:ext cx="42387" cy="108249"/>
              </a:xfrm>
              <a:custGeom>
                <a:avLst/>
                <a:gdLst>
                  <a:gd name="T0" fmla="*/ 95 w 389"/>
                  <a:gd name="T1" fmla="*/ 0 h 996"/>
                  <a:gd name="T2" fmla="*/ 293 w 389"/>
                  <a:gd name="T3" fmla="*/ 0 h 996"/>
                  <a:gd name="T4" fmla="*/ 313 w 389"/>
                  <a:gd name="T5" fmla="*/ 2 h 996"/>
                  <a:gd name="T6" fmla="*/ 333 w 389"/>
                  <a:gd name="T7" fmla="*/ 8 h 996"/>
                  <a:gd name="T8" fmla="*/ 350 w 389"/>
                  <a:gd name="T9" fmla="*/ 17 h 996"/>
                  <a:gd name="T10" fmla="*/ 364 w 389"/>
                  <a:gd name="T11" fmla="*/ 30 h 996"/>
                  <a:gd name="T12" fmla="*/ 378 w 389"/>
                  <a:gd name="T13" fmla="*/ 49 h 996"/>
                  <a:gd name="T14" fmla="*/ 386 w 389"/>
                  <a:gd name="T15" fmla="*/ 70 h 996"/>
                  <a:gd name="T16" fmla="*/ 389 w 389"/>
                  <a:gd name="T17" fmla="*/ 94 h 996"/>
                  <a:gd name="T18" fmla="*/ 386 w 389"/>
                  <a:gd name="T19" fmla="*/ 117 h 996"/>
                  <a:gd name="T20" fmla="*/ 377 w 389"/>
                  <a:gd name="T21" fmla="*/ 138 h 996"/>
                  <a:gd name="T22" fmla="*/ 271 w 389"/>
                  <a:gd name="T23" fmla="*/ 298 h 996"/>
                  <a:gd name="T24" fmla="*/ 320 w 389"/>
                  <a:gd name="T25" fmla="*/ 716 h 996"/>
                  <a:gd name="T26" fmla="*/ 223 w 389"/>
                  <a:gd name="T27" fmla="*/ 976 h 996"/>
                  <a:gd name="T28" fmla="*/ 216 w 389"/>
                  <a:gd name="T29" fmla="*/ 988 h 996"/>
                  <a:gd name="T30" fmla="*/ 206 w 389"/>
                  <a:gd name="T31" fmla="*/ 994 h 996"/>
                  <a:gd name="T32" fmla="*/ 195 w 389"/>
                  <a:gd name="T33" fmla="*/ 996 h 996"/>
                  <a:gd name="T34" fmla="*/ 183 w 389"/>
                  <a:gd name="T35" fmla="*/ 994 h 996"/>
                  <a:gd name="T36" fmla="*/ 174 w 389"/>
                  <a:gd name="T37" fmla="*/ 988 h 996"/>
                  <a:gd name="T38" fmla="*/ 167 w 389"/>
                  <a:gd name="T39" fmla="*/ 976 h 996"/>
                  <a:gd name="T40" fmla="*/ 68 w 389"/>
                  <a:gd name="T41" fmla="*/ 716 h 996"/>
                  <a:gd name="T42" fmla="*/ 118 w 389"/>
                  <a:gd name="T43" fmla="*/ 298 h 996"/>
                  <a:gd name="T44" fmla="*/ 13 w 389"/>
                  <a:gd name="T45" fmla="*/ 138 h 996"/>
                  <a:gd name="T46" fmla="*/ 3 w 389"/>
                  <a:gd name="T47" fmla="*/ 117 h 996"/>
                  <a:gd name="T48" fmla="*/ 0 w 389"/>
                  <a:gd name="T49" fmla="*/ 94 h 996"/>
                  <a:gd name="T50" fmla="*/ 2 w 389"/>
                  <a:gd name="T51" fmla="*/ 70 h 996"/>
                  <a:gd name="T52" fmla="*/ 10 w 389"/>
                  <a:gd name="T53" fmla="*/ 49 h 996"/>
                  <a:gd name="T54" fmla="*/ 24 w 389"/>
                  <a:gd name="T55" fmla="*/ 30 h 996"/>
                  <a:gd name="T56" fmla="*/ 39 w 389"/>
                  <a:gd name="T57" fmla="*/ 17 h 996"/>
                  <a:gd name="T58" fmla="*/ 57 w 389"/>
                  <a:gd name="T59" fmla="*/ 8 h 996"/>
                  <a:gd name="T60" fmla="*/ 75 w 389"/>
                  <a:gd name="T61" fmla="*/ 2 h 996"/>
                  <a:gd name="T62" fmla="*/ 95 w 389"/>
                  <a:gd name="T63" fmla="*/ 0 h 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89" h="996">
                    <a:moveTo>
                      <a:pt x="95" y="0"/>
                    </a:moveTo>
                    <a:lnTo>
                      <a:pt x="293" y="0"/>
                    </a:lnTo>
                    <a:lnTo>
                      <a:pt x="313" y="2"/>
                    </a:lnTo>
                    <a:lnTo>
                      <a:pt x="333" y="8"/>
                    </a:lnTo>
                    <a:lnTo>
                      <a:pt x="350" y="17"/>
                    </a:lnTo>
                    <a:lnTo>
                      <a:pt x="364" y="30"/>
                    </a:lnTo>
                    <a:lnTo>
                      <a:pt x="378" y="49"/>
                    </a:lnTo>
                    <a:lnTo>
                      <a:pt x="386" y="70"/>
                    </a:lnTo>
                    <a:lnTo>
                      <a:pt x="389" y="94"/>
                    </a:lnTo>
                    <a:lnTo>
                      <a:pt x="386" y="117"/>
                    </a:lnTo>
                    <a:lnTo>
                      <a:pt x="377" y="138"/>
                    </a:lnTo>
                    <a:lnTo>
                      <a:pt x="271" y="298"/>
                    </a:lnTo>
                    <a:lnTo>
                      <a:pt x="320" y="716"/>
                    </a:lnTo>
                    <a:lnTo>
                      <a:pt x="223" y="976"/>
                    </a:lnTo>
                    <a:lnTo>
                      <a:pt x="216" y="988"/>
                    </a:lnTo>
                    <a:lnTo>
                      <a:pt x="206" y="994"/>
                    </a:lnTo>
                    <a:lnTo>
                      <a:pt x="195" y="996"/>
                    </a:lnTo>
                    <a:lnTo>
                      <a:pt x="183" y="994"/>
                    </a:lnTo>
                    <a:lnTo>
                      <a:pt x="174" y="988"/>
                    </a:lnTo>
                    <a:lnTo>
                      <a:pt x="167" y="976"/>
                    </a:lnTo>
                    <a:lnTo>
                      <a:pt x="68" y="716"/>
                    </a:lnTo>
                    <a:lnTo>
                      <a:pt x="118" y="298"/>
                    </a:lnTo>
                    <a:lnTo>
                      <a:pt x="13" y="138"/>
                    </a:lnTo>
                    <a:lnTo>
                      <a:pt x="3" y="117"/>
                    </a:lnTo>
                    <a:lnTo>
                      <a:pt x="0" y="94"/>
                    </a:lnTo>
                    <a:lnTo>
                      <a:pt x="2" y="70"/>
                    </a:lnTo>
                    <a:lnTo>
                      <a:pt x="10" y="49"/>
                    </a:lnTo>
                    <a:lnTo>
                      <a:pt x="24" y="30"/>
                    </a:lnTo>
                    <a:lnTo>
                      <a:pt x="39" y="17"/>
                    </a:lnTo>
                    <a:lnTo>
                      <a:pt x="57" y="8"/>
                    </a:lnTo>
                    <a:lnTo>
                      <a:pt x="75" y="2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IN" sz="1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92244AE-75EC-4FB4-B4FC-E11DC2E41950}"/>
                </a:ext>
              </a:extLst>
            </p:cNvPr>
            <p:cNvGrpSpPr/>
            <p:nvPr/>
          </p:nvGrpSpPr>
          <p:grpSpPr>
            <a:xfrm>
              <a:off x="4782503" y="1434739"/>
              <a:ext cx="2078718" cy="676397"/>
              <a:chOff x="6583346" y="878192"/>
              <a:chExt cx="2583251" cy="840568"/>
            </a:xfrm>
          </p:grpSpPr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84DE5174-E97E-450E-99BD-367151F48C96}"/>
                  </a:ext>
                </a:extLst>
              </p:cNvPr>
              <p:cNvSpPr txBox="1"/>
              <p:nvPr/>
            </p:nvSpPr>
            <p:spPr>
              <a:xfrm flipH="1">
                <a:off x="6583346" y="878192"/>
                <a:ext cx="2583251" cy="38247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685800">
                  <a:defRPr/>
                </a:pPr>
                <a:r>
                  <a:rPr lang="en-IN" sz="14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Personal Profile</a:t>
                </a: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238C5C38-84F1-4C38-900E-BEBF2C52761C}"/>
                  </a:ext>
                </a:extLst>
              </p:cNvPr>
              <p:cNvSpPr/>
              <p:nvPr/>
            </p:nvSpPr>
            <p:spPr>
              <a:xfrm>
                <a:off x="6583346" y="1259786"/>
                <a:ext cx="2544176" cy="45897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>
                  <a:defRPr/>
                </a:pPr>
                <a:r>
                  <a:rPr lang="en-US" sz="900" dirty="0">
                    <a:solidFill>
                      <a:srgbClr val="43434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 Like to keep Active by Coding and boxing with my Son.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88FDAE8-14FF-4583-850C-752971E50BE8}"/>
                </a:ext>
              </a:extLst>
            </p:cNvPr>
            <p:cNvGrpSpPr/>
            <p:nvPr/>
          </p:nvGrpSpPr>
          <p:grpSpPr>
            <a:xfrm>
              <a:off x="6487179" y="3917647"/>
              <a:ext cx="291388" cy="237651"/>
              <a:chOff x="7436633" y="4124630"/>
              <a:chExt cx="474245" cy="386786"/>
            </a:xfrm>
            <a:solidFill>
              <a:srgbClr val="AC4A5A"/>
            </a:solidFill>
          </p:grpSpPr>
          <p:sp>
            <p:nvSpPr>
              <p:cNvPr id="214" name="Freeform 33">
                <a:extLst>
                  <a:ext uri="{FF2B5EF4-FFF2-40B4-BE49-F238E27FC236}">
                    <a16:creationId xmlns:a16="http://schemas.microsoft.com/office/drawing/2014/main" id="{CCAFC3A6-64C9-4756-A836-BE2F3582F1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2896" y="4321272"/>
                <a:ext cx="361533" cy="190144"/>
              </a:xfrm>
              <a:custGeom>
                <a:avLst/>
                <a:gdLst>
                  <a:gd name="T0" fmla="*/ 3852 w 3894"/>
                  <a:gd name="T1" fmla="*/ 0 h 2048"/>
                  <a:gd name="T2" fmla="*/ 3872 w 3894"/>
                  <a:gd name="T3" fmla="*/ 11 h 2048"/>
                  <a:gd name="T4" fmla="*/ 3888 w 3894"/>
                  <a:gd name="T5" fmla="*/ 41 h 2048"/>
                  <a:gd name="T6" fmla="*/ 3894 w 3894"/>
                  <a:gd name="T7" fmla="*/ 95 h 2048"/>
                  <a:gd name="T8" fmla="*/ 3888 w 3894"/>
                  <a:gd name="T9" fmla="*/ 1123 h 2048"/>
                  <a:gd name="T10" fmla="*/ 3843 w 3894"/>
                  <a:gd name="T11" fmla="*/ 1259 h 2048"/>
                  <a:gd name="T12" fmla="*/ 3754 w 3894"/>
                  <a:gd name="T13" fmla="*/ 1394 h 2048"/>
                  <a:gd name="T14" fmla="*/ 3628 w 3894"/>
                  <a:gd name="T15" fmla="*/ 1524 h 2048"/>
                  <a:gd name="T16" fmla="*/ 3465 w 3894"/>
                  <a:gd name="T17" fmla="*/ 1645 h 2048"/>
                  <a:gd name="T18" fmla="*/ 3271 w 3894"/>
                  <a:gd name="T19" fmla="*/ 1757 h 2048"/>
                  <a:gd name="T20" fmla="*/ 3049 w 3894"/>
                  <a:gd name="T21" fmla="*/ 1855 h 2048"/>
                  <a:gd name="T22" fmla="*/ 2802 w 3894"/>
                  <a:gd name="T23" fmla="*/ 1934 h 2048"/>
                  <a:gd name="T24" fmla="*/ 2534 w 3894"/>
                  <a:gd name="T25" fmla="*/ 1996 h 2048"/>
                  <a:gd name="T26" fmla="*/ 2248 w 3894"/>
                  <a:gd name="T27" fmla="*/ 2035 h 2048"/>
                  <a:gd name="T28" fmla="*/ 1947 w 3894"/>
                  <a:gd name="T29" fmla="*/ 2048 h 2048"/>
                  <a:gd name="T30" fmla="*/ 1646 w 3894"/>
                  <a:gd name="T31" fmla="*/ 2035 h 2048"/>
                  <a:gd name="T32" fmla="*/ 1358 w 3894"/>
                  <a:gd name="T33" fmla="*/ 1996 h 2048"/>
                  <a:gd name="T34" fmla="*/ 1090 w 3894"/>
                  <a:gd name="T35" fmla="*/ 1934 h 2048"/>
                  <a:gd name="T36" fmla="*/ 843 w 3894"/>
                  <a:gd name="T37" fmla="*/ 1855 h 2048"/>
                  <a:gd name="T38" fmla="*/ 621 w 3894"/>
                  <a:gd name="T39" fmla="*/ 1757 h 2048"/>
                  <a:gd name="T40" fmla="*/ 427 w 3894"/>
                  <a:gd name="T41" fmla="*/ 1645 h 2048"/>
                  <a:gd name="T42" fmla="*/ 265 w 3894"/>
                  <a:gd name="T43" fmla="*/ 1524 h 2048"/>
                  <a:gd name="T44" fmla="*/ 138 w 3894"/>
                  <a:gd name="T45" fmla="*/ 1394 h 2048"/>
                  <a:gd name="T46" fmla="*/ 51 w 3894"/>
                  <a:gd name="T47" fmla="*/ 1259 h 2048"/>
                  <a:gd name="T48" fmla="*/ 4 w 3894"/>
                  <a:gd name="T49" fmla="*/ 1123 h 2048"/>
                  <a:gd name="T50" fmla="*/ 0 w 3894"/>
                  <a:gd name="T51" fmla="*/ 146 h 2048"/>
                  <a:gd name="T52" fmla="*/ 6 w 3894"/>
                  <a:gd name="T53" fmla="*/ 81 h 2048"/>
                  <a:gd name="T54" fmla="*/ 26 w 3894"/>
                  <a:gd name="T55" fmla="*/ 44 h 2048"/>
                  <a:gd name="T56" fmla="*/ 52 w 3894"/>
                  <a:gd name="T57" fmla="*/ 27 h 2048"/>
                  <a:gd name="T58" fmla="*/ 80 w 3894"/>
                  <a:gd name="T59" fmla="*/ 23 h 2048"/>
                  <a:gd name="T60" fmla="*/ 107 w 3894"/>
                  <a:gd name="T61" fmla="*/ 30 h 2048"/>
                  <a:gd name="T62" fmla="*/ 125 w 3894"/>
                  <a:gd name="T63" fmla="*/ 37 h 2048"/>
                  <a:gd name="T64" fmla="*/ 133 w 3894"/>
                  <a:gd name="T65" fmla="*/ 42 h 2048"/>
                  <a:gd name="T66" fmla="*/ 1675 w 3894"/>
                  <a:gd name="T67" fmla="*/ 982 h 2048"/>
                  <a:gd name="T68" fmla="*/ 1805 w 3894"/>
                  <a:gd name="T69" fmla="*/ 1024 h 2048"/>
                  <a:gd name="T70" fmla="*/ 1947 w 3894"/>
                  <a:gd name="T71" fmla="*/ 1038 h 2048"/>
                  <a:gd name="T72" fmla="*/ 2088 w 3894"/>
                  <a:gd name="T73" fmla="*/ 1024 h 2048"/>
                  <a:gd name="T74" fmla="*/ 2217 w 3894"/>
                  <a:gd name="T75" fmla="*/ 982 h 2048"/>
                  <a:gd name="T76" fmla="*/ 3798 w 3894"/>
                  <a:gd name="T77" fmla="*/ 17 h 2048"/>
                  <a:gd name="T78" fmla="*/ 3804 w 3894"/>
                  <a:gd name="T79" fmla="*/ 14 h 2048"/>
                  <a:gd name="T80" fmla="*/ 3819 w 3894"/>
                  <a:gd name="T81" fmla="*/ 6 h 2048"/>
                  <a:gd name="T82" fmla="*/ 3841 w 3894"/>
                  <a:gd name="T83" fmla="*/ 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94" h="2048">
                    <a:moveTo>
                      <a:pt x="3841" y="0"/>
                    </a:moveTo>
                    <a:lnTo>
                      <a:pt x="3852" y="0"/>
                    </a:lnTo>
                    <a:lnTo>
                      <a:pt x="3861" y="3"/>
                    </a:lnTo>
                    <a:lnTo>
                      <a:pt x="3872" y="11"/>
                    </a:lnTo>
                    <a:lnTo>
                      <a:pt x="3880" y="23"/>
                    </a:lnTo>
                    <a:lnTo>
                      <a:pt x="3888" y="41"/>
                    </a:lnTo>
                    <a:lnTo>
                      <a:pt x="3892" y="64"/>
                    </a:lnTo>
                    <a:lnTo>
                      <a:pt x="3894" y="95"/>
                    </a:lnTo>
                    <a:lnTo>
                      <a:pt x="3894" y="1053"/>
                    </a:lnTo>
                    <a:lnTo>
                      <a:pt x="3888" y="1123"/>
                    </a:lnTo>
                    <a:lnTo>
                      <a:pt x="3871" y="1191"/>
                    </a:lnTo>
                    <a:lnTo>
                      <a:pt x="3843" y="1259"/>
                    </a:lnTo>
                    <a:lnTo>
                      <a:pt x="3804" y="1327"/>
                    </a:lnTo>
                    <a:lnTo>
                      <a:pt x="3754" y="1394"/>
                    </a:lnTo>
                    <a:lnTo>
                      <a:pt x="3695" y="1459"/>
                    </a:lnTo>
                    <a:lnTo>
                      <a:pt x="3628" y="1524"/>
                    </a:lnTo>
                    <a:lnTo>
                      <a:pt x="3551" y="1586"/>
                    </a:lnTo>
                    <a:lnTo>
                      <a:pt x="3465" y="1645"/>
                    </a:lnTo>
                    <a:lnTo>
                      <a:pt x="3372" y="1703"/>
                    </a:lnTo>
                    <a:lnTo>
                      <a:pt x="3271" y="1757"/>
                    </a:lnTo>
                    <a:lnTo>
                      <a:pt x="3164" y="1807"/>
                    </a:lnTo>
                    <a:lnTo>
                      <a:pt x="3049" y="1855"/>
                    </a:lnTo>
                    <a:lnTo>
                      <a:pt x="2930" y="1897"/>
                    </a:lnTo>
                    <a:lnTo>
                      <a:pt x="2802" y="1934"/>
                    </a:lnTo>
                    <a:lnTo>
                      <a:pt x="2670" y="1968"/>
                    </a:lnTo>
                    <a:lnTo>
                      <a:pt x="2534" y="1996"/>
                    </a:lnTo>
                    <a:lnTo>
                      <a:pt x="2392" y="2017"/>
                    </a:lnTo>
                    <a:lnTo>
                      <a:pt x="2248" y="2035"/>
                    </a:lnTo>
                    <a:lnTo>
                      <a:pt x="2099" y="2044"/>
                    </a:lnTo>
                    <a:lnTo>
                      <a:pt x="1947" y="2048"/>
                    </a:lnTo>
                    <a:lnTo>
                      <a:pt x="1795" y="2044"/>
                    </a:lnTo>
                    <a:lnTo>
                      <a:pt x="1646" y="2035"/>
                    </a:lnTo>
                    <a:lnTo>
                      <a:pt x="1500" y="2017"/>
                    </a:lnTo>
                    <a:lnTo>
                      <a:pt x="1358" y="1996"/>
                    </a:lnTo>
                    <a:lnTo>
                      <a:pt x="1222" y="1968"/>
                    </a:lnTo>
                    <a:lnTo>
                      <a:pt x="1090" y="1934"/>
                    </a:lnTo>
                    <a:lnTo>
                      <a:pt x="964" y="1897"/>
                    </a:lnTo>
                    <a:lnTo>
                      <a:pt x="843" y="1855"/>
                    </a:lnTo>
                    <a:lnTo>
                      <a:pt x="728" y="1807"/>
                    </a:lnTo>
                    <a:lnTo>
                      <a:pt x="621" y="1757"/>
                    </a:lnTo>
                    <a:lnTo>
                      <a:pt x="520" y="1703"/>
                    </a:lnTo>
                    <a:lnTo>
                      <a:pt x="427" y="1645"/>
                    </a:lnTo>
                    <a:lnTo>
                      <a:pt x="341" y="1586"/>
                    </a:lnTo>
                    <a:lnTo>
                      <a:pt x="265" y="1524"/>
                    </a:lnTo>
                    <a:lnTo>
                      <a:pt x="197" y="1459"/>
                    </a:lnTo>
                    <a:lnTo>
                      <a:pt x="138" y="1394"/>
                    </a:lnTo>
                    <a:lnTo>
                      <a:pt x="90" y="1327"/>
                    </a:lnTo>
                    <a:lnTo>
                      <a:pt x="51" y="1259"/>
                    </a:lnTo>
                    <a:lnTo>
                      <a:pt x="23" y="1191"/>
                    </a:lnTo>
                    <a:lnTo>
                      <a:pt x="4" y="1123"/>
                    </a:lnTo>
                    <a:lnTo>
                      <a:pt x="0" y="1053"/>
                    </a:lnTo>
                    <a:lnTo>
                      <a:pt x="0" y="146"/>
                    </a:lnTo>
                    <a:lnTo>
                      <a:pt x="1" y="110"/>
                    </a:lnTo>
                    <a:lnTo>
                      <a:pt x="6" y="81"/>
                    </a:lnTo>
                    <a:lnTo>
                      <a:pt x="15" y="59"/>
                    </a:lnTo>
                    <a:lnTo>
                      <a:pt x="26" y="44"/>
                    </a:lnTo>
                    <a:lnTo>
                      <a:pt x="38" y="33"/>
                    </a:lnTo>
                    <a:lnTo>
                      <a:pt x="52" y="27"/>
                    </a:lnTo>
                    <a:lnTo>
                      <a:pt x="66" y="23"/>
                    </a:lnTo>
                    <a:lnTo>
                      <a:pt x="80" y="23"/>
                    </a:lnTo>
                    <a:lnTo>
                      <a:pt x="94" y="27"/>
                    </a:lnTo>
                    <a:lnTo>
                      <a:pt x="107" y="30"/>
                    </a:lnTo>
                    <a:lnTo>
                      <a:pt x="118" y="34"/>
                    </a:lnTo>
                    <a:lnTo>
                      <a:pt x="125" y="37"/>
                    </a:lnTo>
                    <a:lnTo>
                      <a:pt x="132" y="41"/>
                    </a:lnTo>
                    <a:lnTo>
                      <a:pt x="133" y="42"/>
                    </a:lnTo>
                    <a:lnTo>
                      <a:pt x="1618" y="951"/>
                    </a:lnTo>
                    <a:lnTo>
                      <a:pt x="1675" y="982"/>
                    </a:lnTo>
                    <a:lnTo>
                      <a:pt x="1739" y="1005"/>
                    </a:lnTo>
                    <a:lnTo>
                      <a:pt x="1805" y="1024"/>
                    </a:lnTo>
                    <a:lnTo>
                      <a:pt x="1875" y="1034"/>
                    </a:lnTo>
                    <a:lnTo>
                      <a:pt x="1947" y="1038"/>
                    </a:lnTo>
                    <a:lnTo>
                      <a:pt x="2018" y="1034"/>
                    </a:lnTo>
                    <a:lnTo>
                      <a:pt x="2088" y="1024"/>
                    </a:lnTo>
                    <a:lnTo>
                      <a:pt x="2155" y="1005"/>
                    </a:lnTo>
                    <a:lnTo>
                      <a:pt x="2217" y="982"/>
                    </a:lnTo>
                    <a:lnTo>
                      <a:pt x="2274" y="951"/>
                    </a:lnTo>
                    <a:lnTo>
                      <a:pt x="3798" y="17"/>
                    </a:lnTo>
                    <a:lnTo>
                      <a:pt x="3799" y="17"/>
                    </a:lnTo>
                    <a:lnTo>
                      <a:pt x="3804" y="14"/>
                    </a:lnTo>
                    <a:lnTo>
                      <a:pt x="3812" y="10"/>
                    </a:lnTo>
                    <a:lnTo>
                      <a:pt x="3819" y="6"/>
                    </a:lnTo>
                    <a:lnTo>
                      <a:pt x="3830" y="2"/>
                    </a:lnTo>
                    <a:lnTo>
                      <a:pt x="38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IN" sz="1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3" name="Freeform 34">
                <a:extLst>
                  <a:ext uri="{FF2B5EF4-FFF2-40B4-BE49-F238E27FC236}">
                    <a16:creationId xmlns:a16="http://schemas.microsoft.com/office/drawing/2014/main" id="{C06234DD-D812-4D25-9BD6-07CA9CE3D9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6633" y="4124630"/>
                <a:ext cx="474245" cy="266832"/>
              </a:xfrm>
              <a:custGeom>
                <a:avLst/>
                <a:gdLst>
                  <a:gd name="T0" fmla="*/ 2579 w 5108"/>
                  <a:gd name="T1" fmla="*/ 0 h 2873"/>
                  <a:gd name="T2" fmla="*/ 2628 w 5108"/>
                  <a:gd name="T3" fmla="*/ 6 h 2873"/>
                  <a:gd name="T4" fmla="*/ 2675 w 5108"/>
                  <a:gd name="T5" fmla="*/ 16 h 2873"/>
                  <a:gd name="T6" fmla="*/ 2720 w 5108"/>
                  <a:gd name="T7" fmla="*/ 31 h 2873"/>
                  <a:gd name="T8" fmla="*/ 2760 w 5108"/>
                  <a:gd name="T9" fmla="*/ 53 h 2873"/>
                  <a:gd name="T10" fmla="*/ 5023 w 5108"/>
                  <a:gd name="T11" fmla="*/ 1182 h 2873"/>
                  <a:gd name="T12" fmla="*/ 5057 w 5108"/>
                  <a:gd name="T13" fmla="*/ 1207 h 2873"/>
                  <a:gd name="T14" fmla="*/ 5082 w 5108"/>
                  <a:gd name="T15" fmla="*/ 1234 h 2873"/>
                  <a:gd name="T16" fmla="*/ 5099 w 5108"/>
                  <a:gd name="T17" fmla="*/ 1264 h 2873"/>
                  <a:gd name="T18" fmla="*/ 5108 w 5108"/>
                  <a:gd name="T19" fmla="*/ 1293 h 2873"/>
                  <a:gd name="T20" fmla="*/ 5108 w 5108"/>
                  <a:gd name="T21" fmla="*/ 1324 h 2873"/>
                  <a:gd name="T22" fmla="*/ 5099 w 5108"/>
                  <a:gd name="T23" fmla="*/ 1355 h 2873"/>
                  <a:gd name="T24" fmla="*/ 5082 w 5108"/>
                  <a:gd name="T25" fmla="*/ 1383 h 2873"/>
                  <a:gd name="T26" fmla="*/ 5057 w 5108"/>
                  <a:gd name="T27" fmla="*/ 1411 h 2873"/>
                  <a:gd name="T28" fmla="*/ 5023 w 5108"/>
                  <a:gd name="T29" fmla="*/ 1436 h 2873"/>
                  <a:gd name="T30" fmla="*/ 2760 w 5108"/>
                  <a:gd name="T31" fmla="*/ 2822 h 2873"/>
                  <a:gd name="T32" fmla="*/ 2720 w 5108"/>
                  <a:gd name="T33" fmla="*/ 2842 h 2873"/>
                  <a:gd name="T34" fmla="*/ 2675 w 5108"/>
                  <a:gd name="T35" fmla="*/ 2858 h 2873"/>
                  <a:gd name="T36" fmla="*/ 2628 w 5108"/>
                  <a:gd name="T37" fmla="*/ 2869 h 2873"/>
                  <a:gd name="T38" fmla="*/ 2579 w 5108"/>
                  <a:gd name="T39" fmla="*/ 2873 h 2873"/>
                  <a:gd name="T40" fmla="*/ 2529 w 5108"/>
                  <a:gd name="T41" fmla="*/ 2873 h 2873"/>
                  <a:gd name="T42" fmla="*/ 2479 w 5108"/>
                  <a:gd name="T43" fmla="*/ 2869 h 2873"/>
                  <a:gd name="T44" fmla="*/ 2431 w 5108"/>
                  <a:gd name="T45" fmla="*/ 2858 h 2873"/>
                  <a:gd name="T46" fmla="*/ 2386 w 5108"/>
                  <a:gd name="T47" fmla="*/ 2842 h 2873"/>
                  <a:gd name="T48" fmla="*/ 2346 w 5108"/>
                  <a:gd name="T49" fmla="*/ 2822 h 2873"/>
                  <a:gd name="T50" fmla="*/ 83 w 5108"/>
                  <a:gd name="T51" fmla="*/ 1436 h 2873"/>
                  <a:gd name="T52" fmla="*/ 49 w 5108"/>
                  <a:gd name="T53" fmla="*/ 1411 h 2873"/>
                  <a:gd name="T54" fmla="*/ 24 w 5108"/>
                  <a:gd name="T55" fmla="*/ 1383 h 2873"/>
                  <a:gd name="T56" fmla="*/ 7 w 5108"/>
                  <a:gd name="T57" fmla="*/ 1355 h 2873"/>
                  <a:gd name="T58" fmla="*/ 0 w 5108"/>
                  <a:gd name="T59" fmla="*/ 1324 h 2873"/>
                  <a:gd name="T60" fmla="*/ 0 w 5108"/>
                  <a:gd name="T61" fmla="*/ 1293 h 2873"/>
                  <a:gd name="T62" fmla="*/ 7 w 5108"/>
                  <a:gd name="T63" fmla="*/ 1264 h 2873"/>
                  <a:gd name="T64" fmla="*/ 24 w 5108"/>
                  <a:gd name="T65" fmla="*/ 1234 h 2873"/>
                  <a:gd name="T66" fmla="*/ 49 w 5108"/>
                  <a:gd name="T67" fmla="*/ 1207 h 2873"/>
                  <a:gd name="T68" fmla="*/ 83 w 5108"/>
                  <a:gd name="T69" fmla="*/ 1182 h 2873"/>
                  <a:gd name="T70" fmla="*/ 2346 w 5108"/>
                  <a:gd name="T71" fmla="*/ 53 h 2873"/>
                  <a:gd name="T72" fmla="*/ 2386 w 5108"/>
                  <a:gd name="T73" fmla="*/ 31 h 2873"/>
                  <a:gd name="T74" fmla="*/ 2431 w 5108"/>
                  <a:gd name="T75" fmla="*/ 16 h 2873"/>
                  <a:gd name="T76" fmla="*/ 2479 w 5108"/>
                  <a:gd name="T77" fmla="*/ 6 h 2873"/>
                  <a:gd name="T78" fmla="*/ 2529 w 5108"/>
                  <a:gd name="T79" fmla="*/ 0 h 2873"/>
                  <a:gd name="T80" fmla="*/ 2579 w 5108"/>
                  <a:gd name="T81" fmla="*/ 0 h 2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108" h="2873">
                    <a:moveTo>
                      <a:pt x="2579" y="0"/>
                    </a:moveTo>
                    <a:lnTo>
                      <a:pt x="2628" y="6"/>
                    </a:lnTo>
                    <a:lnTo>
                      <a:pt x="2675" y="16"/>
                    </a:lnTo>
                    <a:lnTo>
                      <a:pt x="2720" y="31"/>
                    </a:lnTo>
                    <a:lnTo>
                      <a:pt x="2760" y="53"/>
                    </a:lnTo>
                    <a:lnTo>
                      <a:pt x="5023" y="1182"/>
                    </a:lnTo>
                    <a:lnTo>
                      <a:pt x="5057" y="1207"/>
                    </a:lnTo>
                    <a:lnTo>
                      <a:pt x="5082" y="1234"/>
                    </a:lnTo>
                    <a:lnTo>
                      <a:pt x="5099" y="1264"/>
                    </a:lnTo>
                    <a:lnTo>
                      <a:pt x="5108" y="1293"/>
                    </a:lnTo>
                    <a:lnTo>
                      <a:pt x="5108" y="1324"/>
                    </a:lnTo>
                    <a:lnTo>
                      <a:pt x="5099" y="1355"/>
                    </a:lnTo>
                    <a:lnTo>
                      <a:pt x="5082" y="1383"/>
                    </a:lnTo>
                    <a:lnTo>
                      <a:pt x="5057" y="1411"/>
                    </a:lnTo>
                    <a:lnTo>
                      <a:pt x="5023" y="1436"/>
                    </a:lnTo>
                    <a:lnTo>
                      <a:pt x="2760" y="2822"/>
                    </a:lnTo>
                    <a:lnTo>
                      <a:pt x="2720" y="2842"/>
                    </a:lnTo>
                    <a:lnTo>
                      <a:pt x="2675" y="2858"/>
                    </a:lnTo>
                    <a:lnTo>
                      <a:pt x="2628" y="2869"/>
                    </a:lnTo>
                    <a:lnTo>
                      <a:pt x="2579" y="2873"/>
                    </a:lnTo>
                    <a:lnTo>
                      <a:pt x="2529" y="2873"/>
                    </a:lnTo>
                    <a:lnTo>
                      <a:pt x="2479" y="2869"/>
                    </a:lnTo>
                    <a:lnTo>
                      <a:pt x="2431" y="2858"/>
                    </a:lnTo>
                    <a:lnTo>
                      <a:pt x="2386" y="2842"/>
                    </a:lnTo>
                    <a:lnTo>
                      <a:pt x="2346" y="2822"/>
                    </a:lnTo>
                    <a:lnTo>
                      <a:pt x="83" y="1436"/>
                    </a:lnTo>
                    <a:lnTo>
                      <a:pt x="49" y="1411"/>
                    </a:lnTo>
                    <a:lnTo>
                      <a:pt x="24" y="1383"/>
                    </a:lnTo>
                    <a:lnTo>
                      <a:pt x="7" y="1355"/>
                    </a:lnTo>
                    <a:lnTo>
                      <a:pt x="0" y="1324"/>
                    </a:lnTo>
                    <a:lnTo>
                      <a:pt x="0" y="1293"/>
                    </a:lnTo>
                    <a:lnTo>
                      <a:pt x="7" y="1264"/>
                    </a:lnTo>
                    <a:lnTo>
                      <a:pt x="24" y="1234"/>
                    </a:lnTo>
                    <a:lnTo>
                      <a:pt x="49" y="1207"/>
                    </a:lnTo>
                    <a:lnTo>
                      <a:pt x="83" y="1182"/>
                    </a:lnTo>
                    <a:lnTo>
                      <a:pt x="2346" y="53"/>
                    </a:lnTo>
                    <a:lnTo>
                      <a:pt x="2386" y="31"/>
                    </a:lnTo>
                    <a:lnTo>
                      <a:pt x="2431" y="16"/>
                    </a:lnTo>
                    <a:lnTo>
                      <a:pt x="2479" y="6"/>
                    </a:lnTo>
                    <a:lnTo>
                      <a:pt x="2529" y="0"/>
                    </a:lnTo>
                    <a:lnTo>
                      <a:pt x="25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IN" sz="1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4" name="Freeform 35">
                <a:extLst>
                  <a:ext uri="{FF2B5EF4-FFF2-40B4-BE49-F238E27FC236}">
                    <a16:creationId xmlns:a16="http://schemas.microsoft.com/office/drawing/2014/main" id="{951CC454-410C-4657-8566-21FE73944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9628" y="4301590"/>
                <a:ext cx="49207" cy="195900"/>
              </a:xfrm>
              <a:custGeom>
                <a:avLst/>
                <a:gdLst>
                  <a:gd name="T0" fmla="*/ 354 w 529"/>
                  <a:gd name="T1" fmla="*/ 1 h 2110"/>
                  <a:gd name="T2" fmla="*/ 366 w 529"/>
                  <a:gd name="T3" fmla="*/ 15 h 2110"/>
                  <a:gd name="T4" fmla="*/ 371 w 529"/>
                  <a:gd name="T5" fmla="*/ 35 h 2110"/>
                  <a:gd name="T6" fmla="*/ 372 w 529"/>
                  <a:gd name="T7" fmla="*/ 51 h 2110"/>
                  <a:gd name="T8" fmla="*/ 372 w 529"/>
                  <a:gd name="T9" fmla="*/ 1584 h 2110"/>
                  <a:gd name="T10" fmla="*/ 382 w 529"/>
                  <a:gd name="T11" fmla="*/ 1606 h 2110"/>
                  <a:gd name="T12" fmla="*/ 397 w 529"/>
                  <a:gd name="T13" fmla="*/ 1617 h 2110"/>
                  <a:gd name="T14" fmla="*/ 466 w 529"/>
                  <a:gd name="T15" fmla="*/ 1674 h 2110"/>
                  <a:gd name="T16" fmla="*/ 512 w 529"/>
                  <a:gd name="T17" fmla="*/ 1753 h 2110"/>
                  <a:gd name="T18" fmla="*/ 529 w 529"/>
                  <a:gd name="T19" fmla="*/ 1845 h 2110"/>
                  <a:gd name="T20" fmla="*/ 512 w 529"/>
                  <a:gd name="T21" fmla="*/ 1938 h 2110"/>
                  <a:gd name="T22" fmla="*/ 466 w 529"/>
                  <a:gd name="T23" fmla="*/ 2016 h 2110"/>
                  <a:gd name="T24" fmla="*/ 397 w 529"/>
                  <a:gd name="T25" fmla="*/ 2074 h 2110"/>
                  <a:gd name="T26" fmla="*/ 312 w 529"/>
                  <a:gd name="T27" fmla="*/ 2105 h 2110"/>
                  <a:gd name="T28" fmla="*/ 216 w 529"/>
                  <a:gd name="T29" fmla="*/ 2105 h 2110"/>
                  <a:gd name="T30" fmla="*/ 130 w 529"/>
                  <a:gd name="T31" fmla="*/ 2074 h 2110"/>
                  <a:gd name="T32" fmla="*/ 62 w 529"/>
                  <a:gd name="T33" fmla="*/ 2016 h 2110"/>
                  <a:gd name="T34" fmla="*/ 15 w 529"/>
                  <a:gd name="T35" fmla="*/ 1938 h 2110"/>
                  <a:gd name="T36" fmla="*/ 0 w 529"/>
                  <a:gd name="T37" fmla="*/ 1845 h 2110"/>
                  <a:gd name="T38" fmla="*/ 15 w 529"/>
                  <a:gd name="T39" fmla="*/ 1753 h 2110"/>
                  <a:gd name="T40" fmla="*/ 62 w 529"/>
                  <a:gd name="T41" fmla="*/ 1676 h 2110"/>
                  <a:gd name="T42" fmla="*/ 130 w 529"/>
                  <a:gd name="T43" fmla="*/ 1619 h 2110"/>
                  <a:gd name="T44" fmla="*/ 146 w 529"/>
                  <a:gd name="T45" fmla="*/ 1606 h 2110"/>
                  <a:gd name="T46" fmla="*/ 155 w 529"/>
                  <a:gd name="T47" fmla="*/ 1584 h 2110"/>
                  <a:gd name="T48" fmla="*/ 155 w 529"/>
                  <a:gd name="T49" fmla="*/ 191 h 2110"/>
                  <a:gd name="T50" fmla="*/ 155 w 529"/>
                  <a:gd name="T51" fmla="*/ 166 h 2110"/>
                  <a:gd name="T52" fmla="*/ 161 w 529"/>
                  <a:gd name="T53" fmla="*/ 130 h 2110"/>
                  <a:gd name="T54" fmla="*/ 181 w 529"/>
                  <a:gd name="T55" fmla="*/ 97 h 2110"/>
                  <a:gd name="T56" fmla="*/ 219 w 529"/>
                  <a:gd name="T57" fmla="*/ 71 h 2110"/>
                  <a:gd name="T58" fmla="*/ 267 w 529"/>
                  <a:gd name="T59" fmla="*/ 42 h 2110"/>
                  <a:gd name="T60" fmla="*/ 313 w 529"/>
                  <a:gd name="T61" fmla="*/ 15 h 2110"/>
                  <a:gd name="T62" fmla="*/ 343 w 529"/>
                  <a:gd name="T63" fmla="*/ 0 h 2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29" h="2110">
                    <a:moveTo>
                      <a:pt x="343" y="0"/>
                    </a:moveTo>
                    <a:lnTo>
                      <a:pt x="354" y="1"/>
                    </a:lnTo>
                    <a:lnTo>
                      <a:pt x="360" y="8"/>
                    </a:lnTo>
                    <a:lnTo>
                      <a:pt x="366" y="15"/>
                    </a:lnTo>
                    <a:lnTo>
                      <a:pt x="369" y="26"/>
                    </a:lnTo>
                    <a:lnTo>
                      <a:pt x="371" y="35"/>
                    </a:lnTo>
                    <a:lnTo>
                      <a:pt x="372" y="45"/>
                    </a:lnTo>
                    <a:lnTo>
                      <a:pt x="372" y="51"/>
                    </a:lnTo>
                    <a:lnTo>
                      <a:pt x="372" y="54"/>
                    </a:lnTo>
                    <a:lnTo>
                      <a:pt x="372" y="1584"/>
                    </a:lnTo>
                    <a:lnTo>
                      <a:pt x="376" y="1597"/>
                    </a:lnTo>
                    <a:lnTo>
                      <a:pt x="382" y="1606"/>
                    </a:lnTo>
                    <a:lnTo>
                      <a:pt x="390" y="1612"/>
                    </a:lnTo>
                    <a:lnTo>
                      <a:pt x="397" y="1617"/>
                    </a:lnTo>
                    <a:lnTo>
                      <a:pt x="435" y="1643"/>
                    </a:lnTo>
                    <a:lnTo>
                      <a:pt x="466" y="1674"/>
                    </a:lnTo>
                    <a:lnTo>
                      <a:pt x="492" y="1712"/>
                    </a:lnTo>
                    <a:lnTo>
                      <a:pt x="512" y="1753"/>
                    </a:lnTo>
                    <a:lnTo>
                      <a:pt x="525" y="1798"/>
                    </a:lnTo>
                    <a:lnTo>
                      <a:pt x="529" y="1845"/>
                    </a:lnTo>
                    <a:lnTo>
                      <a:pt x="525" y="1893"/>
                    </a:lnTo>
                    <a:lnTo>
                      <a:pt x="512" y="1938"/>
                    </a:lnTo>
                    <a:lnTo>
                      <a:pt x="492" y="1978"/>
                    </a:lnTo>
                    <a:lnTo>
                      <a:pt x="466" y="2016"/>
                    </a:lnTo>
                    <a:lnTo>
                      <a:pt x="435" y="2048"/>
                    </a:lnTo>
                    <a:lnTo>
                      <a:pt x="397" y="2074"/>
                    </a:lnTo>
                    <a:lnTo>
                      <a:pt x="357" y="2093"/>
                    </a:lnTo>
                    <a:lnTo>
                      <a:pt x="312" y="2105"/>
                    </a:lnTo>
                    <a:lnTo>
                      <a:pt x="264" y="2110"/>
                    </a:lnTo>
                    <a:lnTo>
                      <a:pt x="216" y="2105"/>
                    </a:lnTo>
                    <a:lnTo>
                      <a:pt x="172" y="2093"/>
                    </a:lnTo>
                    <a:lnTo>
                      <a:pt x="130" y="2074"/>
                    </a:lnTo>
                    <a:lnTo>
                      <a:pt x="93" y="2048"/>
                    </a:lnTo>
                    <a:lnTo>
                      <a:pt x="62" y="2016"/>
                    </a:lnTo>
                    <a:lnTo>
                      <a:pt x="36" y="1978"/>
                    </a:lnTo>
                    <a:lnTo>
                      <a:pt x="15" y="1938"/>
                    </a:lnTo>
                    <a:lnTo>
                      <a:pt x="3" y="1893"/>
                    </a:lnTo>
                    <a:lnTo>
                      <a:pt x="0" y="1845"/>
                    </a:lnTo>
                    <a:lnTo>
                      <a:pt x="3" y="1798"/>
                    </a:lnTo>
                    <a:lnTo>
                      <a:pt x="15" y="1753"/>
                    </a:lnTo>
                    <a:lnTo>
                      <a:pt x="36" y="1713"/>
                    </a:lnTo>
                    <a:lnTo>
                      <a:pt x="62" y="1676"/>
                    </a:lnTo>
                    <a:lnTo>
                      <a:pt x="93" y="1643"/>
                    </a:lnTo>
                    <a:lnTo>
                      <a:pt x="130" y="1619"/>
                    </a:lnTo>
                    <a:lnTo>
                      <a:pt x="136" y="1614"/>
                    </a:lnTo>
                    <a:lnTo>
                      <a:pt x="146" y="1606"/>
                    </a:lnTo>
                    <a:lnTo>
                      <a:pt x="152" y="1597"/>
                    </a:lnTo>
                    <a:lnTo>
                      <a:pt x="155" y="1584"/>
                    </a:lnTo>
                    <a:lnTo>
                      <a:pt x="155" y="194"/>
                    </a:lnTo>
                    <a:lnTo>
                      <a:pt x="155" y="191"/>
                    </a:lnTo>
                    <a:lnTo>
                      <a:pt x="154" y="180"/>
                    </a:lnTo>
                    <a:lnTo>
                      <a:pt x="155" y="166"/>
                    </a:lnTo>
                    <a:lnTo>
                      <a:pt x="157" y="149"/>
                    </a:lnTo>
                    <a:lnTo>
                      <a:pt x="161" y="130"/>
                    </a:lnTo>
                    <a:lnTo>
                      <a:pt x="169" y="111"/>
                    </a:lnTo>
                    <a:lnTo>
                      <a:pt x="181" y="97"/>
                    </a:lnTo>
                    <a:lnTo>
                      <a:pt x="197" y="85"/>
                    </a:lnTo>
                    <a:lnTo>
                      <a:pt x="219" y="71"/>
                    </a:lnTo>
                    <a:lnTo>
                      <a:pt x="242" y="56"/>
                    </a:lnTo>
                    <a:lnTo>
                      <a:pt x="267" y="42"/>
                    </a:lnTo>
                    <a:lnTo>
                      <a:pt x="292" y="28"/>
                    </a:lnTo>
                    <a:lnTo>
                      <a:pt x="313" y="15"/>
                    </a:lnTo>
                    <a:lnTo>
                      <a:pt x="331" y="4"/>
                    </a:lnTo>
                    <a:lnTo>
                      <a:pt x="3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IN" sz="1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8F9F253-9B9B-4F3F-8141-84FF6A501A1E}"/>
                </a:ext>
              </a:extLst>
            </p:cNvPr>
            <p:cNvGrpSpPr/>
            <p:nvPr/>
          </p:nvGrpSpPr>
          <p:grpSpPr>
            <a:xfrm>
              <a:off x="6728844" y="3909198"/>
              <a:ext cx="2047275" cy="995019"/>
              <a:chOff x="9002092" y="4067540"/>
              <a:chExt cx="2544176" cy="1236525"/>
            </a:xfrm>
          </p:grpSpPr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54DEFBE-BA96-4D5B-A4B5-380CD54BB736}"/>
                  </a:ext>
                </a:extLst>
              </p:cNvPr>
              <p:cNvSpPr txBox="1"/>
              <p:nvPr/>
            </p:nvSpPr>
            <p:spPr>
              <a:xfrm>
                <a:off x="9002092" y="4067540"/>
                <a:ext cx="1303215" cy="38247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685800">
                  <a:defRPr/>
                </a:pPr>
                <a:r>
                  <a:rPr lang="en-IN" sz="14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Education</a:t>
                </a: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F7278E03-9423-4B2E-9D95-2FB333CA8F24}"/>
                  </a:ext>
                </a:extLst>
              </p:cNvPr>
              <p:cNvSpPr/>
              <p:nvPr/>
            </p:nvSpPr>
            <p:spPr>
              <a:xfrm>
                <a:off x="9002092" y="4500860"/>
                <a:ext cx="2544176" cy="80320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>
                  <a:defRPr/>
                </a:pPr>
                <a:r>
                  <a:rPr lang="en-US" sz="900" dirty="0">
                    <a:solidFill>
                      <a:srgbClr val="43434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Bachelor of Engineering in Computers.</a:t>
                </a:r>
              </a:p>
              <a:p>
                <a:pPr defTabSz="685800">
                  <a:defRPr/>
                </a:pPr>
                <a:r>
                  <a:rPr lang="en-US" sz="900" dirty="0">
                    <a:solidFill>
                      <a:srgbClr val="43434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Masters of Administration(MBA) in IT &amp; International Business. 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72AA364-42D7-44D1-AA84-05146560FB02}"/>
                </a:ext>
              </a:extLst>
            </p:cNvPr>
            <p:cNvGrpSpPr/>
            <p:nvPr/>
          </p:nvGrpSpPr>
          <p:grpSpPr>
            <a:xfrm>
              <a:off x="6158721" y="2152224"/>
              <a:ext cx="296179" cy="382080"/>
              <a:chOff x="7472661" y="2201351"/>
              <a:chExt cx="386949" cy="493568"/>
            </a:xfrm>
            <a:solidFill>
              <a:srgbClr val="BE8128"/>
            </a:solidFill>
          </p:grpSpPr>
          <p:sp>
            <p:nvSpPr>
              <p:cNvPr id="201" name="Freeform 18">
                <a:extLst>
                  <a:ext uri="{FF2B5EF4-FFF2-40B4-BE49-F238E27FC236}">
                    <a16:creationId xmlns:a16="http://schemas.microsoft.com/office/drawing/2014/main" id="{35877792-457D-4C85-85AD-9396FA3206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03124" y="2201351"/>
                <a:ext cx="326024" cy="335089"/>
              </a:xfrm>
              <a:custGeom>
                <a:avLst/>
                <a:gdLst>
                  <a:gd name="T0" fmla="*/ 1040 w 2696"/>
                  <a:gd name="T1" fmla="*/ 634 h 2774"/>
                  <a:gd name="T2" fmla="*/ 736 w 2696"/>
                  <a:gd name="T3" fmla="*/ 867 h 2774"/>
                  <a:gd name="T4" fmla="*/ 571 w 2696"/>
                  <a:gd name="T5" fmla="*/ 1222 h 2774"/>
                  <a:gd name="T6" fmla="*/ 587 w 2696"/>
                  <a:gd name="T7" fmla="*/ 1616 h 2774"/>
                  <a:gd name="T8" fmla="*/ 763 w 2696"/>
                  <a:gd name="T9" fmla="*/ 1938 h 2774"/>
                  <a:gd name="T10" fmla="*/ 1056 w 2696"/>
                  <a:gd name="T11" fmla="*/ 2145 h 2774"/>
                  <a:gd name="T12" fmla="*/ 1429 w 2696"/>
                  <a:gd name="T13" fmla="*/ 2198 h 2774"/>
                  <a:gd name="T14" fmla="*/ 1792 w 2696"/>
                  <a:gd name="T15" fmla="*/ 2063 h 2774"/>
                  <a:gd name="T16" fmla="*/ 2045 w 2696"/>
                  <a:gd name="T17" fmla="*/ 1776 h 2774"/>
                  <a:gd name="T18" fmla="*/ 2142 w 2696"/>
                  <a:gd name="T19" fmla="*/ 1387 h 2774"/>
                  <a:gd name="T20" fmla="*/ 2056 w 2696"/>
                  <a:gd name="T21" fmla="*/ 1018 h 2774"/>
                  <a:gd name="T22" fmla="*/ 1828 w 2696"/>
                  <a:gd name="T23" fmla="*/ 737 h 2774"/>
                  <a:gd name="T24" fmla="*/ 1499 w 2696"/>
                  <a:gd name="T25" fmla="*/ 585 h 2774"/>
                  <a:gd name="T26" fmla="*/ 1117 w 2696"/>
                  <a:gd name="T27" fmla="*/ 18 h 2774"/>
                  <a:gd name="T28" fmla="*/ 1375 w 2696"/>
                  <a:gd name="T29" fmla="*/ 93 h 2774"/>
                  <a:gd name="T30" fmla="*/ 1618 w 2696"/>
                  <a:gd name="T31" fmla="*/ 5 h 2774"/>
                  <a:gd name="T32" fmla="*/ 1786 w 2696"/>
                  <a:gd name="T33" fmla="*/ 51 h 2774"/>
                  <a:gd name="T34" fmla="*/ 1937 w 2696"/>
                  <a:gd name="T35" fmla="*/ 239 h 2774"/>
                  <a:gd name="T36" fmla="*/ 2168 w 2696"/>
                  <a:gd name="T37" fmla="*/ 318 h 2774"/>
                  <a:gd name="T38" fmla="*/ 2331 w 2696"/>
                  <a:gd name="T39" fmla="*/ 376 h 2774"/>
                  <a:gd name="T40" fmla="*/ 2388 w 2696"/>
                  <a:gd name="T41" fmla="*/ 544 h 2774"/>
                  <a:gd name="T42" fmla="*/ 2462 w 2696"/>
                  <a:gd name="T43" fmla="*/ 781 h 2774"/>
                  <a:gd name="T44" fmla="*/ 2646 w 2696"/>
                  <a:gd name="T45" fmla="*/ 937 h 2774"/>
                  <a:gd name="T46" fmla="*/ 2691 w 2696"/>
                  <a:gd name="T47" fmla="*/ 1109 h 2774"/>
                  <a:gd name="T48" fmla="*/ 2606 w 2696"/>
                  <a:gd name="T49" fmla="*/ 1359 h 2774"/>
                  <a:gd name="T50" fmla="*/ 2678 w 2696"/>
                  <a:gd name="T51" fmla="*/ 1624 h 2774"/>
                  <a:gd name="T52" fmla="*/ 2669 w 2696"/>
                  <a:gd name="T53" fmla="*/ 1807 h 2774"/>
                  <a:gd name="T54" fmla="*/ 2496 w 2696"/>
                  <a:gd name="T55" fmla="*/ 1956 h 2774"/>
                  <a:gd name="T56" fmla="*/ 2391 w 2696"/>
                  <a:gd name="T57" fmla="*/ 2175 h 2774"/>
                  <a:gd name="T58" fmla="*/ 2352 w 2696"/>
                  <a:gd name="T59" fmla="*/ 2373 h 2774"/>
                  <a:gd name="T60" fmla="*/ 2209 w 2696"/>
                  <a:gd name="T61" fmla="*/ 2454 h 2774"/>
                  <a:gd name="T62" fmla="*/ 1976 w 2696"/>
                  <a:gd name="T63" fmla="*/ 2507 h 2774"/>
                  <a:gd name="T64" fmla="*/ 1813 w 2696"/>
                  <a:gd name="T65" fmla="*/ 2691 h 2774"/>
                  <a:gd name="T66" fmla="*/ 1656 w 2696"/>
                  <a:gd name="T67" fmla="*/ 2774 h 2774"/>
                  <a:gd name="T68" fmla="*/ 1429 w 2696"/>
                  <a:gd name="T69" fmla="*/ 2691 h 2774"/>
                  <a:gd name="T70" fmla="*/ 1158 w 2696"/>
                  <a:gd name="T71" fmla="*/ 2734 h 2774"/>
                  <a:gd name="T72" fmla="*/ 973 w 2696"/>
                  <a:gd name="T73" fmla="*/ 2764 h 2774"/>
                  <a:gd name="T74" fmla="*/ 829 w 2696"/>
                  <a:gd name="T75" fmla="*/ 2606 h 2774"/>
                  <a:gd name="T76" fmla="*/ 632 w 2696"/>
                  <a:gd name="T77" fmla="*/ 2470 h 2774"/>
                  <a:gd name="T78" fmla="*/ 418 w 2696"/>
                  <a:gd name="T79" fmla="*/ 2434 h 2774"/>
                  <a:gd name="T80" fmla="*/ 319 w 2696"/>
                  <a:gd name="T81" fmla="*/ 2310 h 2774"/>
                  <a:gd name="T82" fmla="*/ 281 w 2696"/>
                  <a:gd name="T83" fmla="*/ 2077 h 2774"/>
                  <a:gd name="T84" fmla="*/ 120 w 2696"/>
                  <a:gd name="T85" fmla="*/ 1891 h 2774"/>
                  <a:gd name="T86" fmla="*/ 1 w 2696"/>
                  <a:gd name="T87" fmla="*/ 1739 h 2774"/>
                  <a:gd name="T88" fmla="*/ 64 w 2696"/>
                  <a:gd name="T89" fmla="*/ 1526 h 2774"/>
                  <a:gd name="T90" fmla="*/ 64 w 2696"/>
                  <a:gd name="T91" fmla="*/ 1248 h 2774"/>
                  <a:gd name="T92" fmla="*/ 1 w 2696"/>
                  <a:gd name="T93" fmla="*/ 1035 h 2774"/>
                  <a:gd name="T94" fmla="*/ 120 w 2696"/>
                  <a:gd name="T95" fmla="*/ 883 h 2774"/>
                  <a:gd name="T96" fmla="*/ 281 w 2696"/>
                  <a:gd name="T97" fmla="*/ 696 h 2774"/>
                  <a:gd name="T98" fmla="*/ 319 w 2696"/>
                  <a:gd name="T99" fmla="*/ 463 h 2774"/>
                  <a:gd name="T100" fmla="*/ 418 w 2696"/>
                  <a:gd name="T101" fmla="*/ 339 h 2774"/>
                  <a:gd name="T102" fmla="*/ 632 w 2696"/>
                  <a:gd name="T103" fmla="*/ 304 h 2774"/>
                  <a:gd name="T104" fmla="*/ 829 w 2696"/>
                  <a:gd name="T105" fmla="*/ 167 h 2774"/>
                  <a:gd name="T106" fmla="*/ 973 w 2696"/>
                  <a:gd name="T107" fmla="*/ 10 h 2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6" h="2774">
                    <a:moveTo>
                      <a:pt x="1348" y="570"/>
                    </a:moveTo>
                    <a:lnTo>
                      <a:pt x="1267" y="574"/>
                    </a:lnTo>
                    <a:lnTo>
                      <a:pt x="1189" y="586"/>
                    </a:lnTo>
                    <a:lnTo>
                      <a:pt x="1113" y="607"/>
                    </a:lnTo>
                    <a:lnTo>
                      <a:pt x="1040" y="634"/>
                    </a:lnTo>
                    <a:lnTo>
                      <a:pt x="970" y="668"/>
                    </a:lnTo>
                    <a:lnTo>
                      <a:pt x="904" y="709"/>
                    </a:lnTo>
                    <a:lnTo>
                      <a:pt x="844" y="757"/>
                    </a:lnTo>
                    <a:lnTo>
                      <a:pt x="787" y="810"/>
                    </a:lnTo>
                    <a:lnTo>
                      <a:pt x="736" y="867"/>
                    </a:lnTo>
                    <a:lnTo>
                      <a:pt x="691" y="930"/>
                    </a:lnTo>
                    <a:lnTo>
                      <a:pt x="651" y="998"/>
                    </a:lnTo>
                    <a:lnTo>
                      <a:pt x="618" y="1069"/>
                    </a:lnTo>
                    <a:lnTo>
                      <a:pt x="591" y="1143"/>
                    </a:lnTo>
                    <a:lnTo>
                      <a:pt x="571" y="1222"/>
                    </a:lnTo>
                    <a:lnTo>
                      <a:pt x="558" y="1304"/>
                    </a:lnTo>
                    <a:lnTo>
                      <a:pt x="555" y="1387"/>
                    </a:lnTo>
                    <a:lnTo>
                      <a:pt x="558" y="1465"/>
                    </a:lnTo>
                    <a:lnTo>
                      <a:pt x="569" y="1542"/>
                    </a:lnTo>
                    <a:lnTo>
                      <a:pt x="587" y="1616"/>
                    </a:lnTo>
                    <a:lnTo>
                      <a:pt x="610" y="1687"/>
                    </a:lnTo>
                    <a:lnTo>
                      <a:pt x="641" y="1755"/>
                    </a:lnTo>
                    <a:lnTo>
                      <a:pt x="675" y="1820"/>
                    </a:lnTo>
                    <a:lnTo>
                      <a:pt x="717" y="1881"/>
                    </a:lnTo>
                    <a:lnTo>
                      <a:pt x="763" y="1938"/>
                    </a:lnTo>
                    <a:lnTo>
                      <a:pt x="813" y="1989"/>
                    </a:lnTo>
                    <a:lnTo>
                      <a:pt x="868" y="2037"/>
                    </a:lnTo>
                    <a:lnTo>
                      <a:pt x="928" y="2079"/>
                    </a:lnTo>
                    <a:lnTo>
                      <a:pt x="991" y="2115"/>
                    </a:lnTo>
                    <a:lnTo>
                      <a:pt x="1056" y="2145"/>
                    </a:lnTo>
                    <a:lnTo>
                      <a:pt x="1126" y="2171"/>
                    </a:lnTo>
                    <a:lnTo>
                      <a:pt x="1198" y="2188"/>
                    </a:lnTo>
                    <a:lnTo>
                      <a:pt x="1272" y="2200"/>
                    </a:lnTo>
                    <a:lnTo>
                      <a:pt x="1348" y="2202"/>
                    </a:lnTo>
                    <a:lnTo>
                      <a:pt x="1429" y="2198"/>
                    </a:lnTo>
                    <a:lnTo>
                      <a:pt x="1508" y="2187"/>
                    </a:lnTo>
                    <a:lnTo>
                      <a:pt x="1584" y="2167"/>
                    </a:lnTo>
                    <a:lnTo>
                      <a:pt x="1657" y="2139"/>
                    </a:lnTo>
                    <a:lnTo>
                      <a:pt x="1726" y="2104"/>
                    </a:lnTo>
                    <a:lnTo>
                      <a:pt x="1792" y="2063"/>
                    </a:lnTo>
                    <a:lnTo>
                      <a:pt x="1852" y="2017"/>
                    </a:lnTo>
                    <a:lnTo>
                      <a:pt x="1909" y="1964"/>
                    </a:lnTo>
                    <a:lnTo>
                      <a:pt x="1961" y="1906"/>
                    </a:lnTo>
                    <a:lnTo>
                      <a:pt x="2006" y="1844"/>
                    </a:lnTo>
                    <a:lnTo>
                      <a:pt x="2045" y="1776"/>
                    </a:lnTo>
                    <a:lnTo>
                      <a:pt x="2079" y="1705"/>
                    </a:lnTo>
                    <a:lnTo>
                      <a:pt x="2106" y="1629"/>
                    </a:lnTo>
                    <a:lnTo>
                      <a:pt x="2125" y="1551"/>
                    </a:lnTo>
                    <a:lnTo>
                      <a:pt x="2138" y="1470"/>
                    </a:lnTo>
                    <a:lnTo>
                      <a:pt x="2142" y="1387"/>
                    </a:lnTo>
                    <a:lnTo>
                      <a:pt x="2138" y="1308"/>
                    </a:lnTo>
                    <a:lnTo>
                      <a:pt x="2128" y="1231"/>
                    </a:lnTo>
                    <a:lnTo>
                      <a:pt x="2110" y="1158"/>
                    </a:lnTo>
                    <a:lnTo>
                      <a:pt x="2087" y="1087"/>
                    </a:lnTo>
                    <a:lnTo>
                      <a:pt x="2056" y="1018"/>
                    </a:lnTo>
                    <a:lnTo>
                      <a:pt x="2021" y="953"/>
                    </a:lnTo>
                    <a:lnTo>
                      <a:pt x="1980" y="892"/>
                    </a:lnTo>
                    <a:lnTo>
                      <a:pt x="1934" y="836"/>
                    </a:lnTo>
                    <a:lnTo>
                      <a:pt x="1883" y="783"/>
                    </a:lnTo>
                    <a:lnTo>
                      <a:pt x="1828" y="737"/>
                    </a:lnTo>
                    <a:lnTo>
                      <a:pt x="1769" y="695"/>
                    </a:lnTo>
                    <a:lnTo>
                      <a:pt x="1706" y="658"/>
                    </a:lnTo>
                    <a:lnTo>
                      <a:pt x="1640" y="627"/>
                    </a:lnTo>
                    <a:lnTo>
                      <a:pt x="1571" y="602"/>
                    </a:lnTo>
                    <a:lnTo>
                      <a:pt x="1499" y="585"/>
                    </a:lnTo>
                    <a:lnTo>
                      <a:pt x="1424" y="574"/>
                    </a:lnTo>
                    <a:lnTo>
                      <a:pt x="1348" y="570"/>
                    </a:lnTo>
                    <a:close/>
                    <a:moveTo>
                      <a:pt x="1041" y="0"/>
                    </a:moveTo>
                    <a:lnTo>
                      <a:pt x="1078" y="5"/>
                    </a:lnTo>
                    <a:lnTo>
                      <a:pt x="1117" y="18"/>
                    </a:lnTo>
                    <a:lnTo>
                      <a:pt x="1158" y="40"/>
                    </a:lnTo>
                    <a:lnTo>
                      <a:pt x="1213" y="66"/>
                    </a:lnTo>
                    <a:lnTo>
                      <a:pt x="1267" y="83"/>
                    </a:lnTo>
                    <a:lnTo>
                      <a:pt x="1321" y="93"/>
                    </a:lnTo>
                    <a:lnTo>
                      <a:pt x="1375" y="93"/>
                    </a:lnTo>
                    <a:lnTo>
                      <a:pt x="1429" y="83"/>
                    </a:lnTo>
                    <a:lnTo>
                      <a:pt x="1483" y="66"/>
                    </a:lnTo>
                    <a:lnTo>
                      <a:pt x="1539" y="40"/>
                    </a:lnTo>
                    <a:lnTo>
                      <a:pt x="1578" y="18"/>
                    </a:lnTo>
                    <a:lnTo>
                      <a:pt x="1618" y="5"/>
                    </a:lnTo>
                    <a:lnTo>
                      <a:pt x="1656" y="0"/>
                    </a:lnTo>
                    <a:lnTo>
                      <a:pt x="1690" y="1"/>
                    </a:lnTo>
                    <a:lnTo>
                      <a:pt x="1724" y="10"/>
                    </a:lnTo>
                    <a:lnTo>
                      <a:pt x="1756" y="28"/>
                    </a:lnTo>
                    <a:lnTo>
                      <a:pt x="1786" y="51"/>
                    </a:lnTo>
                    <a:lnTo>
                      <a:pt x="1813" y="83"/>
                    </a:lnTo>
                    <a:lnTo>
                      <a:pt x="1838" y="122"/>
                    </a:lnTo>
                    <a:lnTo>
                      <a:pt x="1868" y="167"/>
                    </a:lnTo>
                    <a:lnTo>
                      <a:pt x="1900" y="206"/>
                    </a:lnTo>
                    <a:lnTo>
                      <a:pt x="1937" y="239"/>
                    </a:lnTo>
                    <a:lnTo>
                      <a:pt x="1976" y="267"/>
                    </a:lnTo>
                    <a:lnTo>
                      <a:pt x="2018" y="288"/>
                    </a:lnTo>
                    <a:lnTo>
                      <a:pt x="2065" y="304"/>
                    </a:lnTo>
                    <a:lnTo>
                      <a:pt x="2115" y="314"/>
                    </a:lnTo>
                    <a:lnTo>
                      <a:pt x="2168" y="318"/>
                    </a:lnTo>
                    <a:lnTo>
                      <a:pt x="2209" y="320"/>
                    </a:lnTo>
                    <a:lnTo>
                      <a:pt x="2246" y="327"/>
                    </a:lnTo>
                    <a:lnTo>
                      <a:pt x="2278" y="339"/>
                    </a:lnTo>
                    <a:lnTo>
                      <a:pt x="2307" y="355"/>
                    </a:lnTo>
                    <a:lnTo>
                      <a:pt x="2331" y="376"/>
                    </a:lnTo>
                    <a:lnTo>
                      <a:pt x="2352" y="401"/>
                    </a:lnTo>
                    <a:lnTo>
                      <a:pt x="2367" y="430"/>
                    </a:lnTo>
                    <a:lnTo>
                      <a:pt x="2377" y="463"/>
                    </a:lnTo>
                    <a:lnTo>
                      <a:pt x="2385" y="502"/>
                    </a:lnTo>
                    <a:lnTo>
                      <a:pt x="2388" y="544"/>
                    </a:lnTo>
                    <a:lnTo>
                      <a:pt x="2391" y="598"/>
                    </a:lnTo>
                    <a:lnTo>
                      <a:pt x="2400" y="648"/>
                    </a:lnTo>
                    <a:lnTo>
                      <a:pt x="2416" y="696"/>
                    </a:lnTo>
                    <a:lnTo>
                      <a:pt x="2437" y="740"/>
                    </a:lnTo>
                    <a:lnTo>
                      <a:pt x="2462" y="781"/>
                    </a:lnTo>
                    <a:lnTo>
                      <a:pt x="2496" y="818"/>
                    </a:lnTo>
                    <a:lnTo>
                      <a:pt x="2533" y="852"/>
                    </a:lnTo>
                    <a:lnTo>
                      <a:pt x="2577" y="883"/>
                    </a:lnTo>
                    <a:lnTo>
                      <a:pt x="2615" y="909"/>
                    </a:lnTo>
                    <a:lnTo>
                      <a:pt x="2646" y="937"/>
                    </a:lnTo>
                    <a:lnTo>
                      <a:pt x="2669" y="967"/>
                    </a:lnTo>
                    <a:lnTo>
                      <a:pt x="2686" y="1001"/>
                    </a:lnTo>
                    <a:lnTo>
                      <a:pt x="2695" y="1035"/>
                    </a:lnTo>
                    <a:lnTo>
                      <a:pt x="2696" y="1071"/>
                    </a:lnTo>
                    <a:lnTo>
                      <a:pt x="2691" y="1109"/>
                    </a:lnTo>
                    <a:lnTo>
                      <a:pt x="2678" y="1150"/>
                    </a:lnTo>
                    <a:lnTo>
                      <a:pt x="2658" y="1192"/>
                    </a:lnTo>
                    <a:lnTo>
                      <a:pt x="2632" y="1248"/>
                    </a:lnTo>
                    <a:lnTo>
                      <a:pt x="2614" y="1304"/>
                    </a:lnTo>
                    <a:lnTo>
                      <a:pt x="2606" y="1359"/>
                    </a:lnTo>
                    <a:lnTo>
                      <a:pt x="2606" y="1415"/>
                    </a:lnTo>
                    <a:lnTo>
                      <a:pt x="2614" y="1470"/>
                    </a:lnTo>
                    <a:lnTo>
                      <a:pt x="2632" y="1526"/>
                    </a:lnTo>
                    <a:lnTo>
                      <a:pt x="2658" y="1582"/>
                    </a:lnTo>
                    <a:lnTo>
                      <a:pt x="2678" y="1624"/>
                    </a:lnTo>
                    <a:lnTo>
                      <a:pt x="2691" y="1665"/>
                    </a:lnTo>
                    <a:lnTo>
                      <a:pt x="2696" y="1703"/>
                    </a:lnTo>
                    <a:lnTo>
                      <a:pt x="2695" y="1739"/>
                    </a:lnTo>
                    <a:lnTo>
                      <a:pt x="2686" y="1774"/>
                    </a:lnTo>
                    <a:lnTo>
                      <a:pt x="2669" y="1807"/>
                    </a:lnTo>
                    <a:lnTo>
                      <a:pt x="2646" y="1837"/>
                    </a:lnTo>
                    <a:lnTo>
                      <a:pt x="2615" y="1865"/>
                    </a:lnTo>
                    <a:lnTo>
                      <a:pt x="2577" y="1891"/>
                    </a:lnTo>
                    <a:lnTo>
                      <a:pt x="2533" y="1922"/>
                    </a:lnTo>
                    <a:lnTo>
                      <a:pt x="2496" y="1956"/>
                    </a:lnTo>
                    <a:lnTo>
                      <a:pt x="2462" y="1993"/>
                    </a:lnTo>
                    <a:lnTo>
                      <a:pt x="2437" y="2033"/>
                    </a:lnTo>
                    <a:lnTo>
                      <a:pt x="2416" y="2077"/>
                    </a:lnTo>
                    <a:lnTo>
                      <a:pt x="2400" y="2124"/>
                    </a:lnTo>
                    <a:lnTo>
                      <a:pt x="2391" y="2175"/>
                    </a:lnTo>
                    <a:lnTo>
                      <a:pt x="2388" y="2229"/>
                    </a:lnTo>
                    <a:lnTo>
                      <a:pt x="2385" y="2273"/>
                    </a:lnTo>
                    <a:lnTo>
                      <a:pt x="2377" y="2310"/>
                    </a:lnTo>
                    <a:lnTo>
                      <a:pt x="2367" y="2344"/>
                    </a:lnTo>
                    <a:lnTo>
                      <a:pt x="2352" y="2373"/>
                    </a:lnTo>
                    <a:lnTo>
                      <a:pt x="2331" y="2398"/>
                    </a:lnTo>
                    <a:lnTo>
                      <a:pt x="2307" y="2418"/>
                    </a:lnTo>
                    <a:lnTo>
                      <a:pt x="2278" y="2434"/>
                    </a:lnTo>
                    <a:lnTo>
                      <a:pt x="2246" y="2446"/>
                    </a:lnTo>
                    <a:lnTo>
                      <a:pt x="2209" y="2454"/>
                    </a:lnTo>
                    <a:lnTo>
                      <a:pt x="2168" y="2457"/>
                    </a:lnTo>
                    <a:lnTo>
                      <a:pt x="2115" y="2460"/>
                    </a:lnTo>
                    <a:lnTo>
                      <a:pt x="2065" y="2470"/>
                    </a:lnTo>
                    <a:lnTo>
                      <a:pt x="2018" y="2486"/>
                    </a:lnTo>
                    <a:lnTo>
                      <a:pt x="1976" y="2507"/>
                    </a:lnTo>
                    <a:lnTo>
                      <a:pt x="1937" y="2535"/>
                    </a:lnTo>
                    <a:lnTo>
                      <a:pt x="1900" y="2568"/>
                    </a:lnTo>
                    <a:lnTo>
                      <a:pt x="1868" y="2606"/>
                    </a:lnTo>
                    <a:lnTo>
                      <a:pt x="1838" y="2651"/>
                    </a:lnTo>
                    <a:lnTo>
                      <a:pt x="1813" y="2691"/>
                    </a:lnTo>
                    <a:lnTo>
                      <a:pt x="1786" y="2723"/>
                    </a:lnTo>
                    <a:lnTo>
                      <a:pt x="1756" y="2746"/>
                    </a:lnTo>
                    <a:lnTo>
                      <a:pt x="1724" y="2764"/>
                    </a:lnTo>
                    <a:lnTo>
                      <a:pt x="1690" y="2773"/>
                    </a:lnTo>
                    <a:lnTo>
                      <a:pt x="1656" y="2774"/>
                    </a:lnTo>
                    <a:lnTo>
                      <a:pt x="1618" y="2769"/>
                    </a:lnTo>
                    <a:lnTo>
                      <a:pt x="1578" y="2756"/>
                    </a:lnTo>
                    <a:lnTo>
                      <a:pt x="1539" y="2734"/>
                    </a:lnTo>
                    <a:lnTo>
                      <a:pt x="1483" y="2708"/>
                    </a:lnTo>
                    <a:lnTo>
                      <a:pt x="1429" y="2691"/>
                    </a:lnTo>
                    <a:lnTo>
                      <a:pt x="1375" y="2682"/>
                    </a:lnTo>
                    <a:lnTo>
                      <a:pt x="1321" y="2682"/>
                    </a:lnTo>
                    <a:lnTo>
                      <a:pt x="1267" y="2691"/>
                    </a:lnTo>
                    <a:lnTo>
                      <a:pt x="1213" y="2708"/>
                    </a:lnTo>
                    <a:lnTo>
                      <a:pt x="1158" y="2734"/>
                    </a:lnTo>
                    <a:lnTo>
                      <a:pt x="1117" y="2756"/>
                    </a:lnTo>
                    <a:lnTo>
                      <a:pt x="1078" y="2769"/>
                    </a:lnTo>
                    <a:lnTo>
                      <a:pt x="1041" y="2774"/>
                    </a:lnTo>
                    <a:lnTo>
                      <a:pt x="1006" y="2773"/>
                    </a:lnTo>
                    <a:lnTo>
                      <a:pt x="973" y="2764"/>
                    </a:lnTo>
                    <a:lnTo>
                      <a:pt x="940" y="2746"/>
                    </a:lnTo>
                    <a:lnTo>
                      <a:pt x="911" y="2723"/>
                    </a:lnTo>
                    <a:lnTo>
                      <a:pt x="884" y="2691"/>
                    </a:lnTo>
                    <a:lnTo>
                      <a:pt x="858" y="2651"/>
                    </a:lnTo>
                    <a:lnTo>
                      <a:pt x="829" y="2606"/>
                    </a:lnTo>
                    <a:lnTo>
                      <a:pt x="795" y="2568"/>
                    </a:lnTo>
                    <a:lnTo>
                      <a:pt x="759" y="2535"/>
                    </a:lnTo>
                    <a:lnTo>
                      <a:pt x="720" y="2507"/>
                    </a:lnTo>
                    <a:lnTo>
                      <a:pt x="677" y="2486"/>
                    </a:lnTo>
                    <a:lnTo>
                      <a:pt x="632" y="2470"/>
                    </a:lnTo>
                    <a:lnTo>
                      <a:pt x="582" y="2460"/>
                    </a:lnTo>
                    <a:lnTo>
                      <a:pt x="529" y="2457"/>
                    </a:lnTo>
                    <a:lnTo>
                      <a:pt x="488" y="2454"/>
                    </a:lnTo>
                    <a:lnTo>
                      <a:pt x="450" y="2446"/>
                    </a:lnTo>
                    <a:lnTo>
                      <a:pt x="418" y="2434"/>
                    </a:lnTo>
                    <a:lnTo>
                      <a:pt x="390" y="2418"/>
                    </a:lnTo>
                    <a:lnTo>
                      <a:pt x="365" y="2398"/>
                    </a:lnTo>
                    <a:lnTo>
                      <a:pt x="346" y="2373"/>
                    </a:lnTo>
                    <a:lnTo>
                      <a:pt x="329" y="2344"/>
                    </a:lnTo>
                    <a:lnTo>
                      <a:pt x="319" y="2310"/>
                    </a:lnTo>
                    <a:lnTo>
                      <a:pt x="311" y="2273"/>
                    </a:lnTo>
                    <a:lnTo>
                      <a:pt x="309" y="2229"/>
                    </a:lnTo>
                    <a:lnTo>
                      <a:pt x="305" y="2175"/>
                    </a:lnTo>
                    <a:lnTo>
                      <a:pt x="296" y="2124"/>
                    </a:lnTo>
                    <a:lnTo>
                      <a:pt x="281" y="2077"/>
                    </a:lnTo>
                    <a:lnTo>
                      <a:pt x="260" y="2033"/>
                    </a:lnTo>
                    <a:lnTo>
                      <a:pt x="233" y="1993"/>
                    </a:lnTo>
                    <a:lnTo>
                      <a:pt x="201" y="1956"/>
                    </a:lnTo>
                    <a:lnTo>
                      <a:pt x="163" y="1922"/>
                    </a:lnTo>
                    <a:lnTo>
                      <a:pt x="120" y="1891"/>
                    </a:lnTo>
                    <a:lnTo>
                      <a:pt x="81" y="1865"/>
                    </a:lnTo>
                    <a:lnTo>
                      <a:pt x="50" y="1837"/>
                    </a:lnTo>
                    <a:lnTo>
                      <a:pt x="27" y="1807"/>
                    </a:lnTo>
                    <a:lnTo>
                      <a:pt x="10" y="1774"/>
                    </a:lnTo>
                    <a:lnTo>
                      <a:pt x="1" y="1739"/>
                    </a:lnTo>
                    <a:lnTo>
                      <a:pt x="0" y="1703"/>
                    </a:lnTo>
                    <a:lnTo>
                      <a:pt x="5" y="1665"/>
                    </a:lnTo>
                    <a:lnTo>
                      <a:pt x="18" y="1624"/>
                    </a:lnTo>
                    <a:lnTo>
                      <a:pt x="39" y="1582"/>
                    </a:lnTo>
                    <a:lnTo>
                      <a:pt x="64" y="1526"/>
                    </a:lnTo>
                    <a:lnTo>
                      <a:pt x="81" y="1470"/>
                    </a:lnTo>
                    <a:lnTo>
                      <a:pt x="90" y="1415"/>
                    </a:lnTo>
                    <a:lnTo>
                      <a:pt x="90" y="1359"/>
                    </a:lnTo>
                    <a:lnTo>
                      <a:pt x="81" y="1304"/>
                    </a:lnTo>
                    <a:lnTo>
                      <a:pt x="64" y="1248"/>
                    </a:lnTo>
                    <a:lnTo>
                      <a:pt x="39" y="1192"/>
                    </a:lnTo>
                    <a:lnTo>
                      <a:pt x="18" y="1150"/>
                    </a:lnTo>
                    <a:lnTo>
                      <a:pt x="5" y="1109"/>
                    </a:lnTo>
                    <a:lnTo>
                      <a:pt x="0" y="1071"/>
                    </a:lnTo>
                    <a:lnTo>
                      <a:pt x="1" y="1035"/>
                    </a:lnTo>
                    <a:lnTo>
                      <a:pt x="10" y="1001"/>
                    </a:lnTo>
                    <a:lnTo>
                      <a:pt x="27" y="967"/>
                    </a:lnTo>
                    <a:lnTo>
                      <a:pt x="50" y="937"/>
                    </a:lnTo>
                    <a:lnTo>
                      <a:pt x="81" y="909"/>
                    </a:lnTo>
                    <a:lnTo>
                      <a:pt x="120" y="883"/>
                    </a:lnTo>
                    <a:lnTo>
                      <a:pt x="163" y="852"/>
                    </a:lnTo>
                    <a:lnTo>
                      <a:pt x="201" y="818"/>
                    </a:lnTo>
                    <a:lnTo>
                      <a:pt x="233" y="781"/>
                    </a:lnTo>
                    <a:lnTo>
                      <a:pt x="260" y="740"/>
                    </a:lnTo>
                    <a:lnTo>
                      <a:pt x="281" y="696"/>
                    </a:lnTo>
                    <a:lnTo>
                      <a:pt x="296" y="648"/>
                    </a:lnTo>
                    <a:lnTo>
                      <a:pt x="305" y="598"/>
                    </a:lnTo>
                    <a:lnTo>
                      <a:pt x="309" y="544"/>
                    </a:lnTo>
                    <a:lnTo>
                      <a:pt x="311" y="502"/>
                    </a:lnTo>
                    <a:lnTo>
                      <a:pt x="319" y="463"/>
                    </a:lnTo>
                    <a:lnTo>
                      <a:pt x="329" y="430"/>
                    </a:lnTo>
                    <a:lnTo>
                      <a:pt x="346" y="401"/>
                    </a:lnTo>
                    <a:lnTo>
                      <a:pt x="365" y="376"/>
                    </a:lnTo>
                    <a:lnTo>
                      <a:pt x="390" y="355"/>
                    </a:lnTo>
                    <a:lnTo>
                      <a:pt x="418" y="339"/>
                    </a:lnTo>
                    <a:lnTo>
                      <a:pt x="450" y="327"/>
                    </a:lnTo>
                    <a:lnTo>
                      <a:pt x="488" y="320"/>
                    </a:lnTo>
                    <a:lnTo>
                      <a:pt x="529" y="318"/>
                    </a:lnTo>
                    <a:lnTo>
                      <a:pt x="582" y="314"/>
                    </a:lnTo>
                    <a:lnTo>
                      <a:pt x="632" y="304"/>
                    </a:lnTo>
                    <a:lnTo>
                      <a:pt x="677" y="288"/>
                    </a:lnTo>
                    <a:lnTo>
                      <a:pt x="720" y="267"/>
                    </a:lnTo>
                    <a:lnTo>
                      <a:pt x="759" y="239"/>
                    </a:lnTo>
                    <a:lnTo>
                      <a:pt x="795" y="206"/>
                    </a:lnTo>
                    <a:lnTo>
                      <a:pt x="829" y="167"/>
                    </a:lnTo>
                    <a:lnTo>
                      <a:pt x="857" y="122"/>
                    </a:lnTo>
                    <a:lnTo>
                      <a:pt x="884" y="83"/>
                    </a:lnTo>
                    <a:lnTo>
                      <a:pt x="911" y="51"/>
                    </a:lnTo>
                    <a:lnTo>
                      <a:pt x="940" y="28"/>
                    </a:lnTo>
                    <a:lnTo>
                      <a:pt x="973" y="10"/>
                    </a:lnTo>
                    <a:lnTo>
                      <a:pt x="1006" y="1"/>
                    </a:lnTo>
                    <a:lnTo>
                      <a:pt x="10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IN" sz="1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2" name="Freeform 19">
                <a:extLst>
                  <a:ext uri="{FF2B5EF4-FFF2-40B4-BE49-F238E27FC236}">
                    <a16:creationId xmlns:a16="http://schemas.microsoft.com/office/drawing/2014/main" id="{1B6E41B5-9348-4318-82A8-E9C9C5955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2661" y="2503802"/>
                <a:ext cx="156303" cy="188216"/>
              </a:xfrm>
              <a:custGeom>
                <a:avLst/>
                <a:gdLst>
                  <a:gd name="T0" fmla="*/ 596 w 1292"/>
                  <a:gd name="T1" fmla="*/ 3 h 1558"/>
                  <a:gd name="T2" fmla="*/ 602 w 1292"/>
                  <a:gd name="T3" fmla="*/ 13 h 1558"/>
                  <a:gd name="T4" fmla="*/ 619 w 1292"/>
                  <a:gd name="T5" fmla="*/ 32 h 1558"/>
                  <a:gd name="T6" fmla="*/ 650 w 1292"/>
                  <a:gd name="T7" fmla="*/ 51 h 1558"/>
                  <a:gd name="T8" fmla="*/ 697 w 1292"/>
                  <a:gd name="T9" fmla="*/ 67 h 1558"/>
                  <a:gd name="T10" fmla="*/ 768 w 1292"/>
                  <a:gd name="T11" fmla="*/ 74 h 1558"/>
                  <a:gd name="T12" fmla="*/ 857 w 1292"/>
                  <a:gd name="T13" fmla="*/ 83 h 1558"/>
                  <a:gd name="T14" fmla="*/ 925 w 1292"/>
                  <a:gd name="T15" fmla="*/ 106 h 1558"/>
                  <a:gd name="T16" fmla="*/ 976 w 1292"/>
                  <a:gd name="T17" fmla="*/ 138 h 1558"/>
                  <a:gd name="T18" fmla="*/ 1015 w 1292"/>
                  <a:gd name="T19" fmla="*/ 176 h 1558"/>
                  <a:gd name="T20" fmla="*/ 1047 w 1292"/>
                  <a:gd name="T21" fmla="*/ 218 h 1558"/>
                  <a:gd name="T22" fmla="*/ 1077 w 1292"/>
                  <a:gd name="T23" fmla="*/ 262 h 1558"/>
                  <a:gd name="T24" fmla="*/ 1108 w 1292"/>
                  <a:gd name="T25" fmla="*/ 303 h 1558"/>
                  <a:gd name="T26" fmla="*/ 1144 w 1292"/>
                  <a:gd name="T27" fmla="*/ 339 h 1558"/>
                  <a:gd name="T28" fmla="*/ 1191 w 1292"/>
                  <a:gd name="T29" fmla="*/ 365 h 1558"/>
                  <a:gd name="T30" fmla="*/ 1254 w 1292"/>
                  <a:gd name="T31" fmla="*/ 382 h 1558"/>
                  <a:gd name="T32" fmla="*/ 1290 w 1292"/>
                  <a:gd name="T33" fmla="*/ 388 h 1558"/>
                  <a:gd name="T34" fmla="*/ 1279 w 1292"/>
                  <a:gd name="T35" fmla="*/ 413 h 1558"/>
                  <a:gd name="T36" fmla="*/ 1255 w 1292"/>
                  <a:gd name="T37" fmla="*/ 459 h 1558"/>
                  <a:gd name="T38" fmla="*/ 1225 w 1292"/>
                  <a:gd name="T39" fmla="*/ 525 h 1558"/>
                  <a:gd name="T40" fmla="*/ 1186 w 1292"/>
                  <a:gd name="T41" fmla="*/ 607 h 1558"/>
                  <a:gd name="T42" fmla="*/ 1141 w 1292"/>
                  <a:gd name="T43" fmla="*/ 703 h 1558"/>
                  <a:gd name="T44" fmla="*/ 1093 w 1292"/>
                  <a:gd name="T45" fmla="*/ 805 h 1558"/>
                  <a:gd name="T46" fmla="*/ 1042 w 1292"/>
                  <a:gd name="T47" fmla="*/ 913 h 1558"/>
                  <a:gd name="T48" fmla="*/ 991 w 1292"/>
                  <a:gd name="T49" fmla="*/ 1024 h 1558"/>
                  <a:gd name="T50" fmla="*/ 940 w 1292"/>
                  <a:gd name="T51" fmla="*/ 1133 h 1558"/>
                  <a:gd name="T52" fmla="*/ 891 w 1292"/>
                  <a:gd name="T53" fmla="*/ 1236 h 1558"/>
                  <a:gd name="T54" fmla="*/ 848 w 1292"/>
                  <a:gd name="T55" fmla="*/ 1330 h 1558"/>
                  <a:gd name="T56" fmla="*/ 809 w 1292"/>
                  <a:gd name="T57" fmla="*/ 1413 h 1558"/>
                  <a:gd name="T58" fmla="*/ 777 w 1292"/>
                  <a:gd name="T59" fmla="*/ 1481 h 1558"/>
                  <a:gd name="T60" fmla="*/ 755 w 1292"/>
                  <a:gd name="T61" fmla="*/ 1529 h 1558"/>
                  <a:gd name="T62" fmla="*/ 742 w 1292"/>
                  <a:gd name="T63" fmla="*/ 1555 h 1558"/>
                  <a:gd name="T64" fmla="*/ 477 w 1292"/>
                  <a:gd name="T65" fmla="*/ 1149 h 1558"/>
                  <a:gd name="T66" fmla="*/ 596 w 1292"/>
                  <a:gd name="T67" fmla="*/ 0 h 1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92" h="1558">
                    <a:moveTo>
                      <a:pt x="596" y="0"/>
                    </a:moveTo>
                    <a:lnTo>
                      <a:pt x="596" y="3"/>
                    </a:lnTo>
                    <a:lnTo>
                      <a:pt x="598" y="6"/>
                    </a:lnTo>
                    <a:lnTo>
                      <a:pt x="602" y="13"/>
                    </a:lnTo>
                    <a:lnTo>
                      <a:pt x="608" y="22"/>
                    </a:lnTo>
                    <a:lnTo>
                      <a:pt x="619" y="32"/>
                    </a:lnTo>
                    <a:lnTo>
                      <a:pt x="632" y="42"/>
                    </a:lnTo>
                    <a:lnTo>
                      <a:pt x="650" y="51"/>
                    </a:lnTo>
                    <a:lnTo>
                      <a:pt x="671" y="61"/>
                    </a:lnTo>
                    <a:lnTo>
                      <a:pt x="697" y="67"/>
                    </a:lnTo>
                    <a:lnTo>
                      <a:pt x="731" y="71"/>
                    </a:lnTo>
                    <a:lnTo>
                      <a:pt x="768" y="74"/>
                    </a:lnTo>
                    <a:lnTo>
                      <a:pt x="816" y="77"/>
                    </a:lnTo>
                    <a:lnTo>
                      <a:pt x="857" y="83"/>
                    </a:lnTo>
                    <a:lnTo>
                      <a:pt x="893" y="93"/>
                    </a:lnTo>
                    <a:lnTo>
                      <a:pt x="925" y="106"/>
                    </a:lnTo>
                    <a:lnTo>
                      <a:pt x="952" y="120"/>
                    </a:lnTo>
                    <a:lnTo>
                      <a:pt x="976" y="138"/>
                    </a:lnTo>
                    <a:lnTo>
                      <a:pt x="997" y="156"/>
                    </a:lnTo>
                    <a:lnTo>
                      <a:pt x="1015" y="176"/>
                    </a:lnTo>
                    <a:lnTo>
                      <a:pt x="1032" y="197"/>
                    </a:lnTo>
                    <a:lnTo>
                      <a:pt x="1047" y="218"/>
                    </a:lnTo>
                    <a:lnTo>
                      <a:pt x="1063" y="241"/>
                    </a:lnTo>
                    <a:lnTo>
                      <a:pt x="1077" y="262"/>
                    </a:lnTo>
                    <a:lnTo>
                      <a:pt x="1092" y="283"/>
                    </a:lnTo>
                    <a:lnTo>
                      <a:pt x="1108" y="303"/>
                    </a:lnTo>
                    <a:lnTo>
                      <a:pt x="1124" y="321"/>
                    </a:lnTo>
                    <a:lnTo>
                      <a:pt x="1144" y="339"/>
                    </a:lnTo>
                    <a:lnTo>
                      <a:pt x="1167" y="353"/>
                    </a:lnTo>
                    <a:lnTo>
                      <a:pt x="1191" y="365"/>
                    </a:lnTo>
                    <a:lnTo>
                      <a:pt x="1221" y="376"/>
                    </a:lnTo>
                    <a:lnTo>
                      <a:pt x="1254" y="382"/>
                    </a:lnTo>
                    <a:lnTo>
                      <a:pt x="1292" y="385"/>
                    </a:lnTo>
                    <a:lnTo>
                      <a:pt x="1290" y="388"/>
                    </a:lnTo>
                    <a:lnTo>
                      <a:pt x="1285" y="397"/>
                    </a:lnTo>
                    <a:lnTo>
                      <a:pt x="1279" y="413"/>
                    </a:lnTo>
                    <a:lnTo>
                      <a:pt x="1268" y="433"/>
                    </a:lnTo>
                    <a:lnTo>
                      <a:pt x="1255" y="459"/>
                    </a:lnTo>
                    <a:lnTo>
                      <a:pt x="1241" y="491"/>
                    </a:lnTo>
                    <a:lnTo>
                      <a:pt x="1225" y="525"/>
                    </a:lnTo>
                    <a:lnTo>
                      <a:pt x="1205" y="565"/>
                    </a:lnTo>
                    <a:lnTo>
                      <a:pt x="1186" y="607"/>
                    </a:lnTo>
                    <a:lnTo>
                      <a:pt x="1164" y="654"/>
                    </a:lnTo>
                    <a:lnTo>
                      <a:pt x="1141" y="703"/>
                    </a:lnTo>
                    <a:lnTo>
                      <a:pt x="1118" y="753"/>
                    </a:lnTo>
                    <a:lnTo>
                      <a:pt x="1093" y="805"/>
                    </a:lnTo>
                    <a:lnTo>
                      <a:pt x="1068" y="859"/>
                    </a:lnTo>
                    <a:lnTo>
                      <a:pt x="1042" y="913"/>
                    </a:lnTo>
                    <a:lnTo>
                      <a:pt x="1016" y="969"/>
                    </a:lnTo>
                    <a:lnTo>
                      <a:pt x="991" y="1024"/>
                    </a:lnTo>
                    <a:lnTo>
                      <a:pt x="965" y="1079"/>
                    </a:lnTo>
                    <a:lnTo>
                      <a:pt x="940" y="1133"/>
                    </a:lnTo>
                    <a:lnTo>
                      <a:pt x="916" y="1185"/>
                    </a:lnTo>
                    <a:lnTo>
                      <a:pt x="891" y="1236"/>
                    </a:lnTo>
                    <a:lnTo>
                      <a:pt x="868" y="1284"/>
                    </a:lnTo>
                    <a:lnTo>
                      <a:pt x="848" y="1330"/>
                    </a:lnTo>
                    <a:lnTo>
                      <a:pt x="827" y="1374"/>
                    </a:lnTo>
                    <a:lnTo>
                      <a:pt x="809" y="1413"/>
                    </a:lnTo>
                    <a:lnTo>
                      <a:pt x="792" y="1449"/>
                    </a:lnTo>
                    <a:lnTo>
                      <a:pt x="777" y="1481"/>
                    </a:lnTo>
                    <a:lnTo>
                      <a:pt x="765" y="1507"/>
                    </a:lnTo>
                    <a:lnTo>
                      <a:pt x="755" y="1529"/>
                    </a:lnTo>
                    <a:lnTo>
                      <a:pt x="747" y="1545"/>
                    </a:lnTo>
                    <a:lnTo>
                      <a:pt x="742" y="1555"/>
                    </a:lnTo>
                    <a:lnTo>
                      <a:pt x="741" y="1558"/>
                    </a:lnTo>
                    <a:lnTo>
                      <a:pt x="477" y="1149"/>
                    </a:lnTo>
                    <a:lnTo>
                      <a:pt x="0" y="1204"/>
                    </a:lnTo>
                    <a:lnTo>
                      <a:pt x="5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IN" sz="1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0" name="Freeform 20">
                <a:extLst>
                  <a:ext uri="{FF2B5EF4-FFF2-40B4-BE49-F238E27FC236}">
                    <a16:creationId xmlns:a16="http://schemas.microsoft.com/office/drawing/2014/main" id="{872F996C-80E7-4F1B-BC73-E82371320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1494" y="2509604"/>
                <a:ext cx="158116" cy="185315"/>
              </a:xfrm>
              <a:custGeom>
                <a:avLst/>
                <a:gdLst>
                  <a:gd name="T0" fmla="*/ 703 w 1306"/>
                  <a:gd name="T1" fmla="*/ 0 h 1534"/>
                  <a:gd name="T2" fmla="*/ 1306 w 1306"/>
                  <a:gd name="T3" fmla="*/ 1156 h 1534"/>
                  <a:gd name="T4" fmla="*/ 836 w 1306"/>
                  <a:gd name="T5" fmla="*/ 1094 h 1534"/>
                  <a:gd name="T6" fmla="*/ 671 w 1306"/>
                  <a:gd name="T7" fmla="*/ 1534 h 1534"/>
                  <a:gd name="T8" fmla="*/ 0 w 1306"/>
                  <a:gd name="T9" fmla="*/ 345 h 1534"/>
                  <a:gd name="T10" fmla="*/ 3 w 1306"/>
                  <a:gd name="T11" fmla="*/ 345 h 1534"/>
                  <a:gd name="T12" fmla="*/ 12 w 1306"/>
                  <a:gd name="T13" fmla="*/ 346 h 1534"/>
                  <a:gd name="T14" fmla="*/ 28 w 1306"/>
                  <a:gd name="T15" fmla="*/ 346 h 1534"/>
                  <a:gd name="T16" fmla="*/ 48 w 1306"/>
                  <a:gd name="T17" fmla="*/ 346 h 1534"/>
                  <a:gd name="T18" fmla="*/ 72 w 1306"/>
                  <a:gd name="T19" fmla="*/ 344 h 1534"/>
                  <a:gd name="T20" fmla="*/ 100 w 1306"/>
                  <a:gd name="T21" fmla="*/ 338 h 1534"/>
                  <a:gd name="T22" fmla="*/ 129 w 1306"/>
                  <a:gd name="T23" fmla="*/ 329 h 1534"/>
                  <a:gd name="T24" fmla="*/ 160 w 1306"/>
                  <a:gd name="T25" fmla="*/ 317 h 1534"/>
                  <a:gd name="T26" fmla="*/ 192 w 1306"/>
                  <a:gd name="T27" fmla="*/ 299 h 1534"/>
                  <a:gd name="T28" fmla="*/ 225 w 1306"/>
                  <a:gd name="T29" fmla="*/ 275 h 1534"/>
                  <a:gd name="T30" fmla="*/ 257 w 1306"/>
                  <a:gd name="T31" fmla="*/ 244 h 1534"/>
                  <a:gd name="T32" fmla="*/ 271 w 1306"/>
                  <a:gd name="T33" fmla="*/ 230 h 1534"/>
                  <a:gd name="T34" fmla="*/ 283 w 1306"/>
                  <a:gd name="T35" fmla="*/ 215 h 1534"/>
                  <a:gd name="T36" fmla="*/ 293 w 1306"/>
                  <a:gd name="T37" fmla="*/ 201 h 1534"/>
                  <a:gd name="T38" fmla="*/ 302 w 1306"/>
                  <a:gd name="T39" fmla="*/ 186 h 1534"/>
                  <a:gd name="T40" fmla="*/ 310 w 1306"/>
                  <a:gd name="T41" fmla="*/ 172 h 1534"/>
                  <a:gd name="T42" fmla="*/ 317 w 1306"/>
                  <a:gd name="T43" fmla="*/ 157 h 1534"/>
                  <a:gd name="T44" fmla="*/ 326 w 1306"/>
                  <a:gd name="T45" fmla="*/ 142 h 1534"/>
                  <a:gd name="T46" fmla="*/ 335 w 1306"/>
                  <a:gd name="T47" fmla="*/ 128 h 1534"/>
                  <a:gd name="T48" fmla="*/ 347 w 1306"/>
                  <a:gd name="T49" fmla="*/ 113 h 1534"/>
                  <a:gd name="T50" fmla="*/ 361 w 1306"/>
                  <a:gd name="T51" fmla="*/ 100 h 1534"/>
                  <a:gd name="T52" fmla="*/ 379 w 1306"/>
                  <a:gd name="T53" fmla="*/ 86 h 1534"/>
                  <a:gd name="T54" fmla="*/ 400 w 1306"/>
                  <a:gd name="T55" fmla="*/ 72 h 1534"/>
                  <a:gd name="T56" fmla="*/ 425 w 1306"/>
                  <a:gd name="T57" fmla="*/ 60 h 1534"/>
                  <a:gd name="T58" fmla="*/ 455 w 1306"/>
                  <a:gd name="T59" fmla="*/ 48 h 1534"/>
                  <a:gd name="T60" fmla="*/ 491 w 1306"/>
                  <a:gd name="T61" fmla="*/ 37 h 1534"/>
                  <a:gd name="T62" fmla="*/ 533 w 1306"/>
                  <a:gd name="T63" fmla="*/ 26 h 1534"/>
                  <a:gd name="T64" fmla="*/ 582 w 1306"/>
                  <a:gd name="T65" fmla="*/ 15 h 1534"/>
                  <a:gd name="T66" fmla="*/ 639 w 1306"/>
                  <a:gd name="T67" fmla="*/ 7 h 1534"/>
                  <a:gd name="T68" fmla="*/ 703 w 1306"/>
                  <a:gd name="T69" fmla="*/ 0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06" h="1534">
                    <a:moveTo>
                      <a:pt x="703" y="0"/>
                    </a:moveTo>
                    <a:lnTo>
                      <a:pt x="1306" y="1156"/>
                    </a:lnTo>
                    <a:lnTo>
                      <a:pt x="836" y="1094"/>
                    </a:lnTo>
                    <a:lnTo>
                      <a:pt x="671" y="1534"/>
                    </a:lnTo>
                    <a:lnTo>
                      <a:pt x="0" y="345"/>
                    </a:lnTo>
                    <a:lnTo>
                      <a:pt x="3" y="345"/>
                    </a:lnTo>
                    <a:lnTo>
                      <a:pt x="12" y="346"/>
                    </a:lnTo>
                    <a:lnTo>
                      <a:pt x="28" y="346"/>
                    </a:lnTo>
                    <a:lnTo>
                      <a:pt x="48" y="346"/>
                    </a:lnTo>
                    <a:lnTo>
                      <a:pt x="72" y="344"/>
                    </a:lnTo>
                    <a:lnTo>
                      <a:pt x="100" y="338"/>
                    </a:lnTo>
                    <a:lnTo>
                      <a:pt x="129" y="329"/>
                    </a:lnTo>
                    <a:lnTo>
                      <a:pt x="160" y="317"/>
                    </a:lnTo>
                    <a:lnTo>
                      <a:pt x="192" y="299"/>
                    </a:lnTo>
                    <a:lnTo>
                      <a:pt x="225" y="275"/>
                    </a:lnTo>
                    <a:lnTo>
                      <a:pt x="257" y="244"/>
                    </a:lnTo>
                    <a:lnTo>
                      <a:pt x="271" y="230"/>
                    </a:lnTo>
                    <a:lnTo>
                      <a:pt x="283" y="215"/>
                    </a:lnTo>
                    <a:lnTo>
                      <a:pt x="293" y="201"/>
                    </a:lnTo>
                    <a:lnTo>
                      <a:pt x="302" y="186"/>
                    </a:lnTo>
                    <a:lnTo>
                      <a:pt x="310" y="172"/>
                    </a:lnTo>
                    <a:lnTo>
                      <a:pt x="317" y="157"/>
                    </a:lnTo>
                    <a:lnTo>
                      <a:pt x="326" y="142"/>
                    </a:lnTo>
                    <a:lnTo>
                      <a:pt x="335" y="128"/>
                    </a:lnTo>
                    <a:lnTo>
                      <a:pt x="347" y="113"/>
                    </a:lnTo>
                    <a:lnTo>
                      <a:pt x="361" y="100"/>
                    </a:lnTo>
                    <a:lnTo>
                      <a:pt x="379" y="86"/>
                    </a:lnTo>
                    <a:lnTo>
                      <a:pt x="400" y="72"/>
                    </a:lnTo>
                    <a:lnTo>
                      <a:pt x="425" y="60"/>
                    </a:lnTo>
                    <a:lnTo>
                      <a:pt x="455" y="48"/>
                    </a:lnTo>
                    <a:lnTo>
                      <a:pt x="491" y="37"/>
                    </a:lnTo>
                    <a:lnTo>
                      <a:pt x="533" y="26"/>
                    </a:lnTo>
                    <a:lnTo>
                      <a:pt x="582" y="15"/>
                    </a:lnTo>
                    <a:lnTo>
                      <a:pt x="639" y="7"/>
                    </a:lnTo>
                    <a:lnTo>
                      <a:pt x="7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IN" sz="1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1" name="Freeform 21">
                <a:extLst>
                  <a:ext uri="{FF2B5EF4-FFF2-40B4-BE49-F238E27FC236}">
                    <a16:creationId xmlns:a16="http://schemas.microsoft.com/office/drawing/2014/main" id="{C8D96912-8C62-46D1-B4B2-DD08238CB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1040" y="2305432"/>
                <a:ext cx="130192" cy="126928"/>
              </a:xfrm>
              <a:custGeom>
                <a:avLst/>
                <a:gdLst>
                  <a:gd name="T0" fmla="*/ 537 w 1075"/>
                  <a:gd name="T1" fmla="*/ 0 h 1051"/>
                  <a:gd name="T2" fmla="*/ 703 w 1075"/>
                  <a:gd name="T3" fmla="*/ 345 h 1051"/>
                  <a:gd name="T4" fmla="*/ 1075 w 1075"/>
                  <a:gd name="T5" fmla="*/ 401 h 1051"/>
                  <a:gd name="T6" fmla="*/ 806 w 1075"/>
                  <a:gd name="T7" fmla="*/ 671 h 1051"/>
                  <a:gd name="T8" fmla="*/ 869 w 1075"/>
                  <a:gd name="T9" fmla="*/ 1051 h 1051"/>
                  <a:gd name="T10" fmla="*/ 537 w 1075"/>
                  <a:gd name="T11" fmla="*/ 872 h 1051"/>
                  <a:gd name="T12" fmla="*/ 205 w 1075"/>
                  <a:gd name="T13" fmla="*/ 1051 h 1051"/>
                  <a:gd name="T14" fmla="*/ 268 w 1075"/>
                  <a:gd name="T15" fmla="*/ 671 h 1051"/>
                  <a:gd name="T16" fmla="*/ 0 w 1075"/>
                  <a:gd name="T17" fmla="*/ 401 h 1051"/>
                  <a:gd name="T18" fmla="*/ 371 w 1075"/>
                  <a:gd name="T19" fmla="*/ 345 h 1051"/>
                  <a:gd name="T20" fmla="*/ 537 w 1075"/>
                  <a:gd name="T21" fmla="*/ 0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75" h="1051">
                    <a:moveTo>
                      <a:pt x="537" y="0"/>
                    </a:moveTo>
                    <a:lnTo>
                      <a:pt x="703" y="345"/>
                    </a:lnTo>
                    <a:lnTo>
                      <a:pt x="1075" y="401"/>
                    </a:lnTo>
                    <a:lnTo>
                      <a:pt x="806" y="671"/>
                    </a:lnTo>
                    <a:lnTo>
                      <a:pt x="869" y="1051"/>
                    </a:lnTo>
                    <a:lnTo>
                      <a:pt x="537" y="872"/>
                    </a:lnTo>
                    <a:lnTo>
                      <a:pt x="205" y="1051"/>
                    </a:lnTo>
                    <a:lnTo>
                      <a:pt x="268" y="671"/>
                    </a:lnTo>
                    <a:lnTo>
                      <a:pt x="0" y="401"/>
                    </a:lnTo>
                    <a:lnTo>
                      <a:pt x="371" y="345"/>
                    </a:lnTo>
                    <a:lnTo>
                      <a:pt x="5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en-IN" sz="1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D441948-7733-453E-925B-D6CCACFE5D9C}"/>
                </a:ext>
              </a:extLst>
            </p:cNvPr>
            <p:cNvGrpSpPr/>
            <p:nvPr/>
          </p:nvGrpSpPr>
          <p:grpSpPr>
            <a:xfrm>
              <a:off x="6409599" y="2215174"/>
              <a:ext cx="2047275" cy="843482"/>
              <a:chOff x="8605361" y="1790899"/>
              <a:chExt cx="2544176" cy="1048207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E3EE0F2-596A-4F94-95C6-4BAF8957D0DF}"/>
                  </a:ext>
                </a:extLst>
              </p:cNvPr>
              <p:cNvSpPr txBox="1"/>
              <p:nvPr/>
            </p:nvSpPr>
            <p:spPr>
              <a:xfrm>
                <a:off x="8605361" y="1790899"/>
                <a:ext cx="1737487" cy="38247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685800">
                  <a:defRPr/>
                </a:pPr>
                <a:r>
                  <a:rPr lang="en-IN" sz="14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Achievements</a:t>
                </a: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C3467161-9A0B-4CB0-8093-00BFDCAB86A3}"/>
                  </a:ext>
                </a:extLst>
              </p:cNvPr>
              <p:cNvSpPr/>
              <p:nvPr/>
            </p:nvSpPr>
            <p:spPr>
              <a:xfrm>
                <a:off x="8605361" y="2208017"/>
                <a:ext cx="2544176" cy="631089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>
                  <a:defRPr/>
                </a:pPr>
                <a:r>
                  <a:rPr lang="en-US" sz="900" dirty="0">
                    <a:solidFill>
                      <a:srgbClr val="43434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Having 2 PATENT.</a:t>
                </a:r>
              </a:p>
              <a:p>
                <a:pPr defTabSz="685800">
                  <a:defRPr/>
                </a:pPr>
                <a:r>
                  <a:rPr lang="en-US" sz="900" dirty="0">
                    <a:solidFill>
                      <a:srgbClr val="43434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Social Work – To help Job Seekers to grow in field of Automation.</a:t>
                </a:r>
              </a:p>
            </p:txBody>
          </p:sp>
        </p:grp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2D364A5E-3E26-4BF6-9D4F-5187E242FD54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027927" y="1904302"/>
              <a:ext cx="161268" cy="374314"/>
            </a:xfrm>
            <a:custGeom>
              <a:avLst/>
              <a:gdLst>
                <a:gd name="T0" fmla="*/ 1299 w 1418"/>
                <a:gd name="T1" fmla="*/ 2411 h 3261"/>
                <a:gd name="T2" fmla="*/ 999 w 1418"/>
                <a:gd name="T3" fmla="*/ 3245 h 3261"/>
                <a:gd name="T4" fmla="*/ 1119 w 1418"/>
                <a:gd name="T5" fmla="*/ 2270 h 3261"/>
                <a:gd name="T6" fmla="*/ 496 w 1418"/>
                <a:gd name="T7" fmla="*/ 901 h 3261"/>
                <a:gd name="T8" fmla="*/ 662 w 1418"/>
                <a:gd name="T9" fmla="*/ 1457 h 3261"/>
                <a:gd name="T10" fmla="*/ 921 w 1418"/>
                <a:gd name="T11" fmla="*/ 831 h 3261"/>
                <a:gd name="T12" fmla="*/ 999 w 1418"/>
                <a:gd name="T13" fmla="*/ 854 h 3261"/>
                <a:gd name="T14" fmla="*/ 1050 w 1418"/>
                <a:gd name="T15" fmla="*/ 918 h 3261"/>
                <a:gd name="T16" fmla="*/ 1062 w 1418"/>
                <a:gd name="T17" fmla="*/ 1924 h 3261"/>
                <a:gd name="T18" fmla="*/ 1037 w 1418"/>
                <a:gd name="T19" fmla="*/ 2003 h 3261"/>
                <a:gd name="T20" fmla="*/ 976 w 1418"/>
                <a:gd name="T21" fmla="*/ 2054 h 3261"/>
                <a:gd name="T22" fmla="*/ 897 w 1418"/>
                <a:gd name="T23" fmla="*/ 2063 h 3261"/>
                <a:gd name="T24" fmla="*/ 871 w 1418"/>
                <a:gd name="T25" fmla="*/ 3106 h 3261"/>
                <a:gd name="T26" fmla="*/ 830 w 1418"/>
                <a:gd name="T27" fmla="*/ 3194 h 3261"/>
                <a:gd name="T28" fmla="*/ 753 w 1418"/>
                <a:gd name="T29" fmla="*/ 3248 h 3261"/>
                <a:gd name="T30" fmla="*/ 655 w 1418"/>
                <a:gd name="T31" fmla="*/ 3258 h 3261"/>
                <a:gd name="T32" fmla="*/ 572 w 1418"/>
                <a:gd name="T33" fmla="*/ 3220 h 3261"/>
                <a:gd name="T34" fmla="*/ 512 w 1418"/>
                <a:gd name="T35" fmla="*/ 3200 h 3261"/>
                <a:gd name="T36" fmla="*/ 436 w 1418"/>
                <a:gd name="T37" fmla="*/ 3249 h 3261"/>
                <a:gd name="T38" fmla="*/ 341 w 1418"/>
                <a:gd name="T39" fmla="*/ 3258 h 3261"/>
                <a:gd name="T40" fmla="*/ 254 w 1418"/>
                <a:gd name="T41" fmla="*/ 3216 h 3261"/>
                <a:gd name="T42" fmla="*/ 199 w 1418"/>
                <a:gd name="T43" fmla="*/ 3138 h 3261"/>
                <a:gd name="T44" fmla="*/ 187 w 1418"/>
                <a:gd name="T45" fmla="*/ 2024 h 3261"/>
                <a:gd name="T46" fmla="*/ 112 w 1418"/>
                <a:gd name="T47" fmla="*/ 2031 h 3261"/>
                <a:gd name="T48" fmla="*/ 41 w 1418"/>
                <a:gd name="T49" fmla="*/ 1992 h 3261"/>
                <a:gd name="T50" fmla="*/ 3 w 1418"/>
                <a:gd name="T51" fmla="*/ 1921 h 3261"/>
                <a:gd name="T52" fmla="*/ 3 w 1418"/>
                <a:gd name="T53" fmla="*/ 943 h 3261"/>
                <a:gd name="T54" fmla="*/ 41 w 1418"/>
                <a:gd name="T55" fmla="*/ 872 h 3261"/>
                <a:gd name="T56" fmla="*/ 112 w 1418"/>
                <a:gd name="T57" fmla="*/ 834 h 3261"/>
                <a:gd name="T58" fmla="*/ 568 w 1418"/>
                <a:gd name="T59" fmla="*/ 1 h 3261"/>
                <a:gd name="T60" fmla="*/ 671 w 1418"/>
                <a:gd name="T61" fmla="*/ 26 h 3261"/>
                <a:gd name="T62" fmla="*/ 757 w 1418"/>
                <a:gd name="T63" fmla="*/ 78 h 3261"/>
                <a:gd name="T64" fmla="*/ 817 w 1418"/>
                <a:gd name="T65" fmla="*/ 159 h 3261"/>
                <a:gd name="T66" fmla="*/ 848 w 1418"/>
                <a:gd name="T67" fmla="*/ 268 h 3261"/>
                <a:gd name="T68" fmla="*/ 842 w 1418"/>
                <a:gd name="T69" fmla="*/ 397 h 3261"/>
                <a:gd name="T70" fmla="*/ 800 w 1418"/>
                <a:gd name="T71" fmla="*/ 523 h 3261"/>
                <a:gd name="T72" fmla="*/ 730 w 1418"/>
                <a:gd name="T73" fmla="*/ 631 h 3261"/>
                <a:gd name="T74" fmla="*/ 639 w 1418"/>
                <a:gd name="T75" fmla="*/ 706 h 3261"/>
                <a:gd name="T76" fmla="*/ 531 w 1418"/>
                <a:gd name="T77" fmla="*/ 734 h 3261"/>
                <a:gd name="T78" fmla="*/ 423 w 1418"/>
                <a:gd name="T79" fmla="*/ 706 h 3261"/>
                <a:gd name="T80" fmla="*/ 331 w 1418"/>
                <a:gd name="T81" fmla="*/ 631 h 3261"/>
                <a:gd name="T82" fmla="*/ 261 w 1418"/>
                <a:gd name="T83" fmla="*/ 523 h 3261"/>
                <a:gd name="T84" fmla="*/ 220 w 1418"/>
                <a:gd name="T85" fmla="*/ 397 h 3261"/>
                <a:gd name="T86" fmla="*/ 213 w 1418"/>
                <a:gd name="T87" fmla="*/ 268 h 3261"/>
                <a:gd name="T88" fmla="*/ 243 w 1418"/>
                <a:gd name="T89" fmla="*/ 159 h 3261"/>
                <a:gd name="T90" fmla="*/ 305 w 1418"/>
                <a:gd name="T91" fmla="*/ 78 h 3261"/>
                <a:gd name="T92" fmla="*/ 390 w 1418"/>
                <a:gd name="T93" fmla="*/ 26 h 3261"/>
                <a:gd name="T94" fmla="*/ 493 w 1418"/>
                <a:gd name="T95" fmla="*/ 1 h 3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18" h="3261">
                  <a:moveTo>
                    <a:pt x="1119" y="2270"/>
                  </a:moveTo>
                  <a:lnTo>
                    <a:pt x="1299" y="2270"/>
                  </a:lnTo>
                  <a:lnTo>
                    <a:pt x="1299" y="2411"/>
                  </a:lnTo>
                  <a:lnTo>
                    <a:pt x="1418" y="2411"/>
                  </a:lnTo>
                  <a:lnTo>
                    <a:pt x="1418" y="3245"/>
                  </a:lnTo>
                  <a:lnTo>
                    <a:pt x="999" y="3245"/>
                  </a:lnTo>
                  <a:lnTo>
                    <a:pt x="999" y="2411"/>
                  </a:lnTo>
                  <a:lnTo>
                    <a:pt x="1119" y="2411"/>
                  </a:lnTo>
                  <a:lnTo>
                    <a:pt x="1119" y="2270"/>
                  </a:lnTo>
                  <a:close/>
                  <a:moveTo>
                    <a:pt x="141" y="831"/>
                  </a:moveTo>
                  <a:lnTo>
                    <a:pt x="443" y="831"/>
                  </a:lnTo>
                  <a:lnTo>
                    <a:pt x="496" y="901"/>
                  </a:lnTo>
                  <a:lnTo>
                    <a:pt x="399" y="1457"/>
                  </a:lnTo>
                  <a:lnTo>
                    <a:pt x="531" y="1582"/>
                  </a:lnTo>
                  <a:lnTo>
                    <a:pt x="662" y="1457"/>
                  </a:lnTo>
                  <a:lnTo>
                    <a:pt x="565" y="901"/>
                  </a:lnTo>
                  <a:lnTo>
                    <a:pt x="618" y="831"/>
                  </a:lnTo>
                  <a:lnTo>
                    <a:pt x="921" y="831"/>
                  </a:lnTo>
                  <a:lnTo>
                    <a:pt x="949" y="834"/>
                  </a:lnTo>
                  <a:lnTo>
                    <a:pt x="975" y="841"/>
                  </a:lnTo>
                  <a:lnTo>
                    <a:pt x="999" y="854"/>
                  </a:lnTo>
                  <a:lnTo>
                    <a:pt x="1021" y="872"/>
                  </a:lnTo>
                  <a:lnTo>
                    <a:pt x="1038" y="894"/>
                  </a:lnTo>
                  <a:lnTo>
                    <a:pt x="1050" y="918"/>
                  </a:lnTo>
                  <a:lnTo>
                    <a:pt x="1059" y="944"/>
                  </a:lnTo>
                  <a:lnTo>
                    <a:pt x="1062" y="972"/>
                  </a:lnTo>
                  <a:lnTo>
                    <a:pt x="1062" y="1924"/>
                  </a:lnTo>
                  <a:lnTo>
                    <a:pt x="1059" y="1952"/>
                  </a:lnTo>
                  <a:lnTo>
                    <a:pt x="1050" y="1979"/>
                  </a:lnTo>
                  <a:lnTo>
                    <a:pt x="1037" y="2003"/>
                  </a:lnTo>
                  <a:lnTo>
                    <a:pt x="1021" y="2023"/>
                  </a:lnTo>
                  <a:lnTo>
                    <a:pt x="999" y="2041"/>
                  </a:lnTo>
                  <a:lnTo>
                    <a:pt x="976" y="2054"/>
                  </a:lnTo>
                  <a:lnTo>
                    <a:pt x="949" y="2062"/>
                  </a:lnTo>
                  <a:lnTo>
                    <a:pt x="921" y="2065"/>
                  </a:lnTo>
                  <a:lnTo>
                    <a:pt x="897" y="2063"/>
                  </a:lnTo>
                  <a:lnTo>
                    <a:pt x="874" y="2057"/>
                  </a:lnTo>
                  <a:lnTo>
                    <a:pt x="874" y="3071"/>
                  </a:lnTo>
                  <a:lnTo>
                    <a:pt x="871" y="3106"/>
                  </a:lnTo>
                  <a:lnTo>
                    <a:pt x="863" y="3138"/>
                  </a:lnTo>
                  <a:lnTo>
                    <a:pt x="848" y="3167"/>
                  </a:lnTo>
                  <a:lnTo>
                    <a:pt x="830" y="3194"/>
                  </a:lnTo>
                  <a:lnTo>
                    <a:pt x="807" y="3216"/>
                  </a:lnTo>
                  <a:lnTo>
                    <a:pt x="781" y="3235"/>
                  </a:lnTo>
                  <a:lnTo>
                    <a:pt x="753" y="3248"/>
                  </a:lnTo>
                  <a:lnTo>
                    <a:pt x="721" y="3258"/>
                  </a:lnTo>
                  <a:lnTo>
                    <a:pt x="687" y="3261"/>
                  </a:lnTo>
                  <a:lnTo>
                    <a:pt x="655" y="3258"/>
                  </a:lnTo>
                  <a:lnTo>
                    <a:pt x="625" y="3249"/>
                  </a:lnTo>
                  <a:lnTo>
                    <a:pt x="597" y="3237"/>
                  </a:lnTo>
                  <a:lnTo>
                    <a:pt x="572" y="3220"/>
                  </a:lnTo>
                  <a:lnTo>
                    <a:pt x="549" y="3200"/>
                  </a:lnTo>
                  <a:lnTo>
                    <a:pt x="531" y="3176"/>
                  </a:lnTo>
                  <a:lnTo>
                    <a:pt x="512" y="3200"/>
                  </a:lnTo>
                  <a:lnTo>
                    <a:pt x="490" y="3220"/>
                  </a:lnTo>
                  <a:lnTo>
                    <a:pt x="464" y="3237"/>
                  </a:lnTo>
                  <a:lnTo>
                    <a:pt x="436" y="3249"/>
                  </a:lnTo>
                  <a:lnTo>
                    <a:pt x="407" y="3258"/>
                  </a:lnTo>
                  <a:lnTo>
                    <a:pt x="375" y="3261"/>
                  </a:lnTo>
                  <a:lnTo>
                    <a:pt x="341" y="3258"/>
                  </a:lnTo>
                  <a:lnTo>
                    <a:pt x="309" y="3248"/>
                  </a:lnTo>
                  <a:lnTo>
                    <a:pt x="280" y="3235"/>
                  </a:lnTo>
                  <a:lnTo>
                    <a:pt x="254" y="3216"/>
                  </a:lnTo>
                  <a:lnTo>
                    <a:pt x="231" y="3194"/>
                  </a:lnTo>
                  <a:lnTo>
                    <a:pt x="213" y="3167"/>
                  </a:lnTo>
                  <a:lnTo>
                    <a:pt x="199" y="3138"/>
                  </a:lnTo>
                  <a:lnTo>
                    <a:pt x="190" y="3106"/>
                  </a:lnTo>
                  <a:lnTo>
                    <a:pt x="187" y="3071"/>
                  </a:lnTo>
                  <a:lnTo>
                    <a:pt x="187" y="2024"/>
                  </a:lnTo>
                  <a:lnTo>
                    <a:pt x="164" y="2032"/>
                  </a:lnTo>
                  <a:lnTo>
                    <a:pt x="141" y="2034"/>
                  </a:lnTo>
                  <a:lnTo>
                    <a:pt x="112" y="2031"/>
                  </a:lnTo>
                  <a:lnTo>
                    <a:pt x="85" y="2022"/>
                  </a:lnTo>
                  <a:lnTo>
                    <a:pt x="62" y="2010"/>
                  </a:lnTo>
                  <a:lnTo>
                    <a:pt x="41" y="1992"/>
                  </a:lnTo>
                  <a:lnTo>
                    <a:pt x="24" y="1972"/>
                  </a:lnTo>
                  <a:lnTo>
                    <a:pt x="11" y="1947"/>
                  </a:lnTo>
                  <a:lnTo>
                    <a:pt x="3" y="1921"/>
                  </a:lnTo>
                  <a:lnTo>
                    <a:pt x="0" y="1892"/>
                  </a:lnTo>
                  <a:lnTo>
                    <a:pt x="0" y="972"/>
                  </a:lnTo>
                  <a:lnTo>
                    <a:pt x="3" y="943"/>
                  </a:lnTo>
                  <a:lnTo>
                    <a:pt x="11" y="916"/>
                  </a:lnTo>
                  <a:lnTo>
                    <a:pt x="24" y="893"/>
                  </a:lnTo>
                  <a:lnTo>
                    <a:pt x="41" y="872"/>
                  </a:lnTo>
                  <a:lnTo>
                    <a:pt x="62" y="854"/>
                  </a:lnTo>
                  <a:lnTo>
                    <a:pt x="86" y="842"/>
                  </a:lnTo>
                  <a:lnTo>
                    <a:pt x="112" y="834"/>
                  </a:lnTo>
                  <a:lnTo>
                    <a:pt x="141" y="831"/>
                  </a:lnTo>
                  <a:close/>
                  <a:moveTo>
                    <a:pt x="531" y="0"/>
                  </a:moveTo>
                  <a:lnTo>
                    <a:pt x="568" y="1"/>
                  </a:lnTo>
                  <a:lnTo>
                    <a:pt x="604" y="6"/>
                  </a:lnTo>
                  <a:lnTo>
                    <a:pt x="639" y="14"/>
                  </a:lnTo>
                  <a:lnTo>
                    <a:pt x="671" y="26"/>
                  </a:lnTo>
                  <a:lnTo>
                    <a:pt x="701" y="40"/>
                  </a:lnTo>
                  <a:lnTo>
                    <a:pt x="730" y="58"/>
                  </a:lnTo>
                  <a:lnTo>
                    <a:pt x="757" y="78"/>
                  </a:lnTo>
                  <a:lnTo>
                    <a:pt x="779" y="102"/>
                  </a:lnTo>
                  <a:lnTo>
                    <a:pt x="800" y="129"/>
                  </a:lnTo>
                  <a:lnTo>
                    <a:pt x="817" y="159"/>
                  </a:lnTo>
                  <a:lnTo>
                    <a:pt x="832" y="192"/>
                  </a:lnTo>
                  <a:lnTo>
                    <a:pt x="842" y="229"/>
                  </a:lnTo>
                  <a:lnTo>
                    <a:pt x="848" y="268"/>
                  </a:lnTo>
                  <a:lnTo>
                    <a:pt x="850" y="310"/>
                  </a:lnTo>
                  <a:lnTo>
                    <a:pt x="848" y="354"/>
                  </a:lnTo>
                  <a:lnTo>
                    <a:pt x="842" y="397"/>
                  </a:lnTo>
                  <a:lnTo>
                    <a:pt x="832" y="441"/>
                  </a:lnTo>
                  <a:lnTo>
                    <a:pt x="817" y="483"/>
                  </a:lnTo>
                  <a:lnTo>
                    <a:pt x="800" y="523"/>
                  </a:lnTo>
                  <a:lnTo>
                    <a:pt x="779" y="563"/>
                  </a:lnTo>
                  <a:lnTo>
                    <a:pt x="757" y="598"/>
                  </a:lnTo>
                  <a:lnTo>
                    <a:pt x="730" y="631"/>
                  </a:lnTo>
                  <a:lnTo>
                    <a:pt x="701" y="660"/>
                  </a:lnTo>
                  <a:lnTo>
                    <a:pt x="671" y="686"/>
                  </a:lnTo>
                  <a:lnTo>
                    <a:pt x="639" y="706"/>
                  </a:lnTo>
                  <a:lnTo>
                    <a:pt x="604" y="721"/>
                  </a:lnTo>
                  <a:lnTo>
                    <a:pt x="568" y="731"/>
                  </a:lnTo>
                  <a:lnTo>
                    <a:pt x="531" y="734"/>
                  </a:lnTo>
                  <a:lnTo>
                    <a:pt x="493" y="731"/>
                  </a:lnTo>
                  <a:lnTo>
                    <a:pt x="457" y="721"/>
                  </a:lnTo>
                  <a:lnTo>
                    <a:pt x="423" y="706"/>
                  </a:lnTo>
                  <a:lnTo>
                    <a:pt x="390" y="686"/>
                  </a:lnTo>
                  <a:lnTo>
                    <a:pt x="359" y="660"/>
                  </a:lnTo>
                  <a:lnTo>
                    <a:pt x="331" y="631"/>
                  </a:lnTo>
                  <a:lnTo>
                    <a:pt x="305" y="598"/>
                  </a:lnTo>
                  <a:lnTo>
                    <a:pt x="281" y="563"/>
                  </a:lnTo>
                  <a:lnTo>
                    <a:pt x="261" y="523"/>
                  </a:lnTo>
                  <a:lnTo>
                    <a:pt x="243" y="483"/>
                  </a:lnTo>
                  <a:lnTo>
                    <a:pt x="230" y="441"/>
                  </a:lnTo>
                  <a:lnTo>
                    <a:pt x="220" y="397"/>
                  </a:lnTo>
                  <a:lnTo>
                    <a:pt x="213" y="354"/>
                  </a:lnTo>
                  <a:lnTo>
                    <a:pt x="211" y="310"/>
                  </a:lnTo>
                  <a:lnTo>
                    <a:pt x="213" y="268"/>
                  </a:lnTo>
                  <a:lnTo>
                    <a:pt x="220" y="229"/>
                  </a:lnTo>
                  <a:lnTo>
                    <a:pt x="230" y="192"/>
                  </a:lnTo>
                  <a:lnTo>
                    <a:pt x="243" y="159"/>
                  </a:lnTo>
                  <a:lnTo>
                    <a:pt x="261" y="129"/>
                  </a:lnTo>
                  <a:lnTo>
                    <a:pt x="281" y="102"/>
                  </a:lnTo>
                  <a:lnTo>
                    <a:pt x="305" y="78"/>
                  </a:lnTo>
                  <a:lnTo>
                    <a:pt x="331" y="58"/>
                  </a:lnTo>
                  <a:lnTo>
                    <a:pt x="359" y="40"/>
                  </a:lnTo>
                  <a:lnTo>
                    <a:pt x="390" y="26"/>
                  </a:lnTo>
                  <a:lnTo>
                    <a:pt x="423" y="14"/>
                  </a:lnTo>
                  <a:lnTo>
                    <a:pt x="457" y="6"/>
                  </a:lnTo>
                  <a:lnTo>
                    <a:pt x="493" y="1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AC4A5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en-IN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7094AF8-D409-4027-B122-A43FEBE96398}"/>
                </a:ext>
              </a:extLst>
            </p:cNvPr>
            <p:cNvGrpSpPr/>
            <p:nvPr/>
          </p:nvGrpSpPr>
          <p:grpSpPr>
            <a:xfrm>
              <a:off x="761964" y="2041740"/>
              <a:ext cx="2047274" cy="908975"/>
              <a:chOff x="1625067" y="1727772"/>
              <a:chExt cx="2544176" cy="1129596"/>
            </a:xfrm>
          </p:grpSpPr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2CBB17BB-0E3C-46DB-958D-FE41A7E8A0EA}"/>
                  </a:ext>
                </a:extLst>
              </p:cNvPr>
              <p:cNvSpPr txBox="1"/>
              <p:nvPr/>
            </p:nvSpPr>
            <p:spPr>
              <a:xfrm flipH="1">
                <a:off x="1663271" y="1727772"/>
                <a:ext cx="2505972" cy="38247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 defTabSz="685800">
                  <a:defRPr/>
                </a:pPr>
                <a:r>
                  <a:rPr lang="en-IN" sz="14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 Experience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47031C1-34B6-4A54-A669-9C6B5396BD0F}"/>
                  </a:ext>
                </a:extLst>
              </p:cNvPr>
              <p:cNvSpPr/>
              <p:nvPr/>
            </p:nvSpPr>
            <p:spPr>
              <a:xfrm>
                <a:off x="1625067" y="2054163"/>
                <a:ext cx="2544176" cy="80320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685800">
                  <a:defRPr/>
                </a:pPr>
                <a:r>
                  <a:rPr lang="en-US" sz="900" dirty="0">
                    <a:solidFill>
                      <a:srgbClr val="43434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 Architect with 17+ Automation Testing experience in Web, Mobile, Desktop, Performance. 5 years Worked in R&amp;D Department.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CE81EEF-3A29-4E37-A5E2-69889385D428}"/>
                </a:ext>
              </a:extLst>
            </p:cNvPr>
            <p:cNvGrpSpPr/>
            <p:nvPr/>
          </p:nvGrpSpPr>
          <p:grpSpPr>
            <a:xfrm>
              <a:off x="5498111" y="5184733"/>
              <a:ext cx="3056673" cy="884056"/>
              <a:chOff x="7400070" y="5571923"/>
              <a:chExt cx="3798570" cy="1098628"/>
            </a:xfrm>
          </p:grpSpPr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BD123D2A-7FAD-461D-9113-1CDF08AF1ED5}"/>
                  </a:ext>
                </a:extLst>
              </p:cNvPr>
              <p:cNvSpPr txBox="1"/>
              <p:nvPr/>
            </p:nvSpPr>
            <p:spPr>
              <a:xfrm flipH="1">
                <a:off x="7504386" y="5571923"/>
                <a:ext cx="1078032" cy="38247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685800">
                  <a:defRPr/>
                </a:pPr>
                <a:r>
                  <a:rPr lang="en-IN" sz="14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Till Now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4AB30C95-C0B2-41EC-8EA4-A8D94FD0912F}"/>
                  </a:ext>
                </a:extLst>
              </p:cNvPr>
              <p:cNvSpPr/>
              <p:nvPr/>
            </p:nvSpPr>
            <p:spPr>
              <a:xfrm>
                <a:off x="7400070" y="6039463"/>
                <a:ext cx="3798570" cy="63108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>
                  <a:defRPr/>
                </a:pPr>
                <a:r>
                  <a:rPr lang="en-US" sz="900" dirty="0">
                    <a:solidFill>
                      <a:srgbClr val="43434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Help 7500+ People to learn Automation</a:t>
                </a:r>
              </a:p>
              <a:p>
                <a:pPr defTabSz="685800">
                  <a:defRPr/>
                </a:pPr>
                <a:r>
                  <a:rPr lang="en-US" sz="900">
                    <a:solidFill>
                      <a:srgbClr val="43434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</a:t>
                </a:r>
                <a:r>
                  <a:rPr lang="en-US" sz="900" dirty="0">
                    <a:solidFill>
                      <a:srgbClr val="43434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900">
                    <a:solidFill>
                      <a:srgbClr val="43434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900" dirty="0">
                    <a:solidFill>
                      <a:srgbClr val="43434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 Got Opportunity in Renowned Organization.</a:t>
                </a:r>
              </a:p>
              <a:p>
                <a:pPr defTabSz="685800">
                  <a:defRPr/>
                </a:pPr>
                <a:r>
                  <a:rPr lang="en-US" sz="900" dirty="0">
                    <a:solidFill>
                      <a:srgbClr val="43434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200+ are started helping others.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0C9536C-A224-4276-BC26-04E0419F0E0B}"/>
                </a:ext>
              </a:extLst>
            </p:cNvPr>
            <p:cNvGrpSpPr/>
            <p:nvPr/>
          </p:nvGrpSpPr>
          <p:grpSpPr>
            <a:xfrm>
              <a:off x="2270429" y="5195923"/>
              <a:ext cx="335211" cy="317773"/>
              <a:chOff x="3345445" y="6084123"/>
              <a:chExt cx="416571" cy="394901"/>
            </a:xfrm>
          </p:grpSpPr>
          <p:sp>
            <p:nvSpPr>
              <p:cNvPr id="193" name="Freeform 66">
                <a:extLst>
                  <a:ext uri="{FF2B5EF4-FFF2-40B4-BE49-F238E27FC236}">
                    <a16:creationId xmlns:a16="http://schemas.microsoft.com/office/drawing/2014/main" id="{4BB561C3-05AA-47B7-AF09-B784F2A055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45445" y="6119197"/>
                <a:ext cx="239139" cy="359827"/>
              </a:xfrm>
              <a:custGeom>
                <a:avLst/>
                <a:gdLst>
                  <a:gd name="connsiteX0" fmla="*/ 167268 w 239139"/>
                  <a:gd name="connsiteY0" fmla="*/ 201933 h 359827"/>
                  <a:gd name="connsiteX1" fmla="*/ 169810 w 239139"/>
                  <a:gd name="connsiteY1" fmla="*/ 202238 h 359827"/>
                  <a:gd name="connsiteX2" fmla="*/ 172250 w 239139"/>
                  <a:gd name="connsiteY2" fmla="*/ 203255 h 359827"/>
                  <a:gd name="connsiteX3" fmla="*/ 174487 w 239139"/>
                  <a:gd name="connsiteY3" fmla="*/ 204780 h 359827"/>
                  <a:gd name="connsiteX4" fmla="*/ 176520 w 239139"/>
                  <a:gd name="connsiteY4" fmla="*/ 206915 h 359827"/>
                  <a:gd name="connsiteX5" fmla="*/ 178249 w 239139"/>
                  <a:gd name="connsiteY5" fmla="*/ 209457 h 359827"/>
                  <a:gd name="connsiteX6" fmla="*/ 179672 w 239139"/>
                  <a:gd name="connsiteY6" fmla="*/ 212508 h 359827"/>
                  <a:gd name="connsiteX7" fmla="*/ 180689 w 239139"/>
                  <a:gd name="connsiteY7" fmla="*/ 215965 h 359827"/>
                  <a:gd name="connsiteX8" fmla="*/ 181299 w 239139"/>
                  <a:gd name="connsiteY8" fmla="*/ 219625 h 359827"/>
                  <a:gd name="connsiteX9" fmla="*/ 181604 w 239139"/>
                  <a:gd name="connsiteY9" fmla="*/ 223387 h 359827"/>
                  <a:gd name="connsiteX10" fmla="*/ 181299 w 239139"/>
                  <a:gd name="connsiteY10" fmla="*/ 227352 h 359827"/>
                  <a:gd name="connsiteX11" fmla="*/ 180689 w 239139"/>
                  <a:gd name="connsiteY11" fmla="*/ 231013 h 359827"/>
                  <a:gd name="connsiteX12" fmla="*/ 179672 w 239139"/>
                  <a:gd name="connsiteY12" fmla="*/ 234266 h 359827"/>
                  <a:gd name="connsiteX13" fmla="*/ 178249 w 239139"/>
                  <a:gd name="connsiteY13" fmla="*/ 237317 h 359827"/>
                  <a:gd name="connsiteX14" fmla="*/ 176520 w 239139"/>
                  <a:gd name="connsiteY14" fmla="*/ 239960 h 359827"/>
                  <a:gd name="connsiteX15" fmla="*/ 174487 w 239139"/>
                  <a:gd name="connsiteY15" fmla="*/ 241994 h 359827"/>
                  <a:gd name="connsiteX16" fmla="*/ 172250 w 239139"/>
                  <a:gd name="connsiteY16" fmla="*/ 243621 h 359827"/>
                  <a:gd name="connsiteX17" fmla="*/ 169810 w 239139"/>
                  <a:gd name="connsiteY17" fmla="*/ 244638 h 359827"/>
                  <a:gd name="connsiteX18" fmla="*/ 167268 w 239139"/>
                  <a:gd name="connsiteY18" fmla="*/ 245044 h 359827"/>
                  <a:gd name="connsiteX19" fmla="*/ 164624 w 239139"/>
                  <a:gd name="connsiteY19" fmla="*/ 244638 h 359827"/>
                  <a:gd name="connsiteX20" fmla="*/ 162184 w 239139"/>
                  <a:gd name="connsiteY20" fmla="*/ 243621 h 359827"/>
                  <a:gd name="connsiteX21" fmla="*/ 159947 w 239139"/>
                  <a:gd name="connsiteY21" fmla="*/ 241994 h 359827"/>
                  <a:gd name="connsiteX22" fmla="*/ 158016 w 239139"/>
                  <a:gd name="connsiteY22" fmla="*/ 239960 h 359827"/>
                  <a:gd name="connsiteX23" fmla="*/ 156287 w 239139"/>
                  <a:gd name="connsiteY23" fmla="*/ 237317 h 359827"/>
                  <a:gd name="connsiteX24" fmla="*/ 154864 w 239139"/>
                  <a:gd name="connsiteY24" fmla="*/ 234266 h 359827"/>
                  <a:gd name="connsiteX25" fmla="*/ 153745 w 239139"/>
                  <a:gd name="connsiteY25" fmla="*/ 231013 h 359827"/>
                  <a:gd name="connsiteX26" fmla="*/ 153135 w 239139"/>
                  <a:gd name="connsiteY26" fmla="*/ 227352 h 359827"/>
                  <a:gd name="connsiteX27" fmla="*/ 152830 w 239139"/>
                  <a:gd name="connsiteY27" fmla="*/ 223387 h 359827"/>
                  <a:gd name="connsiteX28" fmla="*/ 153135 w 239139"/>
                  <a:gd name="connsiteY28" fmla="*/ 219625 h 359827"/>
                  <a:gd name="connsiteX29" fmla="*/ 153745 w 239139"/>
                  <a:gd name="connsiteY29" fmla="*/ 215965 h 359827"/>
                  <a:gd name="connsiteX30" fmla="*/ 154864 w 239139"/>
                  <a:gd name="connsiteY30" fmla="*/ 212508 h 359827"/>
                  <a:gd name="connsiteX31" fmla="*/ 156287 w 239139"/>
                  <a:gd name="connsiteY31" fmla="*/ 209457 h 359827"/>
                  <a:gd name="connsiteX32" fmla="*/ 158016 w 239139"/>
                  <a:gd name="connsiteY32" fmla="*/ 206915 h 359827"/>
                  <a:gd name="connsiteX33" fmla="*/ 159947 w 239139"/>
                  <a:gd name="connsiteY33" fmla="*/ 204780 h 359827"/>
                  <a:gd name="connsiteX34" fmla="*/ 162184 w 239139"/>
                  <a:gd name="connsiteY34" fmla="*/ 203255 h 359827"/>
                  <a:gd name="connsiteX35" fmla="*/ 164624 w 239139"/>
                  <a:gd name="connsiteY35" fmla="*/ 202238 h 359827"/>
                  <a:gd name="connsiteX36" fmla="*/ 116178 w 239139"/>
                  <a:gd name="connsiteY36" fmla="*/ 175498 h 359827"/>
                  <a:gd name="connsiteX37" fmla="*/ 88254 w 239139"/>
                  <a:gd name="connsiteY37" fmla="*/ 262196 h 359827"/>
                  <a:gd name="connsiteX38" fmla="*/ 88254 w 239139"/>
                  <a:gd name="connsiteY38" fmla="*/ 259268 h 359827"/>
                  <a:gd name="connsiteX39" fmla="*/ 145564 w 239139"/>
                  <a:gd name="connsiteY39" fmla="*/ 72537 h 359827"/>
                  <a:gd name="connsiteX40" fmla="*/ 149530 w 239139"/>
                  <a:gd name="connsiteY40" fmla="*/ 72842 h 359827"/>
                  <a:gd name="connsiteX41" fmla="*/ 153190 w 239139"/>
                  <a:gd name="connsiteY41" fmla="*/ 73452 h 359827"/>
                  <a:gd name="connsiteX42" fmla="*/ 156444 w 239139"/>
                  <a:gd name="connsiteY42" fmla="*/ 74469 h 359827"/>
                  <a:gd name="connsiteX43" fmla="*/ 159494 w 239139"/>
                  <a:gd name="connsiteY43" fmla="*/ 75893 h 359827"/>
                  <a:gd name="connsiteX44" fmla="*/ 162137 w 239139"/>
                  <a:gd name="connsiteY44" fmla="*/ 77621 h 359827"/>
                  <a:gd name="connsiteX45" fmla="*/ 164171 w 239139"/>
                  <a:gd name="connsiteY45" fmla="*/ 79654 h 359827"/>
                  <a:gd name="connsiteX46" fmla="*/ 165798 w 239139"/>
                  <a:gd name="connsiteY46" fmla="*/ 81891 h 359827"/>
                  <a:gd name="connsiteX47" fmla="*/ 166814 w 239139"/>
                  <a:gd name="connsiteY47" fmla="*/ 84332 h 359827"/>
                  <a:gd name="connsiteX48" fmla="*/ 167221 w 239139"/>
                  <a:gd name="connsiteY48" fmla="*/ 86873 h 359827"/>
                  <a:gd name="connsiteX49" fmla="*/ 166814 w 239139"/>
                  <a:gd name="connsiteY49" fmla="*/ 89517 h 359827"/>
                  <a:gd name="connsiteX50" fmla="*/ 165798 w 239139"/>
                  <a:gd name="connsiteY50" fmla="*/ 91957 h 359827"/>
                  <a:gd name="connsiteX51" fmla="*/ 164171 w 239139"/>
                  <a:gd name="connsiteY51" fmla="*/ 94194 h 359827"/>
                  <a:gd name="connsiteX52" fmla="*/ 162137 w 239139"/>
                  <a:gd name="connsiteY52" fmla="*/ 96126 h 359827"/>
                  <a:gd name="connsiteX53" fmla="*/ 159494 w 239139"/>
                  <a:gd name="connsiteY53" fmla="*/ 97854 h 359827"/>
                  <a:gd name="connsiteX54" fmla="*/ 156444 w 239139"/>
                  <a:gd name="connsiteY54" fmla="*/ 99278 h 359827"/>
                  <a:gd name="connsiteX55" fmla="*/ 153190 w 239139"/>
                  <a:gd name="connsiteY55" fmla="*/ 100396 h 359827"/>
                  <a:gd name="connsiteX56" fmla="*/ 149530 w 239139"/>
                  <a:gd name="connsiteY56" fmla="*/ 101006 h 359827"/>
                  <a:gd name="connsiteX57" fmla="*/ 145564 w 239139"/>
                  <a:gd name="connsiteY57" fmla="*/ 101311 h 359827"/>
                  <a:gd name="connsiteX58" fmla="*/ 141802 w 239139"/>
                  <a:gd name="connsiteY58" fmla="*/ 101006 h 359827"/>
                  <a:gd name="connsiteX59" fmla="*/ 138142 w 239139"/>
                  <a:gd name="connsiteY59" fmla="*/ 100396 h 359827"/>
                  <a:gd name="connsiteX60" fmla="*/ 134787 w 239139"/>
                  <a:gd name="connsiteY60" fmla="*/ 99278 h 359827"/>
                  <a:gd name="connsiteX61" fmla="*/ 131838 w 239139"/>
                  <a:gd name="connsiteY61" fmla="*/ 97854 h 359827"/>
                  <a:gd name="connsiteX62" fmla="*/ 129195 w 239139"/>
                  <a:gd name="connsiteY62" fmla="*/ 96126 h 359827"/>
                  <a:gd name="connsiteX63" fmla="*/ 127060 w 239139"/>
                  <a:gd name="connsiteY63" fmla="*/ 94194 h 359827"/>
                  <a:gd name="connsiteX64" fmla="*/ 125535 w 239139"/>
                  <a:gd name="connsiteY64" fmla="*/ 91957 h 359827"/>
                  <a:gd name="connsiteX65" fmla="*/ 124518 w 239139"/>
                  <a:gd name="connsiteY65" fmla="*/ 89517 h 359827"/>
                  <a:gd name="connsiteX66" fmla="*/ 124111 w 239139"/>
                  <a:gd name="connsiteY66" fmla="*/ 86873 h 359827"/>
                  <a:gd name="connsiteX67" fmla="*/ 124518 w 239139"/>
                  <a:gd name="connsiteY67" fmla="*/ 84332 h 359827"/>
                  <a:gd name="connsiteX68" fmla="*/ 125535 w 239139"/>
                  <a:gd name="connsiteY68" fmla="*/ 81891 h 359827"/>
                  <a:gd name="connsiteX69" fmla="*/ 127060 w 239139"/>
                  <a:gd name="connsiteY69" fmla="*/ 79654 h 359827"/>
                  <a:gd name="connsiteX70" fmla="*/ 129195 w 239139"/>
                  <a:gd name="connsiteY70" fmla="*/ 77621 h 359827"/>
                  <a:gd name="connsiteX71" fmla="*/ 131838 w 239139"/>
                  <a:gd name="connsiteY71" fmla="*/ 75893 h 359827"/>
                  <a:gd name="connsiteX72" fmla="*/ 134787 w 239139"/>
                  <a:gd name="connsiteY72" fmla="*/ 74469 h 359827"/>
                  <a:gd name="connsiteX73" fmla="*/ 138142 w 239139"/>
                  <a:gd name="connsiteY73" fmla="*/ 73452 h 359827"/>
                  <a:gd name="connsiteX74" fmla="*/ 141802 w 239139"/>
                  <a:gd name="connsiteY74" fmla="*/ 72842 h 359827"/>
                  <a:gd name="connsiteX75" fmla="*/ 88254 w 239139"/>
                  <a:gd name="connsiteY75" fmla="*/ 0 h 359827"/>
                  <a:gd name="connsiteX76" fmla="*/ 84594 w 239139"/>
                  <a:gd name="connsiteY76" fmla="*/ 407 h 359827"/>
                  <a:gd name="connsiteX77" fmla="*/ 81036 w 239139"/>
                  <a:gd name="connsiteY77" fmla="*/ 1322 h 359827"/>
                  <a:gd name="connsiteX78" fmla="*/ 77477 w 239139"/>
                  <a:gd name="connsiteY78" fmla="*/ 2949 h 359827"/>
                  <a:gd name="connsiteX79" fmla="*/ 61514 w 239139"/>
                  <a:gd name="connsiteY79" fmla="*/ 12099 h 359827"/>
                  <a:gd name="connsiteX80" fmla="*/ 120456 w 239139"/>
                  <a:gd name="connsiteY80" fmla="*/ 150077 h 359827"/>
                  <a:gd name="connsiteX81" fmla="*/ 2135 w 239139"/>
                  <a:gd name="connsiteY81" fmla="*/ 101369 h 359827"/>
                  <a:gd name="connsiteX82" fmla="*/ 0 w 239139"/>
                  <a:gd name="connsiteY82" fmla="*/ 312647 h 359827"/>
                  <a:gd name="connsiteX83" fmla="*/ 77476 w 239139"/>
                  <a:gd name="connsiteY83" fmla="*/ 356875 h 359827"/>
                  <a:gd name="connsiteX84" fmla="*/ 80933 w 239139"/>
                  <a:gd name="connsiteY84" fmla="*/ 358603 h 359827"/>
                  <a:gd name="connsiteX85" fmla="*/ 84594 w 239139"/>
                  <a:gd name="connsiteY85" fmla="*/ 359417 h 359827"/>
                  <a:gd name="connsiteX86" fmla="*/ 88246 w 239139"/>
                  <a:gd name="connsiteY86" fmla="*/ 359822 h 359827"/>
                  <a:gd name="connsiteX87" fmla="*/ 88246 w 239139"/>
                  <a:gd name="connsiteY87" fmla="*/ 359827 h 359827"/>
                  <a:gd name="connsiteX88" fmla="*/ 91906 w 239139"/>
                  <a:gd name="connsiteY88" fmla="*/ 359421 h 359827"/>
                  <a:gd name="connsiteX89" fmla="*/ 95567 w 239139"/>
                  <a:gd name="connsiteY89" fmla="*/ 358607 h 359827"/>
                  <a:gd name="connsiteX90" fmla="*/ 99024 w 239139"/>
                  <a:gd name="connsiteY90" fmla="*/ 356879 h 359827"/>
                  <a:gd name="connsiteX91" fmla="*/ 228252 w 239139"/>
                  <a:gd name="connsiteY91" fmla="*/ 283063 h 359827"/>
                  <a:gd name="connsiteX92" fmla="*/ 231404 w 239139"/>
                  <a:gd name="connsiteY92" fmla="*/ 280928 h 359827"/>
                  <a:gd name="connsiteX93" fmla="*/ 234047 w 239139"/>
                  <a:gd name="connsiteY93" fmla="*/ 278284 h 359827"/>
                  <a:gd name="connsiteX94" fmla="*/ 236183 w 239139"/>
                  <a:gd name="connsiteY94" fmla="*/ 275234 h 359827"/>
                  <a:gd name="connsiteX95" fmla="*/ 237708 w 239139"/>
                  <a:gd name="connsiteY95" fmla="*/ 271777 h 359827"/>
                  <a:gd name="connsiteX96" fmla="*/ 238724 w 239139"/>
                  <a:gd name="connsiteY96" fmla="*/ 268320 h 359827"/>
                  <a:gd name="connsiteX97" fmla="*/ 239131 w 239139"/>
                  <a:gd name="connsiteY97" fmla="*/ 264355 h 359827"/>
                  <a:gd name="connsiteX98" fmla="*/ 239131 w 239139"/>
                  <a:gd name="connsiteY98" fmla="*/ 101373 h 359827"/>
                  <a:gd name="connsiteX99" fmla="*/ 239139 w 239139"/>
                  <a:gd name="connsiteY99" fmla="*/ 101369 h 359827"/>
                  <a:gd name="connsiteX100" fmla="*/ 239131 w 239139"/>
                  <a:gd name="connsiteY100" fmla="*/ 101315 h 359827"/>
                  <a:gd name="connsiteX101" fmla="*/ 239131 w 239139"/>
                  <a:gd name="connsiteY101" fmla="*/ 95576 h 359827"/>
                  <a:gd name="connsiteX102" fmla="*/ 238826 w 239139"/>
                  <a:gd name="connsiteY102" fmla="*/ 92322 h 359827"/>
                  <a:gd name="connsiteX103" fmla="*/ 238114 w 239139"/>
                  <a:gd name="connsiteY103" fmla="*/ 89373 h 359827"/>
                  <a:gd name="connsiteX104" fmla="*/ 236908 w 239139"/>
                  <a:gd name="connsiteY104" fmla="*/ 86356 h 359827"/>
                  <a:gd name="connsiteX105" fmla="*/ 236902 w 239139"/>
                  <a:gd name="connsiteY105" fmla="*/ 86321 h 359827"/>
                  <a:gd name="connsiteX106" fmla="*/ 235276 w 239139"/>
                  <a:gd name="connsiteY106" fmla="*/ 83475 h 359827"/>
                  <a:gd name="connsiteX107" fmla="*/ 233242 w 239139"/>
                  <a:gd name="connsiteY107" fmla="*/ 80831 h 359827"/>
                  <a:gd name="connsiteX108" fmla="*/ 230904 w 239139"/>
                  <a:gd name="connsiteY108" fmla="*/ 78696 h 359827"/>
                  <a:gd name="connsiteX109" fmla="*/ 228260 w 239139"/>
                  <a:gd name="connsiteY109" fmla="*/ 76764 h 359827"/>
                  <a:gd name="connsiteX110" fmla="*/ 99032 w 239139"/>
                  <a:gd name="connsiteY110" fmla="*/ 2949 h 359827"/>
                  <a:gd name="connsiteX111" fmla="*/ 95575 w 239139"/>
                  <a:gd name="connsiteY111" fmla="*/ 1322 h 359827"/>
                  <a:gd name="connsiteX112" fmla="*/ 91915 w 239139"/>
                  <a:gd name="connsiteY112" fmla="*/ 407 h 359827"/>
                  <a:gd name="connsiteX0" fmla="*/ 167268 w 239139"/>
                  <a:gd name="connsiteY0" fmla="*/ 201933 h 359827"/>
                  <a:gd name="connsiteX1" fmla="*/ 169810 w 239139"/>
                  <a:gd name="connsiteY1" fmla="*/ 202238 h 359827"/>
                  <a:gd name="connsiteX2" fmla="*/ 172250 w 239139"/>
                  <a:gd name="connsiteY2" fmla="*/ 203255 h 359827"/>
                  <a:gd name="connsiteX3" fmla="*/ 174487 w 239139"/>
                  <a:gd name="connsiteY3" fmla="*/ 204780 h 359827"/>
                  <a:gd name="connsiteX4" fmla="*/ 176520 w 239139"/>
                  <a:gd name="connsiteY4" fmla="*/ 206915 h 359827"/>
                  <a:gd name="connsiteX5" fmla="*/ 178249 w 239139"/>
                  <a:gd name="connsiteY5" fmla="*/ 209457 h 359827"/>
                  <a:gd name="connsiteX6" fmla="*/ 179672 w 239139"/>
                  <a:gd name="connsiteY6" fmla="*/ 212508 h 359827"/>
                  <a:gd name="connsiteX7" fmla="*/ 180689 w 239139"/>
                  <a:gd name="connsiteY7" fmla="*/ 215965 h 359827"/>
                  <a:gd name="connsiteX8" fmla="*/ 181299 w 239139"/>
                  <a:gd name="connsiteY8" fmla="*/ 219625 h 359827"/>
                  <a:gd name="connsiteX9" fmla="*/ 181604 w 239139"/>
                  <a:gd name="connsiteY9" fmla="*/ 223387 h 359827"/>
                  <a:gd name="connsiteX10" fmla="*/ 181299 w 239139"/>
                  <a:gd name="connsiteY10" fmla="*/ 227352 h 359827"/>
                  <a:gd name="connsiteX11" fmla="*/ 180689 w 239139"/>
                  <a:gd name="connsiteY11" fmla="*/ 231013 h 359827"/>
                  <a:gd name="connsiteX12" fmla="*/ 179672 w 239139"/>
                  <a:gd name="connsiteY12" fmla="*/ 234266 h 359827"/>
                  <a:gd name="connsiteX13" fmla="*/ 178249 w 239139"/>
                  <a:gd name="connsiteY13" fmla="*/ 237317 h 359827"/>
                  <a:gd name="connsiteX14" fmla="*/ 176520 w 239139"/>
                  <a:gd name="connsiteY14" fmla="*/ 239960 h 359827"/>
                  <a:gd name="connsiteX15" fmla="*/ 174487 w 239139"/>
                  <a:gd name="connsiteY15" fmla="*/ 241994 h 359827"/>
                  <a:gd name="connsiteX16" fmla="*/ 172250 w 239139"/>
                  <a:gd name="connsiteY16" fmla="*/ 243621 h 359827"/>
                  <a:gd name="connsiteX17" fmla="*/ 169810 w 239139"/>
                  <a:gd name="connsiteY17" fmla="*/ 244638 h 359827"/>
                  <a:gd name="connsiteX18" fmla="*/ 167268 w 239139"/>
                  <a:gd name="connsiteY18" fmla="*/ 245044 h 359827"/>
                  <a:gd name="connsiteX19" fmla="*/ 164624 w 239139"/>
                  <a:gd name="connsiteY19" fmla="*/ 244638 h 359827"/>
                  <a:gd name="connsiteX20" fmla="*/ 162184 w 239139"/>
                  <a:gd name="connsiteY20" fmla="*/ 243621 h 359827"/>
                  <a:gd name="connsiteX21" fmla="*/ 159947 w 239139"/>
                  <a:gd name="connsiteY21" fmla="*/ 241994 h 359827"/>
                  <a:gd name="connsiteX22" fmla="*/ 158016 w 239139"/>
                  <a:gd name="connsiteY22" fmla="*/ 239960 h 359827"/>
                  <a:gd name="connsiteX23" fmla="*/ 156287 w 239139"/>
                  <a:gd name="connsiteY23" fmla="*/ 237317 h 359827"/>
                  <a:gd name="connsiteX24" fmla="*/ 154864 w 239139"/>
                  <a:gd name="connsiteY24" fmla="*/ 234266 h 359827"/>
                  <a:gd name="connsiteX25" fmla="*/ 153745 w 239139"/>
                  <a:gd name="connsiteY25" fmla="*/ 231013 h 359827"/>
                  <a:gd name="connsiteX26" fmla="*/ 153135 w 239139"/>
                  <a:gd name="connsiteY26" fmla="*/ 227352 h 359827"/>
                  <a:gd name="connsiteX27" fmla="*/ 152830 w 239139"/>
                  <a:gd name="connsiteY27" fmla="*/ 223387 h 359827"/>
                  <a:gd name="connsiteX28" fmla="*/ 153135 w 239139"/>
                  <a:gd name="connsiteY28" fmla="*/ 219625 h 359827"/>
                  <a:gd name="connsiteX29" fmla="*/ 153745 w 239139"/>
                  <a:gd name="connsiteY29" fmla="*/ 215965 h 359827"/>
                  <a:gd name="connsiteX30" fmla="*/ 154864 w 239139"/>
                  <a:gd name="connsiteY30" fmla="*/ 212508 h 359827"/>
                  <a:gd name="connsiteX31" fmla="*/ 156287 w 239139"/>
                  <a:gd name="connsiteY31" fmla="*/ 209457 h 359827"/>
                  <a:gd name="connsiteX32" fmla="*/ 158016 w 239139"/>
                  <a:gd name="connsiteY32" fmla="*/ 206915 h 359827"/>
                  <a:gd name="connsiteX33" fmla="*/ 159947 w 239139"/>
                  <a:gd name="connsiteY33" fmla="*/ 204780 h 359827"/>
                  <a:gd name="connsiteX34" fmla="*/ 162184 w 239139"/>
                  <a:gd name="connsiteY34" fmla="*/ 203255 h 359827"/>
                  <a:gd name="connsiteX35" fmla="*/ 164624 w 239139"/>
                  <a:gd name="connsiteY35" fmla="*/ 202238 h 359827"/>
                  <a:gd name="connsiteX36" fmla="*/ 167268 w 239139"/>
                  <a:gd name="connsiteY36" fmla="*/ 201933 h 359827"/>
                  <a:gd name="connsiteX37" fmla="*/ 116178 w 239139"/>
                  <a:gd name="connsiteY37" fmla="*/ 175498 h 359827"/>
                  <a:gd name="connsiteX38" fmla="*/ 88254 w 239139"/>
                  <a:gd name="connsiteY38" fmla="*/ 262196 h 359827"/>
                  <a:gd name="connsiteX39" fmla="*/ 88254 w 239139"/>
                  <a:gd name="connsiteY39" fmla="*/ 259268 h 359827"/>
                  <a:gd name="connsiteX40" fmla="*/ 116178 w 239139"/>
                  <a:gd name="connsiteY40" fmla="*/ 175498 h 359827"/>
                  <a:gd name="connsiteX41" fmla="*/ 145564 w 239139"/>
                  <a:gd name="connsiteY41" fmla="*/ 72537 h 359827"/>
                  <a:gd name="connsiteX42" fmla="*/ 149530 w 239139"/>
                  <a:gd name="connsiteY42" fmla="*/ 72842 h 359827"/>
                  <a:gd name="connsiteX43" fmla="*/ 153190 w 239139"/>
                  <a:gd name="connsiteY43" fmla="*/ 73452 h 359827"/>
                  <a:gd name="connsiteX44" fmla="*/ 156444 w 239139"/>
                  <a:gd name="connsiteY44" fmla="*/ 74469 h 359827"/>
                  <a:gd name="connsiteX45" fmla="*/ 159494 w 239139"/>
                  <a:gd name="connsiteY45" fmla="*/ 75893 h 359827"/>
                  <a:gd name="connsiteX46" fmla="*/ 162137 w 239139"/>
                  <a:gd name="connsiteY46" fmla="*/ 77621 h 359827"/>
                  <a:gd name="connsiteX47" fmla="*/ 164171 w 239139"/>
                  <a:gd name="connsiteY47" fmla="*/ 79654 h 359827"/>
                  <a:gd name="connsiteX48" fmla="*/ 165798 w 239139"/>
                  <a:gd name="connsiteY48" fmla="*/ 81891 h 359827"/>
                  <a:gd name="connsiteX49" fmla="*/ 166814 w 239139"/>
                  <a:gd name="connsiteY49" fmla="*/ 84332 h 359827"/>
                  <a:gd name="connsiteX50" fmla="*/ 167221 w 239139"/>
                  <a:gd name="connsiteY50" fmla="*/ 86873 h 359827"/>
                  <a:gd name="connsiteX51" fmla="*/ 166814 w 239139"/>
                  <a:gd name="connsiteY51" fmla="*/ 89517 h 359827"/>
                  <a:gd name="connsiteX52" fmla="*/ 165798 w 239139"/>
                  <a:gd name="connsiteY52" fmla="*/ 91957 h 359827"/>
                  <a:gd name="connsiteX53" fmla="*/ 164171 w 239139"/>
                  <a:gd name="connsiteY53" fmla="*/ 94194 h 359827"/>
                  <a:gd name="connsiteX54" fmla="*/ 162137 w 239139"/>
                  <a:gd name="connsiteY54" fmla="*/ 96126 h 359827"/>
                  <a:gd name="connsiteX55" fmla="*/ 159494 w 239139"/>
                  <a:gd name="connsiteY55" fmla="*/ 97854 h 359827"/>
                  <a:gd name="connsiteX56" fmla="*/ 156444 w 239139"/>
                  <a:gd name="connsiteY56" fmla="*/ 99278 h 359827"/>
                  <a:gd name="connsiteX57" fmla="*/ 153190 w 239139"/>
                  <a:gd name="connsiteY57" fmla="*/ 100396 h 359827"/>
                  <a:gd name="connsiteX58" fmla="*/ 149530 w 239139"/>
                  <a:gd name="connsiteY58" fmla="*/ 101006 h 359827"/>
                  <a:gd name="connsiteX59" fmla="*/ 145564 w 239139"/>
                  <a:gd name="connsiteY59" fmla="*/ 101311 h 359827"/>
                  <a:gd name="connsiteX60" fmla="*/ 141802 w 239139"/>
                  <a:gd name="connsiteY60" fmla="*/ 101006 h 359827"/>
                  <a:gd name="connsiteX61" fmla="*/ 138142 w 239139"/>
                  <a:gd name="connsiteY61" fmla="*/ 100396 h 359827"/>
                  <a:gd name="connsiteX62" fmla="*/ 134787 w 239139"/>
                  <a:gd name="connsiteY62" fmla="*/ 99278 h 359827"/>
                  <a:gd name="connsiteX63" fmla="*/ 131838 w 239139"/>
                  <a:gd name="connsiteY63" fmla="*/ 97854 h 359827"/>
                  <a:gd name="connsiteX64" fmla="*/ 129195 w 239139"/>
                  <a:gd name="connsiteY64" fmla="*/ 96126 h 359827"/>
                  <a:gd name="connsiteX65" fmla="*/ 127060 w 239139"/>
                  <a:gd name="connsiteY65" fmla="*/ 94194 h 359827"/>
                  <a:gd name="connsiteX66" fmla="*/ 125535 w 239139"/>
                  <a:gd name="connsiteY66" fmla="*/ 91957 h 359827"/>
                  <a:gd name="connsiteX67" fmla="*/ 124518 w 239139"/>
                  <a:gd name="connsiteY67" fmla="*/ 89517 h 359827"/>
                  <a:gd name="connsiteX68" fmla="*/ 124111 w 239139"/>
                  <a:gd name="connsiteY68" fmla="*/ 86873 h 359827"/>
                  <a:gd name="connsiteX69" fmla="*/ 124518 w 239139"/>
                  <a:gd name="connsiteY69" fmla="*/ 84332 h 359827"/>
                  <a:gd name="connsiteX70" fmla="*/ 125535 w 239139"/>
                  <a:gd name="connsiteY70" fmla="*/ 81891 h 359827"/>
                  <a:gd name="connsiteX71" fmla="*/ 127060 w 239139"/>
                  <a:gd name="connsiteY71" fmla="*/ 79654 h 359827"/>
                  <a:gd name="connsiteX72" fmla="*/ 129195 w 239139"/>
                  <a:gd name="connsiteY72" fmla="*/ 77621 h 359827"/>
                  <a:gd name="connsiteX73" fmla="*/ 131838 w 239139"/>
                  <a:gd name="connsiteY73" fmla="*/ 75893 h 359827"/>
                  <a:gd name="connsiteX74" fmla="*/ 134787 w 239139"/>
                  <a:gd name="connsiteY74" fmla="*/ 74469 h 359827"/>
                  <a:gd name="connsiteX75" fmla="*/ 138142 w 239139"/>
                  <a:gd name="connsiteY75" fmla="*/ 73452 h 359827"/>
                  <a:gd name="connsiteX76" fmla="*/ 141802 w 239139"/>
                  <a:gd name="connsiteY76" fmla="*/ 72842 h 359827"/>
                  <a:gd name="connsiteX77" fmla="*/ 145564 w 239139"/>
                  <a:gd name="connsiteY77" fmla="*/ 72537 h 359827"/>
                  <a:gd name="connsiteX78" fmla="*/ 88254 w 239139"/>
                  <a:gd name="connsiteY78" fmla="*/ 0 h 359827"/>
                  <a:gd name="connsiteX79" fmla="*/ 84594 w 239139"/>
                  <a:gd name="connsiteY79" fmla="*/ 407 h 359827"/>
                  <a:gd name="connsiteX80" fmla="*/ 81036 w 239139"/>
                  <a:gd name="connsiteY80" fmla="*/ 1322 h 359827"/>
                  <a:gd name="connsiteX81" fmla="*/ 77477 w 239139"/>
                  <a:gd name="connsiteY81" fmla="*/ 2949 h 359827"/>
                  <a:gd name="connsiteX82" fmla="*/ 61514 w 239139"/>
                  <a:gd name="connsiteY82" fmla="*/ 12099 h 359827"/>
                  <a:gd name="connsiteX83" fmla="*/ 120456 w 239139"/>
                  <a:gd name="connsiteY83" fmla="*/ 150077 h 359827"/>
                  <a:gd name="connsiteX84" fmla="*/ 2135 w 239139"/>
                  <a:gd name="connsiteY84" fmla="*/ 101369 h 359827"/>
                  <a:gd name="connsiteX85" fmla="*/ 0 w 239139"/>
                  <a:gd name="connsiteY85" fmla="*/ 312647 h 359827"/>
                  <a:gd name="connsiteX86" fmla="*/ 77476 w 239139"/>
                  <a:gd name="connsiteY86" fmla="*/ 356875 h 359827"/>
                  <a:gd name="connsiteX87" fmla="*/ 80933 w 239139"/>
                  <a:gd name="connsiteY87" fmla="*/ 358603 h 359827"/>
                  <a:gd name="connsiteX88" fmla="*/ 84594 w 239139"/>
                  <a:gd name="connsiteY88" fmla="*/ 359417 h 359827"/>
                  <a:gd name="connsiteX89" fmla="*/ 88246 w 239139"/>
                  <a:gd name="connsiteY89" fmla="*/ 359822 h 359827"/>
                  <a:gd name="connsiteX90" fmla="*/ 88246 w 239139"/>
                  <a:gd name="connsiteY90" fmla="*/ 359827 h 359827"/>
                  <a:gd name="connsiteX91" fmla="*/ 91906 w 239139"/>
                  <a:gd name="connsiteY91" fmla="*/ 359421 h 359827"/>
                  <a:gd name="connsiteX92" fmla="*/ 95567 w 239139"/>
                  <a:gd name="connsiteY92" fmla="*/ 358607 h 359827"/>
                  <a:gd name="connsiteX93" fmla="*/ 99024 w 239139"/>
                  <a:gd name="connsiteY93" fmla="*/ 356879 h 359827"/>
                  <a:gd name="connsiteX94" fmla="*/ 228252 w 239139"/>
                  <a:gd name="connsiteY94" fmla="*/ 283063 h 359827"/>
                  <a:gd name="connsiteX95" fmla="*/ 231404 w 239139"/>
                  <a:gd name="connsiteY95" fmla="*/ 280928 h 359827"/>
                  <a:gd name="connsiteX96" fmla="*/ 234047 w 239139"/>
                  <a:gd name="connsiteY96" fmla="*/ 278284 h 359827"/>
                  <a:gd name="connsiteX97" fmla="*/ 236183 w 239139"/>
                  <a:gd name="connsiteY97" fmla="*/ 275234 h 359827"/>
                  <a:gd name="connsiteX98" fmla="*/ 237708 w 239139"/>
                  <a:gd name="connsiteY98" fmla="*/ 271777 h 359827"/>
                  <a:gd name="connsiteX99" fmla="*/ 238724 w 239139"/>
                  <a:gd name="connsiteY99" fmla="*/ 268320 h 359827"/>
                  <a:gd name="connsiteX100" fmla="*/ 239131 w 239139"/>
                  <a:gd name="connsiteY100" fmla="*/ 264355 h 359827"/>
                  <a:gd name="connsiteX101" fmla="*/ 239131 w 239139"/>
                  <a:gd name="connsiteY101" fmla="*/ 101373 h 359827"/>
                  <a:gd name="connsiteX102" fmla="*/ 239139 w 239139"/>
                  <a:gd name="connsiteY102" fmla="*/ 101369 h 359827"/>
                  <a:gd name="connsiteX103" fmla="*/ 239131 w 239139"/>
                  <a:gd name="connsiteY103" fmla="*/ 101315 h 359827"/>
                  <a:gd name="connsiteX104" fmla="*/ 239131 w 239139"/>
                  <a:gd name="connsiteY104" fmla="*/ 95576 h 359827"/>
                  <a:gd name="connsiteX105" fmla="*/ 238826 w 239139"/>
                  <a:gd name="connsiteY105" fmla="*/ 92322 h 359827"/>
                  <a:gd name="connsiteX106" fmla="*/ 238114 w 239139"/>
                  <a:gd name="connsiteY106" fmla="*/ 89373 h 359827"/>
                  <a:gd name="connsiteX107" fmla="*/ 236908 w 239139"/>
                  <a:gd name="connsiteY107" fmla="*/ 86356 h 359827"/>
                  <a:gd name="connsiteX108" fmla="*/ 236902 w 239139"/>
                  <a:gd name="connsiteY108" fmla="*/ 86321 h 359827"/>
                  <a:gd name="connsiteX109" fmla="*/ 235276 w 239139"/>
                  <a:gd name="connsiteY109" fmla="*/ 83475 h 359827"/>
                  <a:gd name="connsiteX110" fmla="*/ 233242 w 239139"/>
                  <a:gd name="connsiteY110" fmla="*/ 80831 h 359827"/>
                  <a:gd name="connsiteX111" fmla="*/ 230904 w 239139"/>
                  <a:gd name="connsiteY111" fmla="*/ 78696 h 359827"/>
                  <a:gd name="connsiteX112" fmla="*/ 228260 w 239139"/>
                  <a:gd name="connsiteY112" fmla="*/ 76764 h 359827"/>
                  <a:gd name="connsiteX113" fmla="*/ 99032 w 239139"/>
                  <a:gd name="connsiteY113" fmla="*/ 2949 h 359827"/>
                  <a:gd name="connsiteX114" fmla="*/ 95575 w 239139"/>
                  <a:gd name="connsiteY114" fmla="*/ 1322 h 359827"/>
                  <a:gd name="connsiteX115" fmla="*/ 91915 w 239139"/>
                  <a:gd name="connsiteY115" fmla="*/ 407 h 359827"/>
                  <a:gd name="connsiteX116" fmla="*/ 88254 w 239139"/>
                  <a:gd name="connsiteY116" fmla="*/ 0 h 359827"/>
                  <a:gd name="connsiteX0" fmla="*/ 167268 w 239139"/>
                  <a:gd name="connsiteY0" fmla="*/ 201933 h 359827"/>
                  <a:gd name="connsiteX1" fmla="*/ 169810 w 239139"/>
                  <a:gd name="connsiteY1" fmla="*/ 202238 h 359827"/>
                  <a:gd name="connsiteX2" fmla="*/ 172250 w 239139"/>
                  <a:gd name="connsiteY2" fmla="*/ 203255 h 359827"/>
                  <a:gd name="connsiteX3" fmla="*/ 174487 w 239139"/>
                  <a:gd name="connsiteY3" fmla="*/ 204780 h 359827"/>
                  <a:gd name="connsiteX4" fmla="*/ 176520 w 239139"/>
                  <a:gd name="connsiteY4" fmla="*/ 206915 h 359827"/>
                  <a:gd name="connsiteX5" fmla="*/ 178249 w 239139"/>
                  <a:gd name="connsiteY5" fmla="*/ 209457 h 359827"/>
                  <a:gd name="connsiteX6" fmla="*/ 179672 w 239139"/>
                  <a:gd name="connsiteY6" fmla="*/ 212508 h 359827"/>
                  <a:gd name="connsiteX7" fmla="*/ 180689 w 239139"/>
                  <a:gd name="connsiteY7" fmla="*/ 215965 h 359827"/>
                  <a:gd name="connsiteX8" fmla="*/ 181299 w 239139"/>
                  <a:gd name="connsiteY8" fmla="*/ 219625 h 359827"/>
                  <a:gd name="connsiteX9" fmla="*/ 181604 w 239139"/>
                  <a:gd name="connsiteY9" fmla="*/ 223387 h 359827"/>
                  <a:gd name="connsiteX10" fmla="*/ 181299 w 239139"/>
                  <a:gd name="connsiteY10" fmla="*/ 227352 h 359827"/>
                  <a:gd name="connsiteX11" fmla="*/ 180689 w 239139"/>
                  <a:gd name="connsiteY11" fmla="*/ 231013 h 359827"/>
                  <a:gd name="connsiteX12" fmla="*/ 179672 w 239139"/>
                  <a:gd name="connsiteY12" fmla="*/ 234266 h 359827"/>
                  <a:gd name="connsiteX13" fmla="*/ 178249 w 239139"/>
                  <a:gd name="connsiteY13" fmla="*/ 237317 h 359827"/>
                  <a:gd name="connsiteX14" fmla="*/ 176520 w 239139"/>
                  <a:gd name="connsiteY14" fmla="*/ 239960 h 359827"/>
                  <a:gd name="connsiteX15" fmla="*/ 174487 w 239139"/>
                  <a:gd name="connsiteY15" fmla="*/ 241994 h 359827"/>
                  <a:gd name="connsiteX16" fmla="*/ 172250 w 239139"/>
                  <a:gd name="connsiteY16" fmla="*/ 243621 h 359827"/>
                  <a:gd name="connsiteX17" fmla="*/ 169810 w 239139"/>
                  <a:gd name="connsiteY17" fmla="*/ 244638 h 359827"/>
                  <a:gd name="connsiteX18" fmla="*/ 167268 w 239139"/>
                  <a:gd name="connsiteY18" fmla="*/ 245044 h 359827"/>
                  <a:gd name="connsiteX19" fmla="*/ 164624 w 239139"/>
                  <a:gd name="connsiteY19" fmla="*/ 244638 h 359827"/>
                  <a:gd name="connsiteX20" fmla="*/ 162184 w 239139"/>
                  <a:gd name="connsiteY20" fmla="*/ 243621 h 359827"/>
                  <a:gd name="connsiteX21" fmla="*/ 159947 w 239139"/>
                  <a:gd name="connsiteY21" fmla="*/ 241994 h 359827"/>
                  <a:gd name="connsiteX22" fmla="*/ 158016 w 239139"/>
                  <a:gd name="connsiteY22" fmla="*/ 239960 h 359827"/>
                  <a:gd name="connsiteX23" fmla="*/ 156287 w 239139"/>
                  <a:gd name="connsiteY23" fmla="*/ 237317 h 359827"/>
                  <a:gd name="connsiteX24" fmla="*/ 154864 w 239139"/>
                  <a:gd name="connsiteY24" fmla="*/ 234266 h 359827"/>
                  <a:gd name="connsiteX25" fmla="*/ 153745 w 239139"/>
                  <a:gd name="connsiteY25" fmla="*/ 231013 h 359827"/>
                  <a:gd name="connsiteX26" fmla="*/ 153135 w 239139"/>
                  <a:gd name="connsiteY26" fmla="*/ 227352 h 359827"/>
                  <a:gd name="connsiteX27" fmla="*/ 152830 w 239139"/>
                  <a:gd name="connsiteY27" fmla="*/ 223387 h 359827"/>
                  <a:gd name="connsiteX28" fmla="*/ 153135 w 239139"/>
                  <a:gd name="connsiteY28" fmla="*/ 219625 h 359827"/>
                  <a:gd name="connsiteX29" fmla="*/ 153745 w 239139"/>
                  <a:gd name="connsiteY29" fmla="*/ 215965 h 359827"/>
                  <a:gd name="connsiteX30" fmla="*/ 154864 w 239139"/>
                  <a:gd name="connsiteY30" fmla="*/ 212508 h 359827"/>
                  <a:gd name="connsiteX31" fmla="*/ 156287 w 239139"/>
                  <a:gd name="connsiteY31" fmla="*/ 209457 h 359827"/>
                  <a:gd name="connsiteX32" fmla="*/ 158016 w 239139"/>
                  <a:gd name="connsiteY32" fmla="*/ 206915 h 359827"/>
                  <a:gd name="connsiteX33" fmla="*/ 159947 w 239139"/>
                  <a:gd name="connsiteY33" fmla="*/ 204780 h 359827"/>
                  <a:gd name="connsiteX34" fmla="*/ 162184 w 239139"/>
                  <a:gd name="connsiteY34" fmla="*/ 203255 h 359827"/>
                  <a:gd name="connsiteX35" fmla="*/ 164624 w 239139"/>
                  <a:gd name="connsiteY35" fmla="*/ 202238 h 359827"/>
                  <a:gd name="connsiteX36" fmla="*/ 167268 w 239139"/>
                  <a:gd name="connsiteY36" fmla="*/ 201933 h 359827"/>
                  <a:gd name="connsiteX37" fmla="*/ 116178 w 239139"/>
                  <a:gd name="connsiteY37" fmla="*/ 175498 h 359827"/>
                  <a:gd name="connsiteX38" fmla="*/ 88254 w 239139"/>
                  <a:gd name="connsiteY38" fmla="*/ 262196 h 359827"/>
                  <a:gd name="connsiteX39" fmla="*/ 88254 w 239139"/>
                  <a:gd name="connsiteY39" fmla="*/ 259268 h 359827"/>
                  <a:gd name="connsiteX40" fmla="*/ 116178 w 239139"/>
                  <a:gd name="connsiteY40" fmla="*/ 175498 h 359827"/>
                  <a:gd name="connsiteX41" fmla="*/ 145564 w 239139"/>
                  <a:gd name="connsiteY41" fmla="*/ 72537 h 359827"/>
                  <a:gd name="connsiteX42" fmla="*/ 149530 w 239139"/>
                  <a:gd name="connsiteY42" fmla="*/ 72842 h 359827"/>
                  <a:gd name="connsiteX43" fmla="*/ 153190 w 239139"/>
                  <a:gd name="connsiteY43" fmla="*/ 73452 h 359827"/>
                  <a:gd name="connsiteX44" fmla="*/ 156444 w 239139"/>
                  <a:gd name="connsiteY44" fmla="*/ 74469 h 359827"/>
                  <a:gd name="connsiteX45" fmla="*/ 159494 w 239139"/>
                  <a:gd name="connsiteY45" fmla="*/ 75893 h 359827"/>
                  <a:gd name="connsiteX46" fmla="*/ 162137 w 239139"/>
                  <a:gd name="connsiteY46" fmla="*/ 77621 h 359827"/>
                  <a:gd name="connsiteX47" fmla="*/ 164171 w 239139"/>
                  <a:gd name="connsiteY47" fmla="*/ 79654 h 359827"/>
                  <a:gd name="connsiteX48" fmla="*/ 165798 w 239139"/>
                  <a:gd name="connsiteY48" fmla="*/ 81891 h 359827"/>
                  <a:gd name="connsiteX49" fmla="*/ 166814 w 239139"/>
                  <a:gd name="connsiteY49" fmla="*/ 84332 h 359827"/>
                  <a:gd name="connsiteX50" fmla="*/ 167221 w 239139"/>
                  <a:gd name="connsiteY50" fmla="*/ 86873 h 359827"/>
                  <a:gd name="connsiteX51" fmla="*/ 166814 w 239139"/>
                  <a:gd name="connsiteY51" fmla="*/ 89517 h 359827"/>
                  <a:gd name="connsiteX52" fmla="*/ 165798 w 239139"/>
                  <a:gd name="connsiteY52" fmla="*/ 91957 h 359827"/>
                  <a:gd name="connsiteX53" fmla="*/ 164171 w 239139"/>
                  <a:gd name="connsiteY53" fmla="*/ 94194 h 359827"/>
                  <a:gd name="connsiteX54" fmla="*/ 162137 w 239139"/>
                  <a:gd name="connsiteY54" fmla="*/ 96126 h 359827"/>
                  <a:gd name="connsiteX55" fmla="*/ 159494 w 239139"/>
                  <a:gd name="connsiteY55" fmla="*/ 97854 h 359827"/>
                  <a:gd name="connsiteX56" fmla="*/ 156444 w 239139"/>
                  <a:gd name="connsiteY56" fmla="*/ 99278 h 359827"/>
                  <a:gd name="connsiteX57" fmla="*/ 153190 w 239139"/>
                  <a:gd name="connsiteY57" fmla="*/ 100396 h 359827"/>
                  <a:gd name="connsiteX58" fmla="*/ 149530 w 239139"/>
                  <a:gd name="connsiteY58" fmla="*/ 101006 h 359827"/>
                  <a:gd name="connsiteX59" fmla="*/ 145564 w 239139"/>
                  <a:gd name="connsiteY59" fmla="*/ 101311 h 359827"/>
                  <a:gd name="connsiteX60" fmla="*/ 141802 w 239139"/>
                  <a:gd name="connsiteY60" fmla="*/ 101006 h 359827"/>
                  <a:gd name="connsiteX61" fmla="*/ 138142 w 239139"/>
                  <a:gd name="connsiteY61" fmla="*/ 100396 h 359827"/>
                  <a:gd name="connsiteX62" fmla="*/ 134787 w 239139"/>
                  <a:gd name="connsiteY62" fmla="*/ 99278 h 359827"/>
                  <a:gd name="connsiteX63" fmla="*/ 131838 w 239139"/>
                  <a:gd name="connsiteY63" fmla="*/ 97854 h 359827"/>
                  <a:gd name="connsiteX64" fmla="*/ 129195 w 239139"/>
                  <a:gd name="connsiteY64" fmla="*/ 96126 h 359827"/>
                  <a:gd name="connsiteX65" fmla="*/ 127060 w 239139"/>
                  <a:gd name="connsiteY65" fmla="*/ 94194 h 359827"/>
                  <a:gd name="connsiteX66" fmla="*/ 125535 w 239139"/>
                  <a:gd name="connsiteY66" fmla="*/ 91957 h 359827"/>
                  <a:gd name="connsiteX67" fmla="*/ 124518 w 239139"/>
                  <a:gd name="connsiteY67" fmla="*/ 89517 h 359827"/>
                  <a:gd name="connsiteX68" fmla="*/ 124111 w 239139"/>
                  <a:gd name="connsiteY68" fmla="*/ 86873 h 359827"/>
                  <a:gd name="connsiteX69" fmla="*/ 124518 w 239139"/>
                  <a:gd name="connsiteY69" fmla="*/ 84332 h 359827"/>
                  <a:gd name="connsiteX70" fmla="*/ 125535 w 239139"/>
                  <a:gd name="connsiteY70" fmla="*/ 81891 h 359827"/>
                  <a:gd name="connsiteX71" fmla="*/ 127060 w 239139"/>
                  <a:gd name="connsiteY71" fmla="*/ 79654 h 359827"/>
                  <a:gd name="connsiteX72" fmla="*/ 129195 w 239139"/>
                  <a:gd name="connsiteY72" fmla="*/ 77621 h 359827"/>
                  <a:gd name="connsiteX73" fmla="*/ 131838 w 239139"/>
                  <a:gd name="connsiteY73" fmla="*/ 75893 h 359827"/>
                  <a:gd name="connsiteX74" fmla="*/ 134787 w 239139"/>
                  <a:gd name="connsiteY74" fmla="*/ 74469 h 359827"/>
                  <a:gd name="connsiteX75" fmla="*/ 138142 w 239139"/>
                  <a:gd name="connsiteY75" fmla="*/ 73452 h 359827"/>
                  <a:gd name="connsiteX76" fmla="*/ 141802 w 239139"/>
                  <a:gd name="connsiteY76" fmla="*/ 72842 h 359827"/>
                  <a:gd name="connsiteX77" fmla="*/ 145564 w 239139"/>
                  <a:gd name="connsiteY77" fmla="*/ 72537 h 359827"/>
                  <a:gd name="connsiteX78" fmla="*/ 88254 w 239139"/>
                  <a:gd name="connsiteY78" fmla="*/ 0 h 359827"/>
                  <a:gd name="connsiteX79" fmla="*/ 84594 w 239139"/>
                  <a:gd name="connsiteY79" fmla="*/ 407 h 359827"/>
                  <a:gd name="connsiteX80" fmla="*/ 81036 w 239139"/>
                  <a:gd name="connsiteY80" fmla="*/ 1322 h 359827"/>
                  <a:gd name="connsiteX81" fmla="*/ 77477 w 239139"/>
                  <a:gd name="connsiteY81" fmla="*/ 2949 h 359827"/>
                  <a:gd name="connsiteX82" fmla="*/ 61514 w 239139"/>
                  <a:gd name="connsiteY82" fmla="*/ 12099 h 359827"/>
                  <a:gd name="connsiteX83" fmla="*/ 120456 w 239139"/>
                  <a:gd name="connsiteY83" fmla="*/ 150077 h 359827"/>
                  <a:gd name="connsiteX84" fmla="*/ 2135 w 239139"/>
                  <a:gd name="connsiteY84" fmla="*/ 101369 h 359827"/>
                  <a:gd name="connsiteX85" fmla="*/ 0 w 239139"/>
                  <a:gd name="connsiteY85" fmla="*/ 312647 h 359827"/>
                  <a:gd name="connsiteX86" fmla="*/ 77476 w 239139"/>
                  <a:gd name="connsiteY86" fmla="*/ 356875 h 359827"/>
                  <a:gd name="connsiteX87" fmla="*/ 80933 w 239139"/>
                  <a:gd name="connsiteY87" fmla="*/ 358603 h 359827"/>
                  <a:gd name="connsiteX88" fmla="*/ 84594 w 239139"/>
                  <a:gd name="connsiteY88" fmla="*/ 359417 h 359827"/>
                  <a:gd name="connsiteX89" fmla="*/ 88246 w 239139"/>
                  <a:gd name="connsiteY89" fmla="*/ 359822 h 359827"/>
                  <a:gd name="connsiteX90" fmla="*/ 88246 w 239139"/>
                  <a:gd name="connsiteY90" fmla="*/ 359827 h 359827"/>
                  <a:gd name="connsiteX91" fmla="*/ 91906 w 239139"/>
                  <a:gd name="connsiteY91" fmla="*/ 359421 h 359827"/>
                  <a:gd name="connsiteX92" fmla="*/ 95567 w 239139"/>
                  <a:gd name="connsiteY92" fmla="*/ 358607 h 359827"/>
                  <a:gd name="connsiteX93" fmla="*/ 99024 w 239139"/>
                  <a:gd name="connsiteY93" fmla="*/ 356879 h 359827"/>
                  <a:gd name="connsiteX94" fmla="*/ 228252 w 239139"/>
                  <a:gd name="connsiteY94" fmla="*/ 283063 h 359827"/>
                  <a:gd name="connsiteX95" fmla="*/ 231404 w 239139"/>
                  <a:gd name="connsiteY95" fmla="*/ 280928 h 359827"/>
                  <a:gd name="connsiteX96" fmla="*/ 234047 w 239139"/>
                  <a:gd name="connsiteY96" fmla="*/ 278284 h 359827"/>
                  <a:gd name="connsiteX97" fmla="*/ 236183 w 239139"/>
                  <a:gd name="connsiteY97" fmla="*/ 275234 h 359827"/>
                  <a:gd name="connsiteX98" fmla="*/ 237708 w 239139"/>
                  <a:gd name="connsiteY98" fmla="*/ 271777 h 359827"/>
                  <a:gd name="connsiteX99" fmla="*/ 238724 w 239139"/>
                  <a:gd name="connsiteY99" fmla="*/ 268320 h 359827"/>
                  <a:gd name="connsiteX100" fmla="*/ 239131 w 239139"/>
                  <a:gd name="connsiteY100" fmla="*/ 264355 h 359827"/>
                  <a:gd name="connsiteX101" fmla="*/ 239131 w 239139"/>
                  <a:gd name="connsiteY101" fmla="*/ 101373 h 359827"/>
                  <a:gd name="connsiteX102" fmla="*/ 239139 w 239139"/>
                  <a:gd name="connsiteY102" fmla="*/ 101369 h 359827"/>
                  <a:gd name="connsiteX103" fmla="*/ 239131 w 239139"/>
                  <a:gd name="connsiteY103" fmla="*/ 101315 h 359827"/>
                  <a:gd name="connsiteX104" fmla="*/ 239131 w 239139"/>
                  <a:gd name="connsiteY104" fmla="*/ 95576 h 359827"/>
                  <a:gd name="connsiteX105" fmla="*/ 238826 w 239139"/>
                  <a:gd name="connsiteY105" fmla="*/ 92322 h 359827"/>
                  <a:gd name="connsiteX106" fmla="*/ 238114 w 239139"/>
                  <a:gd name="connsiteY106" fmla="*/ 89373 h 359827"/>
                  <a:gd name="connsiteX107" fmla="*/ 236908 w 239139"/>
                  <a:gd name="connsiteY107" fmla="*/ 86356 h 359827"/>
                  <a:gd name="connsiteX108" fmla="*/ 236902 w 239139"/>
                  <a:gd name="connsiteY108" fmla="*/ 86321 h 359827"/>
                  <a:gd name="connsiteX109" fmla="*/ 235276 w 239139"/>
                  <a:gd name="connsiteY109" fmla="*/ 83475 h 359827"/>
                  <a:gd name="connsiteX110" fmla="*/ 233242 w 239139"/>
                  <a:gd name="connsiteY110" fmla="*/ 80831 h 359827"/>
                  <a:gd name="connsiteX111" fmla="*/ 230904 w 239139"/>
                  <a:gd name="connsiteY111" fmla="*/ 78696 h 359827"/>
                  <a:gd name="connsiteX112" fmla="*/ 228260 w 239139"/>
                  <a:gd name="connsiteY112" fmla="*/ 76764 h 359827"/>
                  <a:gd name="connsiteX113" fmla="*/ 99032 w 239139"/>
                  <a:gd name="connsiteY113" fmla="*/ 2949 h 359827"/>
                  <a:gd name="connsiteX114" fmla="*/ 95575 w 239139"/>
                  <a:gd name="connsiteY114" fmla="*/ 1322 h 359827"/>
                  <a:gd name="connsiteX115" fmla="*/ 91915 w 239139"/>
                  <a:gd name="connsiteY115" fmla="*/ 407 h 359827"/>
                  <a:gd name="connsiteX116" fmla="*/ 88254 w 239139"/>
                  <a:gd name="connsiteY116" fmla="*/ 0 h 359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</a:cxnLst>
                <a:rect l="l" t="t" r="r" b="b"/>
                <a:pathLst>
                  <a:path w="239139" h="359827">
                    <a:moveTo>
                      <a:pt x="167268" y="201933"/>
                    </a:moveTo>
                    <a:lnTo>
                      <a:pt x="169810" y="202238"/>
                    </a:lnTo>
                    <a:lnTo>
                      <a:pt x="172250" y="203255"/>
                    </a:lnTo>
                    <a:lnTo>
                      <a:pt x="174487" y="204780"/>
                    </a:lnTo>
                    <a:lnTo>
                      <a:pt x="176520" y="206915"/>
                    </a:lnTo>
                    <a:lnTo>
                      <a:pt x="178249" y="209457"/>
                    </a:lnTo>
                    <a:lnTo>
                      <a:pt x="179672" y="212508"/>
                    </a:lnTo>
                    <a:lnTo>
                      <a:pt x="180689" y="215965"/>
                    </a:lnTo>
                    <a:lnTo>
                      <a:pt x="181299" y="219625"/>
                    </a:lnTo>
                    <a:cubicBezTo>
                      <a:pt x="181401" y="220879"/>
                      <a:pt x="181502" y="222133"/>
                      <a:pt x="181604" y="223387"/>
                    </a:cubicBezTo>
                    <a:cubicBezTo>
                      <a:pt x="181502" y="224709"/>
                      <a:pt x="181401" y="226030"/>
                      <a:pt x="181299" y="227352"/>
                    </a:cubicBezTo>
                    <a:lnTo>
                      <a:pt x="180689" y="231013"/>
                    </a:lnTo>
                    <a:lnTo>
                      <a:pt x="179672" y="234266"/>
                    </a:lnTo>
                    <a:lnTo>
                      <a:pt x="178249" y="237317"/>
                    </a:lnTo>
                    <a:lnTo>
                      <a:pt x="176520" y="239960"/>
                    </a:lnTo>
                    <a:lnTo>
                      <a:pt x="174487" y="241994"/>
                    </a:lnTo>
                    <a:lnTo>
                      <a:pt x="172250" y="243621"/>
                    </a:lnTo>
                    <a:lnTo>
                      <a:pt x="169810" y="244638"/>
                    </a:lnTo>
                    <a:lnTo>
                      <a:pt x="167268" y="245044"/>
                    </a:lnTo>
                    <a:lnTo>
                      <a:pt x="164624" y="244638"/>
                    </a:lnTo>
                    <a:lnTo>
                      <a:pt x="162184" y="243621"/>
                    </a:lnTo>
                    <a:lnTo>
                      <a:pt x="159947" y="241994"/>
                    </a:lnTo>
                    <a:lnTo>
                      <a:pt x="158016" y="239960"/>
                    </a:lnTo>
                    <a:lnTo>
                      <a:pt x="156287" y="237317"/>
                    </a:lnTo>
                    <a:lnTo>
                      <a:pt x="154864" y="234266"/>
                    </a:lnTo>
                    <a:lnTo>
                      <a:pt x="153745" y="231013"/>
                    </a:lnTo>
                    <a:lnTo>
                      <a:pt x="153135" y="227352"/>
                    </a:lnTo>
                    <a:cubicBezTo>
                      <a:pt x="153033" y="226030"/>
                      <a:pt x="152932" y="224709"/>
                      <a:pt x="152830" y="223387"/>
                    </a:cubicBezTo>
                    <a:cubicBezTo>
                      <a:pt x="152932" y="222133"/>
                      <a:pt x="153033" y="220879"/>
                      <a:pt x="153135" y="219625"/>
                    </a:cubicBezTo>
                    <a:lnTo>
                      <a:pt x="153745" y="215965"/>
                    </a:lnTo>
                    <a:lnTo>
                      <a:pt x="154864" y="212508"/>
                    </a:lnTo>
                    <a:lnTo>
                      <a:pt x="156287" y="209457"/>
                    </a:lnTo>
                    <a:lnTo>
                      <a:pt x="158016" y="206915"/>
                    </a:lnTo>
                    <a:lnTo>
                      <a:pt x="159947" y="204780"/>
                    </a:lnTo>
                    <a:lnTo>
                      <a:pt x="162184" y="203255"/>
                    </a:lnTo>
                    <a:lnTo>
                      <a:pt x="164624" y="202238"/>
                    </a:lnTo>
                    <a:lnTo>
                      <a:pt x="167268" y="201933"/>
                    </a:lnTo>
                    <a:close/>
                    <a:moveTo>
                      <a:pt x="116178" y="175498"/>
                    </a:moveTo>
                    <a:lnTo>
                      <a:pt x="88254" y="262196"/>
                    </a:lnTo>
                    <a:lnTo>
                      <a:pt x="88254" y="259268"/>
                    </a:lnTo>
                    <a:lnTo>
                      <a:pt x="116178" y="175498"/>
                    </a:lnTo>
                    <a:close/>
                    <a:moveTo>
                      <a:pt x="145564" y="72537"/>
                    </a:moveTo>
                    <a:lnTo>
                      <a:pt x="149530" y="72842"/>
                    </a:lnTo>
                    <a:lnTo>
                      <a:pt x="153190" y="73452"/>
                    </a:lnTo>
                    <a:lnTo>
                      <a:pt x="156444" y="74469"/>
                    </a:lnTo>
                    <a:lnTo>
                      <a:pt x="159494" y="75893"/>
                    </a:lnTo>
                    <a:lnTo>
                      <a:pt x="162137" y="77621"/>
                    </a:lnTo>
                    <a:lnTo>
                      <a:pt x="164171" y="79654"/>
                    </a:lnTo>
                    <a:lnTo>
                      <a:pt x="165798" y="81891"/>
                    </a:lnTo>
                    <a:lnTo>
                      <a:pt x="166814" y="84332"/>
                    </a:lnTo>
                    <a:cubicBezTo>
                      <a:pt x="166950" y="85179"/>
                      <a:pt x="167085" y="86026"/>
                      <a:pt x="167221" y="86873"/>
                    </a:cubicBezTo>
                    <a:cubicBezTo>
                      <a:pt x="167085" y="87754"/>
                      <a:pt x="166950" y="88636"/>
                      <a:pt x="166814" y="89517"/>
                    </a:cubicBezTo>
                    <a:lnTo>
                      <a:pt x="165798" y="91957"/>
                    </a:lnTo>
                    <a:lnTo>
                      <a:pt x="164171" y="94194"/>
                    </a:lnTo>
                    <a:lnTo>
                      <a:pt x="162137" y="96126"/>
                    </a:lnTo>
                    <a:lnTo>
                      <a:pt x="159494" y="97854"/>
                    </a:lnTo>
                    <a:lnTo>
                      <a:pt x="156444" y="99278"/>
                    </a:lnTo>
                    <a:lnTo>
                      <a:pt x="153190" y="100396"/>
                    </a:lnTo>
                    <a:lnTo>
                      <a:pt x="149530" y="101006"/>
                    </a:lnTo>
                    <a:lnTo>
                      <a:pt x="145564" y="101311"/>
                    </a:lnTo>
                    <a:lnTo>
                      <a:pt x="141802" y="101006"/>
                    </a:lnTo>
                    <a:lnTo>
                      <a:pt x="138142" y="100396"/>
                    </a:lnTo>
                    <a:lnTo>
                      <a:pt x="134787" y="99278"/>
                    </a:lnTo>
                    <a:lnTo>
                      <a:pt x="131838" y="97854"/>
                    </a:lnTo>
                    <a:lnTo>
                      <a:pt x="129195" y="96126"/>
                    </a:lnTo>
                    <a:lnTo>
                      <a:pt x="127060" y="94194"/>
                    </a:lnTo>
                    <a:lnTo>
                      <a:pt x="125535" y="91957"/>
                    </a:lnTo>
                    <a:lnTo>
                      <a:pt x="124518" y="89517"/>
                    </a:lnTo>
                    <a:cubicBezTo>
                      <a:pt x="124382" y="88636"/>
                      <a:pt x="124247" y="87754"/>
                      <a:pt x="124111" y="86873"/>
                    </a:cubicBezTo>
                    <a:cubicBezTo>
                      <a:pt x="124247" y="86026"/>
                      <a:pt x="124382" y="85179"/>
                      <a:pt x="124518" y="84332"/>
                    </a:cubicBezTo>
                    <a:lnTo>
                      <a:pt x="125535" y="81891"/>
                    </a:lnTo>
                    <a:lnTo>
                      <a:pt x="127060" y="79654"/>
                    </a:lnTo>
                    <a:lnTo>
                      <a:pt x="129195" y="77621"/>
                    </a:lnTo>
                    <a:lnTo>
                      <a:pt x="131838" y="75893"/>
                    </a:lnTo>
                    <a:lnTo>
                      <a:pt x="134787" y="74469"/>
                    </a:lnTo>
                    <a:lnTo>
                      <a:pt x="138142" y="73452"/>
                    </a:lnTo>
                    <a:lnTo>
                      <a:pt x="141802" y="72842"/>
                    </a:lnTo>
                    <a:lnTo>
                      <a:pt x="145564" y="72537"/>
                    </a:lnTo>
                    <a:close/>
                    <a:moveTo>
                      <a:pt x="88254" y="0"/>
                    </a:moveTo>
                    <a:lnTo>
                      <a:pt x="84594" y="407"/>
                    </a:lnTo>
                    <a:lnTo>
                      <a:pt x="81036" y="1322"/>
                    </a:lnTo>
                    <a:lnTo>
                      <a:pt x="77477" y="2949"/>
                    </a:lnTo>
                    <a:lnTo>
                      <a:pt x="61514" y="12099"/>
                    </a:lnTo>
                    <a:lnTo>
                      <a:pt x="120456" y="150077"/>
                    </a:lnTo>
                    <a:cubicBezTo>
                      <a:pt x="76254" y="167178"/>
                      <a:pt x="41575" y="169992"/>
                      <a:pt x="2135" y="101369"/>
                    </a:cubicBezTo>
                    <a:cubicBezTo>
                      <a:pt x="1423" y="171795"/>
                      <a:pt x="712" y="242221"/>
                      <a:pt x="0" y="312647"/>
                    </a:cubicBezTo>
                    <a:lnTo>
                      <a:pt x="77476" y="356875"/>
                    </a:lnTo>
                    <a:lnTo>
                      <a:pt x="80933" y="358603"/>
                    </a:lnTo>
                    <a:lnTo>
                      <a:pt x="84594" y="359417"/>
                    </a:lnTo>
                    <a:lnTo>
                      <a:pt x="88246" y="359822"/>
                    </a:lnTo>
                    <a:lnTo>
                      <a:pt x="88246" y="359827"/>
                    </a:lnTo>
                    <a:lnTo>
                      <a:pt x="91906" y="359421"/>
                    </a:lnTo>
                    <a:lnTo>
                      <a:pt x="95567" y="358607"/>
                    </a:lnTo>
                    <a:lnTo>
                      <a:pt x="99024" y="356879"/>
                    </a:lnTo>
                    <a:lnTo>
                      <a:pt x="228252" y="283063"/>
                    </a:lnTo>
                    <a:lnTo>
                      <a:pt x="231404" y="280928"/>
                    </a:lnTo>
                    <a:lnTo>
                      <a:pt x="234047" y="278284"/>
                    </a:lnTo>
                    <a:lnTo>
                      <a:pt x="236183" y="275234"/>
                    </a:lnTo>
                    <a:lnTo>
                      <a:pt x="237708" y="271777"/>
                    </a:lnTo>
                    <a:lnTo>
                      <a:pt x="238724" y="268320"/>
                    </a:lnTo>
                    <a:cubicBezTo>
                      <a:pt x="238860" y="266998"/>
                      <a:pt x="238995" y="265677"/>
                      <a:pt x="239131" y="264355"/>
                    </a:cubicBezTo>
                    <a:lnTo>
                      <a:pt x="239131" y="101373"/>
                    </a:lnTo>
                    <a:cubicBezTo>
                      <a:pt x="239134" y="101372"/>
                      <a:pt x="239136" y="101370"/>
                      <a:pt x="239139" y="101369"/>
                    </a:cubicBezTo>
                    <a:cubicBezTo>
                      <a:pt x="239136" y="101351"/>
                      <a:pt x="239134" y="101333"/>
                      <a:pt x="239131" y="101315"/>
                    </a:cubicBezTo>
                    <a:lnTo>
                      <a:pt x="239131" y="95576"/>
                    </a:lnTo>
                    <a:cubicBezTo>
                      <a:pt x="239029" y="94491"/>
                      <a:pt x="238928" y="93407"/>
                      <a:pt x="238826" y="92322"/>
                    </a:cubicBezTo>
                    <a:lnTo>
                      <a:pt x="238114" y="89373"/>
                    </a:lnTo>
                    <a:lnTo>
                      <a:pt x="236908" y="86356"/>
                    </a:lnTo>
                    <a:cubicBezTo>
                      <a:pt x="236906" y="86344"/>
                      <a:pt x="236904" y="86333"/>
                      <a:pt x="236902" y="86321"/>
                    </a:cubicBezTo>
                    <a:lnTo>
                      <a:pt x="235276" y="83475"/>
                    </a:lnTo>
                    <a:lnTo>
                      <a:pt x="233242" y="80831"/>
                    </a:lnTo>
                    <a:lnTo>
                      <a:pt x="230904" y="78696"/>
                    </a:lnTo>
                    <a:lnTo>
                      <a:pt x="228260" y="76764"/>
                    </a:lnTo>
                    <a:lnTo>
                      <a:pt x="99032" y="2949"/>
                    </a:lnTo>
                    <a:lnTo>
                      <a:pt x="95575" y="1322"/>
                    </a:lnTo>
                    <a:lnTo>
                      <a:pt x="91915" y="407"/>
                    </a:lnTo>
                    <a:lnTo>
                      <a:pt x="88254" y="0"/>
                    </a:lnTo>
                    <a:close/>
                  </a:path>
                </a:pathLst>
              </a:custGeom>
              <a:solidFill>
                <a:srgbClr val="55C8C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685800">
                  <a:defRPr/>
                </a:pPr>
                <a:endParaRPr lang="en-IN" sz="1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" name="Freeform 67">
                <a:extLst>
                  <a:ext uri="{FF2B5EF4-FFF2-40B4-BE49-F238E27FC236}">
                    <a16:creationId xmlns:a16="http://schemas.microsoft.com/office/drawing/2014/main" id="{30FA1578-9860-4F41-94AC-BDD896C0D11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60446" y="6084123"/>
                <a:ext cx="301570" cy="359617"/>
              </a:xfrm>
              <a:custGeom>
                <a:avLst/>
                <a:gdLst>
                  <a:gd name="connsiteX0" fmla="*/ 107781 w 301570"/>
                  <a:gd name="connsiteY0" fmla="*/ 262419 h 359617"/>
                  <a:gd name="connsiteX1" fmla="*/ 110221 w 301570"/>
                  <a:gd name="connsiteY1" fmla="*/ 262724 h 359617"/>
                  <a:gd name="connsiteX2" fmla="*/ 112661 w 301570"/>
                  <a:gd name="connsiteY2" fmla="*/ 263741 h 359617"/>
                  <a:gd name="connsiteX3" fmla="*/ 114898 w 301570"/>
                  <a:gd name="connsiteY3" fmla="*/ 265266 h 359617"/>
                  <a:gd name="connsiteX4" fmla="*/ 116931 w 301570"/>
                  <a:gd name="connsiteY4" fmla="*/ 267401 h 359617"/>
                  <a:gd name="connsiteX5" fmla="*/ 118762 w 301570"/>
                  <a:gd name="connsiteY5" fmla="*/ 270045 h 359617"/>
                  <a:gd name="connsiteX6" fmla="*/ 120083 w 301570"/>
                  <a:gd name="connsiteY6" fmla="*/ 273095 h 359617"/>
                  <a:gd name="connsiteX7" fmla="*/ 121100 w 301570"/>
                  <a:gd name="connsiteY7" fmla="*/ 276451 h 359617"/>
                  <a:gd name="connsiteX8" fmla="*/ 121913 w 301570"/>
                  <a:gd name="connsiteY8" fmla="*/ 280111 h 359617"/>
                  <a:gd name="connsiteX9" fmla="*/ 122015 w 301570"/>
                  <a:gd name="connsiteY9" fmla="*/ 283975 h 359617"/>
                  <a:gd name="connsiteX10" fmla="*/ 121913 w 301570"/>
                  <a:gd name="connsiteY10" fmla="*/ 287838 h 359617"/>
                  <a:gd name="connsiteX11" fmla="*/ 121100 w 301570"/>
                  <a:gd name="connsiteY11" fmla="*/ 291499 h 359617"/>
                  <a:gd name="connsiteX12" fmla="*/ 120083 w 301570"/>
                  <a:gd name="connsiteY12" fmla="*/ 294854 h 359617"/>
                  <a:gd name="connsiteX13" fmla="*/ 118762 w 301570"/>
                  <a:gd name="connsiteY13" fmla="*/ 297803 h 359617"/>
                  <a:gd name="connsiteX14" fmla="*/ 116931 w 301570"/>
                  <a:gd name="connsiteY14" fmla="*/ 300446 h 359617"/>
                  <a:gd name="connsiteX15" fmla="*/ 114898 w 301570"/>
                  <a:gd name="connsiteY15" fmla="*/ 302582 h 359617"/>
                  <a:gd name="connsiteX16" fmla="*/ 112661 w 301570"/>
                  <a:gd name="connsiteY16" fmla="*/ 304107 h 359617"/>
                  <a:gd name="connsiteX17" fmla="*/ 110221 w 301570"/>
                  <a:gd name="connsiteY17" fmla="*/ 305124 h 359617"/>
                  <a:gd name="connsiteX18" fmla="*/ 107781 w 301570"/>
                  <a:gd name="connsiteY18" fmla="*/ 305530 h 359617"/>
                  <a:gd name="connsiteX19" fmla="*/ 105036 w 301570"/>
                  <a:gd name="connsiteY19" fmla="*/ 305124 h 359617"/>
                  <a:gd name="connsiteX20" fmla="*/ 102697 w 301570"/>
                  <a:gd name="connsiteY20" fmla="*/ 304107 h 359617"/>
                  <a:gd name="connsiteX21" fmla="*/ 100359 w 301570"/>
                  <a:gd name="connsiteY21" fmla="*/ 302582 h 359617"/>
                  <a:gd name="connsiteX22" fmla="*/ 98528 w 301570"/>
                  <a:gd name="connsiteY22" fmla="*/ 300446 h 359617"/>
                  <a:gd name="connsiteX23" fmla="*/ 96698 w 301570"/>
                  <a:gd name="connsiteY23" fmla="*/ 297803 h 359617"/>
                  <a:gd name="connsiteX24" fmla="*/ 95377 w 301570"/>
                  <a:gd name="connsiteY24" fmla="*/ 294854 h 359617"/>
                  <a:gd name="connsiteX25" fmla="*/ 94258 w 301570"/>
                  <a:gd name="connsiteY25" fmla="*/ 291499 h 359617"/>
                  <a:gd name="connsiteX26" fmla="*/ 93546 w 301570"/>
                  <a:gd name="connsiteY26" fmla="*/ 287838 h 359617"/>
                  <a:gd name="connsiteX27" fmla="*/ 93343 w 301570"/>
                  <a:gd name="connsiteY27" fmla="*/ 283975 h 359617"/>
                  <a:gd name="connsiteX28" fmla="*/ 93546 w 301570"/>
                  <a:gd name="connsiteY28" fmla="*/ 280111 h 359617"/>
                  <a:gd name="connsiteX29" fmla="*/ 94258 w 301570"/>
                  <a:gd name="connsiteY29" fmla="*/ 276451 h 359617"/>
                  <a:gd name="connsiteX30" fmla="*/ 95377 w 301570"/>
                  <a:gd name="connsiteY30" fmla="*/ 273095 h 359617"/>
                  <a:gd name="connsiteX31" fmla="*/ 96698 w 301570"/>
                  <a:gd name="connsiteY31" fmla="*/ 270045 h 359617"/>
                  <a:gd name="connsiteX32" fmla="*/ 98528 w 301570"/>
                  <a:gd name="connsiteY32" fmla="*/ 267401 h 359617"/>
                  <a:gd name="connsiteX33" fmla="*/ 100359 w 301570"/>
                  <a:gd name="connsiteY33" fmla="*/ 265266 h 359617"/>
                  <a:gd name="connsiteX34" fmla="*/ 102697 w 301570"/>
                  <a:gd name="connsiteY34" fmla="*/ 263741 h 359617"/>
                  <a:gd name="connsiteX35" fmla="*/ 105036 w 301570"/>
                  <a:gd name="connsiteY35" fmla="*/ 262724 h 359617"/>
                  <a:gd name="connsiteX36" fmla="*/ 193790 w 301570"/>
                  <a:gd name="connsiteY36" fmla="*/ 255203 h 359617"/>
                  <a:gd name="connsiteX37" fmla="*/ 196536 w 301570"/>
                  <a:gd name="connsiteY37" fmla="*/ 255508 h 359617"/>
                  <a:gd name="connsiteX38" fmla="*/ 198874 w 301570"/>
                  <a:gd name="connsiteY38" fmla="*/ 256525 h 359617"/>
                  <a:gd name="connsiteX39" fmla="*/ 201213 w 301570"/>
                  <a:gd name="connsiteY39" fmla="*/ 258152 h 359617"/>
                  <a:gd name="connsiteX40" fmla="*/ 203043 w 301570"/>
                  <a:gd name="connsiteY40" fmla="*/ 260185 h 359617"/>
                  <a:gd name="connsiteX41" fmla="*/ 204873 w 301570"/>
                  <a:gd name="connsiteY41" fmla="*/ 262931 h 359617"/>
                  <a:gd name="connsiteX42" fmla="*/ 206195 w 301570"/>
                  <a:gd name="connsiteY42" fmla="*/ 265879 h 359617"/>
                  <a:gd name="connsiteX43" fmla="*/ 207415 w 301570"/>
                  <a:gd name="connsiteY43" fmla="*/ 269235 h 359617"/>
                  <a:gd name="connsiteX44" fmla="*/ 208025 w 301570"/>
                  <a:gd name="connsiteY44" fmla="*/ 272895 h 359617"/>
                  <a:gd name="connsiteX45" fmla="*/ 208228 w 301570"/>
                  <a:gd name="connsiteY45" fmla="*/ 276759 h 359617"/>
                  <a:gd name="connsiteX46" fmla="*/ 208025 w 301570"/>
                  <a:gd name="connsiteY46" fmla="*/ 280622 h 359617"/>
                  <a:gd name="connsiteX47" fmla="*/ 207415 w 301570"/>
                  <a:gd name="connsiteY47" fmla="*/ 284283 h 359617"/>
                  <a:gd name="connsiteX48" fmla="*/ 206195 w 301570"/>
                  <a:gd name="connsiteY48" fmla="*/ 287638 h 359617"/>
                  <a:gd name="connsiteX49" fmla="*/ 204873 w 301570"/>
                  <a:gd name="connsiteY49" fmla="*/ 290688 h 359617"/>
                  <a:gd name="connsiteX50" fmla="*/ 203043 w 301570"/>
                  <a:gd name="connsiteY50" fmla="*/ 293230 h 359617"/>
                  <a:gd name="connsiteX51" fmla="*/ 201213 w 301570"/>
                  <a:gd name="connsiteY51" fmla="*/ 295366 h 359617"/>
                  <a:gd name="connsiteX52" fmla="*/ 198874 w 301570"/>
                  <a:gd name="connsiteY52" fmla="*/ 296891 h 359617"/>
                  <a:gd name="connsiteX53" fmla="*/ 196536 w 301570"/>
                  <a:gd name="connsiteY53" fmla="*/ 297908 h 359617"/>
                  <a:gd name="connsiteX54" fmla="*/ 193790 w 301570"/>
                  <a:gd name="connsiteY54" fmla="*/ 298314 h 359617"/>
                  <a:gd name="connsiteX55" fmla="*/ 191350 w 301570"/>
                  <a:gd name="connsiteY55" fmla="*/ 297908 h 359617"/>
                  <a:gd name="connsiteX56" fmla="*/ 188910 w 301570"/>
                  <a:gd name="connsiteY56" fmla="*/ 296891 h 359617"/>
                  <a:gd name="connsiteX57" fmla="*/ 186673 w 301570"/>
                  <a:gd name="connsiteY57" fmla="*/ 295366 h 359617"/>
                  <a:gd name="connsiteX58" fmla="*/ 184640 w 301570"/>
                  <a:gd name="connsiteY58" fmla="*/ 293230 h 359617"/>
                  <a:gd name="connsiteX59" fmla="*/ 182810 w 301570"/>
                  <a:gd name="connsiteY59" fmla="*/ 290688 h 359617"/>
                  <a:gd name="connsiteX60" fmla="*/ 181488 w 301570"/>
                  <a:gd name="connsiteY60" fmla="*/ 287638 h 359617"/>
                  <a:gd name="connsiteX61" fmla="*/ 180471 w 301570"/>
                  <a:gd name="connsiteY61" fmla="*/ 284283 h 359617"/>
                  <a:gd name="connsiteX62" fmla="*/ 179658 w 301570"/>
                  <a:gd name="connsiteY62" fmla="*/ 280622 h 359617"/>
                  <a:gd name="connsiteX63" fmla="*/ 179556 w 301570"/>
                  <a:gd name="connsiteY63" fmla="*/ 276759 h 359617"/>
                  <a:gd name="connsiteX64" fmla="*/ 179658 w 301570"/>
                  <a:gd name="connsiteY64" fmla="*/ 272895 h 359617"/>
                  <a:gd name="connsiteX65" fmla="*/ 180471 w 301570"/>
                  <a:gd name="connsiteY65" fmla="*/ 269235 h 359617"/>
                  <a:gd name="connsiteX66" fmla="*/ 181488 w 301570"/>
                  <a:gd name="connsiteY66" fmla="*/ 265879 h 359617"/>
                  <a:gd name="connsiteX67" fmla="*/ 182810 w 301570"/>
                  <a:gd name="connsiteY67" fmla="*/ 262931 h 359617"/>
                  <a:gd name="connsiteX68" fmla="*/ 184640 w 301570"/>
                  <a:gd name="connsiteY68" fmla="*/ 260185 h 359617"/>
                  <a:gd name="connsiteX69" fmla="*/ 186673 w 301570"/>
                  <a:gd name="connsiteY69" fmla="*/ 258152 h 359617"/>
                  <a:gd name="connsiteX70" fmla="*/ 188910 w 301570"/>
                  <a:gd name="connsiteY70" fmla="*/ 256525 h 359617"/>
                  <a:gd name="connsiteX71" fmla="*/ 191350 w 301570"/>
                  <a:gd name="connsiteY71" fmla="*/ 255508 h 359617"/>
                  <a:gd name="connsiteX72" fmla="*/ 43109 w 301570"/>
                  <a:gd name="connsiteY72" fmla="*/ 219210 h 359617"/>
                  <a:gd name="connsiteX73" fmla="*/ 45651 w 301570"/>
                  <a:gd name="connsiteY73" fmla="*/ 219617 h 359617"/>
                  <a:gd name="connsiteX74" fmla="*/ 48091 w 301570"/>
                  <a:gd name="connsiteY74" fmla="*/ 220634 h 359617"/>
                  <a:gd name="connsiteX75" fmla="*/ 50328 w 301570"/>
                  <a:gd name="connsiteY75" fmla="*/ 222261 h 359617"/>
                  <a:gd name="connsiteX76" fmla="*/ 52361 w 301570"/>
                  <a:gd name="connsiteY76" fmla="*/ 224396 h 359617"/>
                  <a:gd name="connsiteX77" fmla="*/ 54090 w 301570"/>
                  <a:gd name="connsiteY77" fmla="*/ 226938 h 359617"/>
                  <a:gd name="connsiteX78" fmla="*/ 55513 w 301570"/>
                  <a:gd name="connsiteY78" fmla="*/ 229988 h 359617"/>
                  <a:gd name="connsiteX79" fmla="*/ 56530 w 301570"/>
                  <a:gd name="connsiteY79" fmla="*/ 233241 h 359617"/>
                  <a:gd name="connsiteX80" fmla="*/ 57140 w 301570"/>
                  <a:gd name="connsiteY80" fmla="*/ 237003 h 359617"/>
                  <a:gd name="connsiteX81" fmla="*/ 57445 w 301570"/>
                  <a:gd name="connsiteY81" fmla="*/ 240867 h 359617"/>
                  <a:gd name="connsiteX82" fmla="*/ 57140 w 301570"/>
                  <a:gd name="connsiteY82" fmla="*/ 244629 h 359617"/>
                  <a:gd name="connsiteX83" fmla="*/ 56530 w 301570"/>
                  <a:gd name="connsiteY83" fmla="*/ 248289 h 359617"/>
                  <a:gd name="connsiteX84" fmla="*/ 55513 w 301570"/>
                  <a:gd name="connsiteY84" fmla="*/ 251746 h 359617"/>
                  <a:gd name="connsiteX85" fmla="*/ 54090 w 301570"/>
                  <a:gd name="connsiteY85" fmla="*/ 254797 h 359617"/>
                  <a:gd name="connsiteX86" fmla="*/ 52361 w 301570"/>
                  <a:gd name="connsiteY86" fmla="*/ 257338 h 359617"/>
                  <a:gd name="connsiteX87" fmla="*/ 50328 w 301570"/>
                  <a:gd name="connsiteY87" fmla="*/ 259474 h 359617"/>
                  <a:gd name="connsiteX88" fmla="*/ 48091 w 301570"/>
                  <a:gd name="connsiteY88" fmla="*/ 261100 h 359617"/>
                  <a:gd name="connsiteX89" fmla="*/ 45651 w 301570"/>
                  <a:gd name="connsiteY89" fmla="*/ 262016 h 359617"/>
                  <a:gd name="connsiteX90" fmla="*/ 43109 w 301570"/>
                  <a:gd name="connsiteY90" fmla="*/ 262422 h 359617"/>
                  <a:gd name="connsiteX91" fmla="*/ 40465 w 301570"/>
                  <a:gd name="connsiteY91" fmla="*/ 262016 h 359617"/>
                  <a:gd name="connsiteX92" fmla="*/ 38025 w 301570"/>
                  <a:gd name="connsiteY92" fmla="*/ 261100 h 359617"/>
                  <a:gd name="connsiteX93" fmla="*/ 35788 w 301570"/>
                  <a:gd name="connsiteY93" fmla="*/ 259474 h 359617"/>
                  <a:gd name="connsiteX94" fmla="*/ 33857 w 301570"/>
                  <a:gd name="connsiteY94" fmla="*/ 257338 h 359617"/>
                  <a:gd name="connsiteX95" fmla="*/ 32128 w 301570"/>
                  <a:gd name="connsiteY95" fmla="*/ 254797 h 359617"/>
                  <a:gd name="connsiteX96" fmla="*/ 30705 w 301570"/>
                  <a:gd name="connsiteY96" fmla="*/ 251746 h 359617"/>
                  <a:gd name="connsiteX97" fmla="*/ 29586 w 301570"/>
                  <a:gd name="connsiteY97" fmla="*/ 248289 h 359617"/>
                  <a:gd name="connsiteX98" fmla="*/ 28976 w 301570"/>
                  <a:gd name="connsiteY98" fmla="*/ 244629 h 359617"/>
                  <a:gd name="connsiteX99" fmla="*/ 28671 w 301570"/>
                  <a:gd name="connsiteY99" fmla="*/ 240867 h 359617"/>
                  <a:gd name="connsiteX100" fmla="*/ 28976 w 301570"/>
                  <a:gd name="connsiteY100" fmla="*/ 237003 h 359617"/>
                  <a:gd name="connsiteX101" fmla="*/ 29586 w 301570"/>
                  <a:gd name="connsiteY101" fmla="*/ 233241 h 359617"/>
                  <a:gd name="connsiteX102" fmla="*/ 30705 w 301570"/>
                  <a:gd name="connsiteY102" fmla="*/ 229988 h 359617"/>
                  <a:gd name="connsiteX103" fmla="*/ 32128 w 301570"/>
                  <a:gd name="connsiteY103" fmla="*/ 226938 h 359617"/>
                  <a:gd name="connsiteX104" fmla="*/ 33857 w 301570"/>
                  <a:gd name="connsiteY104" fmla="*/ 224396 h 359617"/>
                  <a:gd name="connsiteX105" fmla="*/ 35788 w 301570"/>
                  <a:gd name="connsiteY105" fmla="*/ 222261 h 359617"/>
                  <a:gd name="connsiteX106" fmla="*/ 38025 w 301570"/>
                  <a:gd name="connsiteY106" fmla="*/ 220634 h 359617"/>
                  <a:gd name="connsiteX107" fmla="*/ 40465 w 301570"/>
                  <a:gd name="connsiteY107" fmla="*/ 219617 h 359617"/>
                  <a:gd name="connsiteX108" fmla="*/ 107781 w 301570"/>
                  <a:gd name="connsiteY108" fmla="*/ 183420 h 359617"/>
                  <a:gd name="connsiteX109" fmla="*/ 110221 w 301570"/>
                  <a:gd name="connsiteY109" fmla="*/ 183725 h 359617"/>
                  <a:gd name="connsiteX110" fmla="*/ 112661 w 301570"/>
                  <a:gd name="connsiteY110" fmla="*/ 184742 h 359617"/>
                  <a:gd name="connsiteX111" fmla="*/ 114898 w 301570"/>
                  <a:gd name="connsiteY111" fmla="*/ 186369 h 359617"/>
                  <a:gd name="connsiteX112" fmla="*/ 116931 w 301570"/>
                  <a:gd name="connsiteY112" fmla="*/ 188504 h 359617"/>
                  <a:gd name="connsiteX113" fmla="*/ 118762 w 301570"/>
                  <a:gd name="connsiteY113" fmla="*/ 191046 h 359617"/>
                  <a:gd name="connsiteX114" fmla="*/ 120083 w 301570"/>
                  <a:gd name="connsiteY114" fmla="*/ 194096 h 359617"/>
                  <a:gd name="connsiteX115" fmla="*/ 121100 w 301570"/>
                  <a:gd name="connsiteY115" fmla="*/ 197350 h 359617"/>
                  <a:gd name="connsiteX116" fmla="*/ 121913 w 301570"/>
                  <a:gd name="connsiteY116" fmla="*/ 201010 h 359617"/>
                  <a:gd name="connsiteX117" fmla="*/ 122015 w 301570"/>
                  <a:gd name="connsiteY117" fmla="*/ 204976 h 359617"/>
                  <a:gd name="connsiteX118" fmla="*/ 121913 w 301570"/>
                  <a:gd name="connsiteY118" fmla="*/ 208839 h 359617"/>
                  <a:gd name="connsiteX119" fmla="*/ 121100 w 301570"/>
                  <a:gd name="connsiteY119" fmla="*/ 212398 h 359617"/>
                  <a:gd name="connsiteX120" fmla="*/ 120083 w 301570"/>
                  <a:gd name="connsiteY120" fmla="*/ 215855 h 359617"/>
                  <a:gd name="connsiteX121" fmla="*/ 118762 w 301570"/>
                  <a:gd name="connsiteY121" fmla="*/ 218905 h 359617"/>
                  <a:gd name="connsiteX122" fmla="*/ 116931 w 301570"/>
                  <a:gd name="connsiteY122" fmla="*/ 221447 h 359617"/>
                  <a:gd name="connsiteX123" fmla="*/ 114898 w 301570"/>
                  <a:gd name="connsiteY123" fmla="*/ 223582 h 359617"/>
                  <a:gd name="connsiteX124" fmla="*/ 112661 w 301570"/>
                  <a:gd name="connsiteY124" fmla="*/ 225209 h 359617"/>
                  <a:gd name="connsiteX125" fmla="*/ 110221 w 301570"/>
                  <a:gd name="connsiteY125" fmla="*/ 226226 h 359617"/>
                  <a:gd name="connsiteX126" fmla="*/ 107781 w 301570"/>
                  <a:gd name="connsiteY126" fmla="*/ 226429 h 359617"/>
                  <a:gd name="connsiteX127" fmla="*/ 105036 w 301570"/>
                  <a:gd name="connsiteY127" fmla="*/ 226226 h 359617"/>
                  <a:gd name="connsiteX128" fmla="*/ 102697 w 301570"/>
                  <a:gd name="connsiteY128" fmla="*/ 225209 h 359617"/>
                  <a:gd name="connsiteX129" fmla="*/ 100359 w 301570"/>
                  <a:gd name="connsiteY129" fmla="*/ 223582 h 359617"/>
                  <a:gd name="connsiteX130" fmla="*/ 98528 w 301570"/>
                  <a:gd name="connsiteY130" fmla="*/ 221447 h 359617"/>
                  <a:gd name="connsiteX131" fmla="*/ 96698 w 301570"/>
                  <a:gd name="connsiteY131" fmla="*/ 218905 h 359617"/>
                  <a:gd name="connsiteX132" fmla="*/ 95377 w 301570"/>
                  <a:gd name="connsiteY132" fmla="*/ 215855 h 359617"/>
                  <a:gd name="connsiteX133" fmla="*/ 94258 w 301570"/>
                  <a:gd name="connsiteY133" fmla="*/ 212398 h 359617"/>
                  <a:gd name="connsiteX134" fmla="*/ 93546 w 301570"/>
                  <a:gd name="connsiteY134" fmla="*/ 208839 h 359617"/>
                  <a:gd name="connsiteX135" fmla="*/ 93343 w 301570"/>
                  <a:gd name="connsiteY135" fmla="*/ 204976 h 359617"/>
                  <a:gd name="connsiteX136" fmla="*/ 93546 w 301570"/>
                  <a:gd name="connsiteY136" fmla="*/ 201010 h 359617"/>
                  <a:gd name="connsiteX137" fmla="*/ 94258 w 301570"/>
                  <a:gd name="connsiteY137" fmla="*/ 197350 h 359617"/>
                  <a:gd name="connsiteX138" fmla="*/ 95377 w 301570"/>
                  <a:gd name="connsiteY138" fmla="*/ 194096 h 359617"/>
                  <a:gd name="connsiteX139" fmla="*/ 96698 w 301570"/>
                  <a:gd name="connsiteY139" fmla="*/ 191046 h 359617"/>
                  <a:gd name="connsiteX140" fmla="*/ 98528 w 301570"/>
                  <a:gd name="connsiteY140" fmla="*/ 188504 h 359617"/>
                  <a:gd name="connsiteX141" fmla="*/ 100359 w 301570"/>
                  <a:gd name="connsiteY141" fmla="*/ 186369 h 359617"/>
                  <a:gd name="connsiteX142" fmla="*/ 102697 w 301570"/>
                  <a:gd name="connsiteY142" fmla="*/ 184742 h 359617"/>
                  <a:gd name="connsiteX143" fmla="*/ 105036 w 301570"/>
                  <a:gd name="connsiteY143" fmla="*/ 183725 h 359617"/>
                  <a:gd name="connsiteX144" fmla="*/ 258456 w 301570"/>
                  <a:gd name="connsiteY144" fmla="*/ 147529 h 359617"/>
                  <a:gd name="connsiteX145" fmla="*/ 261100 w 301570"/>
                  <a:gd name="connsiteY145" fmla="*/ 147834 h 359617"/>
                  <a:gd name="connsiteX146" fmla="*/ 263540 w 301570"/>
                  <a:gd name="connsiteY146" fmla="*/ 148851 h 359617"/>
                  <a:gd name="connsiteX147" fmla="*/ 265777 w 301570"/>
                  <a:gd name="connsiteY147" fmla="*/ 150478 h 359617"/>
                  <a:gd name="connsiteX148" fmla="*/ 267709 w 301570"/>
                  <a:gd name="connsiteY148" fmla="*/ 152613 h 359617"/>
                  <a:gd name="connsiteX149" fmla="*/ 269437 w 301570"/>
                  <a:gd name="connsiteY149" fmla="*/ 155155 h 359617"/>
                  <a:gd name="connsiteX150" fmla="*/ 270861 w 301570"/>
                  <a:gd name="connsiteY150" fmla="*/ 158205 h 359617"/>
                  <a:gd name="connsiteX151" fmla="*/ 271979 w 301570"/>
                  <a:gd name="connsiteY151" fmla="*/ 161561 h 359617"/>
                  <a:gd name="connsiteX152" fmla="*/ 272589 w 301570"/>
                  <a:gd name="connsiteY152" fmla="*/ 165119 h 359617"/>
                  <a:gd name="connsiteX153" fmla="*/ 272894 w 301570"/>
                  <a:gd name="connsiteY153" fmla="*/ 169085 h 359617"/>
                  <a:gd name="connsiteX154" fmla="*/ 272589 w 301570"/>
                  <a:gd name="connsiteY154" fmla="*/ 172948 h 359617"/>
                  <a:gd name="connsiteX155" fmla="*/ 271979 w 301570"/>
                  <a:gd name="connsiteY155" fmla="*/ 176507 h 359617"/>
                  <a:gd name="connsiteX156" fmla="*/ 270861 w 301570"/>
                  <a:gd name="connsiteY156" fmla="*/ 179964 h 359617"/>
                  <a:gd name="connsiteX157" fmla="*/ 269437 w 301570"/>
                  <a:gd name="connsiteY157" fmla="*/ 182913 h 359617"/>
                  <a:gd name="connsiteX158" fmla="*/ 267709 w 301570"/>
                  <a:gd name="connsiteY158" fmla="*/ 185454 h 359617"/>
                  <a:gd name="connsiteX159" fmla="*/ 265777 w 301570"/>
                  <a:gd name="connsiteY159" fmla="*/ 187590 h 359617"/>
                  <a:gd name="connsiteX160" fmla="*/ 263540 w 301570"/>
                  <a:gd name="connsiteY160" fmla="*/ 189318 h 359617"/>
                  <a:gd name="connsiteX161" fmla="*/ 261100 w 301570"/>
                  <a:gd name="connsiteY161" fmla="*/ 190335 h 359617"/>
                  <a:gd name="connsiteX162" fmla="*/ 258456 w 301570"/>
                  <a:gd name="connsiteY162" fmla="*/ 190538 h 359617"/>
                  <a:gd name="connsiteX163" fmla="*/ 255914 w 301570"/>
                  <a:gd name="connsiteY163" fmla="*/ 190335 h 359617"/>
                  <a:gd name="connsiteX164" fmla="*/ 253474 w 301570"/>
                  <a:gd name="connsiteY164" fmla="*/ 189318 h 359617"/>
                  <a:gd name="connsiteX165" fmla="*/ 251237 w 301570"/>
                  <a:gd name="connsiteY165" fmla="*/ 187590 h 359617"/>
                  <a:gd name="connsiteX166" fmla="*/ 249204 w 301570"/>
                  <a:gd name="connsiteY166" fmla="*/ 185454 h 359617"/>
                  <a:gd name="connsiteX167" fmla="*/ 247475 w 301570"/>
                  <a:gd name="connsiteY167" fmla="*/ 182913 h 359617"/>
                  <a:gd name="connsiteX168" fmla="*/ 246052 w 301570"/>
                  <a:gd name="connsiteY168" fmla="*/ 179964 h 359617"/>
                  <a:gd name="connsiteX169" fmla="*/ 245035 w 301570"/>
                  <a:gd name="connsiteY169" fmla="*/ 176507 h 359617"/>
                  <a:gd name="connsiteX170" fmla="*/ 244425 w 301570"/>
                  <a:gd name="connsiteY170" fmla="*/ 172948 h 359617"/>
                  <a:gd name="connsiteX171" fmla="*/ 244120 w 301570"/>
                  <a:gd name="connsiteY171" fmla="*/ 169085 h 359617"/>
                  <a:gd name="connsiteX172" fmla="*/ 244425 w 301570"/>
                  <a:gd name="connsiteY172" fmla="*/ 165119 h 359617"/>
                  <a:gd name="connsiteX173" fmla="*/ 245035 w 301570"/>
                  <a:gd name="connsiteY173" fmla="*/ 161561 h 359617"/>
                  <a:gd name="connsiteX174" fmla="*/ 246052 w 301570"/>
                  <a:gd name="connsiteY174" fmla="*/ 158205 h 359617"/>
                  <a:gd name="connsiteX175" fmla="*/ 247475 w 301570"/>
                  <a:gd name="connsiteY175" fmla="*/ 155155 h 359617"/>
                  <a:gd name="connsiteX176" fmla="*/ 249204 w 301570"/>
                  <a:gd name="connsiteY176" fmla="*/ 152613 h 359617"/>
                  <a:gd name="connsiteX177" fmla="*/ 251237 w 301570"/>
                  <a:gd name="connsiteY177" fmla="*/ 150478 h 359617"/>
                  <a:gd name="connsiteX178" fmla="*/ 253474 w 301570"/>
                  <a:gd name="connsiteY178" fmla="*/ 148851 h 359617"/>
                  <a:gd name="connsiteX179" fmla="*/ 255914 w 301570"/>
                  <a:gd name="connsiteY179" fmla="*/ 147834 h 359617"/>
                  <a:gd name="connsiteX180" fmla="*/ 43115 w 301570"/>
                  <a:gd name="connsiteY180" fmla="*/ 140310 h 359617"/>
                  <a:gd name="connsiteX181" fmla="*/ 45657 w 301570"/>
                  <a:gd name="connsiteY181" fmla="*/ 140717 h 359617"/>
                  <a:gd name="connsiteX182" fmla="*/ 48097 w 301570"/>
                  <a:gd name="connsiteY182" fmla="*/ 141632 h 359617"/>
                  <a:gd name="connsiteX183" fmla="*/ 50334 w 301570"/>
                  <a:gd name="connsiteY183" fmla="*/ 143259 h 359617"/>
                  <a:gd name="connsiteX184" fmla="*/ 52367 w 301570"/>
                  <a:gd name="connsiteY184" fmla="*/ 145394 h 359617"/>
                  <a:gd name="connsiteX185" fmla="*/ 54096 w 301570"/>
                  <a:gd name="connsiteY185" fmla="*/ 147936 h 359617"/>
                  <a:gd name="connsiteX186" fmla="*/ 55519 w 301570"/>
                  <a:gd name="connsiteY186" fmla="*/ 150986 h 359617"/>
                  <a:gd name="connsiteX187" fmla="*/ 56536 w 301570"/>
                  <a:gd name="connsiteY187" fmla="*/ 154342 h 359617"/>
                  <a:gd name="connsiteX188" fmla="*/ 57146 w 301570"/>
                  <a:gd name="connsiteY188" fmla="*/ 158002 h 359617"/>
                  <a:gd name="connsiteX189" fmla="*/ 57451 w 301570"/>
                  <a:gd name="connsiteY189" fmla="*/ 161866 h 359617"/>
                  <a:gd name="connsiteX190" fmla="*/ 57146 w 301570"/>
                  <a:gd name="connsiteY190" fmla="*/ 165729 h 359617"/>
                  <a:gd name="connsiteX191" fmla="*/ 56536 w 301570"/>
                  <a:gd name="connsiteY191" fmla="*/ 169390 h 359617"/>
                  <a:gd name="connsiteX192" fmla="*/ 55519 w 301570"/>
                  <a:gd name="connsiteY192" fmla="*/ 172745 h 359617"/>
                  <a:gd name="connsiteX193" fmla="*/ 54096 w 301570"/>
                  <a:gd name="connsiteY193" fmla="*/ 175795 h 359617"/>
                  <a:gd name="connsiteX194" fmla="*/ 52367 w 301570"/>
                  <a:gd name="connsiteY194" fmla="*/ 178236 h 359617"/>
                  <a:gd name="connsiteX195" fmla="*/ 50334 w 301570"/>
                  <a:gd name="connsiteY195" fmla="*/ 180473 h 359617"/>
                  <a:gd name="connsiteX196" fmla="*/ 48097 w 301570"/>
                  <a:gd name="connsiteY196" fmla="*/ 182099 h 359617"/>
                  <a:gd name="connsiteX197" fmla="*/ 45657 w 301570"/>
                  <a:gd name="connsiteY197" fmla="*/ 183116 h 359617"/>
                  <a:gd name="connsiteX198" fmla="*/ 43115 w 301570"/>
                  <a:gd name="connsiteY198" fmla="*/ 183421 h 359617"/>
                  <a:gd name="connsiteX199" fmla="*/ 40471 w 301570"/>
                  <a:gd name="connsiteY199" fmla="*/ 183116 h 359617"/>
                  <a:gd name="connsiteX200" fmla="*/ 38031 w 301570"/>
                  <a:gd name="connsiteY200" fmla="*/ 182099 h 359617"/>
                  <a:gd name="connsiteX201" fmla="*/ 35794 w 301570"/>
                  <a:gd name="connsiteY201" fmla="*/ 180473 h 359617"/>
                  <a:gd name="connsiteX202" fmla="*/ 33863 w 301570"/>
                  <a:gd name="connsiteY202" fmla="*/ 178236 h 359617"/>
                  <a:gd name="connsiteX203" fmla="*/ 32134 w 301570"/>
                  <a:gd name="connsiteY203" fmla="*/ 175795 h 359617"/>
                  <a:gd name="connsiteX204" fmla="*/ 30711 w 301570"/>
                  <a:gd name="connsiteY204" fmla="*/ 172745 h 359617"/>
                  <a:gd name="connsiteX205" fmla="*/ 29592 w 301570"/>
                  <a:gd name="connsiteY205" fmla="*/ 169390 h 359617"/>
                  <a:gd name="connsiteX206" fmla="*/ 28982 w 301570"/>
                  <a:gd name="connsiteY206" fmla="*/ 165729 h 359617"/>
                  <a:gd name="connsiteX207" fmla="*/ 28677 w 301570"/>
                  <a:gd name="connsiteY207" fmla="*/ 161866 h 359617"/>
                  <a:gd name="connsiteX208" fmla="*/ 28982 w 301570"/>
                  <a:gd name="connsiteY208" fmla="*/ 158002 h 359617"/>
                  <a:gd name="connsiteX209" fmla="*/ 29592 w 301570"/>
                  <a:gd name="connsiteY209" fmla="*/ 154342 h 359617"/>
                  <a:gd name="connsiteX210" fmla="*/ 30711 w 301570"/>
                  <a:gd name="connsiteY210" fmla="*/ 150986 h 359617"/>
                  <a:gd name="connsiteX211" fmla="*/ 32134 w 301570"/>
                  <a:gd name="connsiteY211" fmla="*/ 147936 h 359617"/>
                  <a:gd name="connsiteX212" fmla="*/ 33863 w 301570"/>
                  <a:gd name="connsiteY212" fmla="*/ 145394 h 359617"/>
                  <a:gd name="connsiteX213" fmla="*/ 35794 w 301570"/>
                  <a:gd name="connsiteY213" fmla="*/ 143259 h 359617"/>
                  <a:gd name="connsiteX214" fmla="*/ 38031 w 301570"/>
                  <a:gd name="connsiteY214" fmla="*/ 141632 h 359617"/>
                  <a:gd name="connsiteX215" fmla="*/ 40471 w 301570"/>
                  <a:gd name="connsiteY215" fmla="*/ 140717 h 359617"/>
                  <a:gd name="connsiteX216" fmla="*/ 150673 w 301570"/>
                  <a:gd name="connsiteY216" fmla="*/ 68546 h 359617"/>
                  <a:gd name="connsiteX217" fmla="*/ 154639 w 301570"/>
                  <a:gd name="connsiteY217" fmla="*/ 68750 h 359617"/>
                  <a:gd name="connsiteX218" fmla="*/ 158299 w 301570"/>
                  <a:gd name="connsiteY218" fmla="*/ 69461 h 359617"/>
                  <a:gd name="connsiteX219" fmla="*/ 161553 w 301570"/>
                  <a:gd name="connsiteY219" fmla="*/ 70478 h 359617"/>
                  <a:gd name="connsiteX220" fmla="*/ 164603 w 301570"/>
                  <a:gd name="connsiteY220" fmla="*/ 71901 h 359617"/>
                  <a:gd name="connsiteX221" fmla="*/ 167246 w 301570"/>
                  <a:gd name="connsiteY221" fmla="*/ 73630 h 359617"/>
                  <a:gd name="connsiteX222" fmla="*/ 169382 w 301570"/>
                  <a:gd name="connsiteY222" fmla="*/ 75663 h 359617"/>
                  <a:gd name="connsiteX223" fmla="*/ 170907 w 301570"/>
                  <a:gd name="connsiteY223" fmla="*/ 77900 h 359617"/>
                  <a:gd name="connsiteX224" fmla="*/ 171923 w 301570"/>
                  <a:gd name="connsiteY224" fmla="*/ 80340 h 359617"/>
                  <a:gd name="connsiteX225" fmla="*/ 172330 w 301570"/>
                  <a:gd name="connsiteY225" fmla="*/ 82984 h 359617"/>
                  <a:gd name="connsiteX226" fmla="*/ 171923 w 301570"/>
                  <a:gd name="connsiteY226" fmla="*/ 85526 h 359617"/>
                  <a:gd name="connsiteX227" fmla="*/ 170907 w 301570"/>
                  <a:gd name="connsiteY227" fmla="*/ 87864 h 359617"/>
                  <a:gd name="connsiteX228" fmla="*/ 169382 w 301570"/>
                  <a:gd name="connsiteY228" fmla="*/ 90203 h 359617"/>
                  <a:gd name="connsiteX229" fmla="*/ 167246 w 301570"/>
                  <a:gd name="connsiteY229" fmla="*/ 92135 h 359617"/>
                  <a:gd name="connsiteX230" fmla="*/ 164603 w 301570"/>
                  <a:gd name="connsiteY230" fmla="*/ 93863 h 359617"/>
                  <a:gd name="connsiteX231" fmla="*/ 161553 w 301570"/>
                  <a:gd name="connsiteY231" fmla="*/ 95388 h 359617"/>
                  <a:gd name="connsiteX232" fmla="*/ 158299 w 301570"/>
                  <a:gd name="connsiteY232" fmla="*/ 96303 h 359617"/>
                  <a:gd name="connsiteX233" fmla="*/ 154639 w 301570"/>
                  <a:gd name="connsiteY233" fmla="*/ 97015 h 359617"/>
                  <a:gd name="connsiteX234" fmla="*/ 150673 w 301570"/>
                  <a:gd name="connsiteY234" fmla="*/ 97218 h 359617"/>
                  <a:gd name="connsiteX235" fmla="*/ 146911 w 301570"/>
                  <a:gd name="connsiteY235" fmla="*/ 97015 h 359617"/>
                  <a:gd name="connsiteX236" fmla="*/ 143251 w 301570"/>
                  <a:gd name="connsiteY236" fmla="*/ 96303 h 359617"/>
                  <a:gd name="connsiteX237" fmla="*/ 139998 w 301570"/>
                  <a:gd name="connsiteY237" fmla="*/ 95388 h 359617"/>
                  <a:gd name="connsiteX238" fmla="*/ 136947 w 301570"/>
                  <a:gd name="connsiteY238" fmla="*/ 93863 h 359617"/>
                  <a:gd name="connsiteX239" fmla="*/ 134304 w 301570"/>
                  <a:gd name="connsiteY239" fmla="*/ 92135 h 359617"/>
                  <a:gd name="connsiteX240" fmla="*/ 132169 w 301570"/>
                  <a:gd name="connsiteY240" fmla="*/ 90203 h 359617"/>
                  <a:gd name="connsiteX241" fmla="*/ 130644 w 301570"/>
                  <a:gd name="connsiteY241" fmla="*/ 87864 h 359617"/>
                  <a:gd name="connsiteX242" fmla="*/ 129627 w 301570"/>
                  <a:gd name="connsiteY242" fmla="*/ 85526 h 359617"/>
                  <a:gd name="connsiteX243" fmla="*/ 129220 w 301570"/>
                  <a:gd name="connsiteY243" fmla="*/ 82984 h 359617"/>
                  <a:gd name="connsiteX244" fmla="*/ 129627 w 301570"/>
                  <a:gd name="connsiteY244" fmla="*/ 80340 h 359617"/>
                  <a:gd name="connsiteX245" fmla="*/ 130644 w 301570"/>
                  <a:gd name="connsiteY245" fmla="*/ 77900 h 359617"/>
                  <a:gd name="connsiteX246" fmla="*/ 132169 w 301570"/>
                  <a:gd name="connsiteY246" fmla="*/ 75663 h 359617"/>
                  <a:gd name="connsiteX247" fmla="*/ 134304 w 301570"/>
                  <a:gd name="connsiteY247" fmla="*/ 73630 h 359617"/>
                  <a:gd name="connsiteX248" fmla="*/ 136947 w 301570"/>
                  <a:gd name="connsiteY248" fmla="*/ 71901 h 359617"/>
                  <a:gd name="connsiteX249" fmla="*/ 139998 w 301570"/>
                  <a:gd name="connsiteY249" fmla="*/ 70478 h 359617"/>
                  <a:gd name="connsiteX250" fmla="*/ 143251 w 301570"/>
                  <a:gd name="connsiteY250" fmla="*/ 69461 h 359617"/>
                  <a:gd name="connsiteX251" fmla="*/ 146911 w 301570"/>
                  <a:gd name="connsiteY251" fmla="*/ 68750 h 359617"/>
                  <a:gd name="connsiteX252" fmla="*/ 150891 w 301570"/>
                  <a:gd name="connsiteY252" fmla="*/ 0 h 359617"/>
                  <a:gd name="connsiteX253" fmla="*/ 150688 w 301570"/>
                  <a:gd name="connsiteY253" fmla="*/ 0 h 359617"/>
                  <a:gd name="connsiteX254" fmla="*/ 147028 w 301570"/>
                  <a:gd name="connsiteY254" fmla="*/ 305 h 359617"/>
                  <a:gd name="connsiteX255" fmla="*/ 143571 w 301570"/>
                  <a:gd name="connsiteY255" fmla="*/ 1220 h 359617"/>
                  <a:gd name="connsiteX256" fmla="*/ 140114 w 301570"/>
                  <a:gd name="connsiteY256" fmla="*/ 2847 h 359617"/>
                  <a:gd name="connsiteX257" fmla="*/ 10886 w 301570"/>
                  <a:gd name="connsiteY257" fmla="*/ 76561 h 359617"/>
                  <a:gd name="connsiteX258" fmla="*/ 8141 w 301570"/>
                  <a:gd name="connsiteY258" fmla="*/ 78492 h 359617"/>
                  <a:gd name="connsiteX259" fmla="*/ 5802 w 301570"/>
                  <a:gd name="connsiteY259" fmla="*/ 80729 h 359617"/>
                  <a:gd name="connsiteX260" fmla="*/ 3769 w 301570"/>
                  <a:gd name="connsiteY260" fmla="*/ 83271 h 359617"/>
                  <a:gd name="connsiteX261" fmla="*/ 2145 w 301570"/>
                  <a:gd name="connsiteY261" fmla="*/ 86112 h 359617"/>
                  <a:gd name="connsiteX262" fmla="*/ 2033 w 301570"/>
                  <a:gd name="connsiteY262" fmla="*/ 86112 h 359617"/>
                  <a:gd name="connsiteX263" fmla="*/ 915 w 301570"/>
                  <a:gd name="connsiteY263" fmla="*/ 89162 h 359617"/>
                  <a:gd name="connsiteX264" fmla="*/ 203 w 301570"/>
                  <a:gd name="connsiteY264" fmla="*/ 92111 h 359617"/>
                  <a:gd name="connsiteX265" fmla="*/ 0 w 301570"/>
                  <a:gd name="connsiteY265" fmla="*/ 95466 h 359617"/>
                  <a:gd name="connsiteX266" fmla="*/ 0 w 301570"/>
                  <a:gd name="connsiteY266" fmla="*/ 264246 h 359617"/>
                  <a:gd name="connsiteX267" fmla="*/ 407 w 301570"/>
                  <a:gd name="connsiteY267" fmla="*/ 268109 h 359617"/>
                  <a:gd name="connsiteX268" fmla="*/ 1423 w 301570"/>
                  <a:gd name="connsiteY268" fmla="*/ 271566 h 359617"/>
                  <a:gd name="connsiteX269" fmla="*/ 2949 w 301570"/>
                  <a:gd name="connsiteY269" fmla="*/ 275023 h 359617"/>
                  <a:gd name="connsiteX270" fmla="*/ 5084 w 301570"/>
                  <a:gd name="connsiteY270" fmla="*/ 278073 h 359617"/>
                  <a:gd name="connsiteX271" fmla="*/ 7727 w 301570"/>
                  <a:gd name="connsiteY271" fmla="*/ 280819 h 359617"/>
                  <a:gd name="connsiteX272" fmla="*/ 10879 w 301570"/>
                  <a:gd name="connsiteY272" fmla="*/ 282954 h 359617"/>
                  <a:gd name="connsiteX273" fmla="*/ 140108 w 301570"/>
                  <a:gd name="connsiteY273" fmla="*/ 356871 h 359617"/>
                  <a:gd name="connsiteX274" fmla="*/ 143565 w 301570"/>
                  <a:gd name="connsiteY274" fmla="*/ 358396 h 359617"/>
                  <a:gd name="connsiteX275" fmla="*/ 147022 w 301570"/>
                  <a:gd name="connsiteY275" fmla="*/ 359413 h 359617"/>
                  <a:gd name="connsiteX276" fmla="*/ 147026 w 301570"/>
                  <a:gd name="connsiteY276" fmla="*/ 359414 h 359617"/>
                  <a:gd name="connsiteX277" fmla="*/ 150686 w 301570"/>
                  <a:gd name="connsiteY277" fmla="*/ 359617 h 359617"/>
                  <a:gd name="connsiteX278" fmla="*/ 154550 w 301570"/>
                  <a:gd name="connsiteY278" fmla="*/ 359414 h 359617"/>
                  <a:gd name="connsiteX279" fmla="*/ 158108 w 301570"/>
                  <a:gd name="connsiteY279" fmla="*/ 358397 h 359617"/>
                  <a:gd name="connsiteX280" fmla="*/ 161463 w 301570"/>
                  <a:gd name="connsiteY280" fmla="*/ 356872 h 359617"/>
                  <a:gd name="connsiteX281" fmla="*/ 290691 w 301570"/>
                  <a:gd name="connsiteY281" fmla="*/ 282955 h 359617"/>
                  <a:gd name="connsiteX282" fmla="*/ 293843 w 301570"/>
                  <a:gd name="connsiteY282" fmla="*/ 280820 h 359617"/>
                  <a:gd name="connsiteX283" fmla="*/ 296486 w 301570"/>
                  <a:gd name="connsiteY283" fmla="*/ 278075 h 359617"/>
                  <a:gd name="connsiteX284" fmla="*/ 298622 w 301570"/>
                  <a:gd name="connsiteY284" fmla="*/ 275024 h 359617"/>
                  <a:gd name="connsiteX285" fmla="*/ 300147 w 301570"/>
                  <a:gd name="connsiteY285" fmla="*/ 271568 h 359617"/>
                  <a:gd name="connsiteX286" fmla="*/ 301163 w 301570"/>
                  <a:gd name="connsiteY286" fmla="*/ 268111 h 359617"/>
                  <a:gd name="connsiteX287" fmla="*/ 301570 w 301570"/>
                  <a:gd name="connsiteY287" fmla="*/ 264247 h 359617"/>
                  <a:gd name="connsiteX288" fmla="*/ 301570 w 301570"/>
                  <a:gd name="connsiteY288" fmla="*/ 95468 h 359617"/>
                  <a:gd name="connsiteX289" fmla="*/ 301367 w 301570"/>
                  <a:gd name="connsiteY289" fmla="*/ 92113 h 359617"/>
                  <a:gd name="connsiteX290" fmla="*/ 300655 w 301570"/>
                  <a:gd name="connsiteY290" fmla="*/ 89164 h 359617"/>
                  <a:gd name="connsiteX291" fmla="*/ 299537 w 301570"/>
                  <a:gd name="connsiteY291" fmla="*/ 86114 h 359617"/>
                  <a:gd name="connsiteX292" fmla="*/ 299435 w 301570"/>
                  <a:gd name="connsiteY292" fmla="*/ 86114 h 359617"/>
                  <a:gd name="connsiteX293" fmla="*/ 297810 w 301570"/>
                  <a:gd name="connsiteY293" fmla="*/ 83271 h 359617"/>
                  <a:gd name="connsiteX294" fmla="*/ 295777 w 301570"/>
                  <a:gd name="connsiteY294" fmla="*/ 80729 h 359617"/>
                  <a:gd name="connsiteX295" fmla="*/ 293438 w 301570"/>
                  <a:gd name="connsiteY295" fmla="*/ 78492 h 359617"/>
                  <a:gd name="connsiteX296" fmla="*/ 290693 w 301570"/>
                  <a:gd name="connsiteY296" fmla="*/ 76561 h 359617"/>
                  <a:gd name="connsiteX297" fmla="*/ 161465 w 301570"/>
                  <a:gd name="connsiteY297" fmla="*/ 2847 h 359617"/>
                  <a:gd name="connsiteX298" fmla="*/ 158110 w 301570"/>
                  <a:gd name="connsiteY298" fmla="*/ 1220 h 359617"/>
                  <a:gd name="connsiteX299" fmla="*/ 154552 w 301570"/>
                  <a:gd name="connsiteY299" fmla="*/ 305 h 359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</a:cxnLst>
                <a:rect l="l" t="t" r="r" b="b"/>
                <a:pathLst>
                  <a:path w="301570" h="359617">
                    <a:moveTo>
                      <a:pt x="107781" y="262419"/>
                    </a:moveTo>
                    <a:lnTo>
                      <a:pt x="110221" y="262724"/>
                    </a:lnTo>
                    <a:lnTo>
                      <a:pt x="112661" y="263741"/>
                    </a:lnTo>
                    <a:lnTo>
                      <a:pt x="114898" y="265266"/>
                    </a:lnTo>
                    <a:lnTo>
                      <a:pt x="116931" y="267401"/>
                    </a:lnTo>
                    <a:lnTo>
                      <a:pt x="118762" y="270045"/>
                    </a:lnTo>
                    <a:lnTo>
                      <a:pt x="120083" y="273095"/>
                    </a:lnTo>
                    <a:lnTo>
                      <a:pt x="121100" y="276451"/>
                    </a:lnTo>
                    <a:lnTo>
                      <a:pt x="121913" y="280111"/>
                    </a:lnTo>
                    <a:lnTo>
                      <a:pt x="122015" y="283975"/>
                    </a:lnTo>
                    <a:lnTo>
                      <a:pt x="121913" y="287838"/>
                    </a:lnTo>
                    <a:lnTo>
                      <a:pt x="121100" y="291499"/>
                    </a:lnTo>
                    <a:lnTo>
                      <a:pt x="120083" y="294854"/>
                    </a:lnTo>
                    <a:lnTo>
                      <a:pt x="118762" y="297803"/>
                    </a:lnTo>
                    <a:lnTo>
                      <a:pt x="116931" y="300446"/>
                    </a:lnTo>
                    <a:lnTo>
                      <a:pt x="114898" y="302582"/>
                    </a:lnTo>
                    <a:lnTo>
                      <a:pt x="112661" y="304107"/>
                    </a:lnTo>
                    <a:lnTo>
                      <a:pt x="110221" y="305124"/>
                    </a:lnTo>
                    <a:lnTo>
                      <a:pt x="107781" y="305530"/>
                    </a:lnTo>
                    <a:lnTo>
                      <a:pt x="105036" y="305124"/>
                    </a:lnTo>
                    <a:lnTo>
                      <a:pt x="102697" y="304107"/>
                    </a:lnTo>
                    <a:lnTo>
                      <a:pt x="100359" y="302582"/>
                    </a:lnTo>
                    <a:lnTo>
                      <a:pt x="98528" y="300446"/>
                    </a:lnTo>
                    <a:lnTo>
                      <a:pt x="96698" y="297803"/>
                    </a:lnTo>
                    <a:lnTo>
                      <a:pt x="95377" y="294854"/>
                    </a:lnTo>
                    <a:lnTo>
                      <a:pt x="94258" y="291499"/>
                    </a:lnTo>
                    <a:lnTo>
                      <a:pt x="93546" y="287838"/>
                    </a:lnTo>
                    <a:lnTo>
                      <a:pt x="93343" y="283975"/>
                    </a:lnTo>
                    <a:lnTo>
                      <a:pt x="93546" y="280111"/>
                    </a:lnTo>
                    <a:lnTo>
                      <a:pt x="94258" y="276451"/>
                    </a:lnTo>
                    <a:lnTo>
                      <a:pt x="95377" y="273095"/>
                    </a:lnTo>
                    <a:lnTo>
                      <a:pt x="96698" y="270045"/>
                    </a:lnTo>
                    <a:lnTo>
                      <a:pt x="98528" y="267401"/>
                    </a:lnTo>
                    <a:lnTo>
                      <a:pt x="100359" y="265266"/>
                    </a:lnTo>
                    <a:lnTo>
                      <a:pt x="102697" y="263741"/>
                    </a:lnTo>
                    <a:lnTo>
                      <a:pt x="105036" y="262724"/>
                    </a:lnTo>
                    <a:close/>
                    <a:moveTo>
                      <a:pt x="193790" y="255203"/>
                    </a:moveTo>
                    <a:lnTo>
                      <a:pt x="196536" y="255508"/>
                    </a:lnTo>
                    <a:lnTo>
                      <a:pt x="198874" y="256525"/>
                    </a:lnTo>
                    <a:lnTo>
                      <a:pt x="201213" y="258152"/>
                    </a:lnTo>
                    <a:lnTo>
                      <a:pt x="203043" y="260185"/>
                    </a:lnTo>
                    <a:lnTo>
                      <a:pt x="204873" y="262931"/>
                    </a:lnTo>
                    <a:lnTo>
                      <a:pt x="206195" y="265879"/>
                    </a:lnTo>
                    <a:lnTo>
                      <a:pt x="207415" y="269235"/>
                    </a:lnTo>
                    <a:lnTo>
                      <a:pt x="208025" y="272895"/>
                    </a:lnTo>
                    <a:lnTo>
                      <a:pt x="208228" y="276759"/>
                    </a:lnTo>
                    <a:lnTo>
                      <a:pt x="208025" y="280622"/>
                    </a:lnTo>
                    <a:lnTo>
                      <a:pt x="207415" y="284283"/>
                    </a:lnTo>
                    <a:lnTo>
                      <a:pt x="206195" y="287638"/>
                    </a:lnTo>
                    <a:lnTo>
                      <a:pt x="204873" y="290688"/>
                    </a:lnTo>
                    <a:lnTo>
                      <a:pt x="203043" y="293230"/>
                    </a:lnTo>
                    <a:lnTo>
                      <a:pt x="201213" y="295366"/>
                    </a:lnTo>
                    <a:lnTo>
                      <a:pt x="198874" y="296891"/>
                    </a:lnTo>
                    <a:lnTo>
                      <a:pt x="196536" y="297908"/>
                    </a:lnTo>
                    <a:lnTo>
                      <a:pt x="193790" y="298314"/>
                    </a:lnTo>
                    <a:lnTo>
                      <a:pt x="191350" y="297908"/>
                    </a:lnTo>
                    <a:lnTo>
                      <a:pt x="188910" y="296891"/>
                    </a:lnTo>
                    <a:lnTo>
                      <a:pt x="186673" y="295366"/>
                    </a:lnTo>
                    <a:lnTo>
                      <a:pt x="184640" y="293230"/>
                    </a:lnTo>
                    <a:lnTo>
                      <a:pt x="182810" y="290688"/>
                    </a:lnTo>
                    <a:lnTo>
                      <a:pt x="181488" y="287638"/>
                    </a:lnTo>
                    <a:lnTo>
                      <a:pt x="180471" y="284283"/>
                    </a:lnTo>
                    <a:lnTo>
                      <a:pt x="179658" y="280622"/>
                    </a:lnTo>
                    <a:lnTo>
                      <a:pt x="179556" y="276759"/>
                    </a:lnTo>
                    <a:lnTo>
                      <a:pt x="179658" y="272895"/>
                    </a:lnTo>
                    <a:lnTo>
                      <a:pt x="180471" y="269235"/>
                    </a:lnTo>
                    <a:lnTo>
                      <a:pt x="181488" y="265879"/>
                    </a:lnTo>
                    <a:lnTo>
                      <a:pt x="182810" y="262931"/>
                    </a:lnTo>
                    <a:lnTo>
                      <a:pt x="184640" y="260185"/>
                    </a:lnTo>
                    <a:lnTo>
                      <a:pt x="186673" y="258152"/>
                    </a:lnTo>
                    <a:lnTo>
                      <a:pt x="188910" y="256525"/>
                    </a:lnTo>
                    <a:lnTo>
                      <a:pt x="191350" y="255508"/>
                    </a:lnTo>
                    <a:close/>
                    <a:moveTo>
                      <a:pt x="43109" y="219210"/>
                    </a:moveTo>
                    <a:lnTo>
                      <a:pt x="45651" y="219617"/>
                    </a:lnTo>
                    <a:lnTo>
                      <a:pt x="48091" y="220634"/>
                    </a:lnTo>
                    <a:lnTo>
                      <a:pt x="50328" y="222261"/>
                    </a:lnTo>
                    <a:lnTo>
                      <a:pt x="52361" y="224396"/>
                    </a:lnTo>
                    <a:lnTo>
                      <a:pt x="54090" y="226938"/>
                    </a:lnTo>
                    <a:lnTo>
                      <a:pt x="55513" y="229988"/>
                    </a:lnTo>
                    <a:lnTo>
                      <a:pt x="56530" y="233241"/>
                    </a:lnTo>
                    <a:lnTo>
                      <a:pt x="57140" y="237003"/>
                    </a:lnTo>
                    <a:lnTo>
                      <a:pt x="57445" y="240867"/>
                    </a:lnTo>
                    <a:lnTo>
                      <a:pt x="57140" y="244629"/>
                    </a:lnTo>
                    <a:lnTo>
                      <a:pt x="56530" y="248289"/>
                    </a:lnTo>
                    <a:lnTo>
                      <a:pt x="55513" y="251746"/>
                    </a:lnTo>
                    <a:lnTo>
                      <a:pt x="54090" y="254797"/>
                    </a:lnTo>
                    <a:lnTo>
                      <a:pt x="52361" y="257338"/>
                    </a:lnTo>
                    <a:lnTo>
                      <a:pt x="50328" y="259474"/>
                    </a:lnTo>
                    <a:lnTo>
                      <a:pt x="48091" y="261100"/>
                    </a:lnTo>
                    <a:lnTo>
                      <a:pt x="45651" y="262016"/>
                    </a:lnTo>
                    <a:lnTo>
                      <a:pt x="43109" y="262422"/>
                    </a:lnTo>
                    <a:lnTo>
                      <a:pt x="40465" y="262016"/>
                    </a:lnTo>
                    <a:lnTo>
                      <a:pt x="38025" y="261100"/>
                    </a:lnTo>
                    <a:lnTo>
                      <a:pt x="35788" y="259474"/>
                    </a:lnTo>
                    <a:lnTo>
                      <a:pt x="33857" y="257338"/>
                    </a:lnTo>
                    <a:lnTo>
                      <a:pt x="32128" y="254797"/>
                    </a:lnTo>
                    <a:lnTo>
                      <a:pt x="30705" y="251746"/>
                    </a:lnTo>
                    <a:lnTo>
                      <a:pt x="29586" y="248289"/>
                    </a:lnTo>
                    <a:lnTo>
                      <a:pt x="28976" y="244629"/>
                    </a:lnTo>
                    <a:lnTo>
                      <a:pt x="28671" y="240867"/>
                    </a:lnTo>
                    <a:lnTo>
                      <a:pt x="28976" y="237003"/>
                    </a:lnTo>
                    <a:lnTo>
                      <a:pt x="29586" y="233241"/>
                    </a:lnTo>
                    <a:lnTo>
                      <a:pt x="30705" y="229988"/>
                    </a:lnTo>
                    <a:lnTo>
                      <a:pt x="32128" y="226938"/>
                    </a:lnTo>
                    <a:lnTo>
                      <a:pt x="33857" y="224396"/>
                    </a:lnTo>
                    <a:lnTo>
                      <a:pt x="35788" y="222261"/>
                    </a:lnTo>
                    <a:lnTo>
                      <a:pt x="38025" y="220634"/>
                    </a:lnTo>
                    <a:lnTo>
                      <a:pt x="40465" y="219617"/>
                    </a:lnTo>
                    <a:close/>
                    <a:moveTo>
                      <a:pt x="107781" y="183420"/>
                    </a:moveTo>
                    <a:lnTo>
                      <a:pt x="110221" y="183725"/>
                    </a:lnTo>
                    <a:lnTo>
                      <a:pt x="112661" y="184742"/>
                    </a:lnTo>
                    <a:lnTo>
                      <a:pt x="114898" y="186369"/>
                    </a:lnTo>
                    <a:lnTo>
                      <a:pt x="116931" y="188504"/>
                    </a:lnTo>
                    <a:lnTo>
                      <a:pt x="118762" y="191046"/>
                    </a:lnTo>
                    <a:lnTo>
                      <a:pt x="120083" y="194096"/>
                    </a:lnTo>
                    <a:lnTo>
                      <a:pt x="121100" y="197350"/>
                    </a:lnTo>
                    <a:lnTo>
                      <a:pt x="121913" y="201010"/>
                    </a:lnTo>
                    <a:lnTo>
                      <a:pt x="122015" y="204976"/>
                    </a:lnTo>
                    <a:lnTo>
                      <a:pt x="121913" y="208839"/>
                    </a:lnTo>
                    <a:lnTo>
                      <a:pt x="121100" y="212398"/>
                    </a:lnTo>
                    <a:lnTo>
                      <a:pt x="120083" y="215855"/>
                    </a:lnTo>
                    <a:lnTo>
                      <a:pt x="118762" y="218905"/>
                    </a:lnTo>
                    <a:lnTo>
                      <a:pt x="116931" y="221447"/>
                    </a:lnTo>
                    <a:lnTo>
                      <a:pt x="114898" y="223582"/>
                    </a:lnTo>
                    <a:lnTo>
                      <a:pt x="112661" y="225209"/>
                    </a:lnTo>
                    <a:lnTo>
                      <a:pt x="110221" y="226226"/>
                    </a:lnTo>
                    <a:lnTo>
                      <a:pt x="107781" y="226429"/>
                    </a:lnTo>
                    <a:lnTo>
                      <a:pt x="105036" y="226226"/>
                    </a:lnTo>
                    <a:lnTo>
                      <a:pt x="102697" y="225209"/>
                    </a:lnTo>
                    <a:lnTo>
                      <a:pt x="100359" y="223582"/>
                    </a:lnTo>
                    <a:lnTo>
                      <a:pt x="98528" y="221447"/>
                    </a:lnTo>
                    <a:lnTo>
                      <a:pt x="96698" y="218905"/>
                    </a:lnTo>
                    <a:lnTo>
                      <a:pt x="95377" y="215855"/>
                    </a:lnTo>
                    <a:lnTo>
                      <a:pt x="94258" y="212398"/>
                    </a:lnTo>
                    <a:lnTo>
                      <a:pt x="93546" y="208839"/>
                    </a:lnTo>
                    <a:lnTo>
                      <a:pt x="93343" y="204976"/>
                    </a:lnTo>
                    <a:lnTo>
                      <a:pt x="93546" y="201010"/>
                    </a:lnTo>
                    <a:lnTo>
                      <a:pt x="94258" y="197350"/>
                    </a:lnTo>
                    <a:lnTo>
                      <a:pt x="95377" y="194096"/>
                    </a:lnTo>
                    <a:lnTo>
                      <a:pt x="96698" y="191046"/>
                    </a:lnTo>
                    <a:lnTo>
                      <a:pt x="98528" y="188504"/>
                    </a:lnTo>
                    <a:lnTo>
                      <a:pt x="100359" y="186369"/>
                    </a:lnTo>
                    <a:lnTo>
                      <a:pt x="102697" y="184742"/>
                    </a:lnTo>
                    <a:lnTo>
                      <a:pt x="105036" y="183725"/>
                    </a:lnTo>
                    <a:close/>
                    <a:moveTo>
                      <a:pt x="258456" y="147529"/>
                    </a:moveTo>
                    <a:lnTo>
                      <a:pt x="261100" y="147834"/>
                    </a:lnTo>
                    <a:lnTo>
                      <a:pt x="263540" y="148851"/>
                    </a:lnTo>
                    <a:lnTo>
                      <a:pt x="265777" y="150478"/>
                    </a:lnTo>
                    <a:lnTo>
                      <a:pt x="267709" y="152613"/>
                    </a:lnTo>
                    <a:lnTo>
                      <a:pt x="269437" y="155155"/>
                    </a:lnTo>
                    <a:lnTo>
                      <a:pt x="270861" y="158205"/>
                    </a:lnTo>
                    <a:lnTo>
                      <a:pt x="271979" y="161561"/>
                    </a:lnTo>
                    <a:lnTo>
                      <a:pt x="272589" y="165119"/>
                    </a:lnTo>
                    <a:lnTo>
                      <a:pt x="272894" y="169085"/>
                    </a:lnTo>
                    <a:lnTo>
                      <a:pt x="272589" y="172948"/>
                    </a:lnTo>
                    <a:lnTo>
                      <a:pt x="271979" y="176507"/>
                    </a:lnTo>
                    <a:lnTo>
                      <a:pt x="270861" y="179964"/>
                    </a:lnTo>
                    <a:lnTo>
                      <a:pt x="269437" y="182913"/>
                    </a:lnTo>
                    <a:lnTo>
                      <a:pt x="267709" y="185454"/>
                    </a:lnTo>
                    <a:lnTo>
                      <a:pt x="265777" y="187590"/>
                    </a:lnTo>
                    <a:lnTo>
                      <a:pt x="263540" y="189318"/>
                    </a:lnTo>
                    <a:lnTo>
                      <a:pt x="261100" y="190335"/>
                    </a:lnTo>
                    <a:lnTo>
                      <a:pt x="258456" y="190538"/>
                    </a:lnTo>
                    <a:lnTo>
                      <a:pt x="255914" y="190335"/>
                    </a:lnTo>
                    <a:lnTo>
                      <a:pt x="253474" y="189318"/>
                    </a:lnTo>
                    <a:lnTo>
                      <a:pt x="251237" y="187590"/>
                    </a:lnTo>
                    <a:lnTo>
                      <a:pt x="249204" y="185454"/>
                    </a:lnTo>
                    <a:lnTo>
                      <a:pt x="247475" y="182913"/>
                    </a:lnTo>
                    <a:lnTo>
                      <a:pt x="246052" y="179964"/>
                    </a:lnTo>
                    <a:lnTo>
                      <a:pt x="245035" y="176507"/>
                    </a:lnTo>
                    <a:lnTo>
                      <a:pt x="244425" y="172948"/>
                    </a:lnTo>
                    <a:lnTo>
                      <a:pt x="244120" y="169085"/>
                    </a:lnTo>
                    <a:lnTo>
                      <a:pt x="244425" y="165119"/>
                    </a:lnTo>
                    <a:lnTo>
                      <a:pt x="245035" y="161561"/>
                    </a:lnTo>
                    <a:lnTo>
                      <a:pt x="246052" y="158205"/>
                    </a:lnTo>
                    <a:lnTo>
                      <a:pt x="247475" y="155155"/>
                    </a:lnTo>
                    <a:lnTo>
                      <a:pt x="249204" y="152613"/>
                    </a:lnTo>
                    <a:lnTo>
                      <a:pt x="251237" y="150478"/>
                    </a:lnTo>
                    <a:lnTo>
                      <a:pt x="253474" y="148851"/>
                    </a:lnTo>
                    <a:lnTo>
                      <a:pt x="255914" y="147834"/>
                    </a:lnTo>
                    <a:close/>
                    <a:moveTo>
                      <a:pt x="43115" y="140310"/>
                    </a:moveTo>
                    <a:lnTo>
                      <a:pt x="45657" y="140717"/>
                    </a:lnTo>
                    <a:lnTo>
                      <a:pt x="48097" y="141632"/>
                    </a:lnTo>
                    <a:lnTo>
                      <a:pt x="50334" y="143259"/>
                    </a:lnTo>
                    <a:lnTo>
                      <a:pt x="52367" y="145394"/>
                    </a:lnTo>
                    <a:lnTo>
                      <a:pt x="54096" y="147936"/>
                    </a:lnTo>
                    <a:lnTo>
                      <a:pt x="55519" y="150986"/>
                    </a:lnTo>
                    <a:lnTo>
                      <a:pt x="56536" y="154342"/>
                    </a:lnTo>
                    <a:lnTo>
                      <a:pt x="57146" y="158002"/>
                    </a:lnTo>
                    <a:lnTo>
                      <a:pt x="57451" y="161866"/>
                    </a:lnTo>
                    <a:lnTo>
                      <a:pt x="57146" y="165729"/>
                    </a:lnTo>
                    <a:lnTo>
                      <a:pt x="56536" y="169390"/>
                    </a:lnTo>
                    <a:lnTo>
                      <a:pt x="55519" y="172745"/>
                    </a:lnTo>
                    <a:lnTo>
                      <a:pt x="54096" y="175795"/>
                    </a:lnTo>
                    <a:lnTo>
                      <a:pt x="52367" y="178236"/>
                    </a:lnTo>
                    <a:lnTo>
                      <a:pt x="50334" y="180473"/>
                    </a:lnTo>
                    <a:lnTo>
                      <a:pt x="48097" y="182099"/>
                    </a:lnTo>
                    <a:lnTo>
                      <a:pt x="45657" y="183116"/>
                    </a:lnTo>
                    <a:lnTo>
                      <a:pt x="43115" y="183421"/>
                    </a:lnTo>
                    <a:lnTo>
                      <a:pt x="40471" y="183116"/>
                    </a:lnTo>
                    <a:lnTo>
                      <a:pt x="38031" y="182099"/>
                    </a:lnTo>
                    <a:lnTo>
                      <a:pt x="35794" y="180473"/>
                    </a:lnTo>
                    <a:lnTo>
                      <a:pt x="33863" y="178236"/>
                    </a:lnTo>
                    <a:lnTo>
                      <a:pt x="32134" y="175795"/>
                    </a:lnTo>
                    <a:lnTo>
                      <a:pt x="30711" y="172745"/>
                    </a:lnTo>
                    <a:lnTo>
                      <a:pt x="29592" y="169390"/>
                    </a:lnTo>
                    <a:lnTo>
                      <a:pt x="28982" y="165729"/>
                    </a:lnTo>
                    <a:lnTo>
                      <a:pt x="28677" y="161866"/>
                    </a:lnTo>
                    <a:lnTo>
                      <a:pt x="28982" y="158002"/>
                    </a:lnTo>
                    <a:lnTo>
                      <a:pt x="29592" y="154342"/>
                    </a:lnTo>
                    <a:lnTo>
                      <a:pt x="30711" y="150986"/>
                    </a:lnTo>
                    <a:lnTo>
                      <a:pt x="32134" y="147936"/>
                    </a:lnTo>
                    <a:lnTo>
                      <a:pt x="33863" y="145394"/>
                    </a:lnTo>
                    <a:lnTo>
                      <a:pt x="35794" y="143259"/>
                    </a:lnTo>
                    <a:lnTo>
                      <a:pt x="38031" y="141632"/>
                    </a:lnTo>
                    <a:lnTo>
                      <a:pt x="40471" y="140717"/>
                    </a:lnTo>
                    <a:close/>
                    <a:moveTo>
                      <a:pt x="150673" y="68546"/>
                    </a:moveTo>
                    <a:lnTo>
                      <a:pt x="154639" y="68750"/>
                    </a:lnTo>
                    <a:lnTo>
                      <a:pt x="158299" y="69461"/>
                    </a:lnTo>
                    <a:lnTo>
                      <a:pt x="161553" y="70478"/>
                    </a:lnTo>
                    <a:lnTo>
                      <a:pt x="164603" y="71901"/>
                    </a:lnTo>
                    <a:lnTo>
                      <a:pt x="167246" y="73630"/>
                    </a:lnTo>
                    <a:lnTo>
                      <a:pt x="169382" y="75663"/>
                    </a:lnTo>
                    <a:lnTo>
                      <a:pt x="170907" y="77900"/>
                    </a:lnTo>
                    <a:lnTo>
                      <a:pt x="171923" y="80340"/>
                    </a:lnTo>
                    <a:lnTo>
                      <a:pt x="172330" y="82984"/>
                    </a:lnTo>
                    <a:lnTo>
                      <a:pt x="171923" y="85526"/>
                    </a:lnTo>
                    <a:lnTo>
                      <a:pt x="170907" y="87864"/>
                    </a:lnTo>
                    <a:lnTo>
                      <a:pt x="169382" y="90203"/>
                    </a:lnTo>
                    <a:lnTo>
                      <a:pt x="167246" y="92135"/>
                    </a:lnTo>
                    <a:lnTo>
                      <a:pt x="164603" y="93863"/>
                    </a:lnTo>
                    <a:lnTo>
                      <a:pt x="161553" y="95388"/>
                    </a:lnTo>
                    <a:lnTo>
                      <a:pt x="158299" y="96303"/>
                    </a:lnTo>
                    <a:lnTo>
                      <a:pt x="154639" y="97015"/>
                    </a:lnTo>
                    <a:lnTo>
                      <a:pt x="150673" y="97218"/>
                    </a:lnTo>
                    <a:lnTo>
                      <a:pt x="146911" y="97015"/>
                    </a:lnTo>
                    <a:lnTo>
                      <a:pt x="143251" y="96303"/>
                    </a:lnTo>
                    <a:lnTo>
                      <a:pt x="139998" y="95388"/>
                    </a:lnTo>
                    <a:lnTo>
                      <a:pt x="136947" y="93863"/>
                    </a:lnTo>
                    <a:lnTo>
                      <a:pt x="134304" y="92135"/>
                    </a:lnTo>
                    <a:lnTo>
                      <a:pt x="132169" y="90203"/>
                    </a:lnTo>
                    <a:lnTo>
                      <a:pt x="130644" y="87864"/>
                    </a:lnTo>
                    <a:lnTo>
                      <a:pt x="129627" y="85526"/>
                    </a:lnTo>
                    <a:lnTo>
                      <a:pt x="129220" y="82984"/>
                    </a:lnTo>
                    <a:lnTo>
                      <a:pt x="129627" y="80340"/>
                    </a:lnTo>
                    <a:lnTo>
                      <a:pt x="130644" y="77900"/>
                    </a:lnTo>
                    <a:lnTo>
                      <a:pt x="132169" y="75663"/>
                    </a:lnTo>
                    <a:lnTo>
                      <a:pt x="134304" y="73630"/>
                    </a:lnTo>
                    <a:lnTo>
                      <a:pt x="136947" y="71901"/>
                    </a:lnTo>
                    <a:lnTo>
                      <a:pt x="139998" y="70478"/>
                    </a:lnTo>
                    <a:lnTo>
                      <a:pt x="143251" y="69461"/>
                    </a:lnTo>
                    <a:lnTo>
                      <a:pt x="146911" y="68750"/>
                    </a:lnTo>
                    <a:close/>
                    <a:moveTo>
                      <a:pt x="150891" y="0"/>
                    </a:moveTo>
                    <a:lnTo>
                      <a:pt x="150688" y="0"/>
                    </a:lnTo>
                    <a:lnTo>
                      <a:pt x="147028" y="305"/>
                    </a:lnTo>
                    <a:lnTo>
                      <a:pt x="143571" y="1220"/>
                    </a:lnTo>
                    <a:lnTo>
                      <a:pt x="140114" y="2847"/>
                    </a:lnTo>
                    <a:lnTo>
                      <a:pt x="10886" y="76561"/>
                    </a:lnTo>
                    <a:lnTo>
                      <a:pt x="8141" y="78492"/>
                    </a:lnTo>
                    <a:lnTo>
                      <a:pt x="5802" y="80729"/>
                    </a:lnTo>
                    <a:lnTo>
                      <a:pt x="3769" y="83271"/>
                    </a:lnTo>
                    <a:lnTo>
                      <a:pt x="2145" y="86112"/>
                    </a:lnTo>
                    <a:lnTo>
                      <a:pt x="2033" y="86112"/>
                    </a:lnTo>
                    <a:lnTo>
                      <a:pt x="915" y="89162"/>
                    </a:lnTo>
                    <a:lnTo>
                      <a:pt x="203" y="92111"/>
                    </a:lnTo>
                    <a:lnTo>
                      <a:pt x="0" y="95466"/>
                    </a:lnTo>
                    <a:lnTo>
                      <a:pt x="0" y="264246"/>
                    </a:lnTo>
                    <a:lnTo>
                      <a:pt x="407" y="268109"/>
                    </a:lnTo>
                    <a:lnTo>
                      <a:pt x="1423" y="271566"/>
                    </a:lnTo>
                    <a:lnTo>
                      <a:pt x="2949" y="275023"/>
                    </a:lnTo>
                    <a:lnTo>
                      <a:pt x="5084" y="278073"/>
                    </a:lnTo>
                    <a:lnTo>
                      <a:pt x="7727" y="280819"/>
                    </a:lnTo>
                    <a:lnTo>
                      <a:pt x="10879" y="282954"/>
                    </a:lnTo>
                    <a:lnTo>
                      <a:pt x="140108" y="356871"/>
                    </a:lnTo>
                    <a:lnTo>
                      <a:pt x="143565" y="358396"/>
                    </a:lnTo>
                    <a:lnTo>
                      <a:pt x="147022" y="359413"/>
                    </a:lnTo>
                    <a:lnTo>
                      <a:pt x="147026" y="359414"/>
                    </a:lnTo>
                    <a:lnTo>
                      <a:pt x="150686" y="359617"/>
                    </a:lnTo>
                    <a:lnTo>
                      <a:pt x="154550" y="359414"/>
                    </a:lnTo>
                    <a:lnTo>
                      <a:pt x="158108" y="358397"/>
                    </a:lnTo>
                    <a:lnTo>
                      <a:pt x="161463" y="356872"/>
                    </a:lnTo>
                    <a:lnTo>
                      <a:pt x="290691" y="282955"/>
                    </a:lnTo>
                    <a:lnTo>
                      <a:pt x="293843" y="280820"/>
                    </a:lnTo>
                    <a:lnTo>
                      <a:pt x="296486" y="278075"/>
                    </a:lnTo>
                    <a:lnTo>
                      <a:pt x="298622" y="275024"/>
                    </a:lnTo>
                    <a:lnTo>
                      <a:pt x="300147" y="271568"/>
                    </a:lnTo>
                    <a:lnTo>
                      <a:pt x="301163" y="268111"/>
                    </a:lnTo>
                    <a:lnTo>
                      <a:pt x="301570" y="264247"/>
                    </a:lnTo>
                    <a:lnTo>
                      <a:pt x="301570" y="95468"/>
                    </a:lnTo>
                    <a:lnTo>
                      <a:pt x="301367" y="92113"/>
                    </a:lnTo>
                    <a:lnTo>
                      <a:pt x="300655" y="89164"/>
                    </a:lnTo>
                    <a:lnTo>
                      <a:pt x="299537" y="86114"/>
                    </a:lnTo>
                    <a:lnTo>
                      <a:pt x="299435" y="86114"/>
                    </a:lnTo>
                    <a:lnTo>
                      <a:pt x="297810" y="83271"/>
                    </a:lnTo>
                    <a:lnTo>
                      <a:pt x="295777" y="80729"/>
                    </a:lnTo>
                    <a:lnTo>
                      <a:pt x="293438" y="78492"/>
                    </a:lnTo>
                    <a:lnTo>
                      <a:pt x="290693" y="76561"/>
                    </a:lnTo>
                    <a:lnTo>
                      <a:pt x="161465" y="2847"/>
                    </a:lnTo>
                    <a:lnTo>
                      <a:pt x="158110" y="1220"/>
                    </a:lnTo>
                    <a:lnTo>
                      <a:pt x="154552" y="305"/>
                    </a:lnTo>
                    <a:close/>
                  </a:path>
                </a:pathLst>
              </a:custGeom>
              <a:solidFill>
                <a:srgbClr val="28828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685800">
                  <a:defRPr/>
                </a:pPr>
                <a:endParaRPr lang="en-IN" sz="1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7EF1037-53BF-4118-977C-94A4289F816A}"/>
                </a:ext>
              </a:extLst>
            </p:cNvPr>
            <p:cNvGrpSpPr/>
            <p:nvPr/>
          </p:nvGrpSpPr>
          <p:grpSpPr>
            <a:xfrm>
              <a:off x="1384422" y="5184732"/>
              <a:ext cx="2047274" cy="778165"/>
              <a:chOff x="2360504" y="5707358"/>
              <a:chExt cx="2544176" cy="967036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BAE9E112-E5A6-4EB5-B15F-1E5197306695}"/>
                  </a:ext>
                </a:extLst>
              </p:cNvPr>
              <p:cNvSpPr txBox="1"/>
              <p:nvPr/>
            </p:nvSpPr>
            <p:spPr>
              <a:xfrm flipH="1">
                <a:off x="3798681" y="5707358"/>
                <a:ext cx="1105999" cy="38247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685800">
                  <a:defRPr/>
                </a:pPr>
                <a:r>
                  <a:rPr lang="en-IN" sz="14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Hobbies</a:t>
                </a: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8C2A3A6E-DF5E-4098-965F-8E8E99BD6A95}"/>
                  </a:ext>
                </a:extLst>
              </p:cNvPr>
              <p:cNvSpPr/>
              <p:nvPr/>
            </p:nvSpPr>
            <p:spPr>
              <a:xfrm>
                <a:off x="2360504" y="6043306"/>
                <a:ext cx="2544176" cy="63108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685800">
                  <a:defRPr/>
                </a:pPr>
                <a:r>
                  <a:rPr lang="en-US" sz="900" dirty="0">
                    <a:solidFill>
                      <a:srgbClr val="43434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Long walk on a beach</a:t>
                </a:r>
              </a:p>
              <a:p>
                <a:pPr algn="r" defTabSz="685800">
                  <a:defRPr/>
                </a:pPr>
                <a:r>
                  <a:rPr lang="en-US" sz="900" dirty="0">
                    <a:solidFill>
                      <a:srgbClr val="43434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Social Hobbies (Mentoring)</a:t>
                </a:r>
              </a:p>
              <a:p>
                <a:pPr algn="r" defTabSz="685800">
                  <a:defRPr/>
                </a:pPr>
                <a:r>
                  <a:rPr lang="en-US" sz="900" dirty="0">
                    <a:solidFill>
                      <a:srgbClr val="43434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Coding</a:t>
                </a: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4AC531C-5D1F-4903-9252-F5AFA02C1289}"/>
                </a:ext>
              </a:extLst>
            </p:cNvPr>
            <p:cNvGrpSpPr/>
            <p:nvPr/>
          </p:nvGrpSpPr>
          <p:grpSpPr>
            <a:xfrm>
              <a:off x="291728" y="3801183"/>
              <a:ext cx="2841508" cy="1198153"/>
              <a:chOff x="291728" y="3801183"/>
              <a:chExt cx="2841508" cy="1198153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C858A90-DCA4-49DC-92C7-F6740C4BEB02}"/>
                  </a:ext>
                </a:extLst>
              </p:cNvPr>
              <p:cNvSpPr txBox="1"/>
              <p:nvPr/>
            </p:nvSpPr>
            <p:spPr>
              <a:xfrm>
                <a:off x="602831" y="3823784"/>
                <a:ext cx="1870512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685800">
                  <a:defRPr/>
                </a:pPr>
                <a:r>
                  <a:rPr lang="en-IN" sz="14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Skills &amp; Technology</a:t>
                </a:r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886E8F72-BFEF-455E-9BD7-AD3AEEEEA315}"/>
                  </a:ext>
                </a:extLst>
              </p:cNvPr>
              <p:cNvGrpSpPr/>
              <p:nvPr/>
            </p:nvGrpSpPr>
            <p:grpSpPr>
              <a:xfrm>
                <a:off x="291728" y="3801183"/>
                <a:ext cx="372732" cy="372733"/>
                <a:chOff x="4789407" y="5100692"/>
                <a:chExt cx="1907038" cy="1907038"/>
              </a:xfrm>
              <a:solidFill>
                <a:srgbClr val="BE8128"/>
              </a:solidFill>
            </p:grpSpPr>
            <p:sp>
              <p:nvSpPr>
                <p:cNvPr id="188" name="Freeform 6">
                  <a:extLst>
                    <a:ext uri="{FF2B5EF4-FFF2-40B4-BE49-F238E27FC236}">
                      <a16:creationId xmlns:a16="http://schemas.microsoft.com/office/drawing/2014/main" id="{B3AA03C6-8D7A-418F-8E4E-5EAD6448CE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9089" y="5774996"/>
                  <a:ext cx="447675" cy="446744"/>
                </a:xfrm>
                <a:custGeom>
                  <a:avLst/>
                  <a:gdLst>
                    <a:gd name="T0" fmla="*/ 481 w 962"/>
                    <a:gd name="T1" fmla="*/ 0 h 960"/>
                    <a:gd name="T2" fmla="*/ 541 w 962"/>
                    <a:gd name="T3" fmla="*/ 4 h 960"/>
                    <a:gd name="T4" fmla="*/ 599 w 962"/>
                    <a:gd name="T5" fmla="*/ 14 h 960"/>
                    <a:gd name="T6" fmla="*/ 655 w 962"/>
                    <a:gd name="T7" fmla="*/ 32 h 960"/>
                    <a:gd name="T8" fmla="*/ 707 w 962"/>
                    <a:gd name="T9" fmla="*/ 56 h 960"/>
                    <a:gd name="T10" fmla="*/ 755 w 962"/>
                    <a:gd name="T11" fmla="*/ 86 h 960"/>
                    <a:gd name="T12" fmla="*/ 800 w 962"/>
                    <a:gd name="T13" fmla="*/ 121 h 960"/>
                    <a:gd name="T14" fmla="*/ 840 w 962"/>
                    <a:gd name="T15" fmla="*/ 162 h 960"/>
                    <a:gd name="T16" fmla="*/ 875 w 962"/>
                    <a:gd name="T17" fmla="*/ 206 h 960"/>
                    <a:gd name="T18" fmla="*/ 904 w 962"/>
                    <a:gd name="T19" fmla="*/ 255 h 960"/>
                    <a:gd name="T20" fmla="*/ 929 w 962"/>
                    <a:gd name="T21" fmla="*/ 307 h 960"/>
                    <a:gd name="T22" fmla="*/ 947 w 962"/>
                    <a:gd name="T23" fmla="*/ 362 h 960"/>
                    <a:gd name="T24" fmla="*/ 958 w 962"/>
                    <a:gd name="T25" fmla="*/ 420 h 960"/>
                    <a:gd name="T26" fmla="*/ 962 w 962"/>
                    <a:gd name="T27" fmla="*/ 480 h 960"/>
                    <a:gd name="T28" fmla="*/ 958 w 962"/>
                    <a:gd name="T29" fmla="*/ 540 h 960"/>
                    <a:gd name="T30" fmla="*/ 947 w 962"/>
                    <a:gd name="T31" fmla="*/ 598 h 960"/>
                    <a:gd name="T32" fmla="*/ 929 w 962"/>
                    <a:gd name="T33" fmla="*/ 653 h 960"/>
                    <a:gd name="T34" fmla="*/ 904 w 962"/>
                    <a:gd name="T35" fmla="*/ 706 h 960"/>
                    <a:gd name="T36" fmla="*/ 875 w 962"/>
                    <a:gd name="T37" fmla="*/ 754 h 960"/>
                    <a:gd name="T38" fmla="*/ 840 w 962"/>
                    <a:gd name="T39" fmla="*/ 799 h 960"/>
                    <a:gd name="T40" fmla="*/ 800 w 962"/>
                    <a:gd name="T41" fmla="*/ 838 h 960"/>
                    <a:gd name="T42" fmla="*/ 755 w 962"/>
                    <a:gd name="T43" fmla="*/ 874 h 960"/>
                    <a:gd name="T44" fmla="*/ 707 w 962"/>
                    <a:gd name="T45" fmla="*/ 904 h 960"/>
                    <a:gd name="T46" fmla="*/ 655 w 962"/>
                    <a:gd name="T47" fmla="*/ 928 h 960"/>
                    <a:gd name="T48" fmla="*/ 599 w 962"/>
                    <a:gd name="T49" fmla="*/ 945 h 960"/>
                    <a:gd name="T50" fmla="*/ 541 w 962"/>
                    <a:gd name="T51" fmla="*/ 956 h 960"/>
                    <a:gd name="T52" fmla="*/ 481 w 962"/>
                    <a:gd name="T53" fmla="*/ 960 h 960"/>
                    <a:gd name="T54" fmla="*/ 421 w 962"/>
                    <a:gd name="T55" fmla="*/ 956 h 960"/>
                    <a:gd name="T56" fmla="*/ 363 w 962"/>
                    <a:gd name="T57" fmla="*/ 945 h 960"/>
                    <a:gd name="T58" fmla="*/ 307 w 962"/>
                    <a:gd name="T59" fmla="*/ 928 h 960"/>
                    <a:gd name="T60" fmla="*/ 255 w 962"/>
                    <a:gd name="T61" fmla="*/ 904 h 960"/>
                    <a:gd name="T62" fmla="*/ 207 w 962"/>
                    <a:gd name="T63" fmla="*/ 874 h 960"/>
                    <a:gd name="T64" fmla="*/ 162 w 962"/>
                    <a:gd name="T65" fmla="*/ 838 h 960"/>
                    <a:gd name="T66" fmla="*/ 122 w 962"/>
                    <a:gd name="T67" fmla="*/ 799 h 960"/>
                    <a:gd name="T68" fmla="*/ 87 w 962"/>
                    <a:gd name="T69" fmla="*/ 754 h 960"/>
                    <a:gd name="T70" fmla="*/ 58 w 962"/>
                    <a:gd name="T71" fmla="*/ 706 h 960"/>
                    <a:gd name="T72" fmla="*/ 33 w 962"/>
                    <a:gd name="T73" fmla="*/ 653 h 960"/>
                    <a:gd name="T74" fmla="*/ 15 w 962"/>
                    <a:gd name="T75" fmla="*/ 598 h 960"/>
                    <a:gd name="T76" fmla="*/ 4 w 962"/>
                    <a:gd name="T77" fmla="*/ 540 h 960"/>
                    <a:gd name="T78" fmla="*/ 0 w 962"/>
                    <a:gd name="T79" fmla="*/ 480 h 960"/>
                    <a:gd name="T80" fmla="*/ 4 w 962"/>
                    <a:gd name="T81" fmla="*/ 420 h 960"/>
                    <a:gd name="T82" fmla="*/ 15 w 962"/>
                    <a:gd name="T83" fmla="*/ 362 h 960"/>
                    <a:gd name="T84" fmla="*/ 33 w 962"/>
                    <a:gd name="T85" fmla="*/ 307 h 960"/>
                    <a:gd name="T86" fmla="*/ 58 w 962"/>
                    <a:gd name="T87" fmla="*/ 255 h 960"/>
                    <a:gd name="T88" fmla="*/ 87 w 962"/>
                    <a:gd name="T89" fmla="*/ 206 h 960"/>
                    <a:gd name="T90" fmla="*/ 122 w 962"/>
                    <a:gd name="T91" fmla="*/ 162 h 960"/>
                    <a:gd name="T92" fmla="*/ 162 w 962"/>
                    <a:gd name="T93" fmla="*/ 121 h 960"/>
                    <a:gd name="T94" fmla="*/ 207 w 962"/>
                    <a:gd name="T95" fmla="*/ 86 h 960"/>
                    <a:gd name="T96" fmla="*/ 255 w 962"/>
                    <a:gd name="T97" fmla="*/ 56 h 960"/>
                    <a:gd name="T98" fmla="*/ 307 w 962"/>
                    <a:gd name="T99" fmla="*/ 32 h 960"/>
                    <a:gd name="T100" fmla="*/ 363 w 962"/>
                    <a:gd name="T101" fmla="*/ 14 h 960"/>
                    <a:gd name="T102" fmla="*/ 421 w 962"/>
                    <a:gd name="T103" fmla="*/ 4 h 960"/>
                    <a:gd name="T104" fmla="*/ 481 w 962"/>
                    <a:gd name="T105" fmla="*/ 0 h 9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962" h="960">
                      <a:moveTo>
                        <a:pt x="481" y="0"/>
                      </a:moveTo>
                      <a:lnTo>
                        <a:pt x="541" y="4"/>
                      </a:lnTo>
                      <a:lnTo>
                        <a:pt x="599" y="14"/>
                      </a:lnTo>
                      <a:lnTo>
                        <a:pt x="655" y="32"/>
                      </a:lnTo>
                      <a:lnTo>
                        <a:pt x="707" y="56"/>
                      </a:lnTo>
                      <a:lnTo>
                        <a:pt x="755" y="86"/>
                      </a:lnTo>
                      <a:lnTo>
                        <a:pt x="800" y="121"/>
                      </a:lnTo>
                      <a:lnTo>
                        <a:pt x="840" y="162"/>
                      </a:lnTo>
                      <a:lnTo>
                        <a:pt x="875" y="206"/>
                      </a:lnTo>
                      <a:lnTo>
                        <a:pt x="904" y="255"/>
                      </a:lnTo>
                      <a:lnTo>
                        <a:pt x="929" y="307"/>
                      </a:lnTo>
                      <a:lnTo>
                        <a:pt x="947" y="362"/>
                      </a:lnTo>
                      <a:lnTo>
                        <a:pt x="958" y="420"/>
                      </a:lnTo>
                      <a:lnTo>
                        <a:pt x="962" y="480"/>
                      </a:lnTo>
                      <a:lnTo>
                        <a:pt x="958" y="540"/>
                      </a:lnTo>
                      <a:lnTo>
                        <a:pt x="947" y="598"/>
                      </a:lnTo>
                      <a:lnTo>
                        <a:pt x="929" y="653"/>
                      </a:lnTo>
                      <a:lnTo>
                        <a:pt x="904" y="706"/>
                      </a:lnTo>
                      <a:lnTo>
                        <a:pt x="875" y="754"/>
                      </a:lnTo>
                      <a:lnTo>
                        <a:pt x="840" y="799"/>
                      </a:lnTo>
                      <a:lnTo>
                        <a:pt x="800" y="838"/>
                      </a:lnTo>
                      <a:lnTo>
                        <a:pt x="755" y="874"/>
                      </a:lnTo>
                      <a:lnTo>
                        <a:pt x="707" y="904"/>
                      </a:lnTo>
                      <a:lnTo>
                        <a:pt x="655" y="928"/>
                      </a:lnTo>
                      <a:lnTo>
                        <a:pt x="599" y="945"/>
                      </a:lnTo>
                      <a:lnTo>
                        <a:pt x="541" y="956"/>
                      </a:lnTo>
                      <a:lnTo>
                        <a:pt x="481" y="960"/>
                      </a:lnTo>
                      <a:lnTo>
                        <a:pt x="421" y="956"/>
                      </a:lnTo>
                      <a:lnTo>
                        <a:pt x="363" y="945"/>
                      </a:lnTo>
                      <a:lnTo>
                        <a:pt x="307" y="928"/>
                      </a:lnTo>
                      <a:lnTo>
                        <a:pt x="255" y="904"/>
                      </a:lnTo>
                      <a:lnTo>
                        <a:pt x="207" y="874"/>
                      </a:lnTo>
                      <a:lnTo>
                        <a:pt x="162" y="838"/>
                      </a:lnTo>
                      <a:lnTo>
                        <a:pt x="122" y="799"/>
                      </a:lnTo>
                      <a:lnTo>
                        <a:pt x="87" y="754"/>
                      </a:lnTo>
                      <a:lnTo>
                        <a:pt x="58" y="706"/>
                      </a:lnTo>
                      <a:lnTo>
                        <a:pt x="33" y="653"/>
                      </a:lnTo>
                      <a:lnTo>
                        <a:pt x="15" y="598"/>
                      </a:lnTo>
                      <a:lnTo>
                        <a:pt x="4" y="540"/>
                      </a:lnTo>
                      <a:lnTo>
                        <a:pt x="0" y="480"/>
                      </a:lnTo>
                      <a:lnTo>
                        <a:pt x="4" y="420"/>
                      </a:lnTo>
                      <a:lnTo>
                        <a:pt x="15" y="362"/>
                      </a:lnTo>
                      <a:lnTo>
                        <a:pt x="33" y="307"/>
                      </a:lnTo>
                      <a:lnTo>
                        <a:pt x="58" y="255"/>
                      </a:lnTo>
                      <a:lnTo>
                        <a:pt x="87" y="206"/>
                      </a:lnTo>
                      <a:lnTo>
                        <a:pt x="122" y="162"/>
                      </a:lnTo>
                      <a:lnTo>
                        <a:pt x="162" y="121"/>
                      </a:lnTo>
                      <a:lnTo>
                        <a:pt x="207" y="86"/>
                      </a:lnTo>
                      <a:lnTo>
                        <a:pt x="255" y="56"/>
                      </a:lnTo>
                      <a:lnTo>
                        <a:pt x="307" y="32"/>
                      </a:lnTo>
                      <a:lnTo>
                        <a:pt x="363" y="14"/>
                      </a:lnTo>
                      <a:lnTo>
                        <a:pt x="421" y="4"/>
                      </a:lnTo>
                      <a:lnTo>
                        <a:pt x="48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IN" sz="1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9" name="Freeform 7">
                  <a:extLst>
                    <a:ext uri="{FF2B5EF4-FFF2-40B4-BE49-F238E27FC236}">
                      <a16:creationId xmlns:a16="http://schemas.microsoft.com/office/drawing/2014/main" id="{BAE76FBD-D7F5-4CB2-868A-AFC5AC0DF7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89407" y="5100692"/>
                  <a:ext cx="1907038" cy="1907038"/>
                </a:xfrm>
                <a:custGeom>
                  <a:avLst/>
                  <a:gdLst>
                    <a:gd name="T0" fmla="*/ 1746 w 4098"/>
                    <a:gd name="T1" fmla="*/ 764 h 4098"/>
                    <a:gd name="T2" fmla="*/ 1383 w 4098"/>
                    <a:gd name="T3" fmla="*/ 909 h 4098"/>
                    <a:gd name="T4" fmla="*/ 1082 w 4098"/>
                    <a:gd name="T5" fmla="*/ 1150 h 4098"/>
                    <a:gd name="T6" fmla="*/ 863 w 4098"/>
                    <a:gd name="T7" fmla="*/ 1469 h 4098"/>
                    <a:gd name="T8" fmla="*/ 744 w 4098"/>
                    <a:gd name="T9" fmla="*/ 1845 h 4098"/>
                    <a:gd name="T10" fmla="*/ 744 w 4098"/>
                    <a:gd name="T11" fmla="*/ 2253 h 4098"/>
                    <a:gd name="T12" fmla="*/ 863 w 4098"/>
                    <a:gd name="T13" fmla="*/ 2629 h 4098"/>
                    <a:gd name="T14" fmla="*/ 1082 w 4098"/>
                    <a:gd name="T15" fmla="*/ 2948 h 4098"/>
                    <a:gd name="T16" fmla="*/ 1383 w 4098"/>
                    <a:gd name="T17" fmla="*/ 3189 h 4098"/>
                    <a:gd name="T18" fmla="*/ 1746 w 4098"/>
                    <a:gd name="T19" fmla="*/ 3334 h 4098"/>
                    <a:gd name="T20" fmla="*/ 2152 w 4098"/>
                    <a:gd name="T21" fmla="*/ 3365 h 4098"/>
                    <a:gd name="T22" fmla="*/ 2540 w 4098"/>
                    <a:gd name="T23" fmla="*/ 3275 h 4098"/>
                    <a:gd name="T24" fmla="*/ 2875 w 4098"/>
                    <a:gd name="T25" fmla="*/ 3080 h 4098"/>
                    <a:gd name="T26" fmla="*/ 3137 w 4098"/>
                    <a:gd name="T27" fmla="*/ 2797 h 4098"/>
                    <a:gd name="T28" fmla="*/ 3308 w 4098"/>
                    <a:gd name="T29" fmla="*/ 2448 h 4098"/>
                    <a:gd name="T30" fmla="*/ 3369 w 4098"/>
                    <a:gd name="T31" fmla="*/ 2049 h 4098"/>
                    <a:gd name="T32" fmla="*/ 3308 w 4098"/>
                    <a:gd name="T33" fmla="*/ 1650 h 4098"/>
                    <a:gd name="T34" fmla="*/ 3137 w 4098"/>
                    <a:gd name="T35" fmla="*/ 1301 h 4098"/>
                    <a:gd name="T36" fmla="*/ 2875 w 4098"/>
                    <a:gd name="T37" fmla="*/ 1018 h 4098"/>
                    <a:gd name="T38" fmla="*/ 2540 w 4098"/>
                    <a:gd name="T39" fmla="*/ 823 h 4098"/>
                    <a:gd name="T40" fmla="*/ 2152 w 4098"/>
                    <a:gd name="T41" fmla="*/ 733 h 4098"/>
                    <a:gd name="T42" fmla="*/ 2317 w 4098"/>
                    <a:gd name="T43" fmla="*/ 4 h 4098"/>
                    <a:gd name="T44" fmla="*/ 2399 w 4098"/>
                    <a:gd name="T45" fmla="*/ 73 h 4098"/>
                    <a:gd name="T46" fmla="*/ 2646 w 4098"/>
                    <a:gd name="T47" fmla="*/ 478 h 4098"/>
                    <a:gd name="T48" fmla="*/ 3168 w 4098"/>
                    <a:gd name="T49" fmla="*/ 423 h 4098"/>
                    <a:gd name="T50" fmla="*/ 3259 w 4098"/>
                    <a:gd name="T51" fmla="*/ 402 h 4098"/>
                    <a:gd name="T52" fmla="*/ 3662 w 4098"/>
                    <a:gd name="T53" fmla="*/ 776 h 4098"/>
                    <a:gd name="T54" fmla="*/ 3697 w 4098"/>
                    <a:gd name="T55" fmla="*/ 862 h 4098"/>
                    <a:gd name="T56" fmla="*/ 3491 w 4098"/>
                    <a:gd name="T57" fmla="*/ 1187 h 4098"/>
                    <a:gd name="T58" fmla="*/ 3652 w 4098"/>
                    <a:gd name="T59" fmla="*/ 1544 h 4098"/>
                    <a:gd name="T60" fmla="*/ 4050 w 4098"/>
                    <a:gd name="T61" fmla="*/ 1712 h 4098"/>
                    <a:gd name="T62" fmla="*/ 4098 w 4098"/>
                    <a:gd name="T63" fmla="*/ 1809 h 4098"/>
                    <a:gd name="T64" fmla="*/ 4069 w 4098"/>
                    <a:gd name="T65" fmla="*/ 2367 h 4098"/>
                    <a:gd name="T66" fmla="*/ 3678 w 4098"/>
                    <a:gd name="T67" fmla="*/ 2459 h 4098"/>
                    <a:gd name="T68" fmla="*/ 3539 w 4098"/>
                    <a:gd name="T69" fmla="*/ 2825 h 4098"/>
                    <a:gd name="T70" fmla="*/ 3694 w 4098"/>
                    <a:gd name="T71" fmla="*/ 3213 h 4098"/>
                    <a:gd name="T72" fmla="*/ 3677 w 4098"/>
                    <a:gd name="T73" fmla="*/ 3303 h 4098"/>
                    <a:gd name="T74" fmla="*/ 3282 w 4098"/>
                    <a:gd name="T75" fmla="*/ 3688 h 4098"/>
                    <a:gd name="T76" fmla="*/ 3189 w 4098"/>
                    <a:gd name="T77" fmla="*/ 3687 h 4098"/>
                    <a:gd name="T78" fmla="*/ 2737 w 4098"/>
                    <a:gd name="T79" fmla="*/ 3583 h 4098"/>
                    <a:gd name="T80" fmla="*/ 2408 w 4098"/>
                    <a:gd name="T81" fmla="*/ 3997 h 4098"/>
                    <a:gd name="T82" fmla="*/ 2343 w 4098"/>
                    <a:gd name="T83" fmla="*/ 4084 h 4098"/>
                    <a:gd name="T84" fmla="*/ 1781 w 4098"/>
                    <a:gd name="T85" fmla="*/ 4094 h 4098"/>
                    <a:gd name="T86" fmla="*/ 1699 w 4098"/>
                    <a:gd name="T87" fmla="*/ 4025 h 4098"/>
                    <a:gd name="T88" fmla="*/ 1452 w 4098"/>
                    <a:gd name="T89" fmla="*/ 3620 h 4098"/>
                    <a:gd name="T90" fmla="*/ 930 w 4098"/>
                    <a:gd name="T91" fmla="*/ 3675 h 4098"/>
                    <a:gd name="T92" fmla="*/ 838 w 4098"/>
                    <a:gd name="T93" fmla="*/ 3694 h 4098"/>
                    <a:gd name="T94" fmla="*/ 436 w 4098"/>
                    <a:gd name="T95" fmla="*/ 3322 h 4098"/>
                    <a:gd name="T96" fmla="*/ 401 w 4098"/>
                    <a:gd name="T97" fmla="*/ 3236 h 4098"/>
                    <a:gd name="T98" fmla="*/ 607 w 4098"/>
                    <a:gd name="T99" fmla="*/ 2911 h 4098"/>
                    <a:gd name="T100" fmla="*/ 446 w 4098"/>
                    <a:gd name="T101" fmla="*/ 2554 h 4098"/>
                    <a:gd name="T102" fmla="*/ 48 w 4098"/>
                    <a:gd name="T103" fmla="*/ 2386 h 4098"/>
                    <a:gd name="T104" fmla="*/ 0 w 4098"/>
                    <a:gd name="T105" fmla="*/ 2289 h 4098"/>
                    <a:gd name="T106" fmla="*/ 29 w 4098"/>
                    <a:gd name="T107" fmla="*/ 1731 h 4098"/>
                    <a:gd name="T108" fmla="*/ 420 w 4098"/>
                    <a:gd name="T109" fmla="*/ 1639 h 4098"/>
                    <a:gd name="T110" fmla="*/ 559 w 4098"/>
                    <a:gd name="T111" fmla="*/ 1273 h 4098"/>
                    <a:gd name="T112" fmla="*/ 404 w 4098"/>
                    <a:gd name="T113" fmla="*/ 885 h 4098"/>
                    <a:gd name="T114" fmla="*/ 421 w 4098"/>
                    <a:gd name="T115" fmla="*/ 795 h 4098"/>
                    <a:gd name="T116" fmla="*/ 816 w 4098"/>
                    <a:gd name="T117" fmla="*/ 410 h 4098"/>
                    <a:gd name="T118" fmla="*/ 909 w 4098"/>
                    <a:gd name="T119" fmla="*/ 411 h 4098"/>
                    <a:gd name="T120" fmla="*/ 1361 w 4098"/>
                    <a:gd name="T121" fmla="*/ 515 h 4098"/>
                    <a:gd name="T122" fmla="*/ 1690 w 4098"/>
                    <a:gd name="T123" fmla="*/ 101 h 4098"/>
                    <a:gd name="T124" fmla="*/ 1755 w 4098"/>
                    <a:gd name="T125" fmla="*/ 14 h 40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4098" h="4098">
                      <a:moveTo>
                        <a:pt x="2049" y="729"/>
                      </a:moveTo>
                      <a:lnTo>
                        <a:pt x="1946" y="733"/>
                      </a:lnTo>
                      <a:lnTo>
                        <a:pt x="1845" y="744"/>
                      </a:lnTo>
                      <a:lnTo>
                        <a:pt x="1746" y="764"/>
                      </a:lnTo>
                      <a:lnTo>
                        <a:pt x="1650" y="790"/>
                      </a:lnTo>
                      <a:lnTo>
                        <a:pt x="1558" y="823"/>
                      </a:lnTo>
                      <a:lnTo>
                        <a:pt x="1469" y="863"/>
                      </a:lnTo>
                      <a:lnTo>
                        <a:pt x="1383" y="909"/>
                      </a:lnTo>
                      <a:lnTo>
                        <a:pt x="1301" y="961"/>
                      </a:lnTo>
                      <a:lnTo>
                        <a:pt x="1223" y="1018"/>
                      </a:lnTo>
                      <a:lnTo>
                        <a:pt x="1150" y="1082"/>
                      </a:lnTo>
                      <a:lnTo>
                        <a:pt x="1082" y="1150"/>
                      </a:lnTo>
                      <a:lnTo>
                        <a:pt x="1018" y="1223"/>
                      </a:lnTo>
                      <a:lnTo>
                        <a:pt x="961" y="1301"/>
                      </a:lnTo>
                      <a:lnTo>
                        <a:pt x="909" y="1383"/>
                      </a:lnTo>
                      <a:lnTo>
                        <a:pt x="863" y="1469"/>
                      </a:lnTo>
                      <a:lnTo>
                        <a:pt x="823" y="1558"/>
                      </a:lnTo>
                      <a:lnTo>
                        <a:pt x="790" y="1650"/>
                      </a:lnTo>
                      <a:lnTo>
                        <a:pt x="764" y="1746"/>
                      </a:lnTo>
                      <a:lnTo>
                        <a:pt x="744" y="1845"/>
                      </a:lnTo>
                      <a:lnTo>
                        <a:pt x="733" y="1946"/>
                      </a:lnTo>
                      <a:lnTo>
                        <a:pt x="729" y="2049"/>
                      </a:lnTo>
                      <a:lnTo>
                        <a:pt x="733" y="2152"/>
                      </a:lnTo>
                      <a:lnTo>
                        <a:pt x="744" y="2253"/>
                      </a:lnTo>
                      <a:lnTo>
                        <a:pt x="764" y="2352"/>
                      </a:lnTo>
                      <a:lnTo>
                        <a:pt x="790" y="2448"/>
                      </a:lnTo>
                      <a:lnTo>
                        <a:pt x="823" y="2540"/>
                      </a:lnTo>
                      <a:lnTo>
                        <a:pt x="863" y="2629"/>
                      </a:lnTo>
                      <a:lnTo>
                        <a:pt x="909" y="2715"/>
                      </a:lnTo>
                      <a:lnTo>
                        <a:pt x="961" y="2797"/>
                      </a:lnTo>
                      <a:lnTo>
                        <a:pt x="1018" y="2875"/>
                      </a:lnTo>
                      <a:lnTo>
                        <a:pt x="1082" y="2948"/>
                      </a:lnTo>
                      <a:lnTo>
                        <a:pt x="1150" y="3016"/>
                      </a:lnTo>
                      <a:lnTo>
                        <a:pt x="1223" y="3080"/>
                      </a:lnTo>
                      <a:lnTo>
                        <a:pt x="1301" y="3137"/>
                      </a:lnTo>
                      <a:lnTo>
                        <a:pt x="1383" y="3189"/>
                      </a:lnTo>
                      <a:lnTo>
                        <a:pt x="1469" y="3235"/>
                      </a:lnTo>
                      <a:lnTo>
                        <a:pt x="1558" y="3275"/>
                      </a:lnTo>
                      <a:lnTo>
                        <a:pt x="1650" y="3308"/>
                      </a:lnTo>
                      <a:lnTo>
                        <a:pt x="1746" y="3334"/>
                      </a:lnTo>
                      <a:lnTo>
                        <a:pt x="1845" y="3354"/>
                      </a:lnTo>
                      <a:lnTo>
                        <a:pt x="1946" y="3365"/>
                      </a:lnTo>
                      <a:lnTo>
                        <a:pt x="2049" y="3369"/>
                      </a:lnTo>
                      <a:lnTo>
                        <a:pt x="2152" y="3365"/>
                      </a:lnTo>
                      <a:lnTo>
                        <a:pt x="2253" y="3354"/>
                      </a:lnTo>
                      <a:lnTo>
                        <a:pt x="2352" y="3334"/>
                      </a:lnTo>
                      <a:lnTo>
                        <a:pt x="2448" y="3308"/>
                      </a:lnTo>
                      <a:lnTo>
                        <a:pt x="2540" y="3275"/>
                      </a:lnTo>
                      <a:lnTo>
                        <a:pt x="2629" y="3235"/>
                      </a:lnTo>
                      <a:lnTo>
                        <a:pt x="2715" y="3189"/>
                      </a:lnTo>
                      <a:lnTo>
                        <a:pt x="2797" y="3137"/>
                      </a:lnTo>
                      <a:lnTo>
                        <a:pt x="2875" y="3080"/>
                      </a:lnTo>
                      <a:lnTo>
                        <a:pt x="2948" y="3016"/>
                      </a:lnTo>
                      <a:lnTo>
                        <a:pt x="3016" y="2948"/>
                      </a:lnTo>
                      <a:lnTo>
                        <a:pt x="3080" y="2875"/>
                      </a:lnTo>
                      <a:lnTo>
                        <a:pt x="3137" y="2797"/>
                      </a:lnTo>
                      <a:lnTo>
                        <a:pt x="3189" y="2715"/>
                      </a:lnTo>
                      <a:lnTo>
                        <a:pt x="3235" y="2629"/>
                      </a:lnTo>
                      <a:lnTo>
                        <a:pt x="3275" y="2540"/>
                      </a:lnTo>
                      <a:lnTo>
                        <a:pt x="3308" y="2448"/>
                      </a:lnTo>
                      <a:lnTo>
                        <a:pt x="3334" y="2352"/>
                      </a:lnTo>
                      <a:lnTo>
                        <a:pt x="3354" y="2253"/>
                      </a:lnTo>
                      <a:lnTo>
                        <a:pt x="3365" y="2152"/>
                      </a:lnTo>
                      <a:lnTo>
                        <a:pt x="3369" y="2049"/>
                      </a:lnTo>
                      <a:lnTo>
                        <a:pt x="3365" y="1946"/>
                      </a:lnTo>
                      <a:lnTo>
                        <a:pt x="3354" y="1845"/>
                      </a:lnTo>
                      <a:lnTo>
                        <a:pt x="3334" y="1746"/>
                      </a:lnTo>
                      <a:lnTo>
                        <a:pt x="3308" y="1650"/>
                      </a:lnTo>
                      <a:lnTo>
                        <a:pt x="3275" y="1558"/>
                      </a:lnTo>
                      <a:lnTo>
                        <a:pt x="3235" y="1469"/>
                      </a:lnTo>
                      <a:lnTo>
                        <a:pt x="3189" y="1383"/>
                      </a:lnTo>
                      <a:lnTo>
                        <a:pt x="3137" y="1301"/>
                      </a:lnTo>
                      <a:lnTo>
                        <a:pt x="3080" y="1223"/>
                      </a:lnTo>
                      <a:lnTo>
                        <a:pt x="3016" y="1150"/>
                      </a:lnTo>
                      <a:lnTo>
                        <a:pt x="2948" y="1082"/>
                      </a:lnTo>
                      <a:lnTo>
                        <a:pt x="2875" y="1018"/>
                      </a:lnTo>
                      <a:lnTo>
                        <a:pt x="2797" y="961"/>
                      </a:lnTo>
                      <a:lnTo>
                        <a:pt x="2715" y="909"/>
                      </a:lnTo>
                      <a:lnTo>
                        <a:pt x="2629" y="863"/>
                      </a:lnTo>
                      <a:lnTo>
                        <a:pt x="2540" y="823"/>
                      </a:lnTo>
                      <a:lnTo>
                        <a:pt x="2448" y="790"/>
                      </a:lnTo>
                      <a:lnTo>
                        <a:pt x="2352" y="764"/>
                      </a:lnTo>
                      <a:lnTo>
                        <a:pt x="2253" y="744"/>
                      </a:lnTo>
                      <a:lnTo>
                        <a:pt x="2152" y="733"/>
                      </a:lnTo>
                      <a:lnTo>
                        <a:pt x="2049" y="729"/>
                      </a:lnTo>
                      <a:close/>
                      <a:moveTo>
                        <a:pt x="1809" y="0"/>
                      </a:moveTo>
                      <a:lnTo>
                        <a:pt x="2289" y="0"/>
                      </a:lnTo>
                      <a:lnTo>
                        <a:pt x="2317" y="4"/>
                      </a:lnTo>
                      <a:lnTo>
                        <a:pt x="2343" y="14"/>
                      </a:lnTo>
                      <a:lnTo>
                        <a:pt x="2367" y="29"/>
                      </a:lnTo>
                      <a:lnTo>
                        <a:pt x="2386" y="48"/>
                      </a:lnTo>
                      <a:lnTo>
                        <a:pt x="2399" y="73"/>
                      </a:lnTo>
                      <a:lnTo>
                        <a:pt x="2408" y="101"/>
                      </a:lnTo>
                      <a:lnTo>
                        <a:pt x="2459" y="420"/>
                      </a:lnTo>
                      <a:lnTo>
                        <a:pt x="2554" y="446"/>
                      </a:lnTo>
                      <a:lnTo>
                        <a:pt x="2646" y="478"/>
                      </a:lnTo>
                      <a:lnTo>
                        <a:pt x="2737" y="515"/>
                      </a:lnTo>
                      <a:lnTo>
                        <a:pt x="2825" y="559"/>
                      </a:lnTo>
                      <a:lnTo>
                        <a:pt x="2911" y="607"/>
                      </a:lnTo>
                      <a:lnTo>
                        <a:pt x="3168" y="423"/>
                      </a:lnTo>
                      <a:lnTo>
                        <a:pt x="3189" y="411"/>
                      </a:lnTo>
                      <a:lnTo>
                        <a:pt x="3211" y="404"/>
                      </a:lnTo>
                      <a:lnTo>
                        <a:pt x="3235" y="401"/>
                      </a:lnTo>
                      <a:lnTo>
                        <a:pt x="3259" y="402"/>
                      </a:lnTo>
                      <a:lnTo>
                        <a:pt x="3282" y="410"/>
                      </a:lnTo>
                      <a:lnTo>
                        <a:pt x="3303" y="421"/>
                      </a:lnTo>
                      <a:lnTo>
                        <a:pt x="3322" y="436"/>
                      </a:lnTo>
                      <a:lnTo>
                        <a:pt x="3662" y="776"/>
                      </a:lnTo>
                      <a:lnTo>
                        <a:pt x="3677" y="795"/>
                      </a:lnTo>
                      <a:lnTo>
                        <a:pt x="3688" y="816"/>
                      </a:lnTo>
                      <a:lnTo>
                        <a:pt x="3696" y="839"/>
                      </a:lnTo>
                      <a:lnTo>
                        <a:pt x="3697" y="862"/>
                      </a:lnTo>
                      <a:lnTo>
                        <a:pt x="3694" y="885"/>
                      </a:lnTo>
                      <a:lnTo>
                        <a:pt x="3687" y="909"/>
                      </a:lnTo>
                      <a:lnTo>
                        <a:pt x="3675" y="930"/>
                      </a:lnTo>
                      <a:lnTo>
                        <a:pt x="3491" y="1187"/>
                      </a:lnTo>
                      <a:lnTo>
                        <a:pt x="3539" y="1273"/>
                      </a:lnTo>
                      <a:lnTo>
                        <a:pt x="3583" y="1361"/>
                      </a:lnTo>
                      <a:lnTo>
                        <a:pt x="3620" y="1452"/>
                      </a:lnTo>
                      <a:lnTo>
                        <a:pt x="3652" y="1544"/>
                      </a:lnTo>
                      <a:lnTo>
                        <a:pt x="3678" y="1639"/>
                      </a:lnTo>
                      <a:lnTo>
                        <a:pt x="3997" y="1690"/>
                      </a:lnTo>
                      <a:lnTo>
                        <a:pt x="4025" y="1699"/>
                      </a:lnTo>
                      <a:lnTo>
                        <a:pt x="4050" y="1712"/>
                      </a:lnTo>
                      <a:lnTo>
                        <a:pt x="4069" y="1731"/>
                      </a:lnTo>
                      <a:lnTo>
                        <a:pt x="4084" y="1755"/>
                      </a:lnTo>
                      <a:lnTo>
                        <a:pt x="4094" y="1781"/>
                      </a:lnTo>
                      <a:lnTo>
                        <a:pt x="4098" y="1809"/>
                      </a:lnTo>
                      <a:lnTo>
                        <a:pt x="4098" y="2289"/>
                      </a:lnTo>
                      <a:lnTo>
                        <a:pt x="4094" y="2317"/>
                      </a:lnTo>
                      <a:lnTo>
                        <a:pt x="4084" y="2343"/>
                      </a:lnTo>
                      <a:lnTo>
                        <a:pt x="4069" y="2367"/>
                      </a:lnTo>
                      <a:lnTo>
                        <a:pt x="4050" y="2386"/>
                      </a:lnTo>
                      <a:lnTo>
                        <a:pt x="4025" y="2399"/>
                      </a:lnTo>
                      <a:lnTo>
                        <a:pt x="3997" y="2408"/>
                      </a:lnTo>
                      <a:lnTo>
                        <a:pt x="3678" y="2459"/>
                      </a:lnTo>
                      <a:lnTo>
                        <a:pt x="3652" y="2554"/>
                      </a:lnTo>
                      <a:lnTo>
                        <a:pt x="3620" y="2646"/>
                      </a:lnTo>
                      <a:lnTo>
                        <a:pt x="3583" y="2737"/>
                      </a:lnTo>
                      <a:lnTo>
                        <a:pt x="3539" y="2825"/>
                      </a:lnTo>
                      <a:lnTo>
                        <a:pt x="3491" y="2911"/>
                      </a:lnTo>
                      <a:lnTo>
                        <a:pt x="3675" y="3168"/>
                      </a:lnTo>
                      <a:lnTo>
                        <a:pt x="3687" y="3189"/>
                      </a:lnTo>
                      <a:lnTo>
                        <a:pt x="3694" y="3213"/>
                      </a:lnTo>
                      <a:lnTo>
                        <a:pt x="3697" y="3236"/>
                      </a:lnTo>
                      <a:lnTo>
                        <a:pt x="3696" y="3259"/>
                      </a:lnTo>
                      <a:lnTo>
                        <a:pt x="3688" y="3282"/>
                      </a:lnTo>
                      <a:lnTo>
                        <a:pt x="3677" y="3303"/>
                      </a:lnTo>
                      <a:lnTo>
                        <a:pt x="3662" y="3322"/>
                      </a:lnTo>
                      <a:lnTo>
                        <a:pt x="3322" y="3662"/>
                      </a:lnTo>
                      <a:lnTo>
                        <a:pt x="3303" y="3677"/>
                      </a:lnTo>
                      <a:lnTo>
                        <a:pt x="3282" y="3688"/>
                      </a:lnTo>
                      <a:lnTo>
                        <a:pt x="3259" y="3694"/>
                      </a:lnTo>
                      <a:lnTo>
                        <a:pt x="3235" y="3697"/>
                      </a:lnTo>
                      <a:lnTo>
                        <a:pt x="3211" y="3694"/>
                      </a:lnTo>
                      <a:lnTo>
                        <a:pt x="3189" y="3687"/>
                      </a:lnTo>
                      <a:lnTo>
                        <a:pt x="3168" y="3675"/>
                      </a:lnTo>
                      <a:lnTo>
                        <a:pt x="2911" y="3491"/>
                      </a:lnTo>
                      <a:lnTo>
                        <a:pt x="2825" y="3539"/>
                      </a:lnTo>
                      <a:lnTo>
                        <a:pt x="2737" y="3583"/>
                      </a:lnTo>
                      <a:lnTo>
                        <a:pt x="2646" y="3620"/>
                      </a:lnTo>
                      <a:lnTo>
                        <a:pt x="2554" y="3652"/>
                      </a:lnTo>
                      <a:lnTo>
                        <a:pt x="2459" y="3678"/>
                      </a:lnTo>
                      <a:lnTo>
                        <a:pt x="2408" y="3997"/>
                      </a:lnTo>
                      <a:lnTo>
                        <a:pt x="2399" y="4025"/>
                      </a:lnTo>
                      <a:lnTo>
                        <a:pt x="2386" y="4050"/>
                      </a:lnTo>
                      <a:lnTo>
                        <a:pt x="2367" y="4069"/>
                      </a:lnTo>
                      <a:lnTo>
                        <a:pt x="2343" y="4084"/>
                      </a:lnTo>
                      <a:lnTo>
                        <a:pt x="2317" y="4094"/>
                      </a:lnTo>
                      <a:lnTo>
                        <a:pt x="2289" y="4098"/>
                      </a:lnTo>
                      <a:lnTo>
                        <a:pt x="1809" y="4098"/>
                      </a:lnTo>
                      <a:lnTo>
                        <a:pt x="1781" y="4094"/>
                      </a:lnTo>
                      <a:lnTo>
                        <a:pt x="1755" y="4084"/>
                      </a:lnTo>
                      <a:lnTo>
                        <a:pt x="1731" y="4069"/>
                      </a:lnTo>
                      <a:lnTo>
                        <a:pt x="1712" y="4050"/>
                      </a:lnTo>
                      <a:lnTo>
                        <a:pt x="1699" y="4025"/>
                      </a:lnTo>
                      <a:lnTo>
                        <a:pt x="1690" y="3997"/>
                      </a:lnTo>
                      <a:lnTo>
                        <a:pt x="1639" y="3678"/>
                      </a:lnTo>
                      <a:lnTo>
                        <a:pt x="1544" y="3652"/>
                      </a:lnTo>
                      <a:lnTo>
                        <a:pt x="1452" y="3620"/>
                      </a:lnTo>
                      <a:lnTo>
                        <a:pt x="1361" y="3583"/>
                      </a:lnTo>
                      <a:lnTo>
                        <a:pt x="1273" y="3539"/>
                      </a:lnTo>
                      <a:lnTo>
                        <a:pt x="1187" y="3491"/>
                      </a:lnTo>
                      <a:lnTo>
                        <a:pt x="930" y="3675"/>
                      </a:lnTo>
                      <a:lnTo>
                        <a:pt x="909" y="3687"/>
                      </a:lnTo>
                      <a:lnTo>
                        <a:pt x="885" y="3694"/>
                      </a:lnTo>
                      <a:lnTo>
                        <a:pt x="862" y="3697"/>
                      </a:lnTo>
                      <a:lnTo>
                        <a:pt x="838" y="3694"/>
                      </a:lnTo>
                      <a:lnTo>
                        <a:pt x="816" y="3688"/>
                      </a:lnTo>
                      <a:lnTo>
                        <a:pt x="795" y="3677"/>
                      </a:lnTo>
                      <a:lnTo>
                        <a:pt x="776" y="3662"/>
                      </a:lnTo>
                      <a:lnTo>
                        <a:pt x="436" y="3322"/>
                      </a:lnTo>
                      <a:lnTo>
                        <a:pt x="421" y="3303"/>
                      </a:lnTo>
                      <a:lnTo>
                        <a:pt x="410" y="3282"/>
                      </a:lnTo>
                      <a:lnTo>
                        <a:pt x="402" y="3259"/>
                      </a:lnTo>
                      <a:lnTo>
                        <a:pt x="401" y="3236"/>
                      </a:lnTo>
                      <a:lnTo>
                        <a:pt x="404" y="3213"/>
                      </a:lnTo>
                      <a:lnTo>
                        <a:pt x="411" y="3189"/>
                      </a:lnTo>
                      <a:lnTo>
                        <a:pt x="423" y="3168"/>
                      </a:lnTo>
                      <a:lnTo>
                        <a:pt x="607" y="2911"/>
                      </a:lnTo>
                      <a:lnTo>
                        <a:pt x="559" y="2825"/>
                      </a:lnTo>
                      <a:lnTo>
                        <a:pt x="515" y="2737"/>
                      </a:lnTo>
                      <a:lnTo>
                        <a:pt x="478" y="2646"/>
                      </a:lnTo>
                      <a:lnTo>
                        <a:pt x="446" y="2554"/>
                      </a:lnTo>
                      <a:lnTo>
                        <a:pt x="420" y="2459"/>
                      </a:lnTo>
                      <a:lnTo>
                        <a:pt x="101" y="2408"/>
                      </a:lnTo>
                      <a:lnTo>
                        <a:pt x="73" y="2399"/>
                      </a:lnTo>
                      <a:lnTo>
                        <a:pt x="48" y="2386"/>
                      </a:lnTo>
                      <a:lnTo>
                        <a:pt x="29" y="2367"/>
                      </a:lnTo>
                      <a:lnTo>
                        <a:pt x="14" y="2343"/>
                      </a:lnTo>
                      <a:lnTo>
                        <a:pt x="4" y="2317"/>
                      </a:lnTo>
                      <a:lnTo>
                        <a:pt x="0" y="2289"/>
                      </a:lnTo>
                      <a:lnTo>
                        <a:pt x="0" y="1809"/>
                      </a:lnTo>
                      <a:lnTo>
                        <a:pt x="4" y="1781"/>
                      </a:lnTo>
                      <a:lnTo>
                        <a:pt x="14" y="1755"/>
                      </a:lnTo>
                      <a:lnTo>
                        <a:pt x="29" y="1731"/>
                      </a:lnTo>
                      <a:lnTo>
                        <a:pt x="48" y="1712"/>
                      </a:lnTo>
                      <a:lnTo>
                        <a:pt x="73" y="1699"/>
                      </a:lnTo>
                      <a:lnTo>
                        <a:pt x="101" y="1690"/>
                      </a:lnTo>
                      <a:lnTo>
                        <a:pt x="420" y="1639"/>
                      </a:lnTo>
                      <a:lnTo>
                        <a:pt x="446" y="1544"/>
                      </a:lnTo>
                      <a:lnTo>
                        <a:pt x="478" y="1452"/>
                      </a:lnTo>
                      <a:lnTo>
                        <a:pt x="515" y="1361"/>
                      </a:lnTo>
                      <a:lnTo>
                        <a:pt x="559" y="1273"/>
                      </a:lnTo>
                      <a:lnTo>
                        <a:pt x="607" y="1187"/>
                      </a:lnTo>
                      <a:lnTo>
                        <a:pt x="423" y="930"/>
                      </a:lnTo>
                      <a:lnTo>
                        <a:pt x="411" y="909"/>
                      </a:lnTo>
                      <a:lnTo>
                        <a:pt x="404" y="885"/>
                      </a:lnTo>
                      <a:lnTo>
                        <a:pt x="401" y="862"/>
                      </a:lnTo>
                      <a:lnTo>
                        <a:pt x="402" y="839"/>
                      </a:lnTo>
                      <a:lnTo>
                        <a:pt x="410" y="816"/>
                      </a:lnTo>
                      <a:lnTo>
                        <a:pt x="421" y="795"/>
                      </a:lnTo>
                      <a:lnTo>
                        <a:pt x="436" y="776"/>
                      </a:lnTo>
                      <a:lnTo>
                        <a:pt x="776" y="436"/>
                      </a:lnTo>
                      <a:lnTo>
                        <a:pt x="795" y="421"/>
                      </a:lnTo>
                      <a:lnTo>
                        <a:pt x="816" y="410"/>
                      </a:lnTo>
                      <a:lnTo>
                        <a:pt x="838" y="402"/>
                      </a:lnTo>
                      <a:lnTo>
                        <a:pt x="862" y="401"/>
                      </a:lnTo>
                      <a:lnTo>
                        <a:pt x="885" y="404"/>
                      </a:lnTo>
                      <a:lnTo>
                        <a:pt x="909" y="411"/>
                      </a:lnTo>
                      <a:lnTo>
                        <a:pt x="930" y="423"/>
                      </a:lnTo>
                      <a:lnTo>
                        <a:pt x="1187" y="607"/>
                      </a:lnTo>
                      <a:lnTo>
                        <a:pt x="1273" y="559"/>
                      </a:lnTo>
                      <a:lnTo>
                        <a:pt x="1361" y="515"/>
                      </a:lnTo>
                      <a:lnTo>
                        <a:pt x="1452" y="478"/>
                      </a:lnTo>
                      <a:lnTo>
                        <a:pt x="1544" y="446"/>
                      </a:lnTo>
                      <a:lnTo>
                        <a:pt x="1639" y="420"/>
                      </a:lnTo>
                      <a:lnTo>
                        <a:pt x="1690" y="101"/>
                      </a:lnTo>
                      <a:lnTo>
                        <a:pt x="1699" y="73"/>
                      </a:lnTo>
                      <a:lnTo>
                        <a:pt x="1712" y="48"/>
                      </a:lnTo>
                      <a:lnTo>
                        <a:pt x="1731" y="29"/>
                      </a:lnTo>
                      <a:lnTo>
                        <a:pt x="1755" y="14"/>
                      </a:lnTo>
                      <a:lnTo>
                        <a:pt x="1781" y="4"/>
                      </a:lnTo>
                      <a:lnTo>
                        <a:pt x="180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IN" sz="1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0" name="Freeform 8">
                  <a:extLst>
                    <a:ext uri="{FF2B5EF4-FFF2-40B4-BE49-F238E27FC236}">
                      <a16:creationId xmlns:a16="http://schemas.microsoft.com/office/drawing/2014/main" id="{DFCE69DC-CBBB-4074-9DEE-D88DD3FF4D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70640" y="6209641"/>
                  <a:ext cx="744573" cy="347157"/>
                </a:xfrm>
                <a:custGeom>
                  <a:avLst/>
                  <a:gdLst>
                    <a:gd name="T0" fmla="*/ 245 w 1600"/>
                    <a:gd name="T1" fmla="*/ 0 h 746"/>
                    <a:gd name="T2" fmla="*/ 292 w 1600"/>
                    <a:gd name="T3" fmla="*/ 52 h 746"/>
                    <a:gd name="T4" fmla="*/ 343 w 1600"/>
                    <a:gd name="T5" fmla="*/ 98 h 746"/>
                    <a:gd name="T6" fmla="*/ 398 w 1600"/>
                    <a:gd name="T7" fmla="*/ 140 h 746"/>
                    <a:gd name="T8" fmla="*/ 457 w 1600"/>
                    <a:gd name="T9" fmla="*/ 178 h 746"/>
                    <a:gd name="T10" fmla="*/ 521 w 1600"/>
                    <a:gd name="T11" fmla="*/ 209 h 746"/>
                    <a:gd name="T12" fmla="*/ 586 w 1600"/>
                    <a:gd name="T13" fmla="*/ 234 h 746"/>
                    <a:gd name="T14" fmla="*/ 655 w 1600"/>
                    <a:gd name="T15" fmla="*/ 251 h 746"/>
                    <a:gd name="T16" fmla="*/ 727 w 1600"/>
                    <a:gd name="T17" fmla="*/ 262 h 746"/>
                    <a:gd name="T18" fmla="*/ 800 w 1600"/>
                    <a:gd name="T19" fmla="*/ 266 h 746"/>
                    <a:gd name="T20" fmla="*/ 873 w 1600"/>
                    <a:gd name="T21" fmla="*/ 262 h 746"/>
                    <a:gd name="T22" fmla="*/ 945 w 1600"/>
                    <a:gd name="T23" fmla="*/ 251 h 746"/>
                    <a:gd name="T24" fmla="*/ 1014 w 1600"/>
                    <a:gd name="T25" fmla="*/ 234 h 746"/>
                    <a:gd name="T26" fmla="*/ 1079 w 1600"/>
                    <a:gd name="T27" fmla="*/ 209 h 746"/>
                    <a:gd name="T28" fmla="*/ 1143 w 1600"/>
                    <a:gd name="T29" fmla="*/ 178 h 746"/>
                    <a:gd name="T30" fmla="*/ 1202 w 1600"/>
                    <a:gd name="T31" fmla="*/ 140 h 746"/>
                    <a:gd name="T32" fmla="*/ 1257 w 1600"/>
                    <a:gd name="T33" fmla="*/ 98 h 746"/>
                    <a:gd name="T34" fmla="*/ 1308 w 1600"/>
                    <a:gd name="T35" fmla="*/ 52 h 746"/>
                    <a:gd name="T36" fmla="*/ 1355 w 1600"/>
                    <a:gd name="T37" fmla="*/ 0 h 746"/>
                    <a:gd name="T38" fmla="*/ 1402 w 1600"/>
                    <a:gd name="T39" fmla="*/ 46 h 746"/>
                    <a:gd name="T40" fmla="*/ 1446 w 1600"/>
                    <a:gd name="T41" fmla="*/ 94 h 746"/>
                    <a:gd name="T42" fmla="*/ 1485 w 1600"/>
                    <a:gd name="T43" fmla="*/ 148 h 746"/>
                    <a:gd name="T44" fmla="*/ 1520 w 1600"/>
                    <a:gd name="T45" fmla="*/ 202 h 746"/>
                    <a:gd name="T46" fmla="*/ 1551 w 1600"/>
                    <a:gd name="T47" fmla="*/ 262 h 746"/>
                    <a:gd name="T48" fmla="*/ 1577 w 1600"/>
                    <a:gd name="T49" fmla="*/ 323 h 746"/>
                    <a:gd name="T50" fmla="*/ 1600 w 1600"/>
                    <a:gd name="T51" fmla="*/ 386 h 746"/>
                    <a:gd name="T52" fmla="*/ 1544 w 1600"/>
                    <a:gd name="T53" fmla="*/ 443 h 746"/>
                    <a:gd name="T54" fmla="*/ 1484 w 1600"/>
                    <a:gd name="T55" fmla="*/ 498 h 746"/>
                    <a:gd name="T56" fmla="*/ 1420 w 1600"/>
                    <a:gd name="T57" fmla="*/ 546 h 746"/>
                    <a:gd name="T58" fmla="*/ 1353 w 1600"/>
                    <a:gd name="T59" fmla="*/ 591 h 746"/>
                    <a:gd name="T60" fmla="*/ 1282 w 1600"/>
                    <a:gd name="T61" fmla="*/ 631 h 746"/>
                    <a:gd name="T62" fmla="*/ 1207 w 1600"/>
                    <a:gd name="T63" fmla="*/ 664 h 746"/>
                    <a:gd name="T64" fmla="*/ 1132 w 1600"/>
                    <a:gd name="T65" fmla="*/ 693 h 746"/>
                    <a:gd name="T66" fmla="*/ 1052 w 1600"/>
                    <a:gd name="T67" fmla="*/ 717 h 746"/>
                    <a:gd name="T68" fmla="*/ 970 w 1600"/>
                    <a:gd name="T69" fmla="*/ 733 h 746"/>
                    <a:gd name="T70" fmla="*/ 886 w 1600"/>
                    <a:gd name="T71" fmla="*/ 743 h 746"/>
                    <a:gd name="T72" fmla="*/ 800 w 1600"/>
                    <a:gd name="T73" fmla="*/ 746 h 746"/>
                    <a:gd name="T74" fmla="*/ 714 w 1600"/>
                    <a:gd name="T75" fmla="*/ 743 h 746"/>
                    <a:gd name="T76" fmla="*/ 630 w 1600"/>
                    <a:gd name="T77" fmla="*/ 733 h 746"/>
                    <a:gd name="T78" fmla="*/ 548 w 1600"/>
                    <a:gd name="T79" fmla="*/ 717 h 746"/>
                    <a:gd name="T80" fmla="*/ 468 w 1600"/>
                    <a:gd name="T81" fmla="*/ 693 h 746"/>
                    <a:gd name="T82" fmla="*/ 393 w 1600"/>
                    <a:gd name="T83" fmla="*/ 664 h 746"/>
                    <a:gd name="T84" fmla="*/ 318 w 1600"/>
                    <a:gd name="T85" fmla="*/ 631 h 746"/>
                    <a:gd name="T86" fmla="*/ 247 w 1600"/>
                    <a:gd name="T87" fmla="*/ 591 h 746"/>
                    <a:gd name="T88" fmla="*/ 180 w 1600"/>
                    <a:gd name="T89" fmla="*/ 546 h 746"/>
                    <a:gd name="T90" fmla="*/ 116 w 1600"/>
                    <a:gd name="T91" fmla="*/ 498 h 746"/>
                    <a:gd name="T92" fmla="*/ 56 w 1600"/>
                    <a:gd name="T93" fmla="*/ 443 h 746"/>
                    <a:gd name="T94" fmla="*/ 0 w 1600"/>
                    <a:gd name="T95" fmla="*/ 386 h 746"/>
                    <a:gd name="T96" fmla="*/ 23 w 1600"/>
                    <a:gd name="T97" fmla="*/ 323 h 746"/>
                    <a:gd name="T98" fmla="*/ 49 w 1600"/>
                    <a:gd name="T99" fmla="*/ 262 h 746"/>
                    <a:gd name="T100" fmla="*/ 80 w 1600"/>
                    <a:gd name="T101" fmla="*/ 202 h 746"/>
                    <a:gd name="T102" fmla="*/ 115 w 1600"/>
                    <a:gd name="T103" fmla="*/ 148 h 746"/>
                    <a:gd name="T104" fmla="*/ 154 w 1600"/>
                    <a:gd name="T105" fmla="*/ 94 h 746"/>
                    <a:gd name="T106" fmla="*/ 198 w 1600"/>
                    <a:gd name="T107" fmla="*/ 46 h 746"/>
                    <a:gd name="T108" fmla="*/ 245 w 1600"/>
                    <a:gd name="T109" fmla="*/ 0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600" h="746">
                      <a:moveTo>
                        <a:pt x="245" y="0"/>
                      </a:moveTo>
                      <a:lnTo>
                        <a:pt x="292" y="52"/>
                      </a:lnTo>
                      <a:lnTo>
                        <a:pt x="343" y="98"/>
                      </a:lnTo>
                      <a:lnTo>
                        <a:pt x="398" y="140"/>
                      </a:lnTo>
                      <a:lnTo>
                        <a:pt x="457" y="178"/>
                      </a:lnTo>
                      <a:lnTo>
                        <a:pt x="521" y="209"/>
                      </a:lnTo>
                      <a:lnTo>
                        <a:pt x="586" y="234"/>
                      </a:lnTo>
                      <a:lnTo>
                        <a:pt x="655" y="251"/>
                      </a:lnTo>
                      <a:lnTo>
                        <a:pt x="727" y="262"/>
                      </a:lnTo>
                      <a:lnTo>
                        <a:pt x="800" y="266"/>
                      </a:lnTo>
                      <a:lnTo>
                        <a:pt x="873" y="262"/>
                      </a:lnTo>
                      <a:lnTo>
                        <a:pt x="945" y="251"/>
                      </a:lnTo>
                      <a:lnTo>
                        <a:pt x="1014" y="234"/>
                      </a:lnTo>
                      <a:lnTo>
                        <a:pt x="1079" y="209"/>
                      </a:lnTo>
                      <a:lnTo>
                        <a:pt x="1143" y="178"/>
                      </a:lnTo>
                      <a:lnTo>
                        <a:pt x="1202" y="140"/>
                      </a:lnTo>
                      <a:lnTo>
                        <a:pt x="1257" y="98"/>
                      </a:lnTo>
                      <a:lnTo>
                        <a:pt x="1308" y="52"/>
                      </a:lnTo>
                      <a:lnTo>
                        <a:pt x="1355" y="0"/>
                      </a:lnTo>
                      <a:lnTo>
                        <a:pt x="1402" y="46"/>
                      </a:lnTo>
                      <a:lnTo>
                        <a:pt x="1446" y="94"/>
                      </a:lnTo>
                      <a:lnTo>
                        <a:pt x="1485" y="148"/>
                      </a:lnTo>
                      <a:lnTo>
                        <a:pt x="1520" y="202"/>
                      </a:lnTo>
                      <a:lnTo>
                        <a:pt x="1551" y="262"/>
                      </a:lnTo>
                      <a:lnTo>
                        <a:pt x="1577" y="323"/>
                      </a:lnTo>
                      <a:lnTo>
                        <a:pt x="1600" y="386"/>
                      </a:lnTo>
                      <a:lnTo>
                        <a:pt x="1544" y="443"/>
                      </a:lnTo>
                      <a:lnTo>
                        <a:pt x="1484" y="498"/>
                      </a:lnTo>
                      <a:lnTo>
                        <a:pt x="1420" y="546"/>
                      </a:lnTo>
                      <a:lnTo>
                        <a:pt x="1353" y="591"/>
                      </a:lnTo>
                      <a:lnTo>
                        <a:pt x="1282" y="631"/>
                      </a:lnTo>
                      <a:lnTo>
                        <a:pt x="1207" y="664"/>
                      </a:lnTo>
                      <a:lnTo>
                        <a:pt x="1132" y="693"/>
                      </a:lnTo>
                      <a:lnTo>
                        <a:pt x="1052" y="717"/>
                      </a:lnTo>
                      <a:lnTo>
                        <a:pt x="970" y="733"/>
                      </a:lnTo>
                      <a:lnTo>
                        <a:pt x="886" y="743"/>
                      </a:lnTo>
                      <a:lnTo>
                        <a:pt x="800" y="746"/>
                      </a:lnTo>
                      <a:lnTo>
                        <a:pt x="714" y="743"/>
                      </a:lnTo>
                      <a:lnTo>
                        <a:pt x="630" y="733"/>
                      </a:lnTo>
                      <a:lnTo>
                        <a:pt x="548" y="717"/>
                      </a:lnTo>
                      <a:lnTo>
                        <a:pt x="468" y="693"/>
                      </a:lnTo>
                      <a:lnTo>
                        <a:pt x="393" y="664"/>
                      </a:lnTo>
                      <a:lnTo>
                        <a:pt x="318" y="631"/>
                      </a:lnTo>
                      <a:lnTo>
                        <a:pt x="247" y="591"/>
                      </a:lnTo>
                      <a:lnTo>
                        <a:pt x="180" y="546"/>
                      </a:lnTo>
                      <a:lnTo>
                        <a:pt x="116" y="498"/>
                      </a:lnTo>
                      <a:lnTo>
                        <a:pt x="56" y="443"/>
                      </a:lnTo>
                      <a:lnTo>
                        <a:pt x="0" y="386"/>
                      </a:lnTo>
                      <a:lnTo>
                        <a:pt x="23" y="323"/>
                      </a:lnTo>
                      <a:lnTo>
                        <a:pt x="49" y="262"/>
                      </a:lnTo>
                      <a:lnTo>
                        <a:pt x="80" y="202"/>
                      </a:lnTo>
                      <a:lnTo>
                        <a:pt x="115" y="148"/>
                      </a:lnTo>
                      <a:lnTo>
                        <a:pt x="154" y="94"/>
                      </a:lnTo>
                      <a:lnTo>
                        <a:pt x="198" y="46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IN" sz="1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82E4B626-D591-44A7-B185-59D2695B8AD3}"/>
                  </a:ext>
                </a:extLst>
              </p:cNvPr>
              <p:cNvGrpSpPr/>
              <p:nvPr/>
            </p:nvGrpSpPr>
            <p:grpSpPr>
              <a:xfrm>
                <a:off x="367883" y="4259906"/>
                <a:ext cx="2765353" cy="739430"/>
                <a:chOff x="367883" y="4259906"/>
                <a:chExt cx="2765353" cy="73943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536E2178-5D8A-4A54-8088-5E2B90EDBDBF}"/>
                    </a:ext>
                  </a:extLst>
                </p:cNvPr>
                <p:cNvGrpSpPr/>
                <p:nvPr/>
              </p:nvGrpSpPr>
              <p:grpSpPr>
                <a:xfrm>
                  <a:off x="425145" y="4449596"/>
                  <a:ext cx="2708091" cy="509083"/>
                  <a:chOff x="1168397" y="4720045"/>
                  <a:chExt cx="3365382" cy="632644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A9866F3D-56D5-40F9-ADC2-F0C1C47B7412}"/>
                      </a:ext>
                    </a:extLst>
                  </p:cNvPr>
                  <p:cNvGrpSpPr/>
                  <p:nvPr/>
                </p:nvGrpSpPr>
                <p:grpSpPr>
                  <a:xfrm>
                    <a:off x="2954785" y="4725276"/>
                    <a:ext cx="1578994" cy="407823"/>
                    <a:chOff x="2831592" y="5008775"/>
                    <a:chExt cx="1596964" cy="412465"/>
                  </a:xfrm>
                </p:grpSpPr>
                <p:grpSp>
                  <p:nvGrpSpPr>
                    <p:cNvPr id="179" name="Group 178">
                      <a:extLst>
                        <a:ext uri="{FF2B5EF4-FFF2-40B4-BE49-F238E27FC236}">
                          <a16:creationId xmlns:a16="http://schemas.microsoft.com/office/drawing/2014/main" id="{23900E2C-6468-40DD-9A88-67B523C6F9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6881" y="5008775"/>
                      <a:ext cx="1591675" cy="26440"/>
                      <a:chOff x="4193039" y="5595857"/>
                      <a:chExt cx="1591675" cy="26440"/>
                    </a:xfrm>
                  </p:grpSpPr>
                  <p:sp>
                    <p:nvSpPr>
                      <p:cNvPr id="186" name="Rectangle 122">
                        <a:extLst>
                          <a:ext uri="{FF2B5EF4-FFF2-40B4-BE49-F238E27FC236}">
                            <a16:creationId xmlns:a16="http://schemas.microsoft.com/office/drawing/2014/main" id="{2560C2AB-9324-4DC3-A4CA-203ABDF255F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93039" y="5595857"/>
                        <a:ext cx="1591675" cy="26439"/>
                      </a:xfrm>
                      <a:prstGeom prst="rect">
                        <a:avLst/>
                      </a:prstGeom>
                      <a:solidFill>
                        <a:srgbClr val="D2D4D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87" name="Rectangle 125">
                        <a:extLst>
                          <a:ext uri="{FF2B5EF4-FFF2-40B4-BE49-F238E27FC236}">
                            <a16:creationId xmlns:a16="http://schemas.microsoft.com/office/drawing/2014/main" id="{9DAEF6AA-FEDA-4814-A72E-00387BA701E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93039" y="5595857"/>
                        <a:ext cx="1531745" cy="26440"/>
                      </a:xfrm>
                      <a:prstGeom prst="rect">
                        <a:avLst/>
                      </a:prstGeom>
                      <a:solidFill>
                        <a:srgbClr val="BE8128"/>
                      </a:solidFill>
                      <a:ln w="0" cap="flat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80" name="Group 179">
                      <a:extLst>
                        <a:ext uri="{FF2B5EF4-FFF2-40B4-BE49-F238E27FC236}">
                          <a16:creationId xmlns:a16="http://schemas.microsoft.com/office/drawing/2014/main" id="{8F3B16C3-8AFB-4BCB-BC0D-1EBEBB84BF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6881" y="5207954"/>
                      <a:ext cx="1591675" cy="26440"/>
                      <a:chOff x="4193039" y="5795036"/>
                      <a:chExt cx="1591675" cy="26440"/>
                    </a:xfrm>
                  </p:grpSpPr>
                  <p:sp>
                    <p:nvSpPr>
                      <p:cNvPr id="184" name="Rectangle 132">
                        <a:extLst>
                          <a:ext uri="{FF2B5EF4-FFF2-40B4-BE49-F238E27FC236}">
                            <a16:creationId xmlns:a16="http://schemas.microsoft.com/office/drawing/2014/main" id="{C2A6A10A-1087-4742-808F-3AB6A05FD36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93039" y="5795036"/>
                        <a:ext cx="1591675" cy="26440"/>
                      </a:xfrm>
                      <a:prstGeom prst="rect">
                        <a:avLst/>
                      </a:prstGeom>
                      <a:solidFill>
                        <a:srgbClr val="D2D4D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85" name="Rectangle 135">
                        <a:extLst>
                          <a:ext uri="{FF2B5EF4-FFF2-40B4-BE49-F238E27FC236}">
                            <a16:creationId xmlns:a16="http://schemas.microsoft.com/office/drawing/2014/main" id="{D66754BA-39BF-4DA4-AA33-A236D3FF981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93039" y="5795036"/>
                        <a:ext cx="1272635" cy="26440"/>
                      </a:xfrm>
                      <a:prstGeom prst="rect">
                        <a:avLst/>
                      </a:prstGeom>
                      <a:solidFill>
                        <a:srgbClr val="BE8128"/>
                      </a:solidFill>
                      <a:ln w="0" cap="flat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81" name="Group 180">
                      <a:extLst>
                        <a:ext uri="{FF2B5EF4-FFF2-40B4-BE49-F238E27FC236}">
                          <a16:creationId xmlns:a16="http://schemas.microsoft.com/office/drawing/2014/main" id="{22D3B80F-FB0E-469E-A762-B0A807CFAE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1592" y="5394796"/>
                      <a:ext cx="1591676" cy="26444"/>
                      <a:chOff x="4187750" y="5981878"/>
                      <a:chExt cx="1591676" cy="26444"/>
                    </a:xfrm>
                  </p:grpSpPr>
                  <p:sp>
                    <p:nvSpPr>
                      <p:cNvPr id="182" name="Rectangle 136">
                        <a:extLst>
                          <a:ext uri="{FF2B5EF4-FFF2-40B4-BE49-F238E27FC236}">
                            <a16:creationId xmlns:a16="http://schemas.microsoft.com/office/drawing/2014/main" id="{D8C79D23-FA19-404C-871C-56811E22BA2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7750" y="5981882"/>
                        <a:ext cx="1591676" cy="26440"/>
                      </a:xfrm>
                      <a:prstGeom prst="rect">
                        <a:avLst/>
                      </a:prstGeom>
                      <a:solidFill>
                        <a:srgbClr val="D2D4D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83" name="Rectangle 139">
                        <a:extLst>
                          <a:ext uri="{FF2B5EF4-FFF2-40B4-BE49-F238E27FC236}">
                            <a16:creationId xmlns:a16="http://schemas.microsoft.com/office/drawing/2014/main" id="{53EDC4E4-55E2-4A42-BACC-791F81189F6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7751" y="5981878"/>
                        <a:ext cx="710349" cy="26440"/>
                      </a:xfrm>
                      <a:prstGeom prst="rect">
                        <a:avLst/>
                      </a:prstGeom>
                      <a:solidFill>
                        <a:srgbClr val="BE8128"/>
                      </a:solidFill>
                      <a:ln w="0" cap="flat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0" name="Group 159">
                    <a:extLst>
                      <a:ext uri="{FF2B5EF4-FFF2-40B4-BE49-F238E27FC236}">
                        <a16:creationId xmlns:a16="http://schemas.microsoft.com/office/drawing/2014/main" id="{A26BA5B3-3863-4974-8536-CDD56647F947}"/>
                      </a:ext>
                    </a:extLst>
                  </p:cNvPr>
                  <p:cNvGrpSpPr/>
                  <p:nvPr/>
                </p:nvGrpSpPr>
                <p:grpSpPr>
                  <a:xfrm>
                    <a:off x="1168397" y="4720045"/>
                    <a:ext cx="1578995" cy="632644"/>
                    <a:chOff x="1024874" y="5003486"/>
                    <a:chExt cx="1596964" cy="639844"/>
                  </a:xfrm>
                </p:grpSpPr>
                <p:grpSp>
                  <p:nvGrpSpPr>
                    <p:cNvPr id="161" name="Group 160">
                      <a:extLst>
                        <a:ext uri="{FF2B5EF4-FFF2-40B4-BE49-F238E27FC236}">
                          <a16:creationId xmlns:a16="http://schemas.microsoft.com/office/drawing/2014/main" id="{827F5D86-6D1A-4AF3-A890-3DC13A58B9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4874" y="5389508"/>
                      <a:ext cx="1589912" cy="24677"/>
                      <a:chOff x="2381032" y="5976590"/>
                      <a:chExt cx="1589912" cy="24677"/>
                    </a:xfrm>
                  </p:grpSpPr>
                  <p:sp>
                    <p:nvSpPr>
                      <p:cNvPr id="175" name="Rectangle 177">
                        <a:extLst>
                          <a:ext uri="{FF2B5EF4-FFF2-40B4-BE49-F238E27FC236}">
                            <a16:creationId xmlns:a16="http://schemas.microsoft.com/office/drawing/2014/main" id="{0EC64B56-A247-4212-ABBA-09F1527F2EC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1032" y="5976590"/>
                        <a:ext cx="1589912" cy="24677"/>
                      </a:xfrm>
                      <a:prstGeom prst="rect">
                        <a:avLst/>
                      </a:prstGeom>
                      <a:solidFill>
                        <a:srgbClr val="D2D4D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76" name="Rectangle 178">
                        <a:extLst>
                          <a:ext uri="{FF2B5EF4-FFF2-40B4-BE49-F238E27FC236}">
                            <a16:creationId xmlns:a16="http://schemas.microsoft.com/office/drawing/2014/main" id="{763338A8-2B9D-4D44-904E-39DF74DF2FD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1032" y="5976590"/>
                        <a:ext cx="1589912" cy="2467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77" name="Rectangle 179">
                        <a:extLst>
                          <a:ext uri="{FF2B5EF4-FFF2-40B4-BE49-F238E27FC236}">
                            <a16:creationId xmlns:a16="http://schemas.microsoft.com/office/drawing/2014/main" id="{18B2A697-B9B1-4DED-ACBB-703B4540912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1032" y="5976590"/>
                        <a:ext cx="1115759" cy="24677"/>
                      </a:xfrm>
                      <a:prstGeom prst="rect">
                        <a:avLst/>
                      </a:prstGeom>
                      <a:solidFill>
                        <a:srgbClr val="FF006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78" name="Rectangle 180">
                        <a:extLst>
                          <a:ext uri="{FF2B5EF4-FFF2-40B4-BE49-F238E27FC236}">
                            <a16:creationId xmlns:a16="http://schemas.microsoft.com/office/drawing/2014/main" id="{36CD9B50-A1B6-43FD-8851-8A5AE75612F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1032" y="5976590"/>
                        <a:ext cx="1115759" cy="24677"/>
                      </a:xfrm>
                      <a:prstGeom prst="rect">
                        <a:avLst/>
                      </a:prstGeom>
                      <a:solidFill>
                        <a:srgbClr val="BE8128"/>
                      </a:solidFill>
                      <a:ln w="0" cap="flat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62" name="Group 161">
                      <a:extLst>
                        <a:ext uri="{FF2B5EF4-FFF2-40B4-BE49-F238E27FC236}">
                          <a16:creationId xmlns:a16="http://schemas.microsoft.com/office/drawing/2014/main" id="{51ED5622-38FB-4AA6-B123-CE40EAE7CE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0163" y="5618653"/>
                      <a:ext cx="1591675" cy="24677"/>
                      <a:chOff x="2386321" y="6205735"/>
                      <a:chExt cx="1591675" cy="24677"/>
                    </a:xfrm>
                  </p:grpSpPr>
                  <p:sp>
                    <p:nvSpPr>
                      <p:cNvPr id="173" name="Rectangle 201">
                        <a:extLst>
                          <a:ext uri="{FF2B5EF4-FFF2-40B4-BE49-F238E27FC236}">
                            <a16:creationId xmlns:a16="http://schemas.microsoft.com/office/drawing/2014/main" id="{47A36148-4F4B-4CD9-990C-238DC037689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6321" y="6205735"/>
                        <a:ext cx="1591675" cy="24677"/>
                      </a:xfrm>
                      <a:prstGeom prst="rect">
                        <a:avLst/>
                      </a:prstGeom>
                      <a:solidFill>
                        <a:srgbClr val="D2D4D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74" name="Rectangle 204">
                        <a:extLst>
                          <a:ext uri="{FF2B5EF4-FFF2-40B4-BE49-F238E27FC236}">
                            <a16:creationId xmlns:a16="http://schemas.microsoft.com/office/drawing/2014/main" id="{A2ABFF65-102C-4DDF-BB73-325255D978D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6321" y="6205735"/>
                        <a:ext cx="1195078" cy="24677"/>
                      </a:xfrm>
                      <a:prstGeom prst="rect">
                        <a:avLst/>
                      </a:prstGeom>
                      <a:solidFill>
                        <a:srgbClr val="BE8128"/>
                      </a:solidFill>
                      <a:ln w="0" cap="flat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63" name="Group 162">
                      <a:extLst>
                        <a:ext uri="{FF2B5EF4-FFF2-40B4-BE49-F238E27FC236}">
                          <a16:creationId xmlns:a16="http://schemas.microsoft.com/office/drawing/2014/main" id="{B826333F-F772-4474-8045-E465ABD094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8400" y="5003486"/>
                      <a:ext cx="1589912" cy="24677"/>
                      <a:chOff x="2384558" y="5590568"/>
                      <a:chExt cx="1589912" cy="24677"/>
                    </a:xfrm>
                  </p:grpSpPr>
                  <p:sp>
                    <p:nvSpPr>
                      <p:cNvPr id="169" name="Rectangle 160">
                        <a:extLst>
                          <a:ext uri="{FF2B5EF4-FFF2-40B4-BE49-F238E27FC236}">
                            <a16:creationId xmlns:a16="http://schemas.microsoft.com/office/drawing/2014/main" id="{13638018-A3A6-4CEF-AA85-BFDA5460CE8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4558" y="5590568"/>
                        <a:ext cx="1589912" cy="24677"/>
                      </a:xfrm>
                      <a:prstGeom prst="rect">
                        <a:avLst/>
                      </a:prstGeom>
                      <a:solidFill>
                        <a:srgbClr val="D2D4D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70" name="Rectangle 161">
                        <a:extLst>
                          <a:ext uri="{FF2B5EF4-FFF2-40B4-BE49-F238E27FC236}">
                            <a16:creationId xmlns:a16="http://schemas.microsoft.com/office/drawing/2014/main" id="{DC993FF7-E8D6-44E4-8EB6-2FF512F62AF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4558" y="5590568"/>
                        <a:ext cx="1589912" cy="24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71" name="Rectangle 162">
                        <a:extLst>
                          <a:ext uri="{FF2B5EF4-FFF2-40B4-BE49-F238E27FC236}">
                            <a16:creationId xmlns:a16="http://schemas.microsoft.com/office/drawing/2014/main" id="{07BC8E11-45A4-46E9-A5ED-9604002A354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4558" y="5590568"/>
                        <a:ext cx="1397784" cy="24677"/>
                      </a:xfrm>
                      <a:prstGeom prst="rect">
                        <a:avLst/>
                      </a:prstGeom>
                      <a:solidFill>
                        <a:srgbClr val="FF006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72" name="Rectangle 163">
                        <a:extLst>
                          <a:ext uri="{FF2B5EF4-FFF2-40B4-BE49-F238E27FC236}">
                            <a16:creationId xmlns:a16="http://schemas.microsoft.com/office/drawing/2014/main" id="{CCD0AD5B-8C95-4547-B2A5-C691F02CE95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4558" y="5590568"/>
                        <a:ext cx="1397784" cy="24677"/>
                      </a:xfrm>
                      <a:prstGeom prst="rect">
                        <a:avLst/>
                      </a:prstGeom>
                      <a:solidFill>
                        <a:srgbClr val="BE8128"/>
                      </a:solidFill>
                      <a:ln w="0" cap="flat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64" name="Group 163">
                      <a:extLst>
                        <a:ext uri="{FF2B5EF4-FFF2-40B4-BE49-F238E27FC236}">
                          <a16:creationId xmlns:a16="http://schemas.microsoft.com/office/drawing/2014/main" id="{C3DF62C5-4CEF-46A8-A336-922AFFA837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8400" y="5200904"/>
                      <a:ext cx="1589912" cy="26440"/>
                      <a:chOff x="2384558" y="5787986"/>
                      <a:chExt cx="1589912" cy="26440"/>
                    </a:xfrm>
                  </p:grpSpPr>
                  <p:sp>
                    <p:nvSpPr>
                      <p:cNvPr id="165" name="Rectangle 173">
                        <a:extLst>
                          <a:ext uri="{FF2B5EF4-FFF2-40B4-BE49-F238E27FC236}">
                            <a16:creationId xmlns:a16="http://schemas.microsoft.com/office/drawing/2014/main" id="{398BBAB0-B1E6-490C-B4A0-A5F4D7571AE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4558" y="5787986"/>
                        <a:ext cx="1589912" cy="26440"/>
                      </a:xfrm>
                      <a:prstGeom prst="rect">
                        <a:avLst/>
                      </a:prstGeom>
                      <a:solidFill>
                        <a:srgbClr val="D2D4D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66" name="Rectangle 174">
                        <a:extLst>
                          <a:ext uri="{FF2B5EF4-FFF2-40B4-BE49-F238E27FC236}">
                            <a16:creationId xmlns:a16="http://schemas.microsoft.com/office/drawing/2014/main" id="{520388C3-CD6E-4F7D-BBA2-3795347CFFE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4558" y="5787986"/>
                        <a:ext cx="1589912" cy="26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67" name="Rectangle 175">
                        <a:extLst>
                          <a:ext uri="{FF2B5EF4-FFF2-40B4-BE49-F238E27FC236}">
                            <a16:creationId xmlns:a16="http://schemas.microsoft.com/office/drawing/2014/main" id="{F2C7BB15-6235-400C-9651-B5907E8FF9F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4558" y="5787986"/>
                        <a:ext cx="1225044" cy="26440"/>
                      </a:xfrm>
                      <a:prstGeom prst="rect">
                        <a:avLst/>
                      </a:prstGeom>
                      <a:solidFill>
                        <a:srgbClr val="FF006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68" name="Rectangle 176">
                        <a:extLst>
                          <a:ext uri="{FF2B5EF4-FFF2-40B4-BE49-F238E27FC236}">
                            <a16:creationId xmlns:a16="http://schemas.microsoft.com/office/drawing/2014/main" id="{7CC161CD-AE2E-4B50-A3FC-57339C9D5ED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4558" y="5787986"/>
                        <a:ext cx="1225044" cy="26440"/>
                      </a:xfrm>
                      <a:prstGeom prst="rect">
                        <a:avLst/>
                      </a:prstGeom>
                      <a:solidFill>
                        <a:srgbClr val="BE8128"/>
                      </a:solidFill>
                      <a:ln w="0" cap="flat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defTabSz="685800">
                          <a:defRPr/>
                        </a:pPr>
                        <a:endParaRPr lang="en-IN" sz="20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D9D375D-431A-41D0-B03A-03C9539344AD}"/>
                    </a:ext>
                  </a:extLst>
                </p:cNvPr>
                <p:cNvSpPr txBox="1"/>
                <p:nvPr/>
              </p:nvSpPr>
              <p:spPr>
                <a:xfrm>
                  <a:off x="1808125" y="4595257"/>
                  <a:ext cx="959122" cy="2308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defTabSz="685800">
                    <a:defRPr/>
                  </a:pPr>
                  <a:r>
                    <a:rPr lang="en-US" sz="900" dirty="0">
                      <a:solidFill>
                        <a:srgbClr val="434343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Python</a:t>
                  </a: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DD02CC9F-8A09-45DA-8FDB-A68353C1A901}"/>
                    </a:ext>
                  </a:extLst>
                </p:cNvPr>
                <p:cNvSpPr txBox="1"/>
                <p:nvPr/>
              </p:nvSpPr>
              <p:spPr>
                <a:xfrm>
                  <a:off x="1808125" y="4274329"/>
                  <a:ext cx="959122" cy="2308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defTabSz="685800">
                    <a:defRPr/>
                  </a:pPr>
                  <a:r>
                    <a:rPr lang="en-US" sz="900" dirty="0">
                      <a:solidFill>
                        <a:srgbClr val="434343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Java</a:t>
                  </a: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49E9CE88-3949-4D93-962A-C1E2DAF6EC50}"/>
                    </a:ext>
                  </a:extLst>
                </p:cNvPr>
                <p:cNvSpPr txBox="1"/>
                <p:nvPr/>
              </p:nvSpPr>
              <p:spPr>
                <a:xfrm>
                  <a:off x="1808125" y="4439843"/>
                  <a:ext cx="959122" cy="2308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defTabSz="685800">
                    <a:defRPr/>
                  </a:pPr>
                  <a:r>
                    <a:rPr lang="en-US" sz="900" dirty="0">
                      <a:solidFill>
                        <a:srgbClr val="434343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C#</a:t>
                  </a: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DB9E6E47-78AE-41F4-9DF1-99308C621CF0}"/>
                    </a:ext>
                  </a:extLst>
                </p:cNvPr>
                <p:cNvSpPr txBox="1"/>
                <p:nvPr/>
              </p:nvSpPr>
              <p:spPr>
                <a:xfrm>
                  <a:off x="367883" y="4259906"/>
                  <a:ext cx="1131003" cy="2308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defTabSz="685800">
                    <a:defRPr/>
                  </a:pPr>
                  <a:r>
                    <a:rPr lang="en-US" sz="900" dirty="0">
                      <a:solidFill>
                        <a:srgbClr val="434343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Selenium - BDD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BE2E85DA-BFB8-4528-9AB2-DC3ADE208284}"/>
                    </a:ext>
                  </a:extLst>
                </p:cNvPr>
                <p:cNvSpPr txBox="1"/>
                <p:nvPr/>
              </p:nvSpPr>
              <p:spPr>
                <a:xfrm>
                  <a:off x="367883" y="4425421"/>
                  <a:ext cx="959121" cy="2308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defTabSz="685800">
                    <a:defRPr/>
                  </a:pPr>
                  <a:r>
                    <a:rPr lang="en-US" sz="900" dirty="0">
                      <a:solidFill>
                        <a:srgbClr val="434343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Rest-Assured</a:t>
                  </a:r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B77DEC42-6FC3-4571-BE36-9B7C49446591}"/>
                    </a:ext>
                  </a:extLst>
                </p:cNvPr>
                <p:cNvSpPr txBox="1"/>
                <p:nvPr/>
              </p:nvSpPr>
              <p:spPr>
                <a:xfrm>
                  <a:off x="367883" y="4580833"/>
                  <a:ext cx="1240912" cy="2308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defTabSz="685800">
                    <a:defRPr/>
                  </a:pPr>
                  <a:r>
                    <a:rPr lang="en-US" sz="900" dirty="0">
                      <a:solidFill>
                        <a:srgbClr val="434343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Mobile Automation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252DA15-38B8-45FF-8496-934F716D0BC1}"/>
                    </a:ext>
                  </a:extLst>
                </p:cNvPr>
                <p:cNvSpPr txBox="1"/>
                <p:nvPr/>
              </p:nvSpPr>
              <p:spPr>
                <a:xfrm>
                  <a:off x="367883" y="4768504"/>
                  <a:ext cx="1400073" cy="2308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defTabSz="685800">
                    <a:defRPr/>
                  </a:pPr>
                  <a:r>
                    <a:rPr lang="en-US" sz="900" dirty="0">
                      <a:solidFill>
                        <a:srgbClr val="434343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Load &amp; Performance</a:t>
                  </a:r>
                </a:p>
              </p:txBody>
            </p:sp>
          </p:grpSp>
        </p:grpSp>
      </p:grpSp>
      <p:sp>
        <p:nvSpPr>
          <p:cNvPr id="239" name="Title 1">
            <a:extLst>
              <a:ext uri="{FF2B5EF4-FFF2-40B4-BE49-F238E27FC236}">
                <a16:creationId xmlns:a16="http://schemas.microsoft.com/office/drawing/2014/main" id="{7EEEC6C2-AD3E-4F93-A318-38201CE825BC}"/>
              </a:ext>
            </a:extLst>
          </p:cNvPr>
          <p:cNvSpPr txBox="1">
            <a:spLocks/>
          </p:cNvSpPr>
          <p:nvPr/>
        </p:nvSpPr>
        <p:spPr>
          <a:xfrm>
            <a:off x="4400806" y="2989162"/>
            <a:ext cx="3075278" cy="8948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Automated Script</a:t>
            </a:r>
            <a:endParaRPr lang="en-US" sz="2400" dirty="0"/>
          </a:p>
        </p:txBody>
      </p:sp>
      <p:sp>
        <p:nvSpPr>
          <p:cNvPr id="240" name="Title 1">
            <a:extLst>
              <a:ext uri="{FF2B5EF4-FFF2-40B4-BE49-F238E27FC236}">
                <a16:creationId xmlns:a16="http://schemas.microsoft.com/office/drawing/2014/main" id="{730BD581-1616-4284-8B91-7FF4A98F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360" y="292725"/>
            <a:ext cx="2453757" cy="492461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About 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890777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FINANCIAL BLUE-RED">
      <a:dk1>
        <a:srgbClr val="000000"/>
      </a:dk1>
      <a:lt1>
        <a:srgbClr val="FFFFFF"/>
      </a:lt1>
      <a:dk2>
        <a:srgbClr val="242852"/>
      </a:dk2>
      <a:lt2>
        <a:srgbClr val="143961"/>
      </a:lt2>
      <a:accent1>
        <a:srgbClr val="244369"/>
      </a:accent1>
      <a:accent2>
        <a:srgbClr val="B84866"/>
      </a:accent2>
      <a:accent3>
        <a:srgbClr val="7D8B92"/>
      </a:accent3>
      <a:accent4>
        <a:srgbClr val="E17780"/>
      </a:accent4>
      <a:accent5>
        <a:srgbClr val="AEC2D9"/>
      </a:accent5>
      <a:accent6>
        <a:srgbClr val="982040"/>
      </a:accent6>
      <a:hlink>
        <a:srgbClr val="305077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44_T_PGO_FINANCE-BUSINESS-16x9.pptx" id="{93627D24-94E6-4C17-A79D-8AAC054FB8EB}" vid="{C4247629-D74D-47BB-A993-AABEA491A653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44_T_PGO_FINANCE-BUSINESS-16x9.pptx" id="{93627D24-94E6-4C17-A79D-8AAC054FB8EB}" vid="{94FD3B88-9A1B-480F-833C-2C0681FEF9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0144_T_PGO_FINANCE-BUSINESS-16x9</Template>
  <TotalTime>5786</TotalTime>
  <Words>382</Words>
  <Application>Microsoft Office PowerPoint</Application>
  <PresentationFormat>Widescreen</PresentationFormat>
  <Paragraphs>57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PresentationGO</vt:lpstr>
      <vt:lpstr>Designed by PresentationGO</vt:lpstr>
      <vt:lpstr>KnowledgeWare Training Plan &amp; Strategy</vt:lpstr>
      <vt:lpstr>About Us</vt:lpstr>
      <vt:lpstr>About Me</vt:lpstr>
    </vt:vector>
  </TitlesOfParts>
  <Company>Johnson Controls,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KnowledgeWare Training Plan &amp; Strategy</dc:title>
  <dc:creator>Mahesh Upadhyay</dc:creator>
  <dc:description>© Copyright PresentationGo.com</dc:description>
  <cp:lastModifiedBy>Mahesh Upadhyay</cp:lastModifiedBy>
  <cp:revision>39</cp:revision>
  <dcterms:created xsi:type="dcterms:W3CDTF">2021-01-30T17:12:06Z</dcterms:created>
  <dcterms:modified xsi:type="dcterms:W3CDTF">2024-01-16T02:18:35Z</dcterms:modified>
  <cp:category>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e01c0c-f9b3-4dc4-af0b-a82110cc37cd_Enabled">
    <vt:lpwstr>True</vt:lpwstr>
  </property>
  <property fmtid="{D5CDD505-2E9C-101B-9397-08002B2CF9AE}" pid="3" name="MSIP_Label_6be01c0c-f9b3-4dc4-af0b-a82110cc37cd_SiteId">
    <vt:lpwstr>a1f1e214-7ded-45b6-81a1-9e8ae3459641</vt:lpwstr>
  </property>
  <property fmtid="{D5CDD505-2E9C-101B-9397-08002B2CF9AE}" pid="4" name="MSIP_Label_6be01c0c-f9b3-4dc4-af0b-a82110cc37cd_Owner">
    <vt:lpwstr>cupadhma@jci.com</vt:lpwstr>
  </property>
  <property fmtid="{D5CDD505-2E9C-101B-9397-08002B2CF9AE}" pid="5" name="MSIP_Label_6be01c0c-f9b3-4dc4-af0b-a82110cc37cd_SetDate">
    <vt:lpwstr>2021-02-03T06:37:57.0443598Z</vt:lpwstr>
  </property>
  <property fmtid="{D5CDD505-2E9C-101B-9397-08002B2CF9AE}" pid="6" name="MSIP_Label_6be01c0c-f9b3-4dc4-af0b-a82110cc37cd_Name">
    <vt:lpwstr>Internal</vt:lpwstr>
  </property>
  <property fmtid="{D5CDD505-2E9C-101B-9397-08002B2CF9AE}" pid="7" name="MSIP_Label_6be01c0c-f9b3-4dc4-af0b-a82110cc37cd_Application">
    <vt:lpwstr>Microsoft Azure Information Protection</vt:lpwstr>
  </property>
  <property fmtid="{D5CDD505-2E9C-101B-9397-08002B2CF9AE}" pid="8" name="MSIP_Label_6be01c0c-f9b3-4dc4-af0b-a82110cc37cd_ActionId">
    <vt:lpwstr>925ee891-0b7d-42e0-b94d-caa64387c557</vt:lpwstr>
  </property>
  <property fmtid="{D5CDD505-2E9C-101B-9397-08002B2CF9AE}" pid="9" name="MSIP_Label_6be01c0c-f9b3-4dc4-af0b-a82110cc37cd_Extended_MSFT_Method">
    <vt:lpwstr>Automatic</vt:lpwstr>
  </property>
  <property fmtid="{D5CDD505-2E9C-101B-9397-08002B2CF9AE}" pid="10" name="Information Classification">
    <vt:lpwstr>Internal</vt:lpwstr>
  </property>
</Properties>
</file>