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5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3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85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25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3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2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8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4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452537" cy="5072009"/>
          </a:xfrm>
        </p:spPr>
        <p:txBody>
          <a:bodyPr>
            <a:normAutofit/>
          </a:bodyPr>
          <a:lstStyle/>
          <a:p>
            <a:r>
              <a:rPr lang="en-US" dirty="0" smtClean="0"/>
              <a:t>How to select value in a dropdown?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handle frame in </a:t>
            </a:r>
            <a:r>
              <a:rPr lang="en-US" dirty="0" err="1" smtClean="0"/>
              <a:t>webdriver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between assert and verify</a:t>
            </a:r>
            <a:br>
              <a:rPr lang="en-US" dirty="0" smtClean="0"/>
            </a:br>
            <a:r>
              <a:rPr lang="en-US" dirty="0"/>
              <a:t>How can we handle web-based pop </a:t>
            </a:r>
            <a:r>
              <a:rPr lang="en-US" dirty="0"/>
              <a:t>up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>How can we handle windows based pop up?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mouse hover on a web element using WebDriver?</a:t>
            </a:r>
          </a:p>
        </p:txBody>
      </p:sp>
    </p:spTree>
    <p:extLst>
      <p:ext uri="{BB962C8B-B14F-4D97-AF65-F5344CB8AC3E}">
        <p14:creationId xmlns:p14="http://schemas.microsoft.com/office/powerpoint/2010/main" val="28071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26813"/>
          </a:xfrm>
        </p:spPr>
        <p:txBody>
          <a:bodyPr/>
          <a:lstStyle/>
          <a:p>
            <a:pPr algn="ctr"/>
            <a:r>
              <a:rPr lang="en-US" dirty="0" smtClean="0"/>
              <a:t>What is your rating for last 3 appraisal.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995" y="0"/>
            <a:ext cx="11787388" cy="6248400"/>
          </a:xfrm>
        </p:spPr>
        <p:txBody>
          <a:bodyPr>
            <a:normAutofit/>
          </a:bodyPr>
          <a:lstStyle/>
          <a:p>
            <a:r>
              <a:rPr lang="en-US" sz="3200" dirty="0"/>
              <a:t>how do you rate yourself on scale of 5 in java.</a:t>
            </a:r>
            <a:br>
              <a:rPr lang="en-US" sz="3200" dirty="0"/>
            </a:br>
            <a:r>
              <a:rPr lang="en-US" sz="3200" dirty="0"/>
              <a:t>how do you rate yourself on scale of 5 in selenium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tell something about </a:t>
            </a:r>
            <a:r>
              <a:rPr lang="en-US" sz="3200" dirty="0"/>
              <a:t>oops concepts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Difference between overloading and overriding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227157" cy="5667910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static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between abstract and interface</a:t>
            </a:r>
            <a:br>
              <a:rPr lang="en-US" dirty="0" smtClean="0"/>
            </a:br>
            <a:r>
              <a:rPr lang="en-US" dirty="0" smtClean="0"/>
              <a:t>Logical questions</a:t>
            </a:r>
            <a:br>
              <a:rPr lang="en-US" dirty="0" smtClean="0"/>
            </a:br>
            <a:r>
              <a:rPr lang="en-US" dirty="0" smtClean="0"/>
              <a:t>Difference instance and static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95299"/>
          </a:xfrm>
        </p:spPr>
        <p:txBody>
          <a:bodyPr>
            <a:normAutofit/>
          </a:bodyPr>
          <a:lstStyle/>
          <a:p>
            <a:r>
              <a:rPr lang="en-US" dirty="0" smtClean="0"/>
              <a:t>Tell me bug life cycle process</a:t>
            </a:r>
            <a:br>
              <a:rPr lang="en-US" dirty="0" smtClean="0"/>
            </a:br>
            <a:r>
              <a:rPr lang="en-US" dirty="0" smtClean="0"/>
              <a:t>Tell me testing life cycle process</a:t>
            </a:r>
            <a:br>
              <a:rPr lang="en-US" dirty="0" smtClean="0"/>
            </a:br>
            <a:r>
              <a:rPr lang="en-US" dirty="0" smtClean="0"/>
              <a:t>tell me automation life cycle process</a:t>
            </a:r>
            <a:br>
              <a:rPr lang="en-US" dirty="0" smtClean="0"/>
            </a:br>
            <a:r>
              <a:rPr lang="en-US" dirty="0" smtClean="0"/>
              <a:t>tell me software development life cycle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433219" cy="5534346"/>
          </a:xfrm>
        </p:spPr>
        <p:txBody>
          <a:bodyPr>
            <a:normAutofit/>
          </a:bodyPr>
          <a:lstStyle/>
          <a:p>
            <a:r>
              <a:rPr lang="en-US" dirty="0" smtClean="0"/>
              <a:t>Tell me Automation process in your company</a:t>
            </a:r>
            <a:br>
              <a:rPr lang="en-US" dirty="0" smtClean="0"/>
            </a:br>
            <a:r>
              <a:rPr lang="en-US" dirty="0" smtClean="0"/>
              <a:t>what type of testing you have done</a:t>
            </a:r>
            <a:br>
              <a:rPr lang="en-US" dirty="0" smtClean="0"/>
            </a:br>
            <a:r>
              <a:rPr lang="en-US" dirty="0" smtClean="0"/>
              <a:t>tell me your project/reporting structure</a:t>
            </a:r>
            <a:br>
              <a:rPr lang="en-US" dirty="0" smtClean="0"/>
            </a:br>
            <a:r>
              <a:rPr lang="en-US" dirty="0" smtClean="0"/>
              <a:t>Tell me your roles and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362385" cy="5791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Tell me your framework structure</a:t>
            </a:r>
            <a:br>
              <a:rPr lang="en-US" sz="3200" dirty="0" smtClean="0"/>
            </a:br>
            <a:r>
              <a:rPr lang="en-US" sz="3200" dirty="0"/>
              <a:t>draw the architecture of </a:t>
            </a:r>
            <a:r>
              <a:rPr lang="en-US" sz="3200" dirty="0" err="1"/>
              <a:t>pom</a:t>
            </a:r>
            <a:r>
              <a:rPr lang="en-US" sz="3200" dirty="0"/>
              <a:t> framework and it uses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/>
              <a:t>scenario: suppose u have amount field which accepts 0 to 1000, write manual and automation</a:t>
            </a:r>
            <a:br>
              <a:rPr lang="en-US" sz="3200" dirty="0"/>
            </a:br>
            <a:r>
              <a:rPr lang="en-US" sz="3200" dirty="0" err="1" smtClean="0"/>
              <a:t>testcases</a:t>
            </a:r>
            <a:r>
              <a:rPr lang="en-US" sz="3200" dirty="0" smtClean="0"/>
              <a:t> </a:t>
            </a:r>
            <a:r>
              <a:rPr lang="en-US" sz="3200" dirty="0"/>
              <a:t>for that field.</a:t>
            </a:r>
            <a:br>
              <a:rPr lang="en-US" sz="3200" dirty="0"/>
            </a:br>
            <a:r>
              <a:rPr lang="en-US" sz="3200" dirty="0" smtClean="0"/>
              <a:t>Which version of selenium you are using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0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34351" cy="5585717"/>
          </a:xfrm>
        </p:spPr>
        <p:txBody>
          <a:bodyPr>
            <a:normAutofit/>
          </a:bodyPr>
          <a:lstStyle/>
          <a:p>
            <a:r>
              <a:rPr lang="en-US" dirty="0"/>
              <a:t>how will you read csv file, </a:t>
            </a:r>
            <a:r>
              <a:rPr lang="en-US" dirty="0" smtClean="0"/>
              <a:t>write a flow</a:t>
            </a:r>
            <a:br>
              <a:rPr lang="en-US" dirty="0" smtClean="0"/>
            </a:br>
            <a:r>
              <a:rPr lang="en-US" dirty="0" smtClean="0"/>
              <a:t>where do you manage your </a:t>
            </a:r>
            <a:r>
              <a:rPr lang="en-US" dirty="0" err="1" smtClean="0"/>
              <a:t>testData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err="1"/>
              <a:t>testcases</a:t>
            </a:r>
            <a:r>
              <a:rPr lang="en-US" dirty="0"/>
              <a:t> code will you write per day?</a:t>
            </a:r>
            <a:br>
              <a:rPr lang="en-US" dirty="0"/>
            </a:br>
            <a:r>
              <a:rPr lang="en-US" dirty="0"/>
              <a:t>have you developed any framework?</a:t>
            </a:r>
          </a:p>
        </p:txBody>
      </p:sp>
    </p:spTree>
    <p:extLst>
      <p:ext uri="{BB962C8B-B14F-4D97-AF65-F5344CB8AC3E}">
        <p14:creationId xmlns:p14="http://schemas.microsoft.com/office/powerpoint/2010/main" val="29136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027534" cy="5780926"/>
          </a:xfrm>
        </p:spPr>
        <p:txBody>
          <a:bodyPr>
            <a:normAutofit/>
          </a:bodyPr>
          <a:lstStyle/>
          <a:p>
            <a:r>
              <a:rPr lang="en-US" dirty="0"/>
              <a:t>what are frameworks exists in automation? explain </a:t>
            </a:r>
            <a:r>
              <a:rPr lang="en-US" dirty="0" smtClean="0"/>
              <a:t>anyone.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which framework is used in your project?</a:t>
            </a:r>
            <a:br>
              <a:rPr lang="en-US" dirty="0"/>
            </a:br>
            <a:r>
              <a:rPr lang="en-US" dirty="0" smtClean="0"/>
              <a:t>Tell me different type of locators.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suppose </a:t>
            </a:r>
            <a:r>
              <a:rPr lang="en-US" dirty="0"/>
              <a:t>a </a:t>
            </a:r>
            <a:r>
              <a:rPr lang="en-US" dirty="0" err="1"/>
              <a:t>testcase</a:t>
            </a:r>
            <a:r>
              <a:rPr lang="en-US" dirty="0"/>
              <a:t> given to you. how will you decide whether to automate or not?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526" y="1339065"/>
            <a:ext cx="10131425" cy="5061735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testng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tell me hierarchy of each annotation</a:t>
            </a:r>
            <a:br>
              <a:rPr lang="en-US" dirty="0" smtClean="0"/>
            </a:br>
            <a:r>
              <a:rPr lang="en-US" dirty="0" smtClean="0"/>
              <a:t>advantages of </a:t>
            </a:r>
            <a:r>
              <a:rPr lang="en-US" dirty="0" err="1" smtClean="0"/>
              <a:t>testng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what is diff b/w implicit and explicit wait.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75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Interview Preparation</vt:lpstr>
      <vt:lpstr>how do you rate yourself on scale of 5 in java. how do you rate yourself on scale of 5 in selenium. tell something about oops concepts. Difference between overloading and overriding </vt:lpstr>
      <vt:lpstr>What is static  difference between abstract and interface Logical questions Difference instance and static variable</vt:lpstr>
      <vt:lpstr>Tell me bug life cycle process Tell me testing life cycle process tell me automation life cycle process tell me software development life cycle process</vt:lpstr>
      <vt:lpstr>Tell me Automation process in your company what type of testing you have done tell me your project/reporting structure Tell me your roles and responsibilities</vt:lpstr>
      <vt:lpstr>Tell me your framework structure draw the architecture of pom framework and it uses. scenario: suppose u have amount field which accepts 0 to 1000, write manual and automation testcases for that field. Which version of selenium you are using</vt:lpstr>
      <vt:lpstr>how will you read csv file, write a flow where do you manage your testData how many testcases code will you write per day? have you developed any framework?</vt:lpstr>
      <vt:lpstr>what are frameworks exists in automation? explain anyone. which framework is used in your project? Tell me different type of locators.  suppose a testcase given to you. how will you decide whether to automate or not? </vt:lpstr>
      <vt:lpstr>What is testng tell me hierarchy of each annotation advantages of testng what is diff b/w implicit and explicit wait. </vt:lpstr>
      <vt:lpstr>How to select value in a dropdown? How to handle frame in webdriver? Difference between assert and verify How can we handle web-based pop up? How can we handle windows based pop up? How to mouse hover on a web element using WebDriver?</vt:lpstr>
      <vt:lpstr>What is your rating for last 3 appraisal.</vt:lpstr>
    </vt:vector>
  </TitlesOfParts>
  <Company>Johnson Controls,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Preparation</dc:title>
  <dc:creator>Mahesh Upadhyay</dc:creator>
  <cp:lastModifiedBy>Mahesh Upadhyay</cp:lastModifiedBy>
  <cp:revision>8</cp:revision>
  <dcterms:created xsi:type="dcterms:W3CDTF">2016-08-21T06:48:00Z</dcterms:created>
  <dcterms:modified xsi:type="dcterms:W3CDTF">2018-05-05T16:05:51Z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Ref">
    <vt:lpwstr>https://api.informationprotection.azure.com/api/a1f1e214-7ded-45b6-81a1-9e8ae3459641</vt:lpwstr>
  </property>
  <property fmtid="{D5CDD505-2E9C-101B-9397-08002B2CF9AE}" pid="5" name="MSIP_Label_6be01c0c-f9b3-4dc4-af0b-a82110cc37cd_SetBy">
    <vt:lpwstr>cupadhma@jci.com</vt:lpwstr>
  </property>
  <property fmtid="{D5CDD505-2E9C-101B-9397-08002B2CF9AE}" pid="6" name="MSIP_Label_6be01c0c-f9b3-4dc4-af0b-a82110cc37cd_SetDate">
    <vt:lpwstr>2018-02-03T23:21:35.0212020+05:30</vt:lpwstr>
  </property>
  <property fmtid="{D5CDD505-2E9C-101B-9397-08002B2CF9AE}" pid="7" name="MSIP_Label_6be01c0c-f9b3-4dc4-af0b-a82110cc37cd_Name">
    <vt:lpwstr>Internal </vt:lpwstr>
  </property>
  <property fmtid="{D5CDD505-2E9C-101B-9397-08002B2CF9AE}" pid="8" name="MSIP_Label_6be01c0c-f9b3-4dc4-af0b-a82110cc37cd_Application">
    <vt:lpwstr>Microsoft Azure Information Protection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 </vt:lpwstr>
  </property>
</Properties>
</file>