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46E4-56BF-46C8-AA88-CCD5E62679C2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0990-6252-4661-91B7-FD39985B0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46E4-56BF-46C8-AA88-CCD5E62679C2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0990-6252-4661-91B7-FD39985B0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6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46E4-56BF-46C8-AA88-CCD5E62679C2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0990-6252-4661-91B7-FD39985B0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46E4-56BF-46C8-AA88-CCD5E62679C2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0990-6252-4661-91B7-FD39985B0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46E4-56BF-46C8-AA88-CCD5E62679C2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0990-6252-4661-91B7-FD39985B0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46E4-56BF-46C8-AA88-CCD5E62679C2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0990-6252-4661-91B7-FD39985B0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3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46E4-56BF-46C8-AA88-CCD5E62679C2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0990-6252-4661-91B7-FD39985B0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46E4-56BF-46C8-AA88-CCD5E62679C2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0990-6252-4661-91B7-FD39985B0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46E4-56BF-46C8-AA88-CCD5E62679C2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0990-6252-4661-91B7-FD39985B0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7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46E4-56BF-46C8-AA88-CCD5E62679C2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0990-6252-4661-91B7-FD39985B0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46E4-56BF-46C8-AA88-CCD5E62679C2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0990-6252-4661-91B7-FD39985B0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8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46E4-56BF-46C8-AA88-CCD5E62679C2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0990-6252-4661-91B7-FD39985B0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8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6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Selenium WebDriver Theme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34283"/>
            <a:ext cx="9144000" cy="322351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Keep the costs down.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Emulate the user.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Prove the drivers work…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…but you shouldn't need to understand how everything works.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Lower the bus factor.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Have sympathy for a </a:t>
            </a:r>
            <a:r>
              <a:rPr lang="en-US" dirty="0" err="1"/>
              <a:t>Javascript</a:t>
            </a:r>
            <a:r>
              <a:rPr lang="en-US" dirty="0"/>
              <a:t> implementation.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Every method call is an RPC call.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are an Open Source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0143"/>
            <a:ext cx="9144000" cy="9520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Complexity to Easy</a:t>
            </a:r>
            <a:br>
              <a:rPr lang="en-US" sz="4000" dirty="0" smtClean="0"/>
            </a:br>
            <a:r>
              <a:rPr lang="en-US" sz="1300" dirty="0" smtClean="0"/>
              <a:t>consider the following methods from the original Selenium API, each of which can be used to set the value of an input element: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4557"/>
            <a:ext cx="3212387" cy="32132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Type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typeKeys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/>
              <a:t>typeKeysNative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02649" y="1970922"/>
            <a:ext cx="3276600" cy="3213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keypress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keyup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keydownNative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keypressNative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779249" y="1970923"/>
            <a:ext cx="3676436" cy="3213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keypressNative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keyupNative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attachFile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Keysdown</a:t>
            </a:r>
            <a:endParaRPr lang="en-US" sz="32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07560" y="4962418"/>
            <a:ext cx="8846049" cy="860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/>
              <a:t>Here's the equivalent in the WebDriver API: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sendKeys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4126"/>
            <a:ext cx="9144000" cy="626723"/>
          </a:xfrm>
        </p:spPr>
        <p:txBody>
          <a:bodyPr>
            <a:noAutofit/>
          </a:bodyPr>
          <a:lstStyle/>
          <a:p>
            <a:r>
              <a:rPr lang="en-US" sz="3600" dirty="0" smtClean="0"/>
              <a:t>Layers &amp; JavaScript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659153" y="1988393"/>
            <a:ext cx="4530903" cy="3246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24036" y="2876767"/>
            <a:ext cx="4530903" cy="1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524036" y="4027470"/>
            <a:ext cx="4530903" cy="4109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0"/>
          </p:cNvCxnSpPr>
          <p:nvPr/>
        </p:nvCxnSpPr>
        <p:spPr>
          <a:xfrm>
            <a:off x="5924605" y="1988393"/>
            <a:ext cx="5137" cy="97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92707" y="2209612"/>
            <a:ext cx="1528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WebDriver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24605" y="2184271"/>
            <a:ext cx="19952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Selenium Core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6792" y="3150045"/>
            <a:ext cx="10880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ATOMS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96758" y="4376791"/>
            <a:ext cx="20481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Closure Library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10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080" y="331253"/>
            <a:ext cx="9144000" cy="6345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89061"/>
            <a:ext cx="9144000" cy="41687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Originally Core and WebDriver had many areas of congruent </a:t>
            </a:r>
            <a:r>
              <a:rPr lang="en-US" dirty="0" smtClean="0"/>
              <a:t>code</a:t>
            </a:r>
          </a:p>
          <a:p>
            <a:endParaRPr lang="en-US" dirty="0" smtClean="0"/>
          </a:p>
          <a:p>
            <a:pPr algn="l"/>
            <a:r>
              <a:rPr lang="en-US" dirty="0" err="1" smtClean="0"/>
              <a:t>FirefoxDriver.prototype.getElementAttribute</a:t>
            </a:r>
            <a:r>
              <a:rPr lang="en-US" dirty="0" smtClean="0"/>
              <a:t> =</a:t>
            </a:r>
          </a:p>
          <a:p>
            <a:pPr algn="l"/>
            <a:r>
              <a:rPr lang="en-US" dirty="0" smtClean="0"/>
              <a:t>  function(respond, parameters) {</a:t>
            </a:r>
          </a:p>
          <a:p>
            <a:pPr algn="l"/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element = </a:t>
            </a:r>
            <a:r>
              <a:rPr lang="en-US" dirty="0" err="1" smtClean="0"/>
              <a:t>Utils.getElementAt</a:t>
            </a:r>
            <a:r>
              <a:rPr lang="en-US" dirty="0" smtClean="0"/>
              <a:t>(parameters.id,</a:t>
            </a:r>
          </a:p>
          <a:p>
            <a:pPr algn="l"/>
            <a:r>
              <a:rPr lang="en-US" dirty="0" smtClean="0"/>
              <a:t>                                   </a:t>
            </a:r>
            <a:r>
              <a:rPr lang="en-US" dirty="0" err="1" smtClean="0"/>
              <a:t>respond.session.getDocument</a:t>
            </a:r>
            <a:r>
              <a:rPr lang="en-US" dirty="0" smtClean="0"/>
              <a:t>());</a:t>
            </a:r>
          </a:p>
          <a:p>
            <a:pPr algn="l"/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attributeName</a:t>
            </a:r>
            <a:r>
              <a:rPr lang="en-US" dirty="0" smtClean="0"/>
              <a:t> = parameters.name;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</a:t>
            </a:r>
            <a:r>
              <a:rPr lang="en-US" dirty="0" err="1" smtClean="0"/>
              <a:t>respond.value</a:t>
            </a:r>
            <a:r>
              <a:rPr lang="en-US" dirty="0" smtClean="0"/>
              <a:t> = </a:t>
            </a:r>
            <a:r>
              <a:rPr lang="en-US" dirty="0" err="1" smtClean="0"/>
              <a:t>webdriver.element.getAttribute</a:t>
            </a:r>
            <a:r>
              <a:rPr lang="en-US" dirty="0" smtClean="0"/>
              <a:t>(element, </a:t>
            </a:r>
            <a:r>
              <a:rPr lang="en-US" dirty="0" err="1" smtClean="0"/>
              <a:t>attributeName</a:t>
            </a:r>
            <a:r>
              <a:rPr lang="en-US" dirty="0" smtClean="0"/>
              <a:t>);</a:t>
            </a:r>
          </a:p>
          <a:p>
            <a:pPr algn="l"/>
            <a:r>
              <a:rPr lang="en-US" dirty="0" smtClean="0"/>
              <a:t>  </a:t>
            </a:r>
            <a:r>
              <a:rPr lang="en-US" dirty="0" err="1" smtClean="0"/>
              <a:t>respond.send</a:t>
            </a:r>
            <a:r>
              <a:rPr lang="en-US" dirty="0" smtClean="0"/>
              <a:t>();</a:t>
            </a:r>
          </a:p>
          <a:p>
            <a:pPr algn="l"/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47" y="1457325"/>
            <a:ext cx="9729627" cy="490237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52080" y="331253"/>
            <a:ext cx="9144000" cy="63451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Firefox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2" y="1633537"/>
            <a:ext cx="11291298" cy="51371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52080" y="331253"/>
            <a:ext cx="9144000" cy="63451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Selenium RC's Architecture</a:t>
            </a:r>
          </a:p>
        </p:txBody>
      </p:sp>
    </p:spTree>
    <p:extLst>
      <p:ext uri="{BB962C8B-B14F-4D97-AF65-F5344CB8AC3E}">
        <p14:creationId xmlns:p14="http://schemas.microsoft.com/office/powerpoint/2010/main" val="6974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3" y="1624012"/>
            <a:ext cx="11013896" cy="488980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52080" y="331253"/>
            <a:ext cx="9144000" cy="63451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Selenium </a:t>
            </a:r>
            <a:r>
              <a:rPr lang="en-US" dirty="0" smtClean="0"/>
              <a:t>WebDriver </a:t>
            </a:r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2860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2" y="1114425"/>
            <a:ext cx="9688530" cy="558432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52080" y="331253"/>
            <a:ext cx="9144000" cy="63451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Final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Selenium</vt:lpstr>
      <vt:lpstr>Selenium WebDriver Theme</vt:lpstr>
      <vt:lpstr>Complexity to Easy consider the following methods from the original Selenium API, each of which can be used to set the value of an input element:</vt:lpstr>
      <vt:lpstr>Layers &amp; JavaScript</vt:lpstr>
      <vt:lpstr>Upgrades</vt:lpstr>
      <vt:lpstr>PowerPoint Presentation</vt:lpstr>
      <vt:lpstr>PowerPoint Presentation</vt:lpstr>
      <vt:lpstr>PowerPoint Presentation</vt:lpstr>
      <vt:lpstr>PowerPoint Presentation</vt:lpstr>
    </vt:vector>
  </TitlesOfParts>
  <Company>Johnson Controls,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Mahesh Upadhyay</dc:creator>
  <cp:lastModifiedBy>Mahesh Upadhyay</cp:lastModifiedBy>
  <cp:revision>4</cp:revision>
  <dcterms:created xsi:type="dcterms:W3CDTF">2017-04-16T04:41:56Z</dcterms:created>
  <dcterms:modified xsi:type="dcterms:W3CDTF">2017-04-16T05:14:27Z</dcterms:modified>
</cp:coreProperties>
</file>