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68" r:id="rId2"/>
    <p:sldId id="667" r:id="rId3"/>
    <p:sldId id="665" r:id="rId4"/>
    <p:sldId id="6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D67"/>
    <a:srgbClr val="C2C923"/>
    <a:srgbClr val="42AFB6"/>
    <a:srgbClr val="FCB414"/>
    <a:srgbClr val="007A7D"/>
    <a:srgbClr val="282F39"/>
    <a:srgbClr val="CB1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4" d="100"/>
          <a:sy n="84" d="100"/>
        </p:scale>
        <p:origin x="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57F31-079D-4AB3-80E4-249618E01BB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FC553-C132-48D5-A0D4-6588EC36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8C00F-CC39-4177-B10A-A3340AF8D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CDBD-2AC0-49D9-BDA4-C73AFD060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edscrip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www.automatedscrip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edscrip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edscrip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360" y="292725"/>
            <a:ext cx="2453757" cy="49246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About Me</a:t>
            </a:r>
            <a:endParaRPr lang="en-US" sz="2400" dirty="0"/>
          </a:p>
        </p:txBody>
      </p:sp>
      <p:grpSp>
        <p:nvGrpSpPr>
          <p:cNvPr id="260" name="Group 259">
            <a:extLst>
              <a:ext uri="{FF2B5EF4-FFF2-40B4-BE49-F238E27FC236}">
                <a16:creationId xmlns="" xmlns:a16="http://schemas.microsoft.com/office/drawing/2014/main" id="{59955BF7-A222-4BAE-9985-F3DC94D48632}"/>
              </a:ext>
            </a:extLst>
          </p:cNvPr>
          <p:cNvGrpSpPr/>
          <p:nvPr/>
        </p:nvGrpSpPr>
        <p:grpSpPr>
          <a:xfrm>
            <a:off x="1815729" y="1304417"/>
            <a:ext cx="8484391" cy="4646389"/>
            <a:chOff x="291728" y="1422400"/>
            <a:chExt cx="8484391" cy="4646389"/>
          </a:xfrm>
        </p:grpSpPr>
        <p:grpSp>
          <p:nvGrpSpPr>
            <p:cNvPr id="6" name="Group 5"/>
            <p:cNvGrpSpPr/>
            <p:nvPr/>
          </p:nvGrpSpPr>
          <p:grpSpPr>
            <a:xfrm>
              <a:off x="2221528" y="1497635"/>
              <a:ext cx="4337625" cy="4280037"/>
              <a:chOff x="2614613" y="1126235"/>
              <a:chExt cx="5974638" cy="5895316"/>
            </a:xfrm>
          </p:grpSpPr>
          <p:sp>
            <p:nvSpPr>
              <p:cNvPr id="126" name="Freeform 2542"/>
              <p:cNvSpPr>
                <a:spLocks/>
              </p:cNvSpPr>
              <p:nvPr/>
            </p:nvSpPr>
            <p:spPr bwMode="auto">
              <a:xfrm>
                <a:off x="5472594" y="3981547"/>
                <a:ext cx="258673" cy="58235"/>
              </a:xfrm>
              <a:custGeom>
                <a:avLst/>
                <a:gdLst>
                  <a:gd name="T0" fmla="*/ 150 w 168"/>
                  <a:gd name="T1" fmla="*/ 38 h 38"/>
                  <a:gd name="T2" fmla="*/ 18 w 168"/>
                  <a:gd name="T3" fmla="*/ 38 h 38"/>
                  <a:gd name="T4" fmla="*/ 0 w 168"/>
                  <a:gd name="T5" fmla="*/ 19 h 38"/>
                  <a:gd name="T6" fmla="*/ 18 w 168"/>
                  <a:gd name="T7" fmla="*/ 0 h 38"/>
                  <a:gd name="T8" fmla="*/ 150 w 168"/>
                  <a:gd name="T9" fmla="*/ 0 h 38"/>
                  <a:gd name="T10" fmla="*/ 168 w 168"/>
                  <a:gd name="T11" fmla="*/ 19 h 38"/>
                  <a:gd name="T12" fmla="*/ 150 w 168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38">
                    <a:moveTo>
                      <a:pt x="150" y="38"/>
                    </a:moveTo>
                    <a:cubicBezTo>
                      <a:pt x="18" y="38"/>
                      <a:pt x="18" y="38"/>
                      <a:pt x="18" y="38"/>
                    </a:cubicBezTo>
                    <a:cubicBezTo>
                      <a:pt x="8" y="38"/>
                      <a:pt x="0" y="29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60" y="0"/>
                      <a:pt x="168" y="9"/>
                      <a:pt x="168" y="19"/>
                    </a:cubicBezTo>
                    <a:cubicBezTo>
                      <a:pt x="168" y="29"/>
                      <a:pt x="160" y="38"/>
                      <a:pt x="150" y="38"/>
                    </a:cubicBezTo>
                    <a:close/>
                  </a:path>
                </a:pathLst>
              </a:custGeom>
              <a:solidFill>
                <a:srgbClr val="EFB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614613" y="1126235"/>
                <a:ext cx="5974638" cy="5895316"/>
                <a:chOff x="2949733" y="1133475"/>
                <a:chExt cx="3932798" cy="3880585"/>
              </a:xfrm>
            </p:grpSpPr>
            <p:sp>
              <p:nvSpPr>
                <p:cNvPr id="101" name="Freeform 100"/>
                <p:cNvSpPr/>
                <p:nvPr/>
              </p:nvSpPr>
              <p:spPr>
                <a:xfrm>
                  <a:off x="3828358" y="1133475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288284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rot="6240000">
                  <a:off x="5459786" y="1809724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AC4A5A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 rot="12420000">
                  <a:off x="4423050" y="3251935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288284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 rot="3086445">
                  <a:off x="4808448" y="1081141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BE8128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rot="9300000">
                  <a:off x="5292334" y="2770415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437D5A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rot="15480000">
                  <a:off x="3545615" y="2871618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BE8128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rot="18540000">
                  <a:off x="3289113" y="1952718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AC4A5A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2" name="Group 91"/>
            <p:cNvGrpSpPr/>
            <p:nvPr/>
          </p:nvGrpSpPr>
          <p:grpSpPr>
            <a:xfrm>
              <a:off x="4564849" y="1422400"/>
              <a:ext cx="253938" cy="332453"/>
              <a:chOff x="7506538" y="1277289"/>
              <a:chExt cx="317791" cy="413433"/>
            </a:xfrm>
            <a:solidFill>
              <a:srgbClr val="288284"/>
            </a:solidFill>
          </p:grpSpPr>
          <p:sp>
            <p:nvSpPr>
              <p:cNvPr id="96" name="Freeform 26"/>
              <p:cNvSpPr>
                <a:spLocks/>
              </p:cNvSpPr>
              <p:nvPr/>
            </p:nvSpPr>
            <p:spPr bwMode="auto">
              <a:xfrm flipH="1">
                <a:off x="7583921" y="1277289"/>
                <a:ext cx="163025" cy="163026"/>
              </a:xfrm>
              <a:custGeom>
                <a:avLst/>
                <a:gdLst>
                  <a:gd name="T0" fmla="*/ 822 w 1500"/>
                  <a:gd name="T1" fmla="*/ 2 h 1501"/>
                  <a:gd name="T2" fmla="*/ 961 w 1500"/>
                  <a:gd name="T3" fmla="*/ 29 h 1501"/>
                  <a:gd name="T4" fmla="*/ 1088 w 1500"/>
                  <a:gd name="T5" fmla="*/ 80 h 1501"/>
                  <a:gd name="T6" fmla="*/ 1203 w 1500"/>
                  <a:gd name="T7" fmla="*/ 153 h 1501"/>
                  <a:gd name="T8" fmla="*/ 1304 w 1500"/>
                  <a:gd name="T9" fmla="*/ 243 h 1501"/>
                  <a:gd name="T10" fmla="*/ 1386 w 1500"/>
                  <a:gd name="T11" fmla="*/ 352 h 1501"/>
                  <a:gd name="T12" fmla="*/ 1447 w 1500"/>
                  <a:gd name="T13" fmla="*/ 474 h 1501"/>
                  <a:gd name="T14" fmla="*/ 1487 w 1500"/>
                  <a:gd name="T15" fmla="*/ 608 h 1501"/>
                  <a:gd name="T16" fmla="*/ 1500 w 1500"/>
                  <a:gd name="T17" fmla="*/ 750 h 1501"/>
                  <a:gd name="T18" fmla="*/ 1487 w 1500"/>
                  <a:gd name="T19" fmla="*/ 893 h 1501"/>
                  <a:gd name="T20" fmla="*/ 1447 w 1500"/>
                  <a:gd name="T21" fmla="*/ 1026 h 1501"/>
                  <a:gd name="T22" fmla="*/ 1386 w 1500"/>
                  <a:gd name="T23" fmla="*/ 1148 h 1501"/>
                  <a:gd name="T24" fmla="*/ 1304 w 1500"/>
                  <a:gd name="T25" fmla="*/ 1256 h 1501"/>
                  <a:gd name="T26" fmla="*/ 1203 w 1500"/>
                  <a:gd name="T27" fmla="*/ 1348 h 1501"/>
                  <a:gd name="T28" fmla="*/ 1088 w 1500"/>
                  <a:gd name="T29" fmla="*/ 1421 h 1501"/>
                  <a:gd name="T30" fmla="*/ 961 w 1500"/>
                  <a:gd name="T31" fmla="*/ 1471 h 1501"/>
                  <a:gd name="T32" fmla="*/ 822 w 1500"/>
                  <a:gd name="T33" fmla="*/ 1497 h 1501"/>
                  <a:gd name="T34" fmla="*/ 678 w 1500"/>
                  <a:gd name="T35" fmla="*/ 1497 h 1501"/>
                  <a:gd name="T36" fmla="*/ 539 w 1500"/>
                  <a:gd name="T37" fmla="*/ 1471 h 1501"/>
                  <a:gd name="T38" fmla="*/ 411 w 1500"/>
                  <a:gd name="T39" fmla="*/ 1421 h 1501"/>
                  <a:gd name="T40" fmla="*/ 295 w 1500"/>
                  <a:gd name="T41" fmla="*/ 1348 h 1501"/>
                  <a:gd name="T42" fmla="*/ 196 w 1500"/>
                  <a:gd name="T43" fmla="*/ 1256 h 1501"/>
                  <a:gd name="T44" fmla="*/ 113 w 1500"/>
                  <a:gd name="T45" fmla="*/ 1148 h 1501"/>
                  <a:gd name="T46" fmla="*/ 52 w 1500"/>
                  <a:gd name="T47" fmla="*/ 1026 h 1501"/>
                  <a:gd name="T48" fmla="*/ 12 w 1500"/>
                  <a:gd name="T49" fmla="*/ 893 h 1501"/>
                  <a:gd name="T50" fmla="*/ 0 w 1500"/>
                  <a:gd name="T51" fmla="*/ 750 h 1501"/>
                  <a:gd name="T52" fmla="*/ 12 w 1500"/>
                  <a:gd name="T53" fmla="*/ 608 h 1501"/>
                  <a:gd name="T54" fmla="*/ 52 w 1500"/>
                  <a:gd name="T55" fmla="*/ 474 h 1501"/>
                  <a:gd name="T56" fmla="*/ 113 w 1500"/>
                  <a:gd name="T57" fmla="*/ 352 h 1501"/>
                  <a:gd name="T58" fmla="*/ 196 w 1500"/>
                  <a:gd name="T59" fmla="*/ 243 h 1501"/>
                  <a:gd name="T60" fmla="*/ 295 w 1500"/>
                  <a:gd name="T61" fmla="*/ 153 h 1501"/>
                  <a:gd name="T62" fmla="*/ 411 w 1500"/>
                  <a:gd name="T63" fmla="*/ 80 h 1501"/>
                  <a:gd name="T64" fmla="*/ 539 w 1500"/>
                  <a:gd name="T65" fmla="*/ 29 h 1501"/>
                  <a:gd name="T66" fmla="*/ 678 w 1500"/>
                  <a:gd name="T67" fmla="*/ 2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0" h="1501">
                    <a:moveTo>
                      <a:pt x="750" y="0"/>
                    </a:moveTo>
                    <a:lnTo>
                      <a:pt x="822" y="2"/>
                    </a:lnTo>
                    <a:lnTo>
                      <a:pt x="892" y="13"/>
                    </a:lnTo>
                    <a:lnTo>
                      <a:pt x="961" y="29"/>
                    </a:lnTo>
                    <a:lnTo>
                      <a:pt x="1026" y="52"/>
                    </a:lnTo>
                    <a:lnTo>
                      <a:pt x="1088" y="80"/>
                    </a:lnTo>
                    <a:lnTo>
                      <a:pt x="1147" y="113"/>
                    </a:lnTo>
                    <a:lnTo>
                      <a:pt x="1203" y="153"/>
                    </a:lnTo>
                    <a:lnTo>
                      <a:pt x="1255" y="196"/>
                    </a:lnTo>
                    <a:lnTo>
                      <a:pt x="1304" y="243"/>
                    </a:lnTo>
                    <a:lnTo>
                      <a:pt x="1347" y="296"/>
                    </a:lnTo>
                    <a:lnTo>
                      <a:pt x="1386" y="352"/>
                    </a:lnTo>
                    <a:lnTo>
                      <a:pt x="1420" y="412"/>
                    </a:lnTo>
                    <a:lnTo>
                      <a:pt x="1447" y="474"/>
                    </a:lnTo>
                    <a:lnTo>
                      <a:pt x="1470" y="539"/>
                    </a:lnTo>
                    <a:lnTo>
                      <a:pt x="1487" y="608"/>
                    </a:lnTo>
                    <a:lnTo>
                      <a:pt x="1496" y="678"/>
                    </a:lnTo>
                    <a:lnTo>
                      <a:pt x="1500" y="750"/>
                    </a:lnTo>
                    <a:lnTo>
                      <a:pt x="1496" y="822"/>
                    </a:lnTo>
                    <a:lnTo>
                      <a:pt x="1487" y="893"/>
                    </a:lnTo>
                    <a:lnTo>
                      <a:pt x="1470" y="960"/>
                    </a:lnTo>
                    <a:lnTo>
                      <a:pt x="1447" y="1026"/>
                    </a:lnTo>
                    <a:lnTo>
                      <a:pt x="1420" y="1089"/>
                    </a:lnTo>
                    <a:lnTo>
                      <a:pt x="1386" y="1148"/>
                    </a:lnTo>
                    <a:lnTo>
                      <a:pt x="1347" y="1204"/>
                    </a:lnTo>
                    <a:lnTo>
                      <a:pt x="1304" y="1256"/>
                    </a:lnTo>
                    <a:lnTo>
                      <a:pt x="1255" y="1305"/>
                    </a:lnTo>
                    <a:lnTo>
                      <a:pt x="1203" y="1348"/>
                    </a:lnTo>
                    <a:lnTo>
                      <a:pt x="1147" y="1387"/>
                    </a:lnTo>
                    <a:lnTo>
                      <a:pt x="1088" y="1421"/>
                    </a:lnTo>
                    <a:lnTo>
                      <a:pt x="1026" y="1449"/>
                    </a:lnTo>
                    <a:lnTo>
                      <a:pt x="961" y="1471"/>
                    </a:lnTo>
                    <a:lnTo>
                      <a:pt x="892" y="1488"/>
                    </a:lnTo>
                    <a:lnTo>
                      <a:pt x="822" y="1497"/>
                    </a:lnTo>
                    <a:lnTo>
                      <a:pt x="750" y="1501"/>
                    </a:lnTo>
                    <a:lnTo>
                      <a:pt x="678" y="1497"/>
                    </a:lnTo>
                    <a:lnTo>
                      <a:pt x="607" y="1488"/>
                    </a:lnTo>
                    <a:lnTo>
                      <a:pt x="539" y="1471"/>
                    </a:lnTo>
                    <a:lnTo>
                      <a:pt x="474" y="1449"/>
                    </a:lnTo>
                    <a:lnTo>
                      <a:pt x="411" y="1421"/>
                    </a:lnTo>
                    <a:lnTo>
                      <a:pt x="352" y="1387"/>
                    </a:lnTo>
                    <a:lnTo>
                      <a:pt x="295" y="1348"/>
                    </a:lnTo>
                    <a:lnTo>
                      <a:pt x="244" y="1305"/>
                    </a:lnTo>
                    <a:lnTo>
                      <a:pt x="196" y="1256"/>
                    </a:lnTo>
                    <a:lnTo>
                      <a:pt x="153" y="1204"/>
                    </a:lnTo>
                    <a:lnTo>
                      <a:pt x="113" y="1148"/>
                    </a:lnTo>
                    <a:lnTo>
                      <a:pt x="80" y="1089"/>
                    </a:lnTo>
                    <a:lnTo>
                      <a:pt x="52" y="1026"/>
                    </a:lnTo>
                    <a:lnTo>
                      <a:pt x="29" y="960"/>
                    </a:lnTo>
                    <a:lnTo>
                      <a:pt x="12" y="893"/>
                    </a:lnTo>
                    <a:lnTo>
                      <a:pt x="3" y="822"/>
                    </a:lnTo>
                    <a:lnTo>
                      <a:pt x="0" y="750"/>
                    </a:lnTo>
                    <a:lnTo>
                      <a:pt x="3" y="678"/>
                    </a:lnTo>
                    <a:lnTo>
                      <a:pt x="12" y="608"/>
                    </a:lnTo>
                    <a:lnTo>
                      <a:pt x="29" y="539"/>
                    </a:lnTo>
                    <a:lnTo>
                      <a:pt x="52" y="474"/>
                    </a:lnTo>
                    <a:lnTo>
                      <a:pt x="80" y="412"/>
                    </a:lnTo>
                    <a:lnTo>
                      <a:pt x="113" y="352"/>
                    </a:lnTo>
                    <a:lnTo>
                      <a:pt x="153" y="296"/>
                    </a:lnTo>
                    <a:lnTo>
                      <a:pt x="196" y="243"/>
                    </a:lnTo>
                    <a:lnTo>
                      <a:pt x="244" y="196"/>
                    </a:lnTo>
                    <a:lnTo>
                      <a:pt x="295" y="153"/>
                    </a:lnTo>
                    <a:lnTo>
                      <a:pt x="352" y="113"/>
                    </a:lnTo>
                    <a:lnTo>
                      <a:pt x="411" y="80"/>
                    </a:lnTo>
                    <a:lnTo>
                      <a:pt x="474" y="52"/>
                    </a:lnTo>
                    <a:lnTo>
                      <a:pt x="539" y="29"/>
                    </a:lnTo>
                    <a:lnTo>
                      <a:pt x="607" y="13"/>
                    </a:lnTo>
                    <a:lnTo>
                      <a:pt x="678" y="2"/>
                    </a:lnTo>
                    <a:lnTo>
                      <a:pt x="7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 flipH="1">
                <a:off x="7506538" y="1472485"/>
                <a:ext cx="317791" cy="218237"/>
              </a:xfrm>
              <a:custGeom>
                <a:avLst/>
                <a:gdLst>
                  <a:gd name="T0" fmla="*/ 888 w 2923"/>
                  <a:gd name="T1" fmla="*/ 3 h 2010"/>
                  <a:gd name="T2" fmla="*/ 917 w 2923"/>
                  <a:gd name="T3" fmla="*/ 18 h 2010"/>
                  <a:gd name="T4" fmla="*/ 935 w 2923"/>
                  <a:gd name="T5" fmla="*/ 45 h 2010"/>
                  <a:gd name="T6" fmla="*/ 1396 w 2923"/>
                  <a:gd name="T7" fmla="*/ 1301 h 2010"/>
                  <a:gd name="T8" fmla="*/ 1425 w 2923"/>
                  <a:gd name="T9" fmla="*/ 1326 h 2010"/>
                  <a:gd name="T10" fmla="*/ 1462 w 2923"/>
                  <a:gd name="T11" fmla="*/ 1334 h 2010"/>
                  <a:gd name="T12" fmla="*/ 1499 w 2923"/>
                  <a:gd name="T13" fmla="*/ 1326 h 2010"/>
                  <a:gd name="T14" fmla="*/ 1528 w 2923"/>
                  <a:gd name="T15" fmla="*/ 1301 h 2010"/>
                  <a:gd name="T16" fmla="*/ 1988 w 2923"/>
                  <a:gd name="T17" fmla="*/ 45 h 2010"/>
                  <a:gd name="T18" fmla="*/ 2008 w 2923"/>
                  <a:gd name="T19" fmla="*/ 17 h 2010"/>
                  <a:gd name="T20" fmla="*/ 2037 w 2923"/>
                  <a:gd name="T21" fmla="*/ 3 h 2010"/>
                  <a:gd name="T22" fmla="*/ 2070 w 2923"/>
                  <a:gd name="T23" fmla="*/ 4 h 2010"/>
                  <a:gd name="T24" fmla="*/ 2085 w 2923"/>
                  <a:gd name="T25" fmla="*/ 6 h 2010"/>
                  <a:gd name="T26" fmla="*/ 2125 w 2923"/>
                  <a:gd name="T27" fmla="*/ 12 h 2010"/>
                  <a:gd name="T28" fmla="*/ 2182 w 2923"/>
                  <a:gd name="T29" fmla="*/ 20 h 2010"/>
                  <a:gd name="T30" fmla="*/ 2250 w 2923"/>
                  <a:gd name="T31" fmla="*/ 31 h 2010"/>
                  <a:gd name="T32" fmla="*/ 2321 w 2923"/>
                  <a:gd name="T33" fmla="*/ 42 h 2010"/>
                  <a:gd name="T34" fmla="*/ 2389 w 2923"/>
                  <a:gd name="T35" fmla="*/ 54 h 2010"/>
                  <a:gd name="T36" fmla="*/ 2446 w 2923"/>
                  <a:gd name="T37" fmla="*/ 64 h 2010"/>
                  <a:gd name="T38" fmla="*/ 2468 w 2923"/>
                  <a:gd name="T39" fmla="*/ 70 h 2010"/>
                  <a:gd name="T40" fmla="*/ 2529 w 2923"/>
                  <a:gd name="T41" fmla="*/ 93 h 2010"/>
                  <a:gd name="T42" fmla="*/ 2642 w 2923"/>
                  <a:gd name="T43" fmla="*/ 156 h 2010"/>
                  <a:gd name="T44" fmla="*/ 2737 w 2923"/>
                  <a:gd name="T45" fmla="*/ 238 h 2010"/>
                  <a:gd name="T46" fmla="*/ 2816 w 2923"/>
                  <a:gd name="T47" fmla="*/ 336 h 2010"/>
                  <a:gd name="T48" fmla="*/ 2875 w 2923"/>
                  <a:gd name="T49" fmla="*/ 447 h 2010"/>
                  <a:gd name="T50" fmla="*/ 2911 w 2923"/>
                  <a:gd name="T51" fmla="*/ 569 h 2010"/>
                  <a:gd name="T52" fmla="*/ 2923 w 2923"/>
                  <a:gd name="T53" fmla="*/ 699 h 2010"/>
                  <a:gd name="T54" fmla="*/ 2920 w 2923"/>
                  <a:gd name="T55" fmla="*/ 1776 h 2010"/>
                  <a:gd name="T56" fmla="*/ 2892 w 2923"/>
                  <a:gd name="T57" fmla="*/ 1859 h 2010"/>
                  <a:gd name="T58" fmla="*/ 2842 w 2923"/>
                  <a:gd name="T59" fmla="*/ 1928 h 2010"/>
                  <a:gd name="T60" fmla="*/ 2773 w 2923"/>
                  <a:gd name="T61" fmla="*/ 1978 h 2010"/>
                  <a:gd name="T62" fmla="*/ 2689 w 2923"/>
                  <a:gd name="T63" fmla="*/ 2006 h 2010"/>
                  <a:gd name="T64" fmla="*/ 278 w 2923"/>
                  <a:gd name="T65" fmla="*/ 2010 h 2010"/>
                  <a:gd name="T66" fmla="*/ 190 w 2923"/>
                  <a:gd name="T67" fmla="*/ 1996 h 2010"/>
                  <a:gd name="T68" fmla="*/ 114 w 2923"/>
                  <a:gd name="T69" fmla="*/ 1956 h 2010"/>
                  <a:gd name="T70" fmla="*/ 53 w 2923"/>
                  <a:gd name="T71" fmla="*/ 1896 h 2010"/>
                  <a:gd name="T72" fmla="*/ 14 w 2923"/>
                  <a:gd name="T73" fmla="*/ 1819 h 2010"/>
                  <a:gd name="T74" fmla="*/ 0 w 2923"/>
                  <a:gd name="T75" fmla="*/ 1730 h 2010"/>
                  <a:gd name="T76" fmla="*/ 2 w 2923"/>
                  <a:gd name="T77" fmla="*/ 644 h 2010"/>
                  <a:gd name="T78" fmla="*/ 20 w 2923"/>
                  <a:gd name="T79" fmla="*/ 533 h 2010"/>
                  <a:gd name="T80" fmla="*/ 56 w 2923"/>
                  <a:gd name="T81" fmla="*/ 426 h 2010"/>
                  <a:gd name="T82" fmla="*/ 108 w 2923"/>
                  <a:gd name="T83" fmla="*/ 328 h 2010"/>
                  <a:gd name="T84" fmla="*/ 174 w 2923"/>
                  <a:gd name="T85" fmla="*/ 239 h 2010"/>
                  <a:gd name="T86" fmla="*/ 255 w 2923"/>
                  <a:gd name="T87" fmla="*/ 165 h 2010"/>
                  <a:gd name="T88" fmla="*/ 350 w 2923"/>
                  <a:gd name="T89" fmla="*/ 108 h 2010"/>
                  <a:gd name="T90" fmla="*/ 456 w 2923"/>
                  <a:gd name="T91" fmla="*/ 70 h 2010"/>
                  <a:gd name="T92" fmla="*/ 507 w 2923"/>
                  <a:gd name="T93" fmla="*/ 58 h 2010"/>
                  <a:gd name="T94" fmla="*/ 573 w 2923"/>
                  <a:gd name="T95" fmla="*/ 47 h 2010"/>
                  <a:gd name="T96" fmla="*/ 644 w 2923"/>
                  <a:gd name="T97" fmla="*/ 34 h 2010"/>
                  <a:gd name="T98" fmla="*/ 719 w 2923"/>
                  <a:gd name="T99" fmla="*/ 23 h 2010"/>
                  <a:gd name="T100" fmla="*/ 785 w 2923"/>
                  <a:gd name="T101" fmla="*/ 13 h 2010"/>
                  <a:gd name="T102" fmla="*/ 837 w 2923"/>
                  <a:gd name="T103" fmla="*/ 5 h 2010"/>
                  <a:gd name="T104" fmla="*/ 867 w 2923"/>
                  <a:gd name="T105" fmla="*/ 2 h 2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3" h="2010">
                    <a:moveTo>
                      <a:pt x="873" y="0"/>
                    </a:moveTo>
                    <a:lnTo>
                      <a:pt x="888" y="3"/>
                    </a:lnTo>
                    <a:lnTo>
                      <a:pt x="903" y="9"/>
                    </a:lnTo>
                    <a:lnTo>
                      <a:pt x="917" y="18"/>
                    </a:lnTo>
                    <a:lnTo>
                      <a:pt x="927" y="29"/>
                    </a:lnTo>
                    <a:lnTo>
                      <a:pt x="935" y="45"/>
                    </a:lnTo>
                    <a:lnTo>
                      <a:pt x="1385" y="1281"/>
                    </a:lnTo>
                    <a:lnTo>
                      <a:pt x="1396" y="1301"/>
                    </a:lnTo>
                    <a:lnTo>
                      <a:pt x="1408" y="1316"/>
                    </a:lnTo>
                    <a:lnTo>
                      <a:pt x="1425" y="1326"/>
                    </a:lnTo>
                    <a:lnTo>
                      <a:pt x="1443" y="1333"/>
                    </a:lnTo>
                    <a:lnTo>
                      <a:pt x="1462" y="1334"/>
                    </a:lnTo>
                    <a:lnTo>
                      <a:pt x="1480" y="1333"/>
                    </a:lnTo>
                    <a:lnTo>
                      <a:pt x="1499" y="1326"/>
                    </a:lnTo>
                    <a:lnTo>
                      <a:pt x="1515" y="1316"/>
                    </a:lnTo>
                    <a:lnTo>
                      <a:pt x="1528" y="1301"/>
                    </a:lnTo>
                    <a:lnTo>
                      <a:pt x="1538" y="1281"/>
                    </a:lnTo>
                    <a:lnTo>
                      <a:pt x="1988" y="45"/>
                    </a:lnTo>
                    <a:lnTo>
                      <a:pt x="1996" y="29"/>
                    </a:lnTo>
                    <a:lnTo>
                      <a:pt x="2008" y="17"/>
                    </a:lnTo>
                    <a:lnTo>
                      <a:pt x="2022" y="7"/>
                    </a:lnTo>
                    <a:lnTo>
                      <a:pt x="2037" y="3"/>
                    </a:lnTo>
                    <a:lnTo>
                      <a:pt x="2054" y="0"/>
                    </a:lnTo>
                    <a:lnTo>
                      <a:pt x="2070" y="4"/>
                    </a:lnTo>
                    <a:lnTo>
                      <a:pt x="2074" y="4"/>
                    </a:lnTo>
                    <a:lnTo>
                      <a:pt x="2085" y="6"/>
                    </a:lnTo>
                    <a:lnTo>
                      <a:pt x="2103" y="9"/>
                    </a:lnTo>
                    <a:lnTo>
                      <a:pt x="2125" y="12"/>
                    </a:lnTo>
                    <a:lnTo>
                      <a:pt x="2151" y="16"/>
                    </a:lnTo>
                    <a:lnTo>
                      <a:pt x="2182" y="20"/>
                    </a:lnTo>
                    <a:lnTo>
                      <a:pt x="2215" y="25"/>
                    </a:lnTo>
                    <a:lnTo>
                      <a:pt x="2250" y="31"/>
                    </a:lnTo>
                    <a:lnTo>
                      <a:pt x="2286" y="36"/>
                    </a:lnTo>
                    <a:lnTo>
                      <a:pt x="2321" y="42"/>
                    </a:lnTo>
                    <a:lnTo>
                      <a:pt x="2355" y="48"/>
                    </a:lnTo>
                    <a:lnTo>
                      <a:pt x="2389" y="54"/>
                    </a:lnTo>
                    <a:lnTo>
                      <a:pt x="2419" y="60"/>
                    </a:lnTo>
                    <a:lnTo>
                      <a:pt x="2446" y="64"/>
                    </a:lnTo>
                    <a:lnTo>
                      <a:pt x="2468" y="70"/>
                    </a:lnTo>
                    <a:lnTo>
                      <a:pt x="2468" y="70"/>
                    </a:lnTo>
                    <a:lnTo>
                      <a:pt x="2469" y="70"/>
                    </a:lnTo>
                    <a:lnTo>
                      <a:pt x="2529" y="93"/>
                    </a:lnTo>
                    <a:lnTo>
                      <a:pt x="2587" y="122"/>
                    </a:lnTo>
                    <a:lnTo>
                      <a:pt x="2642" y="156"/>
                    </a:lnTo>
                    <a:lnTo>
                      <a:pt x="2692" y="195"/>
                    </a:lnTo>
                    <a:lnTo>
                      <a:pt x="2737" y="238"/>
                    </a:lnTo>
                    <a:lnTo>
                      <a:pt x="2778" y="286"/>
                    </a:lnTo>
                    <a:lnTo>
                      <a:pt x="2816" y="336"/>
                    </a:lnTo>
                    <a:lnTo>
                      <a:pt x="2848" y="390"/>
                    </a:lnTo>
                    <a:lnTo>
                      <a:pt x="2875" y="447"/>
                    </a:lnTo>
                    <a:lnTo>
                      <a:pt x="2896" y="507"/>
                    </a:lnTo>
                    <a:lnTo>
                      <a:pt x="2911" y="569"/>
                    </a:lnTo>
                    <a:lnTo>
                      <a:pt x="2920" y="633"/>
                    </a:lnTo>
                    <a:lnTo>
                      <a:pt x="2923" y="699"/>
                    </a:lnTo>
                    <a:lnTo>
                      <a:pt x="2923" y="1730"/>
                    </a:lnTo>
                    <a:lnTo>
                      <a:pt x="2920" y="1776"/>
                    </a:lnTo>
                    <a:lnTo>
                      <a:pt x="2909" y="1819"/>
                    </a:lnTo>
                    <a:lnTo>
                      <a:pt x="2892" y="1859"/>
                    </a:lnTo>
                    <a:lnTo>
                      <a:pt x="2870" y="1896"/>
                    </a:lnTo>
                    <a:lnTo>
                      <a:pt x="2842" y="1928"/>
                    </a:lnTo>
                    <a:lnTo>
                      <a:pt x="2810" y="1956"/>
                    </a:lnTo>
                    <a:lnTo>
                      <a:pt x="2773" y="1978"/>
                    </a:lnTo>
                    <a:lnTo>
                      <a:pt x="2733" y="1996"/>
                    </a:lnTo>
                    <a:lnTo>
                      <a:pt x="2689" y="2006"/>
                    </a:lnTo>
                    <a:lnTo>
                      <a:pt x="2644" y="2010"/>
                    </a:lnTo>
                    <a:lnTo>
                      <a:pt x="278" y="2010"/>
                    </a:lnTo>
                    <a:lnTo>
                      <a:pt x="233" y="2006"/>
                    </a:lnTo>
                    <a:lnTo>
                      <a:pt x="190" y="1996"/>
                    </a:lnTo>
                    <a:lnTo>
                      <a:pt x="151" y="1978"/>
                    </a:lnTo>
                    <a:lnTo>
                      <a:pt x="114" y="1956"/>
                    </a:lnTo>
                    <a:lnTo>
                      <a:pt x="81" y="1928"/>
                    </a:lnTo>
                    <a:lnTo>
                      <a:pt x="53" y="1896"/>
                    </a:lnTo>
                    <a:lnTo>
                      <a:pt x="30" y="1859"/>
                    </a:lnTo>
                    <a:lnTo>
                      <a:pt x="14" y="1819"/>
                    </a:lnTo>
                    <a:lnTo>
                      <a:pt x="3" y="1776"/>
                    </a:lnTo>
                    <a:lnTo>
                      <a:pt x="0" y="1730"/>
                    </a:lnTo>
                    <a:lnTo>
                      <a:pt x="0" y="701"/>
                    </a:lnTo>
                    <a:lnTo>
                      <a:pt x="2" y="644"/>
                    </a:lnTo>
                    <a:lnTo>
                      <a:pt x="9" y="587"/>
                    </a:lnTo>
                    <a:lnTo>
                      <a:pt x="20" y="533"/>
                    </a:lnTo>
                    <a:lnTo>
                      <a:pt x="36" y="478"/>
                    </a:lnTo>
                    <a:lnTo>
                      <a:pt x="56" y="426"/>
                    </a:lnTo>
                    <a:lnTo>
                      <a:pt x="80" y="375"/>
                    </a:lnTo>
                    <a:lnTo>
                      <a:pt x="108" y="328"/>
                    </a:lnTo>
                    <a:lnTo>
                      <a:pt x="139" y="282"/>
                    </a:lnTo>
                    <a:lnTo>
                      <a:pt x="174" y="239"/>
                    </a:lnTo>
                    <a:lnTo>
                      <a:pt x="213" y="201"/>
                    </a:lnTo>
                    <a:lnTo>
                      <a:pt x="255" y="165"/>
                    </a:lnTo>
                    <a:lnTo>
                      <a:pt x="301" y="135"/>
                    </a:lnTo>
                    <a:lnTo>
                      <a:pt x="350" y="108"/>
                    </a:lnTo>
                    <a:lnTo>
                      <a:pt x="401" y="86"/>
                    </a:lnTo>
                    <a:lnTo>
                      <a:pt x="456" y="70"/>
                    </a:lnTo>
                    <a:lnTo>
                      <a:pt x="479" y="64"/>
                    </a:lnTo>
                    <a:lnTo>
                      <a:pt x="507" y="58"/>
                    </a:lnTo>
                    <a:lnTo>
                      <a:pt x="538" y="53"/>
                    </a:lnTo>
                    <a:lnTo>
                      <a:pt x="573" y="47"/>
                    </a:lnTo>
                    <a:lnTo>
                      <a:pt x="609" y="40"/>
                    </a:lnTo>
                    <a:lnTo>
                      <a:pt x="644" y="34"/>
                    </a:lnTo>
                    <a:lnTo>
                      <a:pt x="682" y="28"/>
                    </a:lnTo>
                    <a:lnTo>
                      <a:pt x="719" y="23"/>
                    </a:lnTo>
                    <a:lnTo>
                      <a:pt x="752" y="18"/>
                    </a:lnTo>
                    <a:lnTo>
                      <a:pt x="785" y="13"/>
                    </a:lnTo>
                    <a:lnTo>
                      <a:pt x="813" y="9"/>
                    </a:lnTo>
                    <a:lnTo>
                      <a:pt x="837" y="5"/>
                    </a:lnTo>
                    <a:lnTo>
                      <a:pt x="855" y="3"/>
                    </a:lnTo>
                    <a:lnTo>
                      <a:pt x="867" y="2"/>
                    </a:lnTo>
                    <a:lnTo>
                      <a:pt x="8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28"/>
              <p:cNvSpPr>
                <a:spLocks/>
              </p:cNvSpPr>
              <p:nvPr/>
            </p:nvSpPr>
            <p:spPr bwMode="auto">
              <a:xfrm flipH="1">
                <a:off x="7644349" y="1467051"/>
                <a:ext cx="42387" cy="108249"/>
              </a:xfrm>
              <a:custGeom>
                <a:avLst/>
                <a:gdLst>
                  <a:gd name="T0" fmla="*/ 95 w 389"/>
                  <a:gd name="T1" fmla="*/ 0 h 996"/>
                  <a:gd name="T2" fmla="*/ 293 w 389"/>
                  <a:gd name="T3" fmla="*/ 0 h 996"/>
                  <a:gd name="T4" fmla="*/ 313 w 389"/>
                  <a:gd name="T5" fmla="*/ 2 h 996"/>
                  <a:gd name="T6" fmla="*/ 333 w 389"/>
                  <a:gd name="T7" fmla="*/ 8 h 996"/>
                  <a:gd name="T8" fmla="*/ 350 w 389"/>
                  <a:gd name="T9" fmla="*/ 17 h 996"/>
                  <a:gd name="T10" fmla="*/ 364 w 389"/>
                  <a:gd name="T11" fmla="*/ 30 h 996"/>
                  <a:gd name="T12" fmla="*/ 378 w 389"/>
                  <a:gd name="T13" fmla="*/ 49 h 996"/>
                  <a:gd name="T14" fmla="*/ 386 w 389"/>
                  <a:gd name="T15" fmla="*/ 70 h 996"/>
                  <a:gd name="T16" fmla="*/ 389 w 389"/>
                  <a:gd name="T17" fmla="*/ 94 h 996"/>
                  <a:gd name="T18" fmla="*/ 386 w 389"/>
                  <a:gd name="T19" fmla="*/ 117 h 996"/>
                  <a:gd name="T20" fmla="*/ 377 w 389"/>
                  <a:gd name="T21" fmla="*/ 138 h 996"/>
                  <a:gd name="T22" fmla="*/ 271 w 389"/>
                  <a:gd name="T23" fmla="*/ 298 h 996"/>
                  <a:gd name="T24" fmla="*/ 320 w 389"/>
                  <a:gd name="T25" fmla="*/ 716 h 996"/>
                  <a:gd name="T26" fmla="*/ 223 w 389"/>
                  <a:gd name="T27" fmla="*/ 976 h 996"/>
                  <a:gd name="T28" fmla="*/ 216 w 389"/>
                  <a:gd name="T29" fmla="*/ 988 h 996"/>
                  <a:gd name="T30" fmla="*/ 206 w 389"/>
                  <a:gd name="T31" fmla="*/ 994 h 996"/>
                  <a:gd name="T32" fmla="*/ 195 w 389"/>
                  <a:gd name="T33" fmla="*/ 996 h 996"/>
                  <a:gd name="T34" fmla="*/ 183 w 389"/>
                  <a:gd name="T35" fmla="*/ 994 h 996"/>
                  <a:gd name="T36" fmla="*/ 174 w 389"/>
                  <a:gd name="T37" fmla="*/ 988 h 996"/>
                  <a:gd name="T38" fmla="*/ 167 w 389"/>
                  <a:gd name="T39" fmla="*/ 976 h 996"/>
                  <a:gd name="T40" fmla="*/ 68 w 389"/>
                  <a:gd name="T41" fmla="*/ 716 h 996"/>
                  <a:gd name="T42" fmla="*/ 118 w 389"/>
                  <a:gd name="T43" fmla="*/ 298 h 996"/>
                  <a:gd name="T44" fmla="*/ 13 w 389"/>
                  <a:gd name="T45" fmla="*/ 138 h 996"/>
                  <a:gd name="T46" fmla="*/ 3 w 389"/>
                  <a:gd name="T47" fmla="*/ 117 h 996"/>
                  <a:gd name="T48" fmla="*/ 0 w 389"/>
                  <a:gd name="T49" fmla="*/ 94 h 996"/>
                  <a:gd name="T50" fmla="*/ 2 w 389"/>
                  <a:gd name="T51" fmla="*/ 70 h 996"/>
                  <a:gd name="T52" fmla="*/ 10 w 389"/>
                  <a:gd name="T53" fmla="*/ 49 h 996"/>
                  <a:gd name="T54" fmla="*/ 24 w 389"/>
                  <a:gd name="T55" fmla="*/ 30 h 996"/>
                  <a:gd name="T56" fmla="*/ 39 w 389"/>
                  <a:gd name="T57" fmla="*/ 17 h 996"/>
                  <a:gd name="T58" fmla="*/ 57 w 389"/>
                  <a:gd name="T59" fmla="*/ 8 h 996"/>
                  <a:gd name="T60" fmla="*/ 75 w 389"/>
                  <a:gd name="T61" fmla="*/ 2 h 996"/>
                  <a:gd name="T62" fmla="*/ 95 w 389"/>
                  <a:gd name="T63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9" h="996">
                    <a:moveTo>
                      <a:pt x="95" y="0"/>
                    </a:moveTo>
                    <a:lnTo>
                      <a:pt x="293" y="0"/>
                    </a:lnTo>
                    <a:lnTo>
                      <a:pt x="313" y="2"/>
                    </a:lnTo>
                    <a:lnTo>
                      <a:pt x="333" y="8"/>
                    </a:lnTo>
                    <a:lnTo>
                      <a:pt x="350" y="17"/>
                    </a:lnTo>
                    <a:lnTo>
                      <a:pt x="364" y="30"/>
                    </a:lnTo>
                    <a:lnTo>
                      <a:pt x="378" y="49"/>
                    </a:lnTo>
                    <a:lnTo>
                      <a:pt x="386" y="70"/>
                    </a:lnTo>
                    <a:lnTo>
                      <a:pt x="389" y="94"/>
                    </a:lnTo>
                    <a:lnTo>
                      <a:pt x="386" y="117"/>
                    </a:lnTo>
                    <a:lnTo>
                      <a:pt x="377" y="138"/>
                    </a:lnTo>
                    <a:lnTo>
                      <a:pt x="271" y="298"/>
                    </a:lnTo>
                    <a:lnTo>
                      <a:pt x="320" y="716"/>
                    </a:lnTo>
                    <a:lnTo>
                      <a:pt x="223" y="976"/>
                    </a:lnTo>
                    <a:lnTo>
                      <a:pt x="216" y="988"/>
                    </a:lnTo>
                    <a:lnTo>
                      <a:pt x="206" y="994"/>
                    </a:lnTo>
                    <a:lnTo>
                      <a:pt x="195" y="996"/>
                    </a:lnTo>
                    <a:lnTo>
                      <a:pt x="183" y="994"/>
                    </a:lnTo>
                    <a:lnTo>
                      <a:pt x="174" y="988"/>
                    </a:lnTo>
                    <a:lnTo>
                      <a:pt x="167" y="976"/>
                    </a:lnTo>
                    <a:lnTo>
                      <a:pt x="68" y="716"/>
                    </a:lnTo>
                    <a:lnTo>
                      <a:pt x="118" y="298"/>
                    </a:lnTo>
                    <a:lnTo>
                      <a:pt x="13" y="138"/>
                    </a:lnTo>
                    <a:lnTo>
                      <a:pt x="3" y="117"/>
                    </a:lnTo>
                    <a:lnTo>
                      <a:pt x="0" y="94"/>
                    </a:lnTo>
                    <a:lnTo>
                      <a:pt x="2" y="70"/>
                    </a:lnTo>
                    <a:lnTo>
                      <a:pt x="10" y="49"/>
                    </a:lnTo>
                    <a:lnTo>
                      <a:pt x="24" y="30"/>
                    </a:lnTo>
                    <a:lnTo>
                      <a:pt x="39" y="17"/>
                    </a:lnTo>
                    <a:lnTo>
                      <a:pt x="57" y="8"/>
                    </a:lnTo>
                    <a:lnTo>
                      <a:pt x="75" y="2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782503" y="1434739"/>
              <a:ext cx="2078718" cy="676397"/>
              <a:chOff x="6583346" y="878192"/>
              <a:chExt cx="2583251" cy="840568"/>
            </a:xfrm>
          </p:grpSpPr>
          <p:sp>
            <p:nvSpPr>
              <p:cNvPr id="94" name="TextBox 93"/>
              <p:cNvSpPr txBox="1"/>
              <p:nvPr/>
            </p:nvSpPr>
            <p:spPr>
              <a:xfrm flipH="1">
                <a:off x="6583346" y="878192"/>
                <a:ext cx="2583251" cy="3824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Personal Profile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583346" y="1259786"/>
                <a:ext cx="2544176" cy="4589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Like to keep Active by Coding and boxing with my Son.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487179" y="3917647"/>
              <a:ext cx="291388" cy="237651"/>
              <a:chOff x="7436633" y="4124630"/>
              <a:chExt cx="474245" cy="386786"/>
            </a:xfrm>
            <a:solidFill>
              <a:srgbClr val="AC4A5A"/>
            </a:solidFill>
          </p:grpSpPr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7492896" y="4321272"/>
                <a:ext cx="361533" cy="190144"/>
              </a:xfrm>
              <a:custGeom>
                <a:avLst/>
                <a:gdLst>
                  <a:gd name="T0" fmla="*/ 3852 w 3894"/>
                  <a:gd name="T1" fmla="*/ 0 h 2048"/>
                  <a:gd name="T2" fmla="*/ 3872 w 3894"/>
                  <a:gd name="T3" fmla="*/ 11 h 2048"/>
                  <a:gd name="T4" fmla="*/ 3888 w 3894"/>
                  <a:gd name="T5" fmla="*/ 41 h 2048"/>
                  <a:gd name="T6" fmla="*/ 3894 w 3894"/>
                  <a:gd name="T7" fmla="*/ 95 h 2048"/>
                  <a:gd name="T8" fmla="*/ 3888 w 3894"/>
                  <a:gd name="T9" fmla="*/ 1123 h 2048"/>
                  <a:gd name="T10" fmla="*/ 3843 w 3894"/>
                  <a:gd name="T11" fmla="*/ 1259 h 2048"/>
                  <a:gd name="T12" fmla="*/ 3754 w 3894"/>
                  <a:gd name="T13" fmla="*/ 1394 h 2048"/>
                  <a:gd name="T14" fmla="*/ 3628 w 3894"/>
                  <a:gd name="T15" fmla="*/ 1524 h 2048"/>
                  <a:gd name="T16" fmla="*/ 3465 w 3894"/>
                  <a:gd name="T17" fmla="*/ 1645 h 2048"/>
                  <a:gd name="T18" fmla="*/ 3271 w 3894"/>
                  <a:gd name="T19" fmla="*/ 1757 h 2048"/>
                  <a:gd name="T20" fmla="*/ 3049 w 3894"/>
                  <a:gd name="T21" fmla="*/ 1855 h 2048"/>
                  <a:gd name="T22" fmla="*/ 2802 w 3894"/>
                  <a:gd name="T23" fmla="*/ 1934 h 2048"/>
                  <a:gd name="T24" fmla="*/ 2534 w 3894"/>
                  <a:gd name="T25" fmla="*/ 1996 h 2048"/>
                  <a:gd name="T26" fmla="*/ 2248 w 3894"/>
                  <a:gd name="T27" fmla="*/ 2035 h 2048"/>
                  <a:gd name="T28" fmla="*/ 1947 w 3894"/>
                  <a:gd name="T29" fmla="*/ 2048 h 2048"/>
                  <a:gd name="T30" fmla="*/ 1646 w 3894"/>
                  <a:gd name="T31" fmla="*/ 2035 h 2048"/>
                  <a:gd name="T32" fmla="*/ 1358 w 3894"/>
                  <a:gd name="T33" fmla="*/ 1996 h 2048"/>
                  <a:gd name="T34" fmla="*/ 1090 w 3894"/>
                  <a:gd name="T35" fmla="*/ 1934 h 2048"/>
                  <a:gd name="T36" fmla="*/ 843 w 3894"/>
                  <a:gd name="T37" fmla="*/ 1855 h 2048"/>
                  <a:gd name="T38" fmla="*/ 621 w 3894"/>
                  <a:gd name="T39" fmla="*/ 1757 h 2048"/>
                  <a:gd name="T40" fmla="*/ 427 w 3894"/>
                  <a:gd name="T41" fmla="*/ 1645 h 2048"/>
                  <a:gd name="T42" fmla="*/ 265 w 3894"/>
                  <a:gd name="T43" fmla="*/ 1524 h 2048"/>
                  <a:gd name="T44" fmla="*/ 138 w 3894"/>
                  <a:gd name="T45" fmla="*/ 1394 h 2048"/>
                  <a:gd name="T46" fmla="*/ 51 w 3894"/>
                  <a:gd name="T47" fmla="*/ 1259 h 2048"/>
                  <a:gd name="T48" fmla="*/ 4 w 3894"/>
                  <a:gd name="T49" fmla="*/ 1123 h 2048"/>
                  <a:gd name="T50" fmla="*/ 0 w 3894"/>
                  <a:gd name="T51" fmla="*/ 146 h 2048"/>
                  <a:gd name="T52" fmla="*/ 6 w 3894"/>
                  <a:gd name="T53" fmla="*/ 81 h 2048"/>
                  <a:gd name="T54" fmla="*/ 26 w 3894"/>
                  <a:gd name="T55" fmla="*/ 44 h 2048"/>
                  <a:gd name="T56" fmla="*/ 52 w 3894"/>
                  <a:gd name="T57" fmla="*/ 27 h 2048"/>
                  <a:gd name="T58" fmla="*/ 80 w 3894"/>
                  <a:gd name="T59" fmla="*/ 23 h 2048"/>
                  <a:gd name="T60" fmla="*/ 107 w 3894"/>
                  <a:gd name="T61" fmla="*/ 30 h 2048"/>
                  <a:gd name="T62" fmla="*/ 125 w 3894"/>
                  <a:gd name="T63" fmla="*/ 37 h 2048"/>
                  <a:gd name="T64" fmla="*/ 133 w 3894"/>
                  <a:gd name="T65" fmla="*/ 42 h 2048"/>
                  <a:gd name="T66" fmla="*/ 1675 w 3894"/>
                  <a:gd name="T67" fmla="*/ 982 h 2048"/>
                  <a:gd name="T68" fmla="*/ 1805 w 3894"/>
                  <a:gd name="T69" fmla="*/ 1024 h 2048"/>
                  <a:gd name="T70" fmla="*/ 1947 w 3894"/>
                  <a:gd name="T71" fmla="*/ 1038 h 2048"/>
                  <a:gd name="T72" fmla="*/ 2088 w 3894"/>
                  <a:gd name="T73" fmla="*/ 1024 h 2048"/>
                  <a:gd name="T74" fmla="*/ 2217 w 3894"/>
                  <a:gd name="T75" fmla="*/ 982 h 2048"/>
                  <a:gd name="T76" fmla="*/ 3798 w 3894"/>
                  <a:gd name="T77" fmla="*/ 17 h 2048"/>
                  <a:gd name="T78" fmla="*/ 3804 w 3894"/>
                  <a:gd name="T79" fmla="*/ 14 h 2048"/>
                  <a:gd name="T80" fmla="*/ 3819 w 3894"/>
                  <a:gd name="T81" fmla="*/ 6 h 2048"/>
                  <a:gd name="T82" fmla="*/ 3841 w 3894"/>
                  <a:gd name="T83" fmla="*/ 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94" h="2048">
                    <a:moveTo>
                      <a:pt x="3841" y="0"/>
                    </a:moveTo>
                    <a:lnTo>
                      <a:pt x="3852" y="0"/>
                    </a:lnTo>
                    <a:lnTo>
                      <a:pt x="3861" y="3"/>
                    </a:lnTo>
                    <a:lnTo>
                      <a:pt x="3872" y="11"/>
                    </a:lnTo>
                    <a:lnTo>
                      <a:pt x="3880" y="23"/>
                    </a:lnTo>
                    <a:lnTo>
                      <a:pt x="3888" y="41"/>
                    </a:lnTo>
                    <a:lnTo>
                      <a:pt x="3892" y="64"/>
                    </a:lnTo>
                    <a:lnTo>
                      <a:pt x="3894" y="95"/>
                    </a:lnTo>
                    <a:lnTo>
                      <a:pt x="3894" y="1053"/>
                    </a:lnTo>
                    <a:lnTo>
                      <a:pt x="3888" y="1123"/>
                    </a:lnTo>
                    <a:lnTo>
                      <a:pt x="3871" y="1191"/>
                    </a:lnTo>
                    <a:lnTo>
                      <a:pt x="3843" y="1259"/>
                    </a:lnTo>
                    <a:lnTo>
                      <a:pt x="3804" y="1327"/>
                    </a:lnTo>
                    <a:lnTo>
                      <a:pt x="3754" y="1394"/>
                    </a:lnTo>
                    <a:lnTo>
                      <a:pt x="3695" y="1459"/>
                    </a:lnTo>
                    <a:lnTo>
                      <a:pt x="3628" y="1524"/>
                    </a:lnTo>
                    <a:lnTo>
                      <a:pt x="3551" y="1586"/>
                    </a:lnTo>
                    <a:lnTo>
                      <a:pt x="3465" y="1645"/>
                    </a:lnTo>
                    <a:lnTo>
                      <a:pt x="3372" y="1703"/>
                    </a:lnTo>
                    <a:lnTo>
                      <a:pt x="3271" y="1757"/>
                    </a:lnTo>
                    <a:lnTo>
                      <a:pt x="3164" y="1807"/>
                    </a:lnTo>
                    <a:lnTo>
                      <a:pt x="3049" y="1855"/>
                    </a:lnTo>
                    <a:lnTo>
                      <a:pt x="2930" y="1897"/>
                    </a:lnTo>
                    <a:lnTo>
                      <a:pt x="2802" y="1934"/>
                    </a:lnTo>
                    <a:lnTo>
                      <a:pt x="2670" y="1968"/>
                    </a:lnTo>
                    <a:lnTo>
                      <a:pt x="2534" y="1996"/>
                    </a:lnTo>
                    <a:lnTo>
                      <a:pt x="2392" y="2017"/>
                    </a:lnTo>
                    <a:lnTo>
                      <a:pt x="2248" y="2035"/>
                    </a:lnTo>
                    <a:lnTo>
                      <a:pt x="2099" y="2044"/>
                    </a:lnTo>
                    <a:lnTo>
                      <a:pt x="1947" y="2048"/>
                    </a:lnTo>
                    <a:lnTo>
                      <a:pt x="1795" y="2044"/>
                    </a:lnTo>
                    <a:lnTo>
                      <a:pt x="1646" y="2035"/>
                    </a:lnTo>
                    <a:lnTo>
                      <a:pt x="1500" y="2017"/>
                    </a:lnTo>
                    <a:lnTo>
                      <a:pt x="1358" y="1996"/>
                    </a:lnTo>
                    <a:lnTo>
                      <a:pt x="1222" y="1968"/>
                    </a:lnTo>
                    <a:lnTo>
                      <a:pt x="1090" y="1934"/>
                    </a:lnTo>
                    <a:lnTo>
                      <a:pt x="964" y="1897"/>
                    </a:lnTo>
                    <a:lnTo>
                      <a:pt x="843" y="1855"/>
                    </a:lnTo>
                    <a:lnTo>
                      <a:pt x="728" y="1807"/>
                    </a:lnTo>
                    <a:lnTo>
                      <a:pt x="621" y="1757"/>
                    </a:lnTo>
                    <a:lnTo>
                      <a:pt x="520" y="1703"/>
                    </a:lnTo>
                    <a:lnTo>
                      <a:pt x="427" y="1645"/>
                    </a:lnTo>
                    <a:lnTo>
                      <a:pt x="341" y="1586"/>
                    </a:lnTo>
                    <a:lnTo>
                      <a:pt x="265" y="1524"/>
                    </a:lnTo>
                    <a:lnTo>
                      <a:pt x="197" y="1459"/>
                    </a:lnTo>
                    <a:lnTo>
                      <a:pt x="138" y="1394"/>
                    </a:lnTo>
                    <a:lnTo>
                      <a:pt x="90" y="1327"/>
                    </a:lnTo>
                    <a:lnTo>
                      <a:pt x="51" y="1259"/>
                    </a:lnTo>
                    <a:lnTo>
                      <a:pt x="23" y="1191"/>
                    </a:lnTo>
                    <a:lnTo>
                      <a:pt x="4" y="1123"/>
                    </a:lnTo>
                    <a:lnTo>
                      <a:pt x="0" y="1053"/>
                    </a:lnTo>
                    <a:lnTo>
                      <a:pt x="0" y="146"/>
                    </a:lnTo>
                    <a:lnTo>
                      <a:pt x="1" y="110"/>
                    </a:lnTo>
                    <a:lnTo>
                      <a:pt x="6" y="81"/>
                    </a:lnTo>
                    <a:lnTo>
                      <a:pt x="15" y="59"/>
                    </a:lnTo>
                    <a:lnTo>
                      <a:pt x="26" y="44"/>
                    </a:lnTo>
                    <a:lnTo>
                      <a:pt x="38" y="33"/>
                    </a:lnTo>
                    <a:lnTo>
                      <a:pt x="52" y="27"/>
                    </a:lnTo>
                    <a:lnTo>
                      <a:pt x="66" y="23"/>
                    </a:lnTo>
                    <a:lnTo>
                      <a:pt x="80" y="23"/>
                    </a:lnTo>
                    <a:lnTo>
                      <a:pt x="94" y="27"/>
                    </a:lnTo>
                    <a:lnTo>
                      <a:pt x="107" y="30"/>
                    </a:lnTo>
                    <a:lnTo>
                      <a:pt x="118" y="34"/>
                    </a:lnTo>
                    <a:lnTo>
                      <a:pt x="125" y="37"/>
                    </a:lnTo>
                    <a:lnTo>
                      <a:pt x="132" y="41"/>
                    </a:lnTo>
                    <a:lnTo>
                      <a:pt x="133" y="42"/>
                    </a:lnTo>
                    <a:lnTo>
                      <a:pt x="1618" y="951"/>
                    </a:lnTo>
                    <a:lnTo>
                      <a:pt x="1675" y="982"/>
                    </a:lnTo>
                    <a:lnTo>
                      <a:pt x="1739" y="1005"/>
                    </a:lnTo>
                    <a:lnTo>
                      <a:pt x="1805" y="1024"/>
                    </a:lnTo>
                    <a:lnTo>
                      <a:pt x="1875" y="1034"/>
                    </a:lnTo>
                    <a:lnTo>
                      <a:pt x="1947" y="1038"/>
                    </a:lnTo>
                    <a:lnTo>
                      <a:pt x="2018" y="1034"/>
                    </a:lnTo>
                    <a:lnTo>
                      <a:pt x="2088" y="1024"/>
                    </a:lnTo>
                    <a:lnTo>
                      <a:pt x="2155" y="1005"/>
                    </a:lnTo>
                    <a:lnTo>
                      <a:pt x="2217" y="982"/>
                    </a:lnTo>
                    <a:lnTo>
                      <a:pt x="2274" y="951"/>
                    </a:lnTo>
                    <a:lnTo>
                      <a:pt x="3798" y="17"/>
                    </a:lnTo>
                    <a:lnTo>
                      <a:pt x="3799" y="17"/>
                    </a:lnTo>
                    <a:lnTo>
                      <a:pt x="3804" y="14"/>
                    </a:lnTo>
                    <a:lnTo>
                      <a:pt x="3812" y="10"/>
                    </a:lnTo>
                    <a:lnTo>
                      <a:pt x="3819" y="6"/>
                    </a:lnTo>
                    <a:lnTo>
                      <a:pt x="3830" y="2"/>
                    </a:lnTo>
                    <a:lnTo>
                      <a:pt x="38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4"/>
              <p:cNvSpPr>
                <a:spLocks/>
              </p:cNvSpPr>
              <p:nvPr/>
            </p:nvSpPr>
            <p:spPr bwMode="auto">
              <a:xfrm>
                <a:off x="7436633" y="4124630"/>
                <a:ext cx="474245" cy="266832"/>
              </a:xfrm>
              <a:custGeom>
                <a:avLst/>
                <a:gdLst>
                  <a:gd name="T0" fmla="*/ 2579 w 5108"/>
                  <a:gd name="T1" fmla="*/ 0 h 2873"/>
                  <a:gd name="T2" fmla="*/ 2628 w 5108"/>
                  <a:gd name="T3" fmla="*/ 6 h 2873"/>
                  <a:gd name="T4" fmla="*/ 2675 w 5108"/>
                  <a:gd name="T5" fmla="*/ 16 h 2873"/>
                  <a:gd name="T6" fmla="*/ 2720 w 5108"/>
                  <a:gd name="T7" fmla="*/ 31 h 2873"/>
                  <a:gd name="T8" fmla="*/ 2760 w 5108"/>
                  <a:gd name="T9" fmla="*/ 53 h 2873"/>
                  <a:gd name="T10" fmla="*/ 5023 w 5108"/>
                  <a:gd name="T11" fmla="*/ 1182 h 2873"/>
                  <a:gd name="T12" fmla="*/ 5057 w 5108"/>
                  <a:gd name="T13" fmla="*/ 1207 h 2873"/>
                  <a:gd name="T14" fmla="*/ 5082 w 5108"/>
                  <a:gd name="T15" fmla="*/ 1234 h 2873"/>
                  <a:gd name="T16" fmla="*/ 5099 w 5108"/>
                  <a:gd name="T17" fmla="*/ 1264 h 2873"/>
                  <a:gd name="T18" fmla="*/ 5108 w 5108"/>
                  <a:gd name="T19" fmla="*/ 1293 h 2873"/>
                  <a:gd name="T20" fmla="*/ 5108 w 5108"/>
                  <a:gd name="T21" fmla="*/ 1324 h 2873"/>
                  <a:gd name="T22" fmla="*/ 5099 w 5108"/>
                  <a:gd name="T23" fmla="*/ 1355 h 2873"/>
                  <a:gd name="T24" fmla="*/ 5082 w 5108"/>
                  <a:gd name="T25" fmla="*/ 1383 h 2873"/>
                  <a:gd name="T26" fmla="*/ 5057 w 5108"/>
                  <a:gd name="T27" fmla="*/ 1411 h 2873"/>
                  <a:gd name="T28" fmla="*/ 5023 w 5108"/>
                  <a:gd name="T29" fmla="*/ 1436 h 2873"/>
                  <a:gd name="T30" fmla="*/ 2760 w 5108"/>
                  <a:gd name="T31" fmla="*/ 2822 h 2873"/>
                  <a:gd name="T32" fmla="*/ 2720 w 5108"/>
                  <a:gd name="T33" fmla="*/ 2842 h 2873"/>
                  <a:gd name="T34" fmla="*/ 2675 w 5108"/>
                  <a:gd name="T35" fmla="*/ 2858 h 2873"/>
                  <a:gd name="T36" fmla="*/ 2628 w 5108"/>
                  <a:gd name="T37" fmla="*/ 2869 h 2873"/>
                  <a:gd name="T38" fmla="*/ 2579 w 5108"/>
                  <a:gd name="T39" fmla="*/ 2873 h 2873"/>
                  <a:gd name="T40" fmla="*/ 2529 w 5108"/>
                  <a:gd name="T41" fmla="*/ 2873 h 2873"/>
                  <a:gd name="T42" fmla="*/ 2479 w 5108"/>
                  <a:gd name="T43" fmla="*/ 2869 h 2873"/>
                  <a:gd name="T44" fmla="*/ 2431 w 5108"/>
                  <a:gd name="T45" fmla="*/ 2858 h 2873"/>
                  <a:gd name="T46" fmla="*/ 2386 w 5108"/>
                  <a:gd name="T47" fmla="*/ 2842 h 2873"/>
                  <a:gd name="T48" fmla="*/ 2346 w 5108"/>
                  <a:gd name="T49" fmla="*/ 2822 h 2873"/>
                  <a:gd name="T50" fmla="*/ 83 w 5108"/>
                  <a:gd name="T51" fmla="*/ 1436 h 2873"/>
                  <a:gd name="T52" fmla="*/ 49 w 5108"/>
                  <a:gd name="T53" fmla="*/ 1411 h 2873"/>
                  <a:gd name="T54" fmla="*/ 24 w 5108"/>
                  <a:gd name="T55" fmla="*/ 1383 h 2873"/>
                  <a:gd name="T56" fmla="*/ 7 w 5108"/>
                  <a:gd name="T57" fmla="*/ 1355 h 2873"/>
                  <a:gd name="T58" fmla="*/ 0 w 5108"/>
                  <a:gd name="T59" fmla="*/ 1324 h 2873"/>
                  <a:gd name="T60" fmla="*/ 0 w 5108"/>
                  <a:gd name="T61" fmla="*/ 1293 h 2873"/>
                  <a:gd name="T62" fmla="*/ 7 w 5108"/>
                  <a:gd name="T63" fmla="*/ 1264 h 2873"/>
                  <a:gd name="T64" fmla="*/ 24 w 5108"/>
                  <a:gd name="T65" fmla="*/ 1234 h 2873"/>
                  <a:gd name="T66" fmla="*/ 49 w 5108"/>
                  <a:gd name="T67" fmla="*/ 1207 h 2873"/>
                  <a:gd name="T68" fmla="*/ 83 w 5108"/>
                  <a:gd name="T69" fmla="*/ 1182 h 2873"/>
                  <a:gd name="T70" fmla="*/ 2346 w 5108"/>
                  <a:gd name="T71" fmla="*/ 53 h 2873"/>
                  <a:gd name="T72" fmla="*/ 2386 w 5108"/>
                  <a:gd name="T73" fmla="*/ 31 h 2873"/>
                  <a:gd name="T74" fmla="*/ 2431 w 5108"/>
                  <a:gd name="T75" fmla="*/ 16 h 2873"/>
                  <a:gd name="T76" fmla="*/ 2479 w 5108"/>
                  <a:gd name="T77" fmla="*/ 6 h 2873"/>
                  <a:gd name="T78" fmla="*/ 2529 w 5108"/>
                  <a:gd name="T79" fmla="*/ 0 h 2873"/>
                  <a:gd name="T80" fmla="*/ 2579 w 5108"/>
                  <a:gd name="T81" fmla="*/ 0 h 2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08" h="2873">
                    <a:moveTo>
                      <a:pt x="2579" y="0"/>
                    </a:moveTo>
                    <a:lnTo>
                      <a:pt x="2628" y="6"/>
                    </a:lnTo>
                    <a:lnTo>
                      <a:pt x="2675" y="16"/>
                    </a:lnTo>
                    <a:lnTo>
                      <a:pt x="2720" y="31"/>
                    </a:lnTo>
                    <a:lnTo>
                      <a:pt x="2760" y="53"/>
                    </a:lnTo>
                    <a:lnTo>
                      <a:pt x="5023" y="1182"/>
                    </a:lnTo>
                    <a:lnTo>
                      <a:pt x="5057" y="1207"/>
                    </a:lnTo>
                    <a:lnTo>
                      <a:pt x="5082" y="1234"/>
                    </a:lnTo>
                    <a:lnTo>
                      <a:pt x="5099" y="1264"/>
                    </a:lnTo>
                    <a:lnTo>
                      <a:pt x="5108" y="1293"/>
                    </a:lnTo>
                    <a:lnTo>
                      <a:pt x="5108" y="1324"/>
                    </a:lnTo>
                    <a:lnTo>
                      <a:pt x="5099" y="1355"/>
                    </a:lnTo>
                    <a:lnTo>
                      <a:pt x="5082" y="1383"/>
                    </a:lnTo>
                    <a:lnTo>
                      <a:pt x="5057" y="1411"/>
                    </a:lnTo>
                    <a:lnTo>
                      <a:pt x="5023" y="1436"/>
                    </a:lnTo>
                    <a:lnTo>
                      <a:pt x="2760" y="2822"/>
                    </a:lnTo>
                    <a:lnTo>
                      <a:pt x="2720" y="2842"/>
                    </a:lnTo>
                    <a:lnTo>
                      <a:pt x="2675" y="2858"/>
                    </a:lnTo>
                    <a:lnTo>
                      <a:pt x="2628" y="2869"/>
                    </a:lnTo>
                    <a:lnTo>
                      <a:pt x="2579" y="2873"/>
                    </a:lnTo>
                    <a:lnTo>
                      <a:pt x="2529" y="2873"/>
                    </a:lnTo>
                    <a:lnTo>
                      <a:pt x="2479" y="2869"/>
                    </a:lnTo>
                    <a:lnTo>
                      <a:pt x="2431" y="2858"/>
                    </a:lnTo>
                    <a:lnTo>
                      <a:pt x="2386" y="2842"/>
                    </a:lnTo>
                    <a:lnTo>
                      <a:pt x="2346" y="2822"/>
                    </a:lnTo>
                    <a:lnTo>
                      <a:pt x="83" y="1436"/>
                    </a:lnTo>
                    <a:lnTo>
                      <a:pt x="49" y="1411"/>
                    </a:lnTo>
                    <a:lnTo>
                      <a:pt x="24" y="1383"/>
                    </a:lnTo>
                    <a:lnTo>
                      <a:pt x="7" y="1355"/>
                    </a:lnTo>
                    <a:lnTo>
                      <a:pt x="0" y="1324"/>
                    </a:lnTo>
                    <a:lnTo>
                      <a:pt x="0" y="1293"/>
                    </a:lnTo>
                    <a:lnTo>
                      <a:pt x="7" y="1264"/>
                    </a:lnTo>
                    <a:lnTo>
                      <a:pt x="24" y="1234"/>
                    </a:lnTo>
                    <a:lnTo>
                      <a:pt x="49" y="1207"/>
                    </a:lnTo>
                    <a:lnTo>
                      <a:pt x="83" y="1182"/>
                    </a:lnTo>
                    <a:lnTo>
                      <a:pt x="2346" y="53"/>
                    </a:lnTo>
                    <a:lnTo>
                      <a:pt x="2386" y="31"/>
                    </a:lnTo>
                    <a:lnTo>
                      <a:pt x="2431" y="16"/>
                    </a:lnTo>
                    <a:lnTo>
                      <a:pt x="2479" y="6"/>
                    </a:lnTo>
                    <a:lnTo>
                      <a:pt x="2529" y="0"/>
                    </a:lnTo>
                    <a:lnTo>
                      <a:pt x="25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35"/>
              <p:cNvSpPr>
                <a:spLocks/>
              </p:cNvSpPr>
              <p:nvPr/>
            </p:nvSpPr>
            <p:spPr bwMode="auto">
              <a:xfrm>
                <a:off x="7859628" y="4301590"/>
                <a:ext cx="49207" cy="195900"/>
              </a:xfrm>
              <a:custGeom>
                <a:avLst/>
                <a:gdLst>
                  <a:gd name="T0" fmla="*/ 354 w 529"/>
                  <a:gd name="T1" fmla="*/ 1 h 2110"/>
                  <a:gd name="T2" fmla="*/ 366 w 529"/>
                  <a:gd name="T3" fmla="*/ 15 h 2110"/>
                  <a:gd name="T4" fmla="*/ 371 w 529"/>
                  <a:gd name="T5" fmla="*/ 35 h 2110"/>
                  <a:gd name="T6" fmla="*/ 372 w 529"/>
                  <a:gd name="T7" fmla="*/ 51 h 2110"/>
                  <a:gd name="T8" fmla="*/ 372 w 529"/>
                  <a:gd name="T9" fmla="*/ 1584 h 2110"/>
                  <a:gd name="T10" fmla="*/ 382 w 529"/>
                  <a:gd name="T11" fmla="*/ 1606 h 2110"/>
                  <a:gd name="T12" fmla="*/ 397 w 529"/>
                  <a:gd name="T13" fmla="*/ 1617 h 2110"/>
                  <a:gd name="T14" fmla="*/ 466 w 529"/>
                  <a:gd name="T15" fmla="*/ 1674 h 2110"/>
                  <a:gd name="T16" fmla="*/ 512 w 529"/>
                  <a:gd name="T17" fmla="*/ 1753 h 2110"/>
                  <a:gd name="T18" fmla="*/ 529 w 529"/>
                  <a:gd name="T19" fmla="*/ 1845 h 2110"/>
                  <a:gd name="T20" fmla="*/ 512 w 529"/>
                  <a:gd name="T21" fmla="*/ 1938 h 2110"/>
                  <a:gd name="T22" fmla="*/ 466 w 529"/>
                  <a:gd name="T23" fmla="*/ 2016 h 2110"/>
                  <a:gd name="T24" fmla="*/ 397 w 529"/>
                  <a:gd name="T25" fmla="*/ 2074 h 2110"/>
                  <a:gd name="T26" fmla="*/ 312 w 529"/>
                  <a:gd name="T27" fmla="*/ 2105 h 2110"/>
                  <a:gd name="T28" fmla="*/ 216 w 529"/>
                  <a:gd name="T29" fmla="*/ 2105 h 2110"/>
                  <a:gd name="T30" fmla="*/ 130 w 529"/>
                  <a:gd name="T31" fmla="*/ 2074 h 2110"/>
                  <a:gd name="T32" fmla="*/ 62 w 529"/>
                  <a:gd name="T33" fmla="*/ 2016 h 2110"/>
                  <a:gd name="T34" fmla="*/ 15 w 529"/>
                  <a:gd name="T35" fmla="*/ 1938 h 2110"/>
                  <a:gd name="T36" fmla="*/ 0 w 529"/>
                  <a:gd name="T37" fmla="*/ 1845 h 2110"/>
                  <a:gd name="T38" fmla="*/ 15 w 529"/>
                  <a:gd name="T39" fmla="*/ 1753 h 2110"/>
                  <a:gd name="T40" fmla="*/ 62 w 529"/>
                  <a:gd name="T41" fmla="*/ 1676 h 2110"/>
                  <a:gd name="T42" fmla="*/ 130 w 529"/>
                  <a:gd name="T43" fmla="*/ 1619 h 2110"/>
                  <a:gd name="T44" fmla="*/ 146 w 529"/>
                  <a:gd name="T45" fmla="*/ 1606 h 2110"/>
                  <a:gd name="T46" fmla="*/ 155 w 529"/>
                  <a:gd name="T47" fmla="*/ 1584 h 2110"/>
                  <a:gd name="T48" fmla="*/ 155 w 529"/>
                  <a:gd name="T49" fmla="*/ 191 h 2110"/>
                  <a:gd name="T50" fmla="*/ 155 w 529"/>
                  <a:gd name="T51" fmla="*/ 166 h 2110"/>
                  <a:gd name="T52" fmla="*/ 161 w 529"/>
                  <a:gd name="T53" fmla="*/ 130 h 2110"/>
                  <a:gd name="T54" fmla="*/ 181 w 529"/>
                  <a:gd name="T55" fmla="*/ 97 h 2110"/>
                  <a:gd name="T56" fmla="*/ 219 w 529"/>
                  <a:gd name="T57" fmla="*/ 71 h 2110"/>
                  <a:gd name="T58" fmla="*/ 267 w 529"/>
                  <a:gd name="T59" fmla="*/ 42 h 2110"/>
                  <a:gd name="T60" fmla="*/ 313 w 529"/>
                  <a:gd name="T61" fmla="*/ 15 h 2110"/>
                  <a:gd name="T62" fmla="*/ 343 w 529"/>
                  <a:gd name="T63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9" h="2110">
                    <a:moveTo>
                      <a:pt x="343" y="0"/>
                    </a:moveTo>
                    <a:lnTo>
                      <a:pt x="354" y="1"/>
                    </a:lnTo>
                    <a:lnTo>
                      <a:pt x="360" y="8"/>
                    </a:lnTo>
                    <a:lnTo>
                      <a:pt x="366" y="15"/>
                    </a:lnTo>
                    <a:lnTo>
                      <a:pt x="369" y="26"/>
                    </a:lnTo>
                    <a:lnTo>
                      <a:pt x="371" y="35"/>
                    </a:lnTo>
                    <a:lnTo>
                      <a:pt x="372" y="45"/>
                    </a:lnTo>
                    <a:lnTo>
                      <a:pt x="372" y="51"/>
                    </a:lnTo>
                    <a:lnTo>
                      <a:pt x="372" y="54"/>
                    </a:lnTo>
                    <a:lnTo>
                      <a:pt x="372" y="1584"/>
                    </a:lnTo>
                    <a:lnTo>
                      <a:pt x="376" y="1597"/>
                    </a:lnTo>
                    <a:lnTo>
                      <a:pt x="382" y="1606"/>
                    </a:lnTo>
                    <a:lnTo>
                      <a:pt x="390" y="1612"/>
                    </a:lnTo>
                    <a:lnTo>
                      <a:pt x="397" y="1617"/>
                    </a:lnTo>
                    <a:lnTo>
                      <a:pt x="435" y="1643"/>
                    </a:lnTo>
                    <a:lnTo>
                      <a:pt x="466" y="1674"/>
                    </a:lnTo>
                    <a:lnTo>
                      <a:pt x="492" y="1712"/>
                    </a:lnTo>
                    <a:lnTo>
                      <a:pt x="512" y="1753"/>
                    </a:lnTo>
                    <a:lnTo>
                      <a:pt x="525" y="1798"/>
                    </a:lnTo>
                    <a:lnTo>
                      <a:pt x="529" y="1845"/>
                    </a:lnTo>
                    <a:lnTo>
                      <a:pt x="525" y="1893"/>
                    </a:lnTo>
                    <a:lnTo>
                      <a:pt x="512" y="1938"/>
                    </a:lnTo>
                    <a:lnTo>
                      <a:pt x="492" y="1978"/>
                    </a:lnTo>
                    <a:lnTo>
                      <a:pt x="466" y="2016"/>
                    </a:lnTo>
                    <a:lnTo>
                      <a:pt x="435" y="2048"/>
                    </a:lnTo>
                    <a:lnTo>
                      <a:pt x="397" y="2074"/>
                    </a:lnTo>
                    <a:lnTo>
                      <a:pt x="357" y="2093"/>
                    </a:lnTo>
                    <a:lnTo>
                      <a:pt x="312" y="2105"/>
                    </a:lnTo>
                    <a:lnTo>
                      <a:pt x="264" y="2110"/>
                    </a:lnTo>
                    <a:lnTo>
                      <a:pt x="216" y="2105"/>
                    </a:lnTo>
                    <a:lnTo>
                      <a:pt x="172" y="2093"/>
                    </a:lnTo>
                    <a:lnTo>
                      <a:pt x="130" y="2074"/>
                    </a:lnTo>
                    <a:lnTo>
                      <a:pt x="93" y="2048"/>
                    </a:lnTo>
                    <a:lnTo>
                      <a:pt x="62" y="2016"/>
                    </a:lnTo>
                    <a:lnTo>
                      <a:pt x="36" y="1978"/>
                    </a:lnTo>
                    <a:lnTo>
                      <a:pt x="15" y="1938"/>
                    </a:lnTo>
                    <a:lnTo>
                      <a:pt x="3" y="1893"/>
                    </a:lnTo>
                    <a:lnTo>
                      <a:pt x="0" y="1845"/>
                    </a:lnTo>
                    <a:lnTo>
                      <a:pt x="3" y="1798"/>
                    </a:lnTo>
                    <a:lnTo>
                      <a:pt x="15" y="1753"/>
                    </a:lnTo>
                    <a:lnTo>
                      <a:pt x="36" y="1713"/>
                    </a:lnTo>
                    <a:lnTo>
                      <a:pt x="62" y="1676"/>
                    </a:lnTo>
                    <a:lnTo>
                      <a:pt x="93" y="1643"/>
                    </a:lnTo>
                    <a:lnTo>
                      <a:pt x="130" y="1619"/>
                    </a:lnTo>
                    <a:lnTo>
                      <a:pt x="136" y="1614"/>
                    </a:lnTo>
                    <a:lnTo>
                      <a:pt x="146" y="1606"/>
                    </a:lnTo>
                    <a:lnTo>
                      <a:pt x="152" y="1597"/>
                    </a:lnTo>
                    <a:lnTo>
                      <a:pt x="155" y="1584"/>
                    </a:lnTo>
                    <a:lnTo>
                      <a:pt x="155" y="194"/>
                    </a:lnTo>
                    <a:lnTo>
                      <a:pt x="155" y="191"/>
                    </a:lnTo>
                    <a:lnTo>
                      <a:pt x="154" y="180"/>
                    </a:lnTo>
                    <a:lnTo>
                      <a:pt x="155" y="166"/>
                    </a:lnTo>
                    <a:lnTo>
                      <a:pt x="157" y="149"/>
                    </a:lnTo>
                    <a:lnTo>
                      <a:pt x="161" y="130"/>
                    </a:lnTo>
                    <a:lnTo>
                      <a:pt x="169" y="111"/>
                    </a:lnTo>
                    <a:lnTo>
                      <a:pt x="181" y="97"/>
                    </a:lnTo>
                    <a:lnTo>
                      <a:pt x="197" y="85"/>
                    </a:lnTo>
                    <a:lnTo>
                      <a:pt x="219" y="71"/>
                    </a:lnTo>
                    <a:lnTo>
                      <a:pt x="242" y="56"/>
                    </a:lnTo>
                    <a:lnTo>
                      <a:pt x="267" y="42"/>
                    </a:lnTo>
                    <a:lnTo>
                      <a:pt x="292" y="28"/>
                    </a:lnTo>
                    <a:lnTo>
                      <a:pt x="313" y="15"/>
                    </a:lnTo>
                    <a:lnTo>
                      <a:pt x="331" y="4"/>
                    </a:lnTo>
                    <a:lnTo>
                      <a:pt x="3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28844" y="3909198"/>
              <a:ext cx="2047275" cy="995019"/>
              <a:chOff x="9002092" y="4067540"/>
              <a:chExt cx="2544176" cy="1236525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9002092" y="4067540"/>
                <a:ext cx="1303215" cy="3824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Education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9002092" y="4500860"/>
                <a:ext cx="2544176" cy="80320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Bachelor of Engineering in Computers.</a:t>
                </a:r>
              </a:p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Masters of Administration(MBA) in IT &amp; International Business. 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158721" y="2152224"/>
              <a:ext cx="296179" cy="382080"/>
              <a:chOff x="7472661" y="2201351"/>
              <a:chExt cx="386949" cy="493568"/>
            </a:xfrm>
            <a:solidFill>
              <a:srgbClr val="BE8128"/>
            </a:solidFill>
          </p:grpSpPr>
          <p:sp>
            <p:nvSpPr>
              <p:cNvPr id="81" name="Freeform 18"/>
              <p:cNvSpPr>
                <a:spLocks noEditPoints="1"/>
              </p:cNvSpPr>
              <p:nvPr/>
            </p:nvSpPr>
            <p:spPr bwMode="auto">
              <a:xfrm>
                <a:off x="7503124" y="2201351"/>
                <a:ext cx="326024" cy="335089"/>
              </a:xfrm>
              <a:custGeom>
                <a:avLst/>
                <a:gdLst>
                  <a:gd name="T0" fmla="*/ 1040 w 2696"/>
                  <a:gd name="T1" fmla="*/ 634 h 2774"/>
                  <a:gd name="T2" fmla="*/ 736 w 2696"/>
                  <a:gd name="T3" fmla="*/ 867 h 2774"/>
                  <a:gd name="T4" fmla="*/ 571 w 2696"/>
                  <a:gd name="T5" fmla="*/ 1222 h 2774"/>
                  <a:gd name="T6" fmla="*/ 587 w 2696"/>
                  <a:gd name="T7" fmla="*/ 1616 h 2774"/>
                  <a:gd name="T8" fmla="*/ 763 w 2696"/>
                  <a:gd name="T9" fmla="*/ 1938 h 2774"/>
                  <a:gd name="T10" fmla="*/ 1056 w 2696"/>
                  <a:gd name="T11" fmla="*/ 2145 h 2774"/>
                  <a:gd name="T12" fmla="*/ 1429 w 2696"/>
                  <a:gd name="T13" fmla="*/ 2198 h 2774"/>
                  <a:gd name="T14" fmla="*/ 1792 w 2696"/>
                  <a:gd name="T15" fmla="*/ 2063 h 2774"/>
                  <a:gd name="T16" fmla="*/ 2045 w 2696"/>
                  <a:gd name="T17" fmla="*/ 1776 h 2774"/>
                  <a:gd name="T18" fmla="*/ 2142 w 2696"/>
                  <a:gd name="T19" fmla="*/ 1387 h 2774"/>
                  <a:gd name="T20" fmla="*/ 2056 w 2696"/>
                  <a:gd name="T21" fmla="*/ 1018 h 2774"/>
                  <a:gd name="T22" fmla="*/ 1828 w 2696"/>
                  <a:gd name="T23" fmla="*/ 737 h 2774"/>
                  <a:gd name="T24" fmla="*/ 1499 w 2696"/>
                  <a:gd name="T25" fmla="*/ 585 h 2774"/>
                  <a:gd name="T26" fmla="*/ 1117 w 2696"/>
                  <a:gd name="T27" fmla="*/ 18 h 2774"/>
                  <a:gd name="T28" fmla="*/ 1375 w 2696"/>
                  <a:gd name="T29" fmla="*/ 93 h 2774"/>
                  <a:gd name="T30" fmla="*/ 1618 w 2696"/>
                  <a:gd name="T31" fmla="*/ 5 h 2774"/>
                  <a:gd name="T32" fmla="*/ 1786 w 2696"/>
                  <a:gd name="T33" fmla="*/ 51 h 2774"/>
                  <a:gd name="T34" fmla="*/ 1937 w 2696"/>
                  <a:gd name="T35" fmla="*/ 239 h 2774"/>
                  <a:gd name="T36" fmla="*/ 2168 w 2696"/>
                  <a:gd name="T37" fmla="*/ 318 h 2774"/>
                  <a:gd name="T38" fmla="*/ 2331 w 2696"/>
                  <a:gd name="T39" fmla="*/ 376 h 2774"/>
                  <a:gd name="T40" fmla="*/ 2388 w 2696"/>
                  <a:gd name="T41" fmla="*/ 544 h 2774"/>
                  <a:gd name="T42" fmla="*/ 2462 w 2696"/>
                  <a:gd name="T43" fmla="*/ 781 h 2774"/>
                  <a:gd name="T44" fmla="*/ 2646 w 2696"/>
                  <a:gd name="T45" fmla="*/ 937 h 2774"/>
                  <a:gd name="T46" fmla="*/ 2691 w 2696"/>
                  <a:gd name="T47" fmla="*/ 1109 h 2774"/>
                  <a:gd name="T48" fmla="*/ 2606 w 2696"/>
                  <a:gd name="T49" fmla="*/ 1359 h 2774"/>
                  <a:gd name="T50" fmla="*/ 2678 w 2696"/>
                  <a:gd name="T51" fmla="*/ 1624 h 2774"/>
                  <a:gd name="T52" fmla="*/ 2669 w 2696"/>
                  <a:gd name="T53" fmla="*/ 1807 h 2774"/>
                  <a:gd name="T54" fmla="*/ 2496 w 2696"/>
                  <a:gd name="T55" fmla="*/ 1956 h 2774"/>
                  <a:gd name="T56" fmla="*/ 2391 w 2696"/>
                  <a:gd name="T57" fmla="*/ 2175 h 2774"/>
                  <a:gd name="T58" fmla="*/ 2352 w 2696"/>
                  <a:gd name="T59" fmla="*/ 2373 h 2774"/>
                  <a:gd name="T60" fmla="*/ 2209 w 2696"/>
                  <a:gd name="T61" fmla="*/ 2454 h 2774"/>
                  <a:gd name="T62" fmla="*/ 1976 w 2696"/>
                  <a:gd name="T63" fmla="*/ 2507 h 2774"/>
                  <a:gd name="T64" fmla="*/ 1813 w 2696"/>
                  <a:gd name="T65" fmla="*/ 2691 h 2774"/>
                  <a:gd name="T66" fmla="*/ 1656 w 2696"/>
                  <a:gd name="T67" fmla="*/ 2774 h 2774"/>
                  <a:gd name="T68" fmla="*/ 1429 w 2696"/>
                  <a:gd name="T69" fmla="*/ 2691 h 2774"/>
                  <a:gd name="T70" fmla="*/ 1158 w 2696"/>
                  <a:gd name="T71" fmla="*/ 2734 h 2774"/>
                  <a:gd name="T72" fmla="*/ 973 w 2696"/>
                  <a:gd name="T73" fmla="*/ 2764 h 2774"/>
                  <a:gd name="T74" fmla="*/ 829 w 2696"/>
                  <a:gd name="T75" fmla="*/ 2606 h 2774"/>
                  <a:gd name="T76" fmla="*/ 632 w 2696"/>
                  <a:gd name="T77" fmla="*/ 2470 h 2774"/>
                  <a:gd name="T78" fmla="*/ 418 w 2696"/>
                  <a:gd name="T79" fmla="*/ 2434 h 2774"/>
                  <a:gd name="T80" fmla="*/ 319 w 2696"/>
                  <a:gd name="T81" fmla="*/ 2310 h 2774"/>
                  <a:gd name="T82" fmla="*/ 281 w 2696"/>
                  <a:gd name="T83" fmla="*/ 2077 h 2774"/>
                  <a:gd name="T84" fmla="*/ 120 w 2696"/>
                  <a:gd name="T85" fmla="*/ 1891 h 2774"/>
                  <a:gd name="T86" fmla="*/ 1 w 2696"/>
                  <a:gd name="T87" fmla="*/ 1739 h 2774"/>
                  <a:gd name="T88" fmla="*/ 64 w 2696"/>
                  <a:gd name="T89" fmla="*/ 1526 h 2774"/>
                  <a:gd name="T90" fmla="*/ 64 w 2696"/>
                  <a:gd name="T91" fmla="*/ 1248 h 2774"/>
                  <a:gd name="T92" fmla="*/ 1 w 2696"/>
                  <a:gd name="T93" fmla="*/ 1035 h 2774"/>
                  <a:gd name="T94" fmla="*/ 120 w 2696"/>
                  <a:gd name="T95" fmla="*/ 883 h 2774"/>
                  <a:gd name="T96" fmla="*/ 281 w 2696"/>
                  <a:gd name="T97" fmla="*/ 696 h 2774"/>
                  <a:gd name="T98" fmla="*/ 319 w 2696"/>
                  <a:gd name="T99" fmla="*/ 463 h 2774"/>
                  <a:gd name="T100" fmla="*/ 418 w 2696"/>
                  <a:gd name="T101" fmla="*/ 339 h 2774"/>
                  <a:gd name="T102" fmla="*/ 632 w 2696"/>
                  <a:gd name="T103" fmla="*/ 304 h 2774"/>
                  <a:gd name="T104" fmla="*/ 829 w 2696"/>
                  <a:gd name="T105" fmla="*/ 167 h 2774"/>
                  <a:gd name="T106" fmla="*/ 973 w 2696"/>
                  <a:gd name="T107" fmla="*/ 10 h 2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6" h="2774">
                    <a:moveTo>
                      <a:pt x="1348" y="570"/>
                    </a:moveTo>
                    <a:lnTo>
                      <a:pt x="1267" y="574"/>
                    </a:lnTo>
                    <a:lnTo>
                      <a:pt x="1189" y="586"/>
                    </a:lnTo>
                    <a:lnTo>
                      <a:pt x="1113" y="607"/>
                    </a:lnTo>
                    <a:lnTo>
                      <a:pt x="1040" y="634"/>
                    </a:lnTo>
                    <a:lnTo>
                      <a:pt x="970" y="668"/>
                    </a:lnTo>
                    <a:lnTo>
                      <a:pt x="904" y="709"/>
                    </a:lnTo>
                    <a:lnTo>
                      <a:pt x="844" y="757"/>
                    </a:lnTo>
                    <a:lnTo>
                      <a:pt x="787" y="810"/>
                    </a:lnTo>
                    <a:lnTo>
                      <a:pt x="736" y="867"/>
                    </a:lnTo>
                    <a:lnTo>
                      <a:pt x="691" y="930"/>
                    </a:lnTo>
                    <a:lnTo>
                      <a:pt x="651" y="998"/>
                    </a:lnTo>
                    <a:lnTo>
                      <a:pt x="618" y="1069"/>
                    </a:lnTo>
                    <a:lnTo>
                      <a:pt x="591" y="1143"/>
                    </a:lnTo>
                    <a:lnTo>
                      <a:pt x="571" y="1222"/>
                    </a:lnTo>
                    <a:lnTo>
                      <a:pt x="558" y="1304"/>
                    </a:lnTo>
                    <a:lnTo>
                      <a:pt x="555" y="1387"/>
                    </a:lnTo>
                    <a:lnTo>
                      <a:pt x="558" y="1465"/>
                    </a:lnTo>
                    <a:lnTo>
                      <a:pt x="569" y="1542"/>
                    </a:lnTo>
                    <a:lnTo>
                      <a:pt x="587" y="1616"/>
                    </a:lnTo>
                    <a:lnTo>
                      <a:pt x="610" y="1687"/>
                    </a:lnTo>
                    <a:lnTo>
                      <a:pt x="641" y="1755"/>
                    </a:lnTo>
                    <a:lnTo>
                      <a:pt x="675" y="1820"/>
                    </a:lnTo>
                    <a:lnTo>
                      <a:pt x="717" y="1881"/>
                    </a:lnTo>
                    <a:lnTo>
                      <a:pt x="763" y="1938"/>
                    </a:lnTo>
                    <a:lnTo>
                      <a:pt x="813" y="1989"/>
                    </a:lnTo>
                    <a:lnTo>
                      <a:pt x="868" y="2037"/>
                    </a:lnTo>
                    <a:lnTo>
                      <a:pt x="928" y="2079"/>
                    </a:lnTo>
                    <a:lnTo>
                      <a:pt x="991" y="2115"/>
                    </a:lnTo>
                    <a:lnTo>
                      <a:pt x="1056" y="2145"/>
                    </a:lnTo>
                    <a:lnTo>
                      <a:pt x="1126" y="2171"/>
                    </a:lnTo>
                    <a:lnTo>
                      <a:pt x="1198" y="2188"/>
                    </a:lnTo>
                    <a:lnTo>
                      <a:pt x="1272" y="2200"/>
                    </a:lnTo>
                    <a:lnTo>
                      <a:pt x="1348" y="2202"/>
                    </a:lnTo>
                    <a:lnTo>
                      <a:pt x="1429" y="2198"/>
                    </a:lnTo>
                    <a:lnTo>
                      <a:pt x="1508" y="2187"/>
                    </a:lnTo>
                    <a:lnTo>
                      <a:pt x="1584" y="2167"/>
                    </a:lnTo>
                    <a:lnTo>
                      <a:pt x="1657" y="2139"/>
                    </a:lnTo>
                    <a:lnTo>
                      <a:pt x="1726" y="2104"/>
                    </a:lnTo>
                    <a:lnTo>
                      <a:pt x="1792" y="2063"/>
                    </a:lnTo>
                    <a:lnTo>
                      <a:pt x="1852" y="2017"/>
                    </a:lnTo>
                    <a:lnTo>
                      <a:pt x="1909" y="1964"/>
                    </a:lnTo>
                    <a:lnTo>
                      <a:pt x="1961" y="1906"/>
                    </a:lnTo>
                    <a:lnTo>
                      <a:pt x="2006" y="1844"/>
                    </a:lnTo>
                    <a:lnTo>
                      <a:pt x="2045" y="1776"/>
                    </a:lnTo>
                    <a:lnTo>
                      <a:pt x="2079" y="1705"/>
                    </a:lnTo>
                    <a:lnTo>
                      <a:pt x="2106" y="1629"/>
                    </a:lnTo>
                    <a:lnTo>
                      <a:pt x="2125" y="1551"/>
                    </a:lnTo>
                    <a:lnTo>
                      <a:pt x="2138" y="1470"/>
                    </a:lnTo>
                    <a:lnTo>
                      <a:pt x="2142" y="1387"/>
                    </a:lnTo>
                    <a:lnTo>
                      <a:pt x="2138" y="1308"/>
                    </a:lnTo>
                    <a:lnTo>
                      <a:pt x="2128" y="1231"/>
                    </a:lnTo>
                    <a:lnTo>
                      <a:pt x="2110" y="1158"/>
                    </a:lnTo>
                    <a:lnTo>
                      <a:pt x="2087" y="1087"/>
                    </a:lnTo>
                    <a:lnTo>
                      <a:pt x="2056" y="1018"/>
                    </a:lnTo>
                    <a:lnTo>
                      <a:pt x="2021" y="953"/>
                    </a:lnTo>
                    <a:lnTo>
                      <a:pt x="1980" y="892"/>
                    </a:lnTo>
                    <a:lnTo>
                      <a:pt x="1934" y="836"/>
                    </a:lnTo>
                    <a:lnTo>
                      <a:pt x="1883" y="783"/>
                    </a:lnTo>
                    <a:lnTo>
                      <a:pt x="1828" y="737"/>
                    </a:lnTo>
                    <a:lnTo>
                      <a:pt x="1769" y="695"/>
                    </a:lnTo>
                    <a:lnTo>
                      <a:pt x="1706" y="658"/>
                    </a:lnTo>
                    <a:lnTo>
                      <a:pt x="1640" y="627"/>
                    </a:lnTo>
                    <a:lnTo>
                      <a:pt x="1571" y="602"/>
                    </a:lnTo>
                    <a:lnTo>
                      <a:pt x="1499" y="585"/>
                    </a:lnTo>
                    <a:lnTo>
                      <a:pt x="1424" y="574"/>
                    </a:lnTo>
                    <a:lnTo>
                      <a:pt x="1348" y="570"/>
                    </a:lnTo>
                    <a:close/>
                    <a:moveTo>
                      <a:pt x="1041" y="0"/>
                    </a:moveTo>
                    <a:lnTo>
                      <a:pt x="1078" y="5"/>
                    </a:lnTo>
                    <a:lnTo>
                      <a:pt x="1117" y="18"/>
                    </a:lnTo>
                    <a:lnTo>
                      <a:pt x="1158" y="40"/>
                    </a:lnTo>
                    <a:lnTo>
                      <a:pt x="1213" y="66"/>
                    </a:lnTo>
                    <a:lnTo>
                      <a:pt x="1267" y="83"/>
                    </a:lnTo>
                    <a:lnTo>
                      <a:pt x="1321" y="93"/>
                    </a:lnTo>
                    <a:lnTo>
                      <a:pt x="1375" y="93"/>
                    </a:lnTo>
                    <a:lnTo>
                      <a:pt x="1429" y="83"/>
                    </a:lnTo>
                    <a:lnTo>
                      <a:pt x="1483" y="66"/>
                    </a:lnTo>
                    <a:lnTo>
                      <a:pt x="1539" y="40"/>
                    </a:lnTo>
                    <a:lnTo>
                      <a:pt x="1578" y="18"/>
                    </a:lnTo>
                    <a:lnTo>
                      <a:pt x="1618" y="5"/>
                    </a:lnTo>
                    <a:lnTo>
                      <a:pt x="1656" y="0"/>
                    </a:lnTo>
                    <a:lnTo>
                      <a:pt x="1690" y="1"/>
                    </a:lnTo>
                    <a:lnTo>
                      <a:pt x="1724" y="10"/>
                    </a:lnTo>
                    <a:lnTo>
                      <a:pt x="1756" y="28"/>
                    </a:lnTo>
                    <a:lnTo>
                      <a:pt x="1786" y="51"/>
                    </a:lnTo>
                    <a:lnTo>
                      <a:pt x="1813" y="83"/>
                    </a:lnTo>
                    <a:lnTo>
                      <a:pt x="1838" y="122"/>
                    </a:lnTo>
                    <a:lnTo>
                      <a:pt x="1868" y="167"/>
                    </a:lnTo>
                    <a:lnTo>
                      <a:pt x="1900" y="206"/>
                    </a:lnTo>
                    <a:lnTo>
                      <a:pt x="1937" y="239"/>
                    </a:lnTo>
                    <a:lnTo>
                      <a:pt x="1976" y="267"/>
                    </a:lnTo>
                    <a:lnTo>
                      <a:pt x="2018" y="288"/>
                    </a:lnTo>
                    <a:lnTo>
                      <a:pt x="2065" y="304"/>
                    </a:lnTo>
                    <a:lnTo>
                      <a:pt x="2115" y="314"/>
                    </a:lnTo>
                    <a:lnTo>
                      <a:pt x="2168" y="318"/>
                    </a:lnTo>
                    <a:lnTo>
                      <a:pt x="2209" y="320"/>
                    </a:lnTo>
                    <a:lnTo>
                      <a:pt x="2246" y="327"/>
                    </a:lnTo>
                    <a:lnTo>
                      <a:pt x="2278" y="339"/>
                    </a:lnTo>
                    <a:lnTo>
                      <a:pt x="2307" y="355"/>
                    </a:lnTo>
                    <a:lnTo>
                      <a:pt x="2331" y="376"/>
                    </a:lnTo>
                    <a:lnTo>
                      <a:pt x="2352" y="401"/>
                    </a:lnTo>
                    <a:lnTo>
                      <a:pt x="2367" y="430"/>
                    </a:lnTo>
                    <a:lnTo>
                      <a:pt x="2377" y="463"/>
                    </a:lnTo>
                    <a:lnTo>
                      <a:pt x="2385" y="502"/>
                    </a:lnTo>
                    <a:lnTo>
                      <a:pt x="2388" y="544"/>
                    </a:lnTo>
                    <a:lnTo>
                      <a:pt x="2391" y="598"/>
                    </a:lnTo>
                    <a:lnTo>
                      <a:pt x="2400" y="648"/>
                    </a:lnTo>
                    <a:lnTo>
                      <a:pt x="2416" y="696"/>
                    </a:lnTo>
                    <a:lnTo>
                      <a:pt x="2437" y="740"/>
                    </a:lnTo>
                    <a:lnTo>
                      <a:pt x="2462" y="781"/>
                    </a:lnTo>
                    <a:lnTo>
                      <a:pt x="2496" y="818"/>
                    </a:lnTo>
                    <a:lnTo>
                      <a:pt x="2533" y="852"/>
                    </a:lnTo>
                    <a:lnTo>
                      <a:pt x="2577" y="883"/>
                    </a:lnTo>
                    <a:lnTo>
                      <a:pt x="2615" y="909"/>
                    </a:lnTo>
                    <a:lnTo>
                      <a:pt x="2646" y="937"/>
                    </a:lnTo>
                    <a:lnTo>
                      <a:pt x="2669" y="967"/>
                    </a:lnTo>
                    <a:lnTo>
                      <a:pt x="2686" y="1001"/>
                    </a:lnTo>
                    <a:lnTo>
                      <a:pt x="2695" y="1035"/>
                    </a:lnTo>
                    <a:lnTo>
                      <a:pt x="2696" y="1071"/>
                    </a:lnTo>
                    <a:lnTo>
                      <a:pt x="2691" y="1109"/>
                    </a:lnTo>
                    <a:lnTo>
                      <a:pt x="2678" y="1150"/>
                    </a:lnTo>
                    <a:lnTo>
                      <a:pt x="2658" y="1192"/>
                    </a:lnTo>
                    <a:lnTo>
                      <a:pt x="2632" y="1248"/>
                    </a:lnTo>
                    <a:lnTo>
                      <a:pt x="2614" y="1304"/>
                    </a:lnTo>
                    <a:lnTo>
                      <a:pt x="2606" y="1359"/>
                    </a:lnTo>
                    <a:lnTo>
                      <a:pt x="2606" y="1415"/>
                    </a:lnTo>
                    <a:lnTo>
                      <a:pt x="2614" y="1470"/>
                    </a:lnTo>
                    <a:lnTo>
                      <a:pt x="2632" y="1526"/>
                    </a:lnTo>
                    <a:lnTo>
                      <a:pt x="2658" y="1582"/>
                    </a:lnTo>
                    <a:lnTo>
                      <a:pt x="2678" y="1624"/>
                    </a:lnTo>
                    <a:lnTo>
                      <a:pt x="2691" y="1665"/>
                    </a:lnTo>
                    <a:lnTo>
                      <a:pt x="2696" y="1703"/>
                    </a:lnTo>
                    <a:lnTo>
                      <a:pt x="2695" y="1739"/>
                    </a:lnTo>
                    <a:lnTo>
                      <a:pt x="2686" y="1774"/>
                    </a:lnTo>
                    <a:lnTo>
                      <a:pt x="2669" y="1807"/>
                    </a:lnTo>
                    <a:lnTo>
                      <a:pt x="2646" y="1837"/>
                    </a:lnTo>
                    <a:lnTo>
                      <a:pt x="2615" y="1865"/>
                    </a:lnTo>
                    <a:lnTo>
                      <a:pt x="2577" y="1891"/>
                    </a:lnTo>
                    <a:lnTo>
                      <a:pt x="2533" y="1922"/>
                    </a:lnTo>
                    <a:lnTo>
                      <a:pt x="2496" y="1956"/>
                    </a:lnTo>
                    <a:lnTo>
                      <a:pt x="2462" y="1993"/>
                    </a:lnTo>
                    <a:lnTo>
                      <a:pt x="2437" y="2033"/>
                    </a:lnTo>
                    <a:lnTo>
                      <a:pt x="2416" y="2077"/>
                    </a:lnTo>
                    <a:lnTo>
                      <a:pt x="2400" y="2124"/>
                    </a:lnTo>
                    <a:lnTo>
                      <a:pt x="2391" y="2175"/>
                    </a:lnTo>
                    <a:lnTo>
                      <a:pt x="2388" y="2229"/>
                    </a:lnTo>
                    <a:lnTo>
                      <a:pt x="2385" y="2273"/>
                    </a:lnTo>
                    <a:lnTo>
                      <a:pt x="2377" y="2310"/>
                    </a:lnTo>
                    <a:lnTo>
                      <a:pt x="2367" y="2344"/>
                    </a:lnTo>
                    <a:lnTo>
                      <a:pt x="2352" y="2373"/>
                    </a:lnTo>
                    <a:lnTo>
                      <a:pt x="2331" y="2398"/>
                    </a:lnTo>
                    <a:lnTo>
                      <a:pt x="2307" y="2418"/>
                    </a:lnTo>
                    <a:lnTo>
                      <a:pt x="2278" y="2434"/>
                    </a:lnTo>
                    <a:lnTo>
                      <a:pt x="2246" y="2446"/>
                    </a:lnTo>
                    <a:lnTo>
                      <a:pt x="2209" y="2454"/>
                    </a:lnTo>
                    <a:lnTo>
                      <a:pt x="2168" y="2457"/>
                    </a:lnTo>
                    <a:lnTo>
                      <a:pt x="2115" y="2460"/>
                    </a:lnTo>
                    <a:lnTo>
                      <a:pt x="2065" y="2470"/>
                    </a:lnTo>
                    <a:lnTo>
                      <a:pt x="2018" y="2486"/>
                    </a:lnTo>
                    <a:lnTo>
                      <a:pt x="1976" y="2507"/>
                    </a:lnTo>
                    <a:lnTo>
                      <a:pt x="1937" y="2535"/>
                    </a:lnTo>
                    <a:lnTo>
                      <a:pt x="1900" y="2568"/>
                    </a:lnTo>
                    <a:lnTo>
                      <a:pt x="1868" y="2606"/>
                    </a:lnTo>
                    <a:lnTo>
                      <a:pt x="1838" y="2651"/>
                    </a:lnTo>
                    <a:lnTo>
                      <a:pt x="1813" y="2691"/>
                    </a:lnTo>
                    <a:lnTo>
                      <a:pt x="1786" y="2723"/>
                    </a:lnTo>
                    <a:lnTo>
                      <a:pt x="1756" y="2746"/>
                    </a:lnTo>
                    <a:lnTo>
                      <a:pt x="1724" y="2764"/>
                    </a:lnTo>
                    <a:lnTo>
                      <a:pt x="1690" y="2773"/>
                    </a:lnTo>
                    <a:lnTo>
                      <a:pt x="1656" y="2774"/>
                    </a:lnTo>
                    <a:lnTo>
                      <a:pt x="1618" y="2769"/>
                    </a:lnTo>
                    <a:lnTo>
                      <a:pt x="1578" y="2756"/>
                    </a:lnTo>
                    <a:lnTo>
                      <a:pt x="1539" y="2734"/>
                    </a:lnTo>
                    <a:lnTo>
                      <a:pt x="1483" y="2708"/>
                    </a:lnTo>
                    <a:lnTo>
                      <a:pt x="1429" y="2691"/>
                    </a:lnTo>
                    <a:lnTo>
                      <a:pt x="1375" y="2682"/>
                    </a:lnTo>
                    <a:lnTo>
                      <a:pt x="1321" y="2682"/>
                    </a:lnTo>
                    <a:lnTo>
                      <a:pt x="1267" y="2691"/>
                    </a:lnTo>
                    <a:lnTo>
                      <a:pt x="1213" y="2708"/>
                    </a:lnTo>
                    <a:lnTo>
                      <a:pt x="1158" y="2734"/>
                    </a:lnTo>
                    <a:lnTo>
                      <a:pt x="1117" y="2756"/>
                    </a:lnTo>
                    <a:lnTo>
                      <a:pt x="1078" y="2769"/>
                    </a:lnTo>
                    <a:lnTo>
                      <a:pt x="1041" y="2774"/>
                    </a:lnTo>
                    <a:lnTo>
                      <a:pt x="1006" y="2773"/>
                    </a:lnTo>
                    <a:lnTo>
                      <a:pt x="973" y="2764"/>
                    </a:lnTo>
                    <a:lnTo>
                      <a:pt x="940" y="2746"/>
                    </a:lnTo>
                    <a:lnTo>
                      <a:pt x="911" y="2723"/>
                    </a:lnTo>
                    <a:lnTo>
                      <a:pt x="884" y="2691"/>
                    </a:lnTo>
                    <a:lnTo>
                      <a:pt x="858" y="2651"/>
                    </a:lnTo>
                    <a:lnTo>
                      <a:pt x="829" y="2606"/>
                    </a:lnTo>
                    <a:lnTo>
                      <a:pt x="795" y="2568"/>
                    </a:lnTo>
                    <a:lnTo>
                      <a:pt x="759" y="2535"/>
                    </a:lnTo>
                    <a:lnTo>
                      <a:pt x="720" y="2507"/>
                    </a:lnTo>
                    <a:lnTo>
                      <a:pt x="677" y="2486"/>
                    </a:lnTo>
                    <a:lnTo>
                      <a:pt x="632" y="2470"/>
                    </a:lnTo>
                    <a:lnTo>
                      <a:pt x="582" y="2460"/>
                    </a:lnTo>
                    <a:lnTo>
                      <a:pt x="529" y="2457"/>
                    </a:lnTo>
                    <a:lnTo>
                      <a:pt x="488" y="2454"/>
                    </a:lnTo>
                    <a:lnTo>
                      <a:pt x="450" y="2446"/>
                    </a:lnTo>
                    <a:lnTo>
                      <a:pt x="418" y="2434"/>
                    </a:lnTo>
                    <a:lnTo>
                      <a:pt x="390" y="2418"/>
                    </a:lnTo>
                    <a:lnTo>
                      <a:pt x="365" y="2398"/>
                    </a:lnTo>
                    <a:lnTo>
                      <a:pt x="346" y="2373"/>
                    </a:lnTo>
                    <a:lnTo>
                      <a:pt x="329" y="2344"/>
                    </a:lnTo>
                    <a:lnTo>
                      <a:pt x="319" y="2310"/>
                    </a:lnTo>
                    <a:lnTo>
                      <a:pt x="311" y="2273"/>
                    </a:lnTo>
                    <a:lnTo>
                      <a:pt x="309" y="2229"/>
                    </a:lnTo>
                    <a:lnTo>
                      <a:pt x="305" y="2175"/>
                    </a:lnTo>
                    <a:lnTo>
                      <a:pt x="296" y="2124"/>
                    </a:lnTo>
                    <a:lnTo>
                      <a:pt x="281" y="2077"/>
                    </a:lnTo>
                    <a:lnTo>
                      <a:pt x="260" y="2033"/>
                    </a:lnTo>
                    <a:lnTo>
                      <a:pt x="233" y="1993"/>
                    </a:lnTo>
                    <a:lnTo>
                      <a:pt x="201" y="1956"/>
                    </a:lnTo>
                    <a:lnTo>
                      <a:pt x="163" y="1922"/>
                    </a:lnTo>
                    <a:lnTo>
                      <a:pt x="120" y="1891"/>
                    </a:lnTo>
                    <a:lnTo>
                      <a:pt x="81" y="1865"/>
                    </a:lnTo>
                    <a:lnTo>
                      <a:pt x="50" y="1837"/>
                    </a:lnTo>
                    <a:lnTo>
                      <a:pt x="27" y="1807"/>
                    </a:lnTo>
                    <a:lnTo>
                      <a:pt x="10" y="1774"/>
                    </a:lnTo>
                    <a:lnTo>
                      <a:pt x="1" y="1739"/>
                    </a:lnTo>
                    <a:lnTo>
                      <a:pt x="0" y="1703"/>
                    </a:lnTo>
                    <a:lnTo>
                      <a:pt x="5" y="1665"/>
                    </a:lnTo>
                    <a:lnTo>
                      <a:pt x="18" y="1624"/>
                    </a:lnTo>
                    <a:lnTo>
                      <a:pt x="39" y="1582"/>
                    </a:lnTo>
                    <a:lnTo>
                      <a:pt x="64" y="1526"/>
                    </a:lnTo>
                    <a:lnTo>
                      <a:pt x="81" y="1470"/>
                    </a:lnTo>
                    <a:lnTo>
                      <a:pt x="90" y="1415"/>
                    </a:lnTo>
                    <a:lnTo>
                      <a:pt x="90" y="1359"/>
                    </a:lnTo>
                    <a:lnTo>
                      <a:pt x="81" y="1304"/>
                    </a:lnTo>
                    <a:lnTo>
                      <a:pt x="64" y="1248"/>
                    </a:lnTo>
                    <a:lnTo>
                      <a:pt x="39" y="1192"/>
                    </a:lnTo>
                    <a:lnTo>
                      <a:pt x="18" y="1150"/>
                    </a:lnTo>
                    <a:lnTo>
                      <a:pt x="5" y="1109"/>
                    </a:lnTo>
                    <a:lnTo>
                      <a:pt x="0" y="1071"/>
                    </a:lnTo>
                    <a:lnTo>
                      <a:pt x="1" y="1035"/>
                    </a:lnTo>
                    <a:lnTo>
                      <a:pt x="10" y="1001"/>
                    </a:lnTo>
                    <a:lnTo>
                      <a:pt x="27" y="967"/>
                    </a:lnTo>
                    <a:lnTo>
                      <a:pt x="50" y="937"/>
                    </a:lnTo>
                    <a:lnTo>
                      <a:pt x="81" y="909"/>
                    </a:lnTo>
                    <a:lnTo>
                      <a:pt x="120" y="883"/>
                    </a:lnTo>
                    <a:lnTo>
                      <a:pt x="163" y="852"/>
                    </a:lnTo>
                    <a:lnTo>
                      <a:pt x="201" y="818"/>
                    </a:lnTo>
                    <a:lnTo>
                      <a:pt x="233" y="781"/>
                    </a:lnTo>
                    <a:lnTo>
                      <a:pt x="260" y="740"/>
                    </a:lnTo>
                    <a:lnTo>
                      <a:pt x="281" y="696"/>
                    </a:lnTo>
                    <a:lnTo>
                      <a:pt x="296" y="648"/>
                    </a:lnTo>
                    <a:lnTo>
                      <a:pt x="305" y="598"/>
                    </a:lnTo>
                    <a:lnTo>
                      <a:pt x="309" y="544"/>
                    </a:lnTo>
                    <a:lnTo>
                      <a:pt x="311" y="502"/>
                    </a:lnTo>
                    <a:lnTo>
                      <a:pt x="319" y="463"/>
                    </a:lnTo>
                    <a:lnTo>
                      <a:pt x="329" y="430"/>
                    </a:lnTo>
                    <a:lnTo>
                      <a:pt x="346" y="401"/>
                    </a:lnTo>
                    <a:lnTo>
                      <a:pt x="365" y="376"/>
                    </a:lnTo>
                    <a:lnTo>
                      <a:pt x="390" y="355"/>
                    </a:lnTo>
                    <a:lnTo>
                      <a:pt x="418" y="339"/>
                    </a:lnTo>
                    <a:lnTo>
                      <a:pt x="450" y="327"/>
                    </a:lnTo>
                    <a:lnTo>
                      <a:pt x="488" y="320"/>
                    </a:lnTo>
                    <a:lnTo>
                      <a:pt x="529" y="318"/>
                    </a:lnTo>
                    <a:lnTo>
                      <a:pt x="582" y="314"/>
                    </a:lnTo>
                    <a:lnTo>
                      <a:pt x="632" y="304"/>
                    </a:lnTo>
                    <a:lnTo>
                      <a:pt x="677" y="288"/>
                    </a:lnTo>
                    <a:lnTo>
                      <a:pt x="720" y="267"/>
                    </a:lnTo>
                    <a:lnTo>
                      <a:pt x="759" y="239"/>
                    </a:lnTo>
                    <a:lnTo>
                      <a:pt x="795" y="206"/>
                    </a:lnTo>
                    <a:lnTo>
                      <a:pt x="829" y="167"/>
                    </a:lnTo>
                    <a:lnTo>
                      <a:pt x="857" y="122"/>
                    </a:lnTo>
                    <a:lnTo>
                      <a:pt x="884" y="83"/>
                    </a:lnTo>
                    <a:lnTo>
                      <a:pt x="911" y="51"/>
                    </a:lnTo>
                    <a:lnTo>
                      <a:pt x="940" y="28"/>
                    </a:lnTo>
                    <a:lnTo>
                      <a:pt x="973" y="10"/>
                    </a:lnTo>
                    <a:lnTo>
                      <a:pt x="1006" y="1"/>
                    </a:lnTo>
                    <a:lnTo>
                      <a:pt x="10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19"/>
              <p:cNvSpPr>
                <a:spLocks/>
              </p:cNvSpPr>
              <p:nvPr/>
            </p:nvSpPr>
            <p:spPr bwMode="auto">
              <a:xfrm>
                <a:off x="7472661" y="2503802"/>
                <a:ext cx="156303" cy="188216"/>
              </a:xfrm>
              <a:custGeom>
                <a:avLst/>
                <a:gdLst>
                  <a:gd name="T0" fmla="*/ 596 w 1292"/>
                  <a:gd name="T1" fmla="*/ 3 h 1558"/>
                  <a:gd name="T2" fmla="*/ 602 w 1292"/>
                  <a:gd name="T3" fmla="*/ 13 h 1558"/>
                  <a:gd name="T4" fmla="*/ 619 w 1292"/>
                  <a:gd name="T5" fmla="*/ 32 h 1558"/>
                  <a:gd name="T6" fmla="*/ 650 w 1292"/>
                  <a:gd name="T7" fmla="*/ 51 h 1558"/>
                  <a:gd name="T8" fmla="*/ 697 w 1292"/>
                  <a:gd name="T9" fmla="*/ 67 h 1558"/>
                  <a:gd name="T10" fmla="*/ 768 w 1292"/>
                  <a:gd name="T11" fmla="*/ 74 h 1558"/>
                  <a:gd name="T12" fmla="*/ 857 w 1292"/>
                  <a:gd name="T13" fmla="*/ 83 h 1558"/>
                  <a:gd name="T14" fmla="*/ 925 w 1292"/>
                  <a:gd name="T15" fmla="*/ 106 h 1558"/>
                  <a:gd name="T16" fmla="*/ 976 w 1292"/>
                  <a:gd name="T17" fmla="*/ 138 h 1558"/>
                  <a:gd name="T18" fmla="*/ 1015 w 1292"/>
                  <a:gd name="T19" fmla="*/ 176 h 1558"/>
                  <a:gd name="T20" fmla="*/ 1047 w 1292"/>
                  <a:gd name="T21" fmla="*/ 218 h 1558"/>
                  <a:gd name="T22" fmla="*/ 1077 w 1292"/>
                  <a:gd name="T23" fmla="*/ 262 h 1558"/>
                  <a:gd name="T24" fmla="*/ 1108 w 1292"/>
                  <a:gd name="T25" fmla="*/ 303 h 1558"/>
                  <a:gd name="T26" fmla="*/ 1144 w 1292"/>
                  <a:gd name="T27" fmla="*/ 339 h 1558"/>
                  <a:gd name="T28" fmla="*/ 1191 w 1292"/>
                  <a:gd name="T29" fmla="*/ 365 h 1558"/>
                  <a:gd name="T30" fmla="*/ 1254 w 1292"/>
                  <a:gd name="T31" fmla="*/ 382 h 1558"/>
                  <a:gd name="T32" fmla="*/ 1290 w 1292"/>
                  <a:gd name="T33" fmla="*/ 388 h 1558"/>
                  <a:gd name="T34" fmla="*/ 1279 w 1292"/>
                  <a:gd name="T35" fmla="*/ 413 h 1558"/>
                  <a:gd name="T36" fmla="*/ 1255 w 1292"/>
                  <a:gd name="T37" fmla="*/ 459 h 1558"/>
                  <a:gd name="T38" fmla="*/ 1225 w 1292"/>
                  <a:gd name="T39" fmla="*/ 525 h 1558"/>
                  <a:gd name="T40" fmla="*/ 1186 w 1292"/>
                  <a:gd name="T41" fmla="*/ 607 h 1558"/>
                  <a:gd name="T42" fmla="*/ 1141 w 1292"/>
                  <a:gd name="T43" fmla="*/ 703 h 1558"/>
                  <a:gd name="T44" fmla="*/ 1093 w 1292"/>
                  <a:gd name="T45" fmla="*/ 805 h 1558"/>
                  <a:gd name="T46" fmla="*/ 1042 w 1292"/>
                  <a:gd name="T47" fmla="*/ 913 h 1558"/>
                  <a:gd name="T48" fmla="*/ 991 w 1292"/>
                  <a:gd name="T49" fmla="*/ 1024 h 1558"/>
                  <a:gd name="T50" fmla="*/ 940 w 1292"/>
                  <a:gd name="T51" fmla="*/ 1133 h 1558"/>
                  <a:gd name="T52" fmla="*/ 891 w 1292"/>
                  <a:gd name="T53" fmla="*/ 1236 h 1558"/>
                  <a:gd name="T54" fmla="*/ 848 w 1292"/>
                  <a:gd name="T55" fmla="*/ 1330 h 1558"/>
                  <a:gd name="T56" fmla="*/ 809 w 1292"/>
                  <a:gd name="T57" fmla="*/ 1413 h 1558"/>
                  <a:gd name="T58" fmla="*/ 777 w 1292"/>
                  <a:gd name="T59" fmla="*/ 1481 h 1558"/>
                  <a:gd name="T60" fmla="*/ 755 w 1292"/>
                  <a:gd name="T61" fmla="*/ 1529 h 1558"/>
                  <a:gd name="T62" fmla="*/ 742 w 1292"/>
                  <a:gd name="T63" fmla="*/ 1555 h 1558"/>
                  <a:gd name="T64" fmla="*/ 477 w 1292"/>
                  <a:gd name="T65" fmla="*/ 1149 h 1558"/>
                  <a:gd name="T66" fmla="*/ 596 w 1292"/>
                  <a:gd name="T67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92" h="1558">
                    <a:moveTo>
                      <a:pt x="596" y="0"/>
                    </a:moveTo>
                    <a:lnTo>
                      <a:pt x="596" y="3"/>
                    </a:lnTo>
                    <a:lnTo>
                      <a:pt x="598" y="6"/>
                    </a:lnTo>
                    <a:lnTo>
                      <a:pt x="602" y="13"/>
                    </a:lnTo>
                    <a:lnTo>
                      <a:pt x="608" y="22"/>
                    </a:lnTo>
                    <a:lnTo>
                      <a:pt x="619" y="32"/>
                    </a:lnTo>
                    <a:lnTo>
                      <a:pt x="632" y="42"/>
                    </a:lnTo>
                    <a:lnTo>
                      <a:pt x="650" y="51"/>
                    </a:lnTo>
                    <a:lnTo>
                      <a:pt x="671" y="61"/>
                    </a:lnTo>
                    <a:lnTo>
                      <a:pt x="697" y="67"/>
                    </a:lnTo>
                    <a:lnTo>
                      <a:pt x="731" y="71"/>
                    </a:lnTo>
                    <a:lnTo>
                      <a:pt x="768" y="74"/>
                    </a:lnTo>
                    <a:lnTo>
                      <a:pt x="816" y="77"/>
                    </a:lnTo>
                    <a:lnTo>
                      <a:pt x="857" y="83"/>
                    </a:lnTo>
                    <a:lnTo>
                      <a:pt x="893" y="93"/>
                    </a:lnTo>
                    <a:lnTo>
                      <a:pt x="925" y="106"/>
                    </a:lnTo>
                    <a:lnTo>
                      <a:pt x="952" y="120"/>
                    </a:lnTo>
                    <a:lnTo>
                      <a:pt x="976" y="138"/>
                    </a:lnTo>
                    <a:lnTo>
                      <a:pt x="997" y="156"/>
                    </a:lnTo>
                    <a:lnTo>
                      <a:pt x="1015" y="176"/>
                    </a:lnTo>
                    <a:lnTo>
                      <a:pt x="1032" y="197"/>
                    </a:lnTo>
                    <a:lnTo>
                      <a:pt x="1047" y="218"/>
                    </a:lnTo>
                    <a:lnTo>
                      <a:pt x="1063" y="241"/>
                    </a:lnTo>
                    <a:lnTo>
                      <a:pt x="1077" y="262"/>
                    </a:lnTo>
                    <a:lnTo>
                      <a:pt x="1092" y="283"/>
                    </a:lnTo>
                    <a:lnTo>
                      <a:pt x="1108" y="303"/>
                    </a:lnTo>
                    <a:lnTo>
                      <a:pt x="1124" y="321"/>
                    </a:lnTo>
                    <a:lnTo>
                      <a:pt x="1144" y="339"/>
                    </a:lnTo>
                    <a:lnTo>
                      <a:pt x="1167" y="353"/>
                    </a:lnTo>
                    <a:lnTo>
                      <a:pt x="1191" y="365"/>
                    </a:lnTo>
                    <a:lnTo>
                      <a:pt x="1221" y="376"/>
                    </a:lnTo>
                    <a:lnTo>
                      <a:pt x="1254" y="382"/>
                    </a:lnTo>
                    <a:lnTo>
                      <a:pt x="1292" y="385"/>
                    </a:lnTo>
                    <a:lnTo>
                      <a:pt x="1290" y="388"/>
                    </a:lnTo>
                    <a:lnTo>
                      <a:pt x="1285" y="397"/>
                    </a:lnTo>
                    <a:lnTo>
                      <a:pt x="1279" y="413"/>
                    </a:lnTo>
                    <a:lnTo>
                      <a:pt x="1268" y="433"/>
                    </a:lnTo>
                    <a:lnTo>
                      <a:pt x="1255" y="459"/>
                    </a:lnTo>
                    <a:lnTo>
                      <a:pt x="1241" y="491"/>
                    </a:lnTo>
                    <a:lnTo>
                      <a:pt x="1225" y="525"/>
                    </a:lnTo>
                    <a:lnTo>
                      <a:pt x="1205" y="565"/>
                    </a:lnTo>
                    <a:lnTo>
                      <a:pt x="1186" y="607"/>
                    </a:lnTo>
                    <a:lnTo>
                      <a:pt x="1164" y="654"/>
                    </a:lnTo>
                    <a:lnTo>
                      <a:pt x="1141" y="703"/>
                    </a:lnTo>
                    <a:lnTo>
                      <a:pt x="1118" y="753"/>
                    </a:lnTo>
                    <a:lnTo>
                      <a:pt x="1093" y="805"/>
                    </a:lnTo>
                    <a:lnTo>
                      <a:pt x="1068" y="859"/>
                    </a:lnTo>
                    <a:lnTo>
                      <a:pt x="1042" y="913"/>
                    </a:lnTo>
                    <a:lnTo>
                      <a:pt x="1016" y="969"/>
                    </a:lnTo>
                    <a:lnTo>
                      <a:pt x="991" y="1024"/>
                    </a:lnTo>
                    <a:lnTo>
                      <a:pt x="965" y="1079"/>
                    </a:lnTo>
                    <a:lnTo>
                      <a:pt x="940" y="1133"/>
                    </a:lnTo>
                    <a:lnTo>
                      <a:pt x="916" y="1185"/>
                    </a:lnTo>
                    <a:lnTo>
                      <a:pt x="891" y="1236"/>
                    </a:lnTo>
                    <a:lnTo>
                      <a:pt x="868" y="1284"/>
                    </a:lnTo>
                    <a:lnTo>
                      <a:pt x="848" y="1330"/>
                    </a:lnTo>
                    <a:lnTo>
                      <a:pt x="827" y="1374"/>
                    </a:lnTo>
                    <a:lnTo>
                      <a:pt x="809" y="1413"/>
                    </a:lnTo>
                    <a:lnTo>
                      <a:pt x="792" y="1449"/>
                    </a:lnTo>
                    <a:lnTo>
                      <a:pt x="777" y="1481"/>
                    </a:lnTo>
                    <a:lnTo>
                      <a:pt x="765" y="1507"/>
                    </a:lnTo>
                    <a:lnTo>
                      <a:pt x="755" y="1529"/>
                    </a:lnTo>
                    <a:lnTo>
                      <a:pt x="747" y="1545"/>
                    </a:lnTo>
                    <a:lnTo>
                      <a:pt x="742" y="1555"/>
                    </a:lnTo>
                    <a:lnTo>
                      <a:pt x="741" y="1558"/>
                    </a:lnTo>
                    <a:lnTo>
                      <a:pt x="477" y="1149"/>
                    </a:lnTo>
                    <a:lnTo>
                      <a:pt x="0" y="1204"/>
                    </a:lnTo>
                    <a:lnTo>
                      <a:pt x="5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20"/>
              <p:cNvSpPr>
                <a:spLocks/>
              </p:cNvSpPr>
              <p:nvPr/>
            </p:nvSpPr>
            <p:spPr bwMode="auto">
              <a:xfrm>
                <a:off x="7701494" y="2509604"/>
                <a:ext cx="158116" cy="185315"/>
              </a:xfrm>
              <a:custGeom>
                <a:avLst/>
                <a:gdLst>
                  <a:gd name="T0" fmla="*/ 703 w 1306"/>
                  <a:gd name="T1" fmla="*/ 0 h 1534"/>
                  <a:gd name="T2" fmla="*/ 1306 w 1306"/>
                  <a:gd name="T3" fmla="*/ 1156 h 1534"/>
                  <a:gd name="T4" fmla="*/ 836 w 1306"/>
                  <a:gd name="T5" fmla="*/ 1094 h 1534"/>
                  <a:gd name="T6" fmla="*/ 671 w 1306"/>
                  <a:gd name="T7" fmla="*/ 1534 h 1534"/>
                  <a:gd name="T8" fmla="*/ 0 w 1306"/>
                  <a:gd name="T9" fmla="*/ 345 h 1534"/>
                  <a:gd name="T10" fmla="*/ 3 w 1306"/>
                  <a:gd name="T11" fmla="*/ 345 h 1534"/>
                  <a:gd name="T12" fmla="*/ 12 w 1306"/>
                  <a:gd name="T13" fmla="*/ 346 h 1534"/>
                  <a:gd name="T14" fmla="*/ 28 w 1306"/>
                  <a:gd name="T15" fmla="*/ 346 h 1534"/>
                  <a:gd name="T16" fmla="*/ 48 w 1306"/>
                  <a:gd name="T17" fmla="*/ 346 h 1534"/>
                  <a:gd name="T18" fmla="*/ 72 w 1306"/>
                  <a:gd name="T19" fmla="*/ 344 h 1534"/>
                  <a:gd name="T20" fmla="*/ 100 w 1306"/>
                  <a:gd name="T21" fmla="*/ 338 h 1534"/>
                  <a:gd name="T22" fmla="*/ 129 w 1306"/>
                  <a:gd name="T23" fmla="*/ 329 h 1534"/>
                  <a:gd name="T24" fmla="*/ 160 w 1306"/>
                  <a:gd name="T25" fmla="*/ 317 h 1534"/>
                  <a:gd name="T26" fmla="*/ 192 w 1306"/>
                  <a:gd name="T27" fmla="*/ 299 h 1534"/>
                  <a:gd name="T28" fmla="*/ 225 w 1306"/>
                  <a:gd name="T29" fmla="*/ 275 h 1534"/>
                  <a:gd name="T30" fmla="*/ 257 w 1306"/>
                  <a:gd name="T31" fmla="*/ 244 h 1534"/>
                  <a:gd name="T32" fmla="*/ 271 w 1306"/>
                  <a:gd name="T33" fmla="*/ 230 h 1534"/>
                  <a:gd name="T34" fmla="*/ 283 w 1306"/>
                  <a:gd name="T35" fmla="*/ 215 h 1534"/>
                  <a:gd name="T36" fmla="*/ 293 w 1306"/>
                  <a:gd name="T37" fmla="*/ 201 h 1534"/>
                  <a:gd name="T38" fmla="*/ 302 w 1306"/>
                  <a:gd name="T39" fmla="*/ 186 h 1534"/>
                  <a:gd name="T40" fmla="*/ 310 w 1306"/>
                  <a:gd name="T41" fmla="*/ 172 h 1534"/>
                  <a:gd name="T42" fmla="*/ 317 w 1306"/>
                  <a:gd name="T43" fmla="*/ 157 h 1534"/>
                  <a:gd name="T44" fmla="*/ 326 w 1306"/>
                  <a:gd name="T45" fmla="*/ 142 h 1534"/>
                  <a:gd name="T46" fmla="*/ 335 w 1306"/>
                  <a:gd name="T47" fmla="*/ 128 h 1534"/>
                  <a:gd name="T48" fmla="*/ 347 w 1306"/>
                  <a:gd name="T49" fmla="*/ 113 h 1534"/>
                  <a:gd name="T50" fmla="*/ 361 w 1306"/>
                  <a:gd name="T51" fmla="*/ 100 h 1534"/>
                  <a:gd name="T52" fmla="*/ 379 w 1306"/>
                  <a:gd name="T53" fmla="*/ 86 h 1534"/>
                  <a:gd name="T54" fmla="*/ 400 w 1306"/>
                  <a:gd name="T55" fmla="*/ 72 h 1534"/>
                  <a:gd name="T56" fmla="*/ 425 w 1306"/>
                  <a:gd name="T57" fmla="*/ 60 h 1534"/>
                  <a:gd name="T58" fmla="*/ 455 w 1306"/>
                  <a:gd name="T59" fmla="*/ 48 h 1534"/>
                  <a:gd name="T60" fmla="*/ 491 w 1306"/>
                  <a:gd name="T61" fmla="*/ 37 h 1534"/>
                  <a:gd name="T62" fmla="*/ 533 w 1306"/>
                  <a:gd name="T63" fmla="*/ 26 h 1534"/>
                  <a:gd name="T64" fmla="*/ 582 w 1306"/>
                  <a:gd name="T65" fmla="*/ 15 h 1534"/>
                  <a:gd name="T66" fmla="*/ 639 w 1306"/>
                  <a:gd name="T67" fmla="*/ 7 h 1534"/>
                  <a:gd name="T68" fmla="*/ 703 w 1306"/>
                  <a:gd name="T69" fmla="*/ 0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6" h="1534">
                    <a:moveTo>
                      <a:pt x="703" y="0"/>
                    </a:moveTo>
                    <a:lnTo>
                      <a:pt x="1306" y="1156"/>
                    </a:lnTo>
                    <a:lnTo>
                      <a:pt x="836" y="1094"/>
                    </a:lnTo>
                    <a:lnTo>
                      <a:pt x="671" y="1534"/>
                    </a:lnTo>
                    <a:lnTo>
                      <a:pt x="0" y="345"/>
                    </a:lnTo>
                    <a:lnTo>
                      <a:pt x="3" y="345"/>
                    </a:lnTo>
                    <a:lnTo>
                      <a:pt x="12" y="346"/>
                    </a:lnTo>
                    <a:lnTo>
                      <a:pt x="28" y="346"/>
                    </a:lnTo>
                    <a:lnTo>
                      <a:pt x="48" y="346"/>
                    </a:lnTo>
                    <a:lnTo>
                      <a:pt x="72" y="344"/>
                    </a:lnTo>
                    <a:lnTo>
                      <a:pt x="100" y="338"/>
                    </a:lnTo>
                    <a:lnTo>
                      <a:pt x="129" y="329"/>
                    </a:lnTo>
                    <a:lnTo>
                      <a:pt x="160" y="317"/>
                    </a:lnTo>
                    <a:lnTo>
                      <a:pt x="192" y="299"/>
                    </a:lnTo>
                    <a:lnTo>
                      <a:pt x="225" y="275"/>
                    </a:lnTo>
                    <a:lnTo>
                      <a:pt x="257" y="244"/>
                    </a:lnTo>
                    <a:lnTo>
                      <a:pt x="271" y="230"/>
                    </a:lnTo>
                    <a:lnTo>
                      <a:pt x="283" y="215"/>
                    </a:lnTo>
                    <a:lnTo>
                      <a:pt x="293" y="201"/>
                    </a:lnTo>
                    <a:lnTo>
                      <a:pt x="302" y="186"/>
                    </a:lnTo>
                    <a:lnTo>
                      <a:pt x="310" y="172"/>
                    </a:lnTo>
                    <a:lnTo>
                      <a:pt x="317" y="157"/>
                    </a:lnTo>
                    <a:lnTo>
                      <a:pt x="326" y="142"/>
                    </a:lnTo>
                    <a:lnTo>
                      <a:pt x="335" y="128"/>
                    </a:lnTo>
                    <a:lnTo>
                      <a:pt x="347" y="113"/>
                    </a:lnTo>
                    <a:lnTo>
                      <a:pt x="361" y="100"/>
                    </a:lnTo>
                    <a:lnTo>
                      <a:pt x="379" y="86"/>
                    </a:lnTo>
                    <a:lnTo>
                      <a:pt x="400" y="72"/>
                    </a:lnTo>
                    <a:lnTo>
                      <a:pt x="425" y="60"/>
                    </a:lnTo>
                    <a:lnTo>
                      <a:pt x="455" y="48"/>
                    </a:lnTo>
                    <a:lnTo>
                      <a:pt x="491" y="37"/>
                    </a:lnTo>
                    <a:lnTo>
                      <a:pt x="533" y="26"/>
                    </a:lnTo>
                    <a:lnTo>
                      <a:pt x="582" y="15"/>
                    </a:lnTo>
                    <a:lnTo>
                      <a:pt x="639" y="7"/>
                    </a:lnTo>
                    <a:lnTo>
                      <a:pt x="7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21"/>
              <p:cNvSpPr>
                <a:spLocks/>
              </p:cNvSpPr>
              <p:nvPr/>
            </p:nvSpPr>
            <p:spPr bwMode="auto">
              <a:xfrm>
                <a:off x="7601040" y="2305432"/>
                <a:ext cx="130192" cy="126928"/>
              </a:xfrm>
              <a:custGeom>
                <a:avLst/>
                <a:gdLst>
                  <a:gd name="T0" fmla="*/ 537 w 1075"/>
                  <a:gd name="T1" fmla="*/ 0 h 1051"/>
                  <a:gd name="T2" fmla="*/ 703 w 1075"/>
                  <a:gd name="T3" fmla="*/ 345 h 1051"/>
                  <a:gd name="T4" fmla="*/ 1075 w 1075"/>
                  <a:gd name="T5" fmla="*/ 401 h 1051"/>
                  <a:gd name="T6" fmla="*/ 806 w 1075"/>
                  <a:gd name="T7" fmla="*/ 671 h 1051"/>
                  <a:gd name="T8" fmla="*/ 869 w 1075"/>
                  <a:gd name="T9" fmla="*/ 1051 h 1051"/>
                  <a:gd name="T10" fmla="*/ 537 w 1075"/>
                  <a:gd name="T11" fmla="*/ 872 h 1051"/>
                  <a:gd name="T12" fmla="*/ 205 w 1075"/>
                  <a:gd name="T13" fmla="*/ 1051 h 1051"/>
                  <a:gd name="T14" fmla="*/ 268 w 1075"/>
                  <a:gd name="T15" fmla="*/ 671 h 1051"/>
                  <a:gd name="T16" fmla="*/ 0 w 1075"/>
                  <a:gd name="T17" fmla="*/ 401 h 1051"/>
                  <a:gd name="T18" fmla="*/ 371 w 1075"/>
                  <a:gd name="T19" fmla="*/ 345 h 1051"/>
                  <a:gd name="T20" fmla="*/ 537 w 1075"/>
                  <a:gd name="T21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5" h="1051">
                    <a:moveTo>
                      <a:pt x="537" y="0"/>
                    </a:moveTo>
                    <a:lnTo>
                      <a:pt x="703" y="345"/>
                    </a:lnTo>
                    <a:lnTo>
                      <a:pt x="1075" y="401"/>
                    </a:lnTo>
                    <a:lnTo>
                      <a:pt x="806" y="671"/>
                    </a:lnTo>
                    <a:lnTo>
                      <a:pt x="869" y="1051"/>
                    </a:lnTo>
                    <a:lnTo>
                      <a:pt x="537" y="872"/>
                    </a:lnTo>
                    <a:lnTo>
                      <a:pt x="205" y="1051"/>
                    </a:lnTo>
                    <a:lnTo>
                      <a:pt x="268" y="671"/>
                    </a:lnTo>
                    <a:lnTo>
                      <a:pt x="0" y="401"/>
                    </a:lnTo>
                    <a:lnTo>
                      <a:pt x="371" y="345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409599" y="2215174"/>
              <a:ext cx="2047275" cy="843482"/>
              <a:chOff x="8605361" y="1790899"/>
              <a:chExt cx="2544176" cy="1048207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8605361" y="1790899"/>
                <a:ext cx="1737487" cy="3824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Achievements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605361" y="2208017"/>
                <a:ext cx="2544176" cy="6310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Having 2 PATENT.</a:t>
                </a:r>
              </a:p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 Work – To help Job Seekers to grow in field of Automation.</a:t>
                </a:r>
              </a:p>
            </p:txBody>
          </p:sp>
        </p:grpSp>
        <p:sp>
          <p:nvSpPr>
            <p:cNvPr id="73" name="Freeform 6"/>
            <p:cNvSpPr>
              <a:spLocks noEditPoints="1"/>
            </p:cNvSpPr>
            <p:nvPr/>
          </p:nvSpPr>
          <p:spPr bwMode="auto">
            <a:xfrm flipH="1">
              <a:off x="1027927" y="1904302"/>
              <a:ext cx="161268" cy="374314"/>
            </a:xfrm>
            <a:custGeom>
              <a:avLst/>
              <a:gdLst>
                <a:gd name="T0" fmla="*/ 1299 w 1418"/>
                <a:gd name="T1" fmla="*/ 2411 h 3261"/>
                <a:gd name="T2" fmla="*/ 999 w 1418"/>
                <a:gd name="T3" fmla="*/ 3245 h 3261"/>
                <a:gd name="T4" fmla="*/ 1119 w 1418"/>
                <a:gd name="T5" fmla="*/ 2270 h 3261"/>
                <a:gd name="T6" fmla="*/ 496 w 1418"/>
                <a:gd name="T7" fmla="*/ 901 h 3261"/>
                <a:gd name="T8" fmla="*/ 662 w 1418"/>
                <a:gd name="T9" fmla="*/ 1457 h 3261"/>
                <a:gd name="T10" fmla="*/ 921 w 1418"/>
                <a:gd name="T11" fmla="*/ 831 h 3261"/>
                <a:gd name="T12" fmla="*/ 999 w 1418"/>
                <a:gd name="T13" fmla="*/ 854 h 3261"/>
                <a:gd name="T14" fmla="*/ 1050 w 1418"/>
                <a:gd name="T15" fmla="*/ 918 h 3261"/>
                <a:gd name="T16" fmla="*/ 1062 w 1418"/>
                <a:gd name="T17" fmla="*/ 1924 h 3261"/>
                <a:gd name="T18" fmla="*/ 1037 w 1418"/>
                <a:gd name="T19" fmla="*/ 2003 h 3261"/>
                <a:gd name="T20" fmla="*/ 976 w 1418"/>
                <a:gd name="T21" fmla="*/ 2054 h 3261"/>
                <a:gd name="T22" fmla="*/ 897 w 1418"/>
                <a:gd name="T23" fmla="*/ 2063 h 3261"/>
                <a:gd name="T24" fmla="*/ 871 w 1418"/>
                <a:gd name="T25" fmla="*/ 3106 h 3261"/>
                <a:gd name="T26" fmla="*/ 830 w 1418"/>
                <a:gd name="T27" fmla="*/ 3194 h 3261"/>
                <a:gd name="T28" fmla="*/ 753 w 1418"/>
                <a:gd name="T29" fmla="*/ 3248 h 3261"/>
                <a:gd name="T30" fmla="*/ 655 w 1418"/>
                <a:gd name="T31" fmla="*/ 3258 h 3261"/>
                <a:gd name="T32" fmla="*/ 572 w 1418"/>
                <a:gd name="T33" fmla="*/ 3220 h 3261"/>
                <a:gd name="T34" fmla="*/ 512 w 1418"/>
                <a:gd name="T35" fmla="*/ 3200 h 3261"/>
                <a:gd name="T36" fmla="*/ 436 w 1418"/>
                <a:gd name="T37" fmla="*/ 3249 h 3261"/>
                <a:gd name="T38" fmla="*/ 341 w 1418"/>
                <a:gd name="T39" fmla="*/ 3258 h 3261"/>
                <a:gd name="T40" fmla="*/ 254 w 1418"/>
                <a:gd name="T41" fmla="*/ 3216 h 3261"/>
                <a:gd name="T42" fmla="*/ 199 w 1418"/>
                <a:gd name="T43" fmla="*/ 3138 h 3261"/>
                <a:gd name="T44" fmla="*/ 187 w 1418"/>
                <a:gd name="T45" fmla="*/ 2024 h 3261"/>
                <a:gd name="T46" fmla="*/ 112 w 1418"/>
                <a:gd name="T47" fmla="*/ 2031 h 3261"/>
                <a:gd name="T48" fmla="*/ 41 w 1418"/>
                <a:gd name="T49" fmla="*/ 1992 h 3261"/>
                <a:gd name="T50" fmla="*/ 3 w 1418"/>
                <a:gd name="T51" fmla="*/ 1921 h 3261"/>
                <a:gd name="T52" fmla="*/ 3 w 1418"/>
                <a:gd name="T53" fmla="*/ 943 h 3261"/>
                <a:gd name="T54" fmla="*/ 41 w 1418"/>
                <a:gd name="T55" fmla="*/ 872 h 3261"/>
                <a:gd name="T56" fmla="*/ 112 w 1418"/>
                <a:gd name="T57" fmla="*/ 834 h 3261"/>
                <a:gd name="T58" fmla="*/ 568 w 1418"/>
                <a:gd name="T59" fmla="*/ 1 h 3261"/>
                <a:gd name="T60" fmla="*/ 671 w 1418"/>
                <a:gd name="T61" fmla="*/ 26 h 3261"/>
                <a:gd name="T62" fmla="*/ 757 w 1418"/>
                <a:gd name="T63" fmla="*/ 78 h 3261"/>
                <a:gd name="T64" fmla="*/ 817 w 1418"/>
                <a:gd name="T65" fmla="*/ 159 h 3261"/>
                <a:gd name="T66" fmla="*/ 848 w 1418"/>
                <a:gd name="T67" fmla="*/ 268 h 3261"/>
                <a:gd name="T68" fmla="*/ 842 w 1418"/>
                <a:gd name="T69" fmla="*/ 397 h 3261"/>
                <a:gd name="T70" fmla="*/ 800 w 1418"/>
                <a:gd name="T71" fmla="*/ 523 h 3261"/>
                <a:gd name="T72" fmla="*/ 730 w 1418"/>
                <a:gd name="T73" fmla="*/ 631 h 3261"/>
                <a:gd name="T74" fmla="*/ 639 w 1418"/>
                <a:gd name="T75" fmla="*/ 706 h 3261"/>
                <a:gd name="T76" fmla="*/ 531 w 1418"/>
                <a:gd name="T77" fmla="*/ 734 h 3261"/>
                <a:gd name="T78" fmla="*/ 423 w 1418"/>
                <a:gd name="T79" fmla="*/ 706 h 3261"/>
                <a:gd name="T80" fmla="*/ 331 w 1418"/>
                <a:gd name="T81" fmla="*/ 631 h 3261"/>
                <a:gd name="T82" fmla="*/ 261 w 1418"/>
                <a:gd name="T83" fmla="*/ 523 h 3261"/>
                <a:gd name="T84" fmla="*/ 220 w 1418"/>
                <a:gd name="T85" fmla="*/ 397 h 3261"/>
                <a:gd name="T86" fmla="*/ 213 w 1418"/>
                <a:gd name="T87" fmla="*/ 268 h 3261"/>
                <a:gd name="T88" fmla="*/ 243 w 1418"/>
                <a:gd name="T89" fmla="*/ 159 h 3261"/>
                <a:gd name="T90" fmla="*/ 305 w 1418"/>
                <a:gd name="T91" fmla="*/ 78 h 3261"/>
                <a:gd name="T92" fmla="*/ 390 w 1418"/>
                <a:gd name="T93" fmla="*/ 26 h 3261"/>
                <a:gd name="T94" fmla="*/ 493 w 1418"/>
                <a:gd name="T95" fmla="*/ 1 h 3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18" h="3261">
                  <a:moveTo>
                    <a:pt x="1119" y="2270"/>
                  </a:moveTo>
                  <a:lnTo>
                    <a:pt x="1299" y="2270"/>
                  </a:lnTo>
                  <a:lnTo>
                    <a:pt x="1299" y="2411"/>
                  </a:lnTo>
                  <a:lnTo>
                    <a:pt x="1418" y="2411"/>
                  </a:lnTo>
                  <a:lnTo>
                    <a:pt x="1418" y="3245"/>
                  </a:lnTo>
                  <a:lnTo>
                    <a:pt x="999" y="3245"/>
                  </a:lnTo>
                  <a:lnTo>
                    <a:pt x="999" y="2411"/>
                  </a:lnTo>
                  <a:lnTo>
                    <a:pt x="1119" y="2411"/>
                  </a:lnTo>
                  <a:lnTo>
                    <a:pt x="1119" y="2270"/>
                  </a:lnTo>
                  <a:close/>
                  <a:moveTo>
                    <a:pt x="141" y="831"/>
                  </a:moveTo>
                  <a:lnTo>
                    <a:pt x="443" y="831"/>
                  </a:lnTo>
                  <a:lnTo>
                    <a:pt x="496" y="901"/>
                  </a:lnTo>
                  <a:lnTo>
                    <a:pt x="399" y="1457"/>
                  </a:lnTo>
                  <a:lnTo>
                    <a:pt x="531" y="1582"/>
                  </a:lnTo>
                  <a:lnTo>
                    <a:pt x="662" y="1457"/>
                  </a:lnTo>
                  <a:lnTo>
                    <a:pt x="565" y="901"/>
                  </a:lnTo>
                  <a:lnTo>
                    <a:pt x="618" y="831"/>
                  </a:lnTo>
                  <a:lnTo>
                    <a:pt x="921" y="831"/>
                  </a:lnTo>
                  <a:lnTo>
                    <a:pt x="949" y="834"/>
                  </a:lnTo>
                  <a:lnTo>
                    <a:pt x="975" y="841"/>
                  </a:lnTo>
                  <a:lnTo>
                    <a:pt x="999" y="854"/>
                  </a:lnTo>
                  <a:lnTo>
                    <a:pt x="1021" y="872"/>
                  </a:lnTo>
                  <a:lnTo>
                    <a:pt x="1038" y="894"/>
                  </a:lnTo>
                  <a:lnTo>
                    <a:pt x="1050" y="918"/>
                  </a:lnTo>
                  <a:lnTo>
                    <a:pt x="1059" y="944"/>
                  </a:lnTo>
                  <a:lnTo>
                    <a:pt x="1062" y="972"/>
                  </a:lnTo>
                  <a:lnTo>
                    <a:pt x="1062" y="1924"/>
                  </a:lnTo>
                  <a:lnTo>
                    <a:pt x="1059" y="1952"/>
                  </a:lnTo>
                  <a:lnTo>
                    <a:pt x="1050" y="1979"/>
                  </a:lnTo>
                  <a:lnTo>
                    <a:pt x="1037" y="2003"/>
                  </a:lnTo>
                  <a:lnTo>
                    <a:pt x="1021" y="2023"/>
                  </a:lnTo>
                  <a:lnTo>
                    <a:pt x="999" y="2041"/>
                  </a:lnTo>
                  <a:lnTo>
                    <a:pt x="976" y="2054"/>
                  </a:lnTo>
                  <a:lnTo>
                    <a:pt x="949" y="2062"/>
                  </a:lnTo>
                  <a:lnTo>
                    <a:pt x="921" y="2065"/>
                  </a:lnTo>
                  <a:lnTo>
                    <a:pt x="897" y="2063"/>
                  </a:lnTo>
                  <a:lnTo>
                    <a:pt x="874" y="2057"/>
                  </a:lnTo>
                  <a:lnTo>
                    <a:pt x="874" y="3071"/>
                  </a:lnTo>
                  <a:lnTo>
                    <a:pt x="871" y="3106"/>
                  </a:lnTo>
                  <a:lnTo>
                    <a:pt x="863" y="3138"/>
                  </a:lnTo>
                  <a:lnTo>
                    <a:pt x="848" y="3167"/>
                  </a:lnTo>
                  <a:lnTo>
                    <a:pt x="830" y="3194"/>
                  </a:lnTo>
                  <a:lnTo>
                    <a:pt x="807" y="3216"/>
                  </a:lnTo>
                  <a:lnTo>
                    <a:pt x="781" y="3235"/>
                  </a:lnTo>
                  <a:lnTo>
                    <a:pt x="753" y="3248"/>
                  </a:lnTo>
                  <a:lnTo>
                    <a:pt x="721" y="3258"/>
                  </a:lnTo>
                  <a:lnTo>
                    <a:pt x="687" y="3261"/>
                  </a:lnTo>
                  <a:lnTo>
                    <a:pt x="655" y="3258"/>
                  </a:lnTo>
                  <a:lnTo>
                    <a:pt x="625" y="3249"/>
                  </a:lnTo>
                  <a:lnTo>
                    <a:pt x="597" y="3237"/>
                  </a:lnTo>
                  <a:lnTo>
                    <a:pt x="572" y="3220"/>
                  </a:lnTo>
                  <a:lnTo>
                    <a:pt x="549" y="3200"/>
                  </a:lnTo>
                  <a:lnTo>
                    <a:pt x="531" y="3176"/>
                  </a:lnTo>
                  <a:lnTo>
                    <a:pt x="512" y="3200"/>
                  </a:lnTo>
                  <a:lnTo>
                    <a:pt x="490" y="3220"/>
                  </a:lnTo>
                  <a:lnTo>
                    <a:pt x="464" y="3237"/>
                  </a:lnTo>
                  <a:lnTo>
                    <a:pt x="436" y="3249"/>
                  </a:lnTo>
                  <a:lnTo>
                    <a:pt x="407" y="3258"/>
                  </a:lnTo>
                  <a:lnTo>
                    <a:pt x="375" y="3261"/>
                  </a:lnTo>
                  <a:lnTo>
                    <a:pt x="341" y="3258"/>
                  </a:lnTo>
                  <a:lnTo>
                    <a:pt x="309" y="3248"/>
                  </a:lnTo>
                  <a:lnTo>
                    <a:pt x="280" y="3235"/>
                  </a:lnTo>
                  <a:lnTo>
                    <a:pt x="254" y="3216"/>
                  </a:lnTo>
                  <a:lnTo>
                    <a:pt x="231" y="3194"/>
                  </a:lnTo>
                  <a:lnTo>
                    <a:pt x="213" y="3167"/>
                  </a:lnTo>
                  <a:lnTo>
                    <a:pt x="199" y="3138"/>
                  </a:lnTo>
                  <a:lnTo>
                    <a:pt x="190" y="3106"/>
                  </a:lnTo>
                  <a:lnTo>
                    <a:pt x="187" y="3071"/>
                  </a:lnTo>
                  <a:lnTo>
                    <a:pt x="187" y="2024"/>
                  </a:lnTo>
                  <a:lnTo>
                    <a:pt x="164" y="2032"/>
                  </a:lnTo>
                  <a:lnTo>
                    <a:pt x="141" y="2034"/>
                  </a:lnTo>
                  <a:lnTo>
                    <a:pt x="112" y="2031"/>
                  </a:lnTo>
                  <a:lnTo>
                    <a:pt x="85" y="2022"/>
                  </a:lnTo>
                  <a:lnTo>
                    <a:pt x="62" y="2010"/>
                  </a:lnTo>
                  <a:lnTo>
                    <a:pt x="41" y="1992"/>
                  </a:lnTo>
                  <a:lnTo>
                    <a:pt x="24" y="1972"/>
                  </a:lnTo>
                  <a:lnTo>
                    <a:pt x="11" y="1947"/>
                  </a:lnTo>
                  <a:lnTo>
                    <a:pt x="3" y="1921"/>
                  </a:lnTo>
                  <a:lnTo>
                    <a:pt x="0" y="1892"/>
                  </a:lnTo>
                  <a:lnTo>
                    <a:pt x="0" y="972"/>
                  </a:lnTo>
                  <a:lnTo>
                    <a:pt x="3" y="943"/>
                  </a:lnTo>
                  <a:lnTo>
                    <a:pt x="11" y="916"/>
                  </a:lnTo>
                  <a:lnTo>
                    <a:pt x="24" y="893"/>
                  </a:lnTo>
                  <a:lnTo>
                    <a:pt x="41" y="872"/>
                  </a:lnTo>
                  <a:lnTo>
                    <a:pt x="62" y="854"/>
                  </a:lnTo>
                  <a:lnTo>
                    <a:pt x="86" y="842"/>
                  </a:lnTo>
                  <a:lnTo>
                    <a:pt x="112" y="834"/>
                  </a:lnTo>
                  <a:lnTo>
                    <a:pt x="141" y="831"/>
                  </a:lnTo>
                  <a:close/>
                  <a:moveTo>
                    <a:pt x="531" y="0"/>
                  </a:moveTo>
                  <a:lnTo>
                    <a:pt x="568" y="1"/>
                  </a:lnTo>
                  <a:lnTo>
                    <a:pt x="604" y="6"/>
                  </a:lnTo>
                  <a:lnTo>
                    <a:pt x="639" y="14"/>
                  </a:lnTo>
                  <a:lnTo>
                    <a:pt x="671" y="26"/>
                  </a:lnTo>
                  <a:lnTo>
                    <a:pt x="701" y="40"/>
                  </a:lnTo>
                  <a:lnTo>
                    <a:pt x="730" y="58"/>
                  </a:lnTo>
                  <a:lnTo>
                    <a:pt x="757" y="78"/>
                  </a:lnTo>
                  <a:lnTo>
                    <a:pt x="779" y="102"/>
                  </a:lnTo>
                  <a:lnTo>
                    <a:pt x="800" y="129"/>
                  </a:lnTo>
                  <a:lnTo>
                    <a:pt x="817" y="159"/>
                  </a:lnTo>
                  <a:lnTo>
                    <a:pt x="832" y="192"/>
                  </a:lnTo>
                  <a:lnTo>
                    <a:pt x="842" y="229"/>
                  </a:lnTo>
                  <a:lnTo>
                    <a:pt x="848" y="268"/>
                  </a:lnTo>
                  <a:lnTo>
                    <a:pt x="850" y="310"/>
                  </a:lnTo>
                  <a:lnTo>
                    <a:pt x="848" y="354"/>
                  </a:lnTo>
                  <a:lnTo>
                    <a:pt x="842" y="397"/>
                  </a:lnTo>
                  <a:lnTo>
                    <a:pt x="832" y="441"/>
                  </a:lnTo>
                  <a:lnTo>
                    <a:pt x="817" y="483"/>
                  </a:lnTo>
                  <a:lnTo>
                    <a:pt x="800" y="523"/>
                  </a:lnTo>
                  <a:lnTo>
                    <a:pt x="779" y="563"/>
                  </a:lnTo>
                  <a:lnTo>
                    <a:pt x="757" y="598"/>
                  </a:lnTo>
                  <a:lnTo>
                    <a:pt x="730" y="631"/>
                  </a:lnTo>
                  <a:lnTo>
                    <a:pt x="701" y="660"/>
                  </a:lnTo>
                  <a:lnTo>
                    <a:pt x="671" y="686"/>
                  </a:lnTo>
                  <a:lnTo>
                    <a:pt x="639" y="706"/>
                  </a:lnTo>
                  <a:lnTo>
                    <a:pt x="604" y="721"/>
                  </a:lnTo>
                  <a:lnTo>
                    <a:pt x="568" y="731"/>
                  </a:lnTo>
                  <a:lnTo>
                    <a:pt x="531" y="734"/>
                  </a:lnTo>
                  <a:lnTo>
                    <a:pt x="493" y="731"/>
                  </a:lnTo>
                  <a:lnTo>
                    <a:pt x="457" y="721"/>
                  </a:lnTo>
                  <a:lnTo>
                    <a:pt x="423" y="706"/>
                  </a:lnTo>
                  <a:lnTo>
                    <a:pt x="390" y="686"/>
                  </a:lnTo>
                  <a:lnTo>
                    <a:pt x="359" y="660"/>
                  </a:lnTo>
                  <a:lnTo>
                    <a:pt x="331" y="631"/>
                  </a:lnTo>
                  <a:lnTo>
                    <a:pt x="305" y="598"/>
                  </a:lnTo>
                  <a:lnTo>
                    <a:pt x="281" y="563"/>
                  </a:lnTo>
                  <a:lnTo>
                    <a:pt x="261" y="523"/>
                  </a:lnTo>
                  <a:lnTo>
                    <a:pt x="243" y="483"/>
                  </a:lnTo>
                  <a:lnTo>
                    <a:pt x="230" y="441"/>
                  </a:lnTo>
                  <a:lnTo>
                    <a:pt x="220" y="397"/>
                  </a:lnTo>
                  <a:lnTo>
                    <a:pt x="213" y="354"/>
                  </a:lnTo>
                  <a:lnTo>
                    <a:pt x="211" y="310"/>
                  </a:lnTo>
                  <a:lnTo>
                    <a:pt x="213" y="268"/>
                  </a:lnTo>
                  <a:lnTo>
                    <a:pt x="220" y="229"/>
                  </a:lnTo>
                  <a:lnTo>
                    <a:pt x="230" y="192"/>
                  </a:lnTo>
                  <a:lnTo>
                    <a:pt x="243" y="159"/>
                  </a:lnTo>
                  <a:lnTo>
                    <a:pt x="261" y="129"/>
                  </a:lnTo>
                  <a:lnTo>
                    <a:pt x="281" y="102"/>
                  </a:lnTo>
                  <a:lnTo>
                    <a:pt x="305" y="78"/>
                  </a:lnTo>
                  <a:lnTo>
                    <a:pt x="331" y="58"/>
                  </a:lnTo>
                  <a:lnTo>
                    <a:pt x="359" y="40"/>
                  </a:lnTo>
                  <a:lnTo>
                    <a:pt x="390" y="26"/>
                  </a:lnTo>
                  <a:lnTo>
                    <a:pt x="423" y="14"/>
                  </a:lnTo>
                  <a:lnTo>
                    <a:pt x="457" y="6"/>
                  </a:lnTo>
                  <a:lnTo>
                    <a:pt x="493" y="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AC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IN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61964" y="2041740"/>
              <a:ext cx="2047274" cy="908975"/>
              <a:chOff x="1625067" y="1727772"/>
              <a:chExt cx="2544176" cy="1129596"/>
            </a:xfrm>
          </p:grpSpPr>
          <p:sp>
            <p:nvSpPr>
              <p:cNvPr id="75" name="TextBox 74"/>
              <p:cNvSpPr txBox="1"/>
              <p:nvPr/>
            </p:nvSpPr>
            <p:spPr>
              <a:xfrm flipH="1">
                <a:off x="1663271" y="1727772"/>
                <a:ext cx="2505972" cy="3824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 Experience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25067" y="2054163"/>
                <a:ext cx="2544176" cy="80320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Architect with 14+ Automation Testing experience in Web, Mobile, Desktop, Performance. 5 years Worked in R&amp;D Department.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498111" y="5184733"/>
              <a:ext cx="3056673" cy="884056"/>
              <a:chOff x="7400070" y="5571923"/>
              <a:chExt cx="3798570" cy="1098628"/>
            </a:xfrm>
          </p:grpSpPr>
          <p:sp>
            <p:nvSpPr>
              <p:cNvPr id="71" name="TextBox 70"/>
              <p:cNvSpPr txBox="1"/>
              <p:nvPr/>
            </p:nvSpPr>
            <p:spPr>
              <a:xfrm flipH="1">
                <a:off x="7504386" y="5571923"/>
                <a:ext cx="1078032" cy="3824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Till Now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400070" y="6039463"/>
                <a:ext cx="3798570" cy="6310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Help 1500+ People to learn Automation</a:t>
                </a:r>
              </a:p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800+ Got Opportunity in Renowned Organization.</a:t>
                </a:r>
              </a:p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200+ are started helping others.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70429" y="5195923"/>
              <a:ext cx="335211" cy="317773"/>
              <a:chOff x="3345445" y="6084123"/>
              <a:chExt cx="416571" cy="394901"/>
            </a:xfrm>
          </p:grpSpPr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 flipH="1">
                <a:off x="3345445" y="6119197"/>
                <a:ext cx="239139" cy="359827"/>
              </a:xfrm>
              <a:custGeom>
                <a:avLst/>
                <a:gdLst>
                  <a:gd name="connsiteX0" fmla="*/ 167268 w 239139"/>
                  <a:gd name="connsiteY0" fmla="*/ 201933 h 359827"/>
                  <a:gd name="connsiteX1" fmla="*/ 169810 w 239139"/>
                  <a:gd name="connsiteY1" fmla="*/ 202238 h 359827"/>
                  <a:gd name="connsiteX2" fmla="*/ 172250 w 239139"/>
                  <a:gd name="connsiteY2" fmla="*/ 203255 h 359827"/>
                  <a:gd name="connsiteX3" fmla="*/ 174487 w 239139"/>
                  <a:gd name="connsiteY3" fmla="*/ 204780 h 359827"/>
                  <a:gd name="connsiteX4" fmla="*/ 176520 w 239139"/>
                  <a:gd name="connsiteY4" fmla="*/ 206915 h 359827"/>
                  <a:gd name="connsiteX5" fmla="*/ 178249 w 239139"/>
                  <a:gd name="connsiteY5" fmla="*/ 209457 h 359827"/>
                  <a:gd name="connsiteX6" fmla="*/ 179672 w 239139"/>
                  <a:gd name="connsiteY6" fmla="*/ 212508 h 359827"/>
                  <a:gd name="connsiteX7" fmla="*/ 180689 w 239139"/>
                  <a:gd name="connsiteY7" fmla="*/ 215965 h 359827"/>
                  <a:gd name="connsiteX8" fmla="*/ 181299 w 239139"/>
                  <a:gd name="connsiteY8" fmla="*/ 219625 h 359827"/>
                  <a:gd name="connsiteX9" fmla="*/ 181604 w 239139"/>
                  <a:gd name="connsiteY9" fmla="*/ 223387 h 359827"/>
                  <a:gd name="connsiteX10" fmla="*/ 181299 w 239139"/>
                  <a:gd name="connsiteY10" fmla="*/ 227352 h 359827"/>
                  <a:gd name="connsiteX11" fmla="*/ 180689 w 239139"/>
                  <a:gd name="connsiteY11" fmla="*/ 231013 h 359827"/>
                  <a:gd name="connsiteX12" fmla="*/ 179672 w 239139"/>
                  <a:gd name="connsiteY12" fmla="*/ 234266 h 359827"/>
                  <a:gd name="connsiteX13" fmla="*/ 178249 w 239139"/>
                  <a:gd name="connsiteY13" fmla="*/ 237317 h 359827"/>
                  <a:gd name="connsiteX14" fmla="*/ 176520 w 239139"/>
                  <a:gd name="connsiteY14" fmla="*/ 239960 h 359827"/>
                  <a:gd name="connsiteX15" fmla="*/ 174487 w 239139"/>
                  <a:gd name="connsiteY15" fmla="*/ 241994 h 359827"/>
                  <a:gd name="connsiteX16" fmla="*/ 172250 w 239139"/>
                  <a:gd name="connsiteY16" fmla="*/ 243621 h 359827"/>
                  <a:gd name="connsiteX17" fmla="*/ 169810 w 239139"/>
                  <a:gd name="connsiteY17" fmla="*/ 244638 h 359827"/>
                  <a:gd name="connsiteX18" fmla="*/ 167268 w 239139"/>
                  <a:gd name="connsiteY18" fmla="*/ 245044 h 359827"/>
                  <a:gd name="connsiteX19" fmla="*/ 164624 w 239139"/>
                  <a:gd name="connsiteY19" fmla="*/ 244638 h 359827"/>
                  <a:gd name="connsiteX20" fmla="*/ 162184 w 239139"/>
                  <a:gd name="connsiteY20" fmla="*/ 243621 h 359827"/>
                  <a:gd name="connsiteX21" fmla="*/ 159947 w 239139"/>
                  <a:gd name="connsiteY21" fmla="*/ 241994 h 359827"/>
                  <a:gd name="connsiteX22" fmla="*/ 158016 w 239139"/>
                  <a:gd name="connsiteY22" fmla="*/ 239960 h 359827"/>
                  <a:gd name="connsiteX23" fmla="*/ 156287 w 239139"/>
                  <a:gd name="connsiteY23" fmla="*/ 237317 h 359827"/>
                  <a:gd name="connsiteX24" fmla="*/ 154864 w 239139"/>
                  <a:gd name="connsiteY24" fmla="*/ 234266 h 359827"/>
                  <a:gd name="connsiteX25" fmla="*/ 153745 w 239139"/>
                  <a:gd name="connsiteY25" fmla="*/ 231013 h 359827"/>
                  <a:gd name="connsiteX26" fmla="*/ 153135 w 239139"/>
                  <a:gd name="connsiteY26" fmla="*/ 227352 h 359827"/>
                  <a:gd name="connsiteX27" fmla="*/ 152830 w 239139"/>
                  <a:gd name="connsiteY27" fmla="*/ 223387 h 359827"/>
                  <a:gd name="connsiteX28" fmla="*/ 153135 w 239139"/>
                  <a:gd name="connsiteY28" fmla="*/ 219625 h 359827"/>
                  <a:gd name="connsiteX29" fmla="*/ 153745 w 239139"/>
                  <a:gd name="connsiteY29" fmla="*/ 215965 h 359827"/>
                  <a:gd name="connsiteX30" fmla="*/ 154864 w 239139"/>
                  <a:gd name="connsiteY30" fmla="*/ 212508 h 359827"/>
                  <a:gd name="connsiteX31" fmla="*/ 156287 w 239139"/>
                  <a:gd name="connsiteY31" fmla="*/ 209457 h 359827"/>
                  <a:gd name="connsiteX32" fmla="*/ 158016 w 239139"/>
                  <a:gd name="connsiteY32" fmla="*/ 206915 h 359827"/>
                  <a:gd name="connsiteX33" fmla="*/ 159947 w 239139"/>
                  <a:gd name="connsiteY33" fmla="*/ 204780 h 359827"/>
                  <a:gd name="connsiteX34" fmla="*/ 162184 w 239139"/>
                  <a:gd name="connsiteY34" fmla="*/ 203255 h 359827"/>
                  <a:gd name="connsiteX35" fmla="*/ 164624 w 239139"/>
                  <a:gd name="connsiteY35" fmla="*/ 202238 h 359827"/>
                  <a:gd name="connsiteX36" fmla="*/ 116178 w 239139"/>
                  <a:gd name="connsiteY36" fmla="*/ 175498 h 359827"/>
                  <a:gd name="connsiteX37" fmla="*/ 88254 w 239139"/>
                  <a:gd name="connsiteY37" fmla="*/ 262196 h 359827"/>
                  <a:gd name="connsiteX38" fmla="*/ 88254 w 239139"/>
                  <a:gd name="connsiteY38" fmla="*/ 259268 h 359827"/>
                  <a:gd name="connsiteX39" fmla="*/ 145564 w 239139"/>
                  <a:gd name="connsiteY39" fmla="*/ 72537 h 359827"/>
                  <a:gd name="connsiteX40" fmla="*/ 149530 w 239139"/>
                  <a:gd name="connsiteY40" fmla="*/ 72842 h 359827"/>
                  <a:gd name="connsiteX41" fmla="*/ 153190 w 239139"/>
                  <a:gd name="connsiteY41" fmla="*/ 73452 h 359827"/>
                  <a:gd name="connsiteX42" fmla="*/ 156444 w 239139"/>
                  <a:gd name="connsiteY42" fmla="*/ 74469 h 359827"/>
                  <a:gd name="connsiteX43" fmla="*/ 159494 w 239139"/>
                  <a:gd name="connsiteY43" fmla="*/ 75893 h 359827"/>
                  <a:gd name="connsiteX44" fmla="*/ 162137 w 239139"/>
                  <a:gd name="connsiteY44" fmla="*/ 77621 h 359827"/>
                  <a:gd name="connsiteX45" fmla="*/ 164171 w 239139"/>
                  <a:gd name="connsiteY45" fmla="*/ 79654 h 359827"/>
                  <a:gd name="connsiteX46" fmla="*/ 165798 w 239139"/>
                  <a:gd name="connsiteY46" fmla="*/ 81891 h 359827"/>
                  <a:gd name="connsiteX47" fmla="*/ 166814 w 239139"/>
                  <a:gd name="connsiteY47" fmla="*/ 84332 h 359827"/>
                  <a:gd name="connsiteX48" fmla="*/ 167221 w 239139"/>
                  <a:gd name="connsiteY48" fmla="*/ 86873 h 359827"/>
                  <a:gd name="connsiteX49" fmla="*/ 166814 w 239139"/>
                  <a:gd name="connsiteY49" fmla="*/ 89517 h 359827"/>
                  <a:gd name="connsiteX50" fmla="*/ 165798 w 239139"/>
                  <a:gd name="connsiteY50" fmla="*/ 91957 h 359827"/>
                  <a:gd name="connsiteX51" fmla="*/ 164171 w 239139"/>
                  <a:gd name="connsiteY51" fmla="*/ 94194 h 359827"/>
                  <a:gd name="connsiteX52" fmla="*/ 162137 w 239139"/>
                  <a:gd name="connsiteY52" fmla="*/ 96126 h 359827"/>
                  <a:gd name="connsiteX53" fmla="*/ 159494 w 239139"/>
                  <a:gd name="connsiteY53" fmla="*/ 97854 h 359827"/>
                  <a:gd name="connsiteX54" fmla="*/ 156444 w 239139"/>
                  <a:gd name="connsiteY54" fmla="*/ 99278 h 359827"/>
                  <a:gd name="connsiteX55" fmla="*/ 153190 w 239139"/>
                  <a:gd name="connsiteY55" fmla="*/ 100396 h 359827"/>
                  <a:gd name="connsiteX56" fmla="*/ 149530 w 239139"/>
                  <a:gd name="connsiteY56" fmla="*/ 101006 h 359827"/>
                  <a:gd name="connsiteX57" fmla="*/ 145564 w 239139"/>
                  <a:gd name="connsiteY57" fmla="*/ 101311 h 359827"/>
                  <a:gd name="connsiteX58" fmla="*/ 141802 w 239139"/>
                  <a:gd name="connsiteY58" fmla="*/ 101006 h 359827"/>
                  <a:gd name="connsiteX59" fmla="*/ 138142 w 239139"/>
                  <a:gd name="connsiteY59" fmla="*/ 100396 h 359827"/>
                  <a:gd name="connsiteX60" fmla="*/ 134787 w 239139"/>
                  <a:gd name="connsiteY60" fmla="*/ 99278 h 359827"/>
                  <a:gd name="connsiteX61" fmla="*/ 131838 w 239139"/>
                  <a:gd name="connsiteY61" fmla="*/ 97854 h 359827"/>
                  <a:gd name="connsiteX62" fmla="*/ 129195 w 239139"/>
                  <a:gd name="connsiteY62" fmla="*/ 96126 h 359827"/>
                  <a:gd name="connsiteX63" fmla="*/ 127060 w 239139"/>
                  <a:gd name="connsiteY63" fmla="*/ 94194 h 359827"/>
                  <a:gd name="connsiteX64" fmla="*/ 125535 w 239139"/>
                  <a:gd name="connsiteY64" fmla="*/ 91957 h 359827"/>
                  <a:gd name="connsiteX65" fmla="*/ 124518 w 239139"/>
                  <a:gd name="connsiteY65" fmla="*/ 89517 h 359827"/>
                  <a:gd name="connsiteX66" fmla="*/ 124111 w 239139"/>
                  <a:gd name="connsiteY66" fmla="*/ 86873 h 359827"/>
                  <a:gd name="connsiteX67" fmla="*/ 124518 w 239139"/>
                  <a:gd name="connsiteY67" fmla="*/ 84332 h 359827"/>
                  <a:gd name="connsiteX68" fmla="*/ 125535 w 239139"/>
                  <a:gd name="connsiteY68" fmla="*/ 81891 h 359827"/>
                  <a:gd name="connsiteX69" fmla="*/ 127060 w 239139"/>
                  <a:gd name="connsiteY69" fmla="*/ 79654 h 359827"/>
                  <a:gd name="connsiteX70" fmla="*/ 129195 w 239139"/>
                  <a:gd name="connsiteY70" fmla="*/ 77621 h 359827"/>
                  <a:gd name="connsiteX71" fmla="*/ 131838 w 239139"/>
                  <a:gd name="connsiteY71" fmla="*/ 75893 h 359827"/>
                  <a:gd name="connsiteX72" fmla="*/ 134787 w 239139"/>
                  <a:gd name="connsiteY72" fmla="*/ 74469 h 359827"/>
                  <a:gd name="connsiteX73" fmla="*/ 138142 w 239139"/>
                  <a:gd name="connsiteY73" fmla="*/ 73452 h 359827"/>
                  <a:gd name="connsiteX74" fmla="*/ 141802 w 239139"/>
                  <a:gd name="connsiteY74" fmla="*/ 72842 h 359827"/>
                  <a:gd name="connsiteX75" fmla="*/ 88254 w 239139"/>
                  <a:gd name="connsiteY75" fmla="*/ 0 h 359827"/>
                  <a:gd name="connsiteX76" fmla="*/ 84594 w 239139"/>
                  <a:gd name="connsiteY76" fmla="*/ 407 h 359827"/>
                  <a:gd name="connsiteX77" fmla="*/ 81036 w 239139"/>
                  <a:gd name="connsiteY77" fmla="*/ 1322 h 359827"/>
                  <a:gd name="connsiteX78" fmla="*/ 77477 w 239139"/>
                  <a:gd name="connsiteY78" fmla="*/ 2949 h 359827"/>
                  <a:gd name="connsiteX79" fmla="*/ 61514 w 239139"/>
                  <a:gd name="connsiteY79" fmla="*/ 12099 h 359827"/>
                  <a:gd name="connsiteX80" fmla="*/ 120456 w 239139"/>
                  <a:gd name="connsiteY80" fmla="*/ 150077 h 359827"/>
                  <a:gd name="connsiteX81" fmla="*/ 2135 w 239139"/>
                  <a:gd name="connsiteY81" fmla="*/ 101369 h 359827"/>
                  <a:gd name="connsiteX82" fmla="*/ 0 w 239139"/>
                  <a:gd name="connsiteY82" fmla="*/ 312647 h 359827"/>
                  <a:gd name="connsiteX83" fmla="*/ 77476 w 239139"/>
                  <a:gd name="connsiteY83" fmla="*/ 356875 h 359827"/>
                  <a:gd name="connsiteX84" fmla="*/ 80933 w 239139"/>
                  <a:gd name="connsiteY84" fmla="*/ 358603 h 359827"/>
                  <a:gd name="connsiteX85" fmla="*/ 84594 w 239139"/>
                  <a:gd name="connsiteY85" fmla="*/ 359417 h 359827"/>
                  <a:gd name="connsiteX86" fmla="*/ 88246 w 239139"/>
                  <a:gd name="connsiteY86" fmla="*/ 359822 h 359827"/>
                  <a:gd name="connsiteX87" fmla="*/ 88246 w 239139"/>
                  <a:gd name="connsiteY87" fmla="*/ 359827 h 359827"/>
                  <a:gd name="connsiteX88" fmla="*/ 91906 w 239139"/>
                  <a:gd name="connsiteY88" fmla="*/ 359421 h 359827"/>
                  <a:gd name="connsiteX89" fmla="*/ 95567 w 239139"/>
                  <a:gd name="connsiteY89" fmla="*/ 358607 h 359827"/>
                  <a:gd name="connsiteX90" fmla="*/ 99024 w 239139"/>
                  <a:gd name="connsiteY90" fmla="*/ 356879 h 359827"/>
                  <a:gd name="connsiteX91" fmla="*/ 228252 w 239139"/>
                  <a:gd name="connsiteY91" fmla="*/ 283063 h 359827"/>
                  <a:gd name="connsiteX92" fmla="*/ 231404 w 239139"/>
                  <a:gd name="connsiteY92" fmla="*/ 280928 h 359827"/>
                  <a:gd name="connsiteX93" fmla="*/ 234047 w 239139"/>
                  <a:gd name="connsiteY93" fmla="*/ 278284 h 359827"/>
                  <a:gd name="connsiteX94" fmla="*/ 236183 w 239139"/>
                  <a:gd name="connsiteY94" fmla="*/ 275234 h 359827"/>
                  <a:gd name="connsiteX95" fmla="*/ 237708 w 239139"/>
                  <a:gd name="connsiteY95" fmla="*/ 271777 h 359827"/>
                  <a:gd name="connsiteX96" fmla="*/ 238724 w 239139"/>
                  <a:gd name="connsiteY96" fmla="*/ 268320 h 359827"/>
                  <a:gd name="connsiteX97" fmla="*/ 239131 w 239139"/>
                  <a:gd name="connsiteY97" fmla="*/ 264355 h 359827"/>
                  <a:gd name="connsiteX98" fmla="*/ 239131 w 239139"/>
                  <a:gd name="connsiteY98" fmla="*/ 101373 h 359827"/>
                  <a:gd name="connsiteX99" fmla="*/ 239139 w 239139"/>
                  <a:gd name="connsiteY99" fmla="*/ 101369 h 359827"/>
                  <a:gd name="connsiteX100" fmla="*/ 239131 w 239139"/>
                  <a:gd name="connsiteY100" fmla="*/ 101315 h 359827"/>
                  <a:gd name="connsiteX101" fmla="*/ 239131 w 239139"/>
                  <a:gd name="connsiteY101" fmla="*/ 95576 h 359827"/>
                  <a:gd name="connsiteX102" fmla="*/ 238826 w 239139"/>
                  <a:gd name="connsiteY102" fmla="*/ 92322 h 359827"/>
                  <a:gd name="connsiteX103" fmla="*/ 238114 w 239139"/>
                  <a:gd name="connsiteY103" fmla="*/ 89373 h 359827"/>
                  <a:gd name="connsiteX104" fmla="*/ 236908 w 239139"/>
                  <a:gd name="connsiteY104" fmla="*/ 86356 h 359827"/>
                  <a:gd name="connsiteX105" fmla="*/ 236902 w 239139"/>
                  <a:gd name="connsiteY105" fmla="*/ 86321 h 359827"/>
                  <a:gd name="connsiteX106" fmla="*/ 235276 w 239139"/>
                  <a:gd name="connsiteY106" fmla="*/ 83475 h 359827"/>
                  <a:gd name="connsiteX107" fmla="*/ 233242 w 239139"/>
                  <a:gd name="connsiteY107" fmla="*/ 80831 h 359827"/>
                  <a:gd name="connsiteX108" fmla="*/ 230904 w 239139"/>
                  <a:gd name="connsiteY108" fmla="*/ 78696 h 359827"/>
                  <a:gd name="connsiteX109" fmla="*/ 228260 w 239139"/>
                  <a:gd name="connsiteY109" fmla="*/ 76764 h 359827"/>
                  <a:gd name="connsiteX110" fmla="*/ 99032 w 239139"/>
                  <a:gd name="connsiteY110" fmla="*/ 2949 h 359827"/>
                  <a:gd name="connsiteX111" fmla="*/ 95575 w 239139"/>
                  <a:gd name="connsiteY111" fmla="*/ 1322 h 359827"/>
                  <a:gd name="connsiteX112" fmla="*/ 91915 w 239139"/>
                  <a:gd name="connsiteY112" fmla="*/ 407 h 359827"/>
                  <a:gd name="connsiteX0" fmla="*/ 167268 w 239139"/>
                  <a:gd name="connsiteY0" fmla="*/ 201933 h 359827"/>
                  <a:gd name="connsiteX1" fmla="*/ 169810 w 239139"/>
                  <a:gd name="connsiteY1" fmla="*/ 202238 h 359827"/>
                  <a:gd name="connsiteX2" fmla="*/ 172250 w 239139"/>
                  <a:gd name="connsiteY2" fmla="*/ 203255 h 359827"/>
                  <a:gd name="connsiteX3" fmla="*/ 174487 w 239139"/>
                  <a:gd name="connsiteY3" fmla="*/ 204780 h 359827"/>
                  <a:gd name="connsiteX4" fmla="*/ 176520 w 239139"/>
                  <a:gd name="connsiteY4" fmla="*/ 206915 h 359827"/>
                  <a:gd name="connsiteX5" fmla="*/ 178249 w 239139"/>
                  <a:gd name="connsiteY5" fmla="*/ 209457 h 359827"/>
                  <a:gd name="connsiteX6" fmla="*/ 179672 w 239139"/>
                  <a:gd name="connsiteY6" fmla="*/ 212508 h 359827"/>
                  <a:gd name="connsiteX7" fmla="*/ 180689 w 239139"/>
                  <a:gd name="connsiteY7" fmla="*/ 215965 h 359827"/>
                  <a:gd name="connsiteX8" fmla="*/ 181299 w 239139"/>
                  <a:gd name="connsiteY8" fmla="*/ 219625 h 359827"/>
                  <a:gd name="connsiteX9" fmla="*/ 181604 w 239139"/>
                  <a:gd name="connsiteY9" fmla="*/ 223387 h 359827"/>
                  <a:gd name="connsiteX10" fmla="*/ 181299 w 239139"/>
                  <a:gd name="connsiteY10" fmla="*/ 227352 h 359827"/>
                  <a:gd name="connsiteX11" fmla="*/ 180689 w 239139"/>
                  <a:gd name="connsiteY11" fmla="*/ 231013 h 359827"/>
                  <a:gd name="connsiteX12" fmla="*/ 179672 w 239139"/>
                  <a:gd name="connsiteY12" fmla="*/ 234266 h 359827"/>
                  <a:gd name="connsiteX13" fmla="*/ 178249 w 239139"/>
                  <a:gd name="connsiteY13" fmla="*/ 237317 h 359827"/>
                  <a:gd name="connsiteX14" fmla="*/ 176520 w 239139"/>
                  <a:gd name="connsiteY14" fmla="*/ 239960 h 359827"/>
                  <a:gd name="connsiteX15" fmla="*/ 174487 w 239139"/>
                  <a:gd name="connsiteY15" fmla="*/ 241994 h 359827"/>
                  <a:gd name="connsiteX16" fmla="*/ 172250 w 239139"/>
                  <a:gd name="connsiteY16" fmla="*/ 243621 h 359827"/>
                  <a:gd name="connsiteX17" fmla="*/ 169810 w 239139"/>
                  <a:gd name="connsiteY17" fmla="*/ 244638 h 359827"/>
                  <a:gd name="connsiteX18" fmla="*/ 167268 w 239139"/>
                  <a:gd name="connsiteY18" fmla="*/ 245044 h 359827"/>
                  <a:gd name="connsiteX19" fmla="*/ 164624 w 239139"/>
                  <a:gd name="connsiteY19" fmla="*/ 244638 h 359827"/>
                  <a:gd name="connsiteX20" fmla="*/ 162184 w 239139"/>
                  <a:gd name="connsiteY20" fmla="*/ 243621 h 359827"/>
                  <a:gd name="connsiteX21" fmla="*/ 159947 w 239139"/>
                  <a:gd name="connsiteY21" fmla="*/ 241994 h 359827"/>
                  <a:gd name="connsiteX22" fmla="*/ 158016 w 239139"/>
                  <a:gd name="connsiteY22" fmla="*/ 239960 h 359827"/>
                  <a:gd name="connsiteX23" fmla="*/ 156287 w 239139"/>
                  <a:gd name="connsiteY23" fmla="*/ 237317 h 359827"/>
                  <a:gd name="connsiteX24" fmla="*/ 154864 w 239139"/>
                  <a:gd name="connsiteY24" fmla="*/ 234266 h 359827"/>
                  <a:gd name="connsiteX25" fmla="*/ 153745 w 239139"/>
                  <a:gd name="connsiteY25" fmla="*/ 231013 h 359827"/>
                  <a:gd name="connsiteX26" fmla="*/ 153135 w 239139"/>
                  <a:gd name="connsiteY26" fmla="*/ 227352 h 359827"/>
                  <a:gd name="connsiteX27" fmla="*/ 152830 w 239139"/>
                  <a:gd name="connsiteY27" fmla="*/ 223387 h 359827"/>
                  <a:gd name="connsiteX28" fmla="*/ 153135 w 239139"/>
                  <a:gd name="connsiteY28" fmla="*/ 219625 h 359827"/>
                  <a:gd name="connsiteX29" fmla="*/ 153745 w 239139"/>
                  <a:gd name="connsiteY29" fmla="*/ 215965 h 359827"/>
                  <a:gd name="connsiteX30" fmla="*/ 154864 w 239139"/>
                  <a:gd name="connsiteY30" fmla="*/ 212508 h 359827"/>
                  <a:gd name="connsiteX31" fmla="*/ 156287 w 239139"/>
                  <a:gd name="connsiteY31" fmla="*/ 209457 h 359827"/>
                  <a:gd name="connsiteX32" fmla="*/ 158016 w 239139"/>
                  <a:gd name="connsiteY32" fmla="*/ 206915 h 359827"/>
                  <a:gd name="connsiteX33" fmla="*/ 159947 w 239139"/>
                  <a:gd name="connsiteY33" fmla="*/ 204780 h 359827"/>
                  <a:gd name="connsiteX34" fmla="*/ 162184 w 239139"/>
                  <a:gd name="connsiteY34" fmla="*/ 203255 h 359827"/>
                  <a:gd name="connsiteX35" fmla="*/ 164624 w 239139"/>
                  <a:gd name="connsiteY35" fmla="*/ 202238 h 359827"/>
                  <a:gd name="connsiteX36" fmla="*/ 167268 w 239139"/>
                  <a:gd name="connsiteY36" fmla="*/ 201933 h 359827"/>
                  <a:gd name="connsiteX37" fmla="*/ 116178 w 239139"/>
                  <a:gd name="connsiteY37" fmla="*/ 175498 h 359827"/>
                  <a:gd name="connsiteX38" fmla="*/ 88254 w 239139"/>
                  <a:gd name="connsiteY38" fmla="*/ 262196 h 359827"/>
                  <a:gd name="connsiteX39" fmla="*/ 88254 w 239139"/>
                  <a:gd name="connsiteY39" fmla="*/ 259268 h 359827"/>
                  <a:gd name="connsiteX40" fmla="*/ 116178 w 239139"/>
                  <a:gd name="connsiteY40" fmla="*/ 175498 h 359827"/>
                  <a:gd name="connsiteX41" fmla="*/ 145564 w 239139"/>
                  <a:gd name="connsiteY41" fmla="*/ 72537 h 359827"/>
                  <a:gd name="connsiteX42" fmla="*/ 149530 w 239139"/>
                  <a:gd name="connsiteY42" fmla="*/ 72842 h 359827"/>
                  <a:gd name="connsiteX43" fmla="*/ 153190 w 239139"/>
                  <a:gd name="connsiteY43" fmla="*/ 73452 h 359827"/>
                  <a:gd name="connsiteX44" fmla="*/ 156444 w 239139"/>
                  <a:gd name="connsiteY44" fmla="*/ 74469 h 359827"/>
                  <a:gd name="connsiteX45" fmla="*/ 159494 w 239139"/>
                  <a:gd name="connsiteY45" fmla="*/ 75893 h 359827"/>
                  <a:gd name="connsiteX46" fmla="*/ 162137 w 239139"/>
                  <a:gd name="connsiteY46" fmla="*/ 77621 h 359827"/>
                  <a:gd name="connsiteX47" fmla="*/ 164171 w 239139"/>
                  <a:gd name="connsiteY47" fmla="*/ 79654 h 359827"/>
                  <a:gd name="connsiteX48" fmla="*/ 165798 w 239139"/>
                  <a:gd name="connsiteY48" fmla="*/ 81891 h 359827"/>
                  <a:gd name="connsiteX49" fmla="*/ 166814 w 239139"/>
                  <a:gd name="connsiteY49" fmla="*/ 84332 h 359827"/>
                  <a:gd name="connsiteX50" fmla="*/ 167221 w 239139"/>
                  <a:gd name="connsiteY50" fmla="*/ 86873 h 359827"/>
                  <a:gd name="connsiteX51" fmla="*/ 166814 w 239139"/>
                  <a:gd name="connsiteY51" fmla="*/ 89517 h 359827"/>
                  <a:gd name="connsiteX52" fmla="*/ 165798 w 239139"/>
                  <a:gd name="connsiteY52" fmla="*/ 91957 h 359827"/>
                  <a:gd name="connsiteX53" fmla="*/ 164171 w 239139"/>
                  <a:gd name="connsiteY53" fmla="*/ 94194 h 359827"/>
                  <a:gd name="connsiteX54" fmla="*/ 162137 w 239139"/>
                  <a:gd name="connsiteY54" fmla="*/ 96126 h 359827"/>
                  <a:gd name="connsiteX55" fmla="*/ 159494 w 239139"/>
                  <a:gd name="connsiteY55" fmla="*/ 97854 h 359827"/>
                  <a:gd name="connsiteX56" fmla="*/ 156444 w 239139"/>
                  <a:gd name="connsiteY56" fmla="*/ 99278 h 359827"/>
                  <a:gd name="connsiteX57" fmla="*/ 153190 w 239139"/>
                  <a:gd name="connsiteY57" fmla="*/ 100396 h 359827"/>
                  <a:gd name="connsiteX58" fmla="*/ 149530 w 239139"/>
                  <a:gd name="connsiteY58" fmla="*/ 101006 h 359827"/>
                  <a:gd name="connsiteX59" fmla="*/ 145564 w 239139"/>
                  <a:gd name="connsiteY59" fmla="*/ 101311 h 359827"/>
                  <a:gd name="connsiteX60" fmla="*/ 141802 w 239139"/>
                  <a:gd name="connsiteY60" fmla="*/ 101006 h 359827"/>
                  <a:gd name="connsiteX61" fmla="*/ 138142 w 239139"/>
                  <a:gd name="connsiteY61" fmla="*/ 100396 h 359827"/>
                  <a:gd name="connsiteX62" fmla="*/ 134787 w 239139"/>
                  <a:gd name="connsiteY62" fmla="*/ 99278 h 359827"/>
                  <a:gd name="connsiteX63" fmla="*/ 131838 w 239139"/>
                  <a:gd name="connsiteY63" fmla="*/ 97854 h 359827"/>
                  <a:gd name="connsiteX64" fmla="*/ 129195 w 239139"/>
                  <a:gd name="connsiteY64" fmla="*/ 96126 h 359827"/>
                  <a:gd name="connsiteX65" fmla="*/ 127060 w 239139"/>
                  <a:gd name="connsiteY65" fmla="*/ 94194 h 359827"/>
                  <a:gd name="connsiteX66" fmla="*/ 125535 w 239139"/>
                  <a:gd name="connsiteY66" fmla="*/ 91957 h 359827"/>
                  <a:gd name="connsiteX67" fmla="*/ 124518 w 239139"/>
                  <a:gd name="connsiteY67" fmla="*/ 89517 h 359827"/>
                  <a:gd name="connsiteX68" fmla="*/ 124111 w 239139"/>
                  <a:gd name="connsiteY68" fmla="*/ 86873 h 359827"/>
                  <a:gd name="connsiteX69" fmla="*/ 124518 w 239139"/>
                  <a:gd name="connsiteY69" fmla="*/ 84332 h 359827"/>
                  <a:gd name="connsiteX70" fmla="*/ 125535 w 239139"/>
                  <a:gd name="connsiteY70" fmla="*/ 81891 h 359827"/>
                  <a:gd name="connsiteX71" fmla="*/ 127060 w 239139"/>
                  <a:gd name="connsiteY71" fmla="*/ 79654 h 359827"/>
                  <a:gd name="connsiteX72" fmla="*/ 129195 w 239139"/>
                  <a:gd name="connsiteY72" fmla="*/ 77621 h 359827"/>
                  <a:gd name="connsiteX73" fmla="*/ 131838 w 239139"/>
                  <a:gd name="connsiteY73" fmla="*/ 75893 h 359827"/>
                  <a:gd name="connsiteX74" fmla="*/ 134787 w 239139"/>
                  <a:gd name="connsiteY74" fmla="*/ 74469 h 359827"/>
                  <a:gd name="connsiteX75" fmla="*/ 138142 w 239139"/>
                  <a:gd name="connsiteY75" fmla="*/ 73452 h 359827"/>
                  <a:gd name="connsiteX76" fmla="*/ 141802 w 239139"/>
                  <a:gd name="connsiteY76" fmla="*/ 72842 h 359827"/>
                  <a:gd name="connsiteX77" fmla="*/ 145564 w 239139"/>
                  <a:gd name="connsiteY77" fmla="*/ 72537 h 359827"/>
                  <a:gd name="connsiteX78" fmla="*/ 88254 w 239139"/>
                  <a:gd name="connsiteY78" fmla="*/ 0 h 359827"/>
                  <a:gd name="connsiteX79" fmla="*/ 84594 w 239139"/>
                  <a:gd name="connsiteY79" fmla="*/ 407 h 359827"/>
                  <a:gd name="connsiteX80" fmla="*/ 81036 w 239139"/>
                  <a:gd name="connsiteY80" fmla="*/ 1322 h 359827"/>
                  <a:gd name="connsiteX81" fmla="*/ 77477 w 239139"/>
                  <a:gd name="connsiteY81" fmla="*/ 2949 h 359827"/>
                  <a:gd name="connsiteX82" fmla="*/ 61514 w 239139"/>
                  <a:gd name="connsiteY82" fmla="*/ 12099 h 359827"/>
                  <a:gd name="connsiteX83" fmla="*/ 120456 w 239139"/>
                  <a:gd name="connsiteY83" fmla="*/ 150077 h 359827"/>
                  <a:gd name="connsiteX84" fmla="*/ 2135 w 239139"/>
                  <a:gd name="connsiteY84" fmla="*/ 101369 h 359827"/>
                  <a:gd name="connsiteX85" fmla="*/ 0 w 239139"/>
                  <a:gd name="connsiteY85" fmla="*/ 312647 h 359827"/>
                  <a:gd name="connsiteX86" fmla="*/ 77476 w 239139"/>
                  <a:gd name="connsiteY86" fmla="*/ 356875 h 359827"/>
                  <a:gd name="connsiteX87" fmla="*/ 80933 w 239139"/>
                  <a:gd name="connsiteY87" fmla="*/ 358603 h 359827"/>
                  <a:gd name="connsiteX88" fmla="*/ 84594 w 239139"/>
                  <a:gd name="connsiteY88" fmla="*/ 359417 h 359827"/>
                  <a:gd name="connsiteX89" fmla="*/ 88246 w 239139"/>
                  <a:gd name="connsiteY89" fmla="*/ 359822 h 359827"/>
                  <a:gd name="connsiteX90" fmla="*/ 88246 w 239139"/>
                  <a:gd name="connsiteY90" fmla="*/ 359827 h 359827"/>
                  <a:gd name="connsiteX91" fmla="*/ 91906 w 239139"/>
                  <a:gd name="connsiteY91" fmla="*/ 359421 h 359827"/>
                  <a:gd name="connsiteX92" fmla="*/ 95567 w 239139"/>
                  <a:gd name="connsiteY92" fmla="*/ 358607 h 359827"/>
                  <a:gd name="connsiteX93" fmla="*/ 99024 w 239139"/>
                  <a:gd name="connsiteY93" fmla="*/ 356879 h 359827"/>
                  <a:gd name="connsiteX94" fmla="*/ 228252 w 239139"/>
                  <a:gd name="connsiteY94" fmla="*/ 283063 h 359827"/>
                  <a:gd name="connsiteX95" fmla="*/ 231404 w 239139"/>
                  <a:gd name="connsiteY95" fmla="*/ 280928 h 359827"/>
                  <a:gd name="connsiteX96" fmla="*/ 234047 w 239139"/>
                  <a:gd name="connsiteY96" fmla="*/ 278284 h 359827"/>
                  <a:gd name="connsiteX97" fmla="*/ 236183 w 239139"/>
                  <a:gd name="connsiteY97" fmla="*/ 275234 h 359827"/>
                  <a:gd name="connsiteX98" fmla="*/ 237708 w 239139"/>
                  <a:gd name="connsiteY98" fmla="*/ 271777 h 359827"/>
                  <a:gd name="connsiteX99" fmla="*/ 238724 w 239139"/>
                  <a:gd name="connsiteY99" fmla="*/ 268320 h 359827"/>
                  <a:gd name="connsiteX100" fmla="*/ 239131 w 239139"/>
                  <a:gd name="connsiteY100" fmla="*/ 264355 h 359827"/>
                  <a:gd name="connsiteX101" fmla="*/ 239131 w 239139"/>
                  <a:gd name="connsiteY101" fmla="*/ 101373 h 359827"/>
                  <a:gd name="connsiteX102" fmla="*/ 239139 w 239139"/>
                  <a:gd name="connsiteY102" fmla="*/ 101369 h 359827"/>
                  <a:gd name="connsiteX103" fmla="*/ 239131 w 239139"/>
                  <a:gd name="connsiteY103" fmla="*/ 101315 h 359827"/>
                  <a:gd name="connsiteX104" fmla="*/ 239131 w 239139"/>
                  <a:gd name="connsiteY104" fmla="*/ 95576 h 359827"/>
                  <a:gd name="connsiteX105" fmla="*/ 238826 w 239139"/>
                  <a:gd name="connsiteY105" fmla="*/ 92322 h 359827"/>
                  <a:gd name="connsiteX106" fmla="*/ 238114 w 239139"/>
                  <a:gd name="connsiteY106" fmla="*/ 89373 h 359827"/>
                  <a:gd name="connsiteX107" fmla="*/ 236908 w 239139"/>
                  <a:gd name="connsiteY107" fmla="*/ 86356 h 359827"/>
                  <a:gd name="connsiteX108" fmla="*/ 236902 w 239139"/>
                  <a:gd name="connsiteY108" fmla="*/ 86321 h 359827"/>
                  <a:gd name="connsiteX109" fmla="*/ 235276 w 239139"/>
                  <a:gd name="connsiteY109" fmla="*/ 83475 h 359827"/>
                  <a:gd name="connsiteX110" fmla="*/ 233242 w 239139"/>
                  <a:gd name="connsiteY110" fmla="*/ 80831 h 359827"/>
                  <a:gd name="connsiteX111" fmla="*/ 230904 w 239139"/>
                  <a:gd name="connsiteY111" fmla="*/ 78696 h 359827"/>
                  <a:gd name="connsiteX112" fmla="*/ 228260 w 239139"/>
                  <a:gd name="connsiteY112" fmla="*/ 76764 h 359827"/>
                  <a:gd name="connsiteX113" fmla="*/ 99032 w 239139"/>
                  <a:gd name="connsiteY113" fmla="*/ 2949 h 359827"/>
                  <a:gd name="connsiteX114" fmla="*/ 95575 w 239139"/>
                  <a:gd name="connsiteY114" fmla="*/ 1322 h 359827"/>
                  <a:gd name="connsiteX115" fmla="*/ 91915 w 239139"/>
                  <a:gd name="connsiteY115" fmla="*/ 407 h 359827"/>
                  <a:gd name="connsiteX116" fmla="*/ 88254 w 239139"/>
                  <a:gd name="connsiteY116" fmla="*/ 0 h 359827"/>
                  <a:gd name="connsiteX0" fmla="*/ 167268 w 239139"/>
                  <a:gd name="connsiteY0" fmla="*/ 201933 h 359827"/>
                  <a:gd name="connsiteX1" fmla="*/ 169810 w 239139"/>
                  <a:gd name="connsiteY1" fmla="*/ 202238 h 359827"/>
                  <a:gd name="connsiteX2" fmla="*/ 172250 w 239139"/>
                  <a:gd name="connsiteY2" fmla="*/ 203255 h 359827"/>
                  <a:gd name="connsiteX3" fmla="*/ 174487 w 239139"/>
                  <a:gd name="connsiteY3" fmla="*/ 204780 h 359827"/>
                  <a:gd name="connsiteX4" fmla="*/ 176520 w 239139"/>
                  <a:gd name="connsiteY4" fmla="*/ 206915 h 359827"/>
                  <a:gd name="connsiteX5" fmla="*/ 178249 w 239139"/>
                  <a:gd name="connsiteY5" fmla="*/ 209457 h 359827"/>
                  <a:gd name="connsiteX6" fmla="*/ 179672 w 239139"/>
                  <a:gd name="connsiteY6" fmla="*/ 212508 h 359827"/>
                  <a:gd name="connsiteX7" fmla="*/ 180689 w 239139"/>
                  <a:gd name="connsiteY7" fmla="*/ 215965 h 359827"/>
                  <a:gd name="connsiteX8" fmla="*/ 181299 w 239139"/>
                  <a:gd name="connsiteY8" fmla="*/ 219625 h 359827"/>
                  <a:gd name="connsiteX9" fmla="*/ 181604 w 239139"/>
                  <a:gd name="connsiteY9" fmla="*/ 223387 h 359827"/>
                  <a:gd name="connsiteX10" fmla="*/ 181299 w 239139"/>
                  <a:gd name="connsiteY10" fmla="*/ 227352 h 359827"/>
                  <a:gd name="connsiteX11" fmla="*/ 180689 w 239139"/>
                  <a:gd name="connsiteY11" fmla="*/ 231013 h 359827"/>
                  <a:gd name="connsiteX12" fmla="*/ 179672 w 239139"/>
                  <a:gd name="connsiteY12" fmla="*/ 234266 h 359827"/>
                  <a:gd name="connsiteX13" fmla="*/ 178249 w 239139"/>
                  <a:gd name="connsiteY13" fmla="*/ 237317 h 359827"/>
                  <a:gd name="connsiteX14" fmla="*/ 176520 w 239139"/>
                  <a:gd name="connsiteY14" fmla="*/ 239960 h 359827"/>
                  <a:gd name="connsiteX15" fmla="*/ 174487 w 239139"/>
                  <a:gd name="connsiteY15" fmla="*/ 241994 h 359827"/>
                  <a:gd name="connsiteX16" fmla="*/ 172250 w 239139"/>
                  <a:gd name="connsiteY16" fmla="*/ 243621 h 359827"/>
                  <a:gd name="connsiteX17" fmla="*/ 169810 w 239139"/>
                  <a:gd name="connsiteY17" fmla="*/ 244638 h 359827"/>
                  <a:gd name="connsiteX18" fmla="*/ 167268 w 239139"/>
                  <a:gd name="connsiteY18" fmla="*/ 245044 h 359827"/>
                  <a:gd name="connsiteX19" fmla="*/ 164624 w 239139"/>
                  <a:gd name="connsiteY19" fmla="*/ 244638 h 359827"/>
                  <a:gd name="connsiteX20" fmla="*/ 162184 w 239139"/>
                  <a:gd name="connsiteY20" fmla="*/ 243621 h 359827"/>
                  <a:gd name="connsiteX21" fmla="*/ 159947 w 239139"/>
                  <a:gd name="connsiteY21" fmla="*/ 241994 h 359827"/>
                  <a:gd name="connsiteX22" fmla="*/ 158016 w 239139"/>
                  <a:gd name="connsiteY22" fmla="*/ 239960 h 359827"/>
                  <a:gd name="connsiteX23" fmla="*/ 156287 w 239139"/>
                  <a:gd name="connsiteY23" fmla="*/ 237317 h 359827"/>
                  <a:gd name="connsiteX24" fmla="*/ 154864 w 239139"/>
                  <a:gd name="connsiteY24" fmla="*/ 234266 h 359827"/>
                  <a:gd name="connsiteX25" fmla="*/ 153745 w 239139"/>
                  <a:gd name="connsiteY25" fmla="*/ 231013 h 359827"/>
                  <a:gd name="connsiteX26" fmla="*/ 153135 w 239139"/>
                  <a:gd name="connsiteY26" fmla="*/ 227352 h 359827"/>
                  <a:gd name="connsiteX27" fmla="*/ 152830 w 239139"/>
                  <a:gd name="connsiteY27" fmla="*/ 223387 h 359827"/>
                  <a:gd name="connsiteX28" fmla="*/ 153135 w 239139"/>
                  <a:gd name="connsiteY28" fmla="*/ 219625 h 359827"/>
                  <a:gd name="connsiteX29" fmla="*/ 153745 w 239139"/>
                  <a:gd name="connsiteY29" fmla="*/ 215965 h 359827"/>
                  <a:gd name="connsiteX30" fmla="*/ 154864 w 239139"/>
                  <a:gd name="connsiteY30" fmla="*/ 212508 h 359827"/>
                  <a:gd name="connsiteX31" fmla="*/ 156287 w 239139"/>
                  <a:gd name="connsiteY31" fmla="*/ 209457 h 359827"/>
                  <a:gd name="connsiteX32" fmla="*/ 158016 w 239139"/>
                  <a:gd name="connsiteY32" fmla="*/ 206915 h 359827"/>
                  <a:gd name="connsiteX33" fmla="*/ 159947 w 239139"/>
                  <a:gd name="connsiteY33" fmla="*/ 204780 h 359827"/>
                  <a:gd name="connsiteX34" fmla="*/ 162184 w 239139"/>
                  <a:gd name="connsiteY34" fmla="*/ 203255 h 359827"/>
                  <a:gd name="connsiteX35" fmla="*/ 164624 w 239139"/>
                  <a:gd name="connsiteY35" fmla="*/ 202238 h 359827"/>
                  <a:gd name="connsiteX36" fmla="*/ 167268 w 239139"/>
                  <a:gd name="connsiteY36" fmla="*/ 201933 h 359827"/>
                  <a:gd name="connsiteX37" fmla="*/ 116178 w 239139"/>
                  <a:gd name="connsiteY37" fmla="*/ 175498 h 359827"/>
                  <a:gd name="connsiteX38" fmla="*/ 88254 w 239139"/>
                  <a:gd name="connsiteY38" fmla="*/ 262196 h 359827"/>
                  <a:gd name="connsiteX39" fmla="*/ 88254 w 239139"/>
                  <a:gd name="connsiteY39" fmla="*/ 259268 h 359827"/>
                  <a:gd name="connsiteX40" fmla="*/ 116178 w 239139"/>
                  <a:gd name="connsiteY40" fmla="*/ 175498 h 359827"/>
                  <a:gd name="connsiteX41" fmla="*/ 145564 w 239139"/>
                  <a:gd name="connsiteY41" fmla="*/ 72537 h 359827"/>
                  <a:gd name="connsiteX42" fmla="*/ 149530 w 239139"/>
                  <a:gd name="connsiteY42" fmla="*/ 72842 h 359827"/>
                  <a:gd name="connsiteX43" fmla="*/ 153190 w 239139"/>
                  <a:gd name="connsiteY43" fmla="*/ 73452 h 359827"/>
                  <a:gd name="connsiteX44" fmla="*/ 156444 w 239139"/>
                  <a:gd name="connsiteY44" fmla="*/ 74469 h 359827"/>
                  <a:gd name="connsiteX45" fmla="*/ 159494 w 239139"/>
                  <a:gd name="connsiteY45" fmla="*/ 75893 h 359827"/>
                  <a:gd name="connsiteX46" fmla="*/ 162137 w 239139"/>
                  <a:gd name="connsiteY46" fmla="*/ 77621 h 359827"/>
                  <a:gd name="connsiteX47" fmla="*/ 164171 w 239139"/>
                  <a:gd name="connsiteY47" fmla="*/ 79654 h 359827"/>
                  <a:gd name="connsiteX48" fmla="*/ 165798 w 239139"/>
                  <a:gd name="connsiteY48" fmla="*/ 81891 h 359827"/>
                  <a:gd name="connsiteX49" fmla="*/ 166814 w 239139"/>
                  <a:gd name="connsiteY49" fmla="*/ 84332 h 359827"/>
                  <a:gd name="connsiteX50" fmla="*/ 167221 w 239139"/>
                  <a:gd name="connsiteY50" fmla="*/ 86873 h 359827"/>
                  <a:gd name="connsiteX51" fmla="*/ 166814 w 239139"/>
                  <a:gd name="connsiteY51" fmla="*/ 89517 h 359827"/>
                  <a:gd name="connsiteX52" fmla="*/ 165798 w 239139"/>
                  <a:gd name="connsiteY52" fmla="*/ 91957 h 359827"/>
                  <a:gd name="connsiteX53" fmla="*/ 164171 w 239139"/>
                  <a:gd name="connsiteY53" fmla="*/ 94194 h 359827"/>
                  <a:gd name="connsiteX54" fmla="*/ 162137 w 239139"/>
                  <a:gd name="connsiteY54" fmla="*/ 96126 h 359827"/>
                  <a:gd name="connsiteX55" fmla="*/ 159494 w 239139"/>
                  <a:gd name="connsiteY55" fmla="*/ 97854 h 359827"/>
                  <a:gd name="connsiteX56" fmla="*/ 156444 w 239139"/>
                  <a:gd name="connsiteY56" fmla="*/ 99278 h 359827"/>
                  <a:gd name="connsiteX57" fmla="*/ 153190 w 239139"/>
                  <a:gd name="connsiteY57" fmla="*/ 100396 h 359827"/>
                  <a:gd name="connsiteX58" fmla="*/ 149530 w 239139"/>
                  <a:gd name="connsiteY58" fmla="*/ 101006 h 359827"/>
                  <a:gd name="connsiteX59" fmla="*/ 145564 w 239139"/>
                  <a:gd name="connsiteY59" fmla="*/ 101311 h 359827"/>
                  <a:gd name="connsiteX60" fmla="*/ 141802 w 239139"/>
                  <a:gd name="connsiteY60" fmla="*/ 101006 h 359827"/>
                  <a:gd name="connsiteX61" fmla="*/ 138142 w 239139"/>
                  <a:gd name="connsiteY61" fmla="*/ 100396 h 359827"/>
                  <a:gd name="connsiteX62" fmla="*/ 134787 w 239139"/>
                  <a:gd name="connsiteY62" fmla="*/ 99278 h 359827"/>
                  <a:gd name="connsiteX63" fmla="*/ 131838 w 239139"/>
                  <a:gd name="connsiteY63" fmla="*/ 97854 h 359827"/>
                  <a:gd name="connsiteX64" fmla="*/ 129195 w 239139"/>
                  <a:gd name="connsiteY64" fmla="*/ 96126 h 359827"/>
                  <a:gd name="connsiteX65" fmla="*/ 127060 w 239139"/>
                  <a:gd name="connsiteY65" fmla="*/ 94194 h 359827"/>
                  <a:gd name="connsiteX66" fmla="*/ 125535 w 239139"/>
                  <a:gd name="connsiteY66" fmla="*/ 91957 h 359827"/>
                  <a:gd name="connsiteX67" fmla="*/ 124518 w 239139"/>
                  <a:gd name="connsiteY67" fmla="*/ 89517 h 359827"/>
                  <a:gd name="connsiteX68" fmla="*/ 124111 w 239139"/>
                  <a:gd name="connsiteY68" fmla="*/ 86873 h 359827"/>
                  <a:gd name="connsiteX69" fmla="*/ 124518 w 239139"/>
                  <a:gd name="connsiteY69" fmla="*/ 84332 h 359827"/>
                  <a:gd name="connsiteX70" fmla="*/ 125535 w 239139"/>
                  <a:gd name="connsiteY70" fmla="*/ 81891 h 359827"/>
                  <a:gd name="connsiteX71" fmla="*/ 127060 w 239139"/>
                  <a:gd name="connsiteY71" fmla="*/ 79654 h 359827"/>
                  <a:gd name="connsiteX72" fmla="*/ 129195 w 239139"/>
                  <a:gd name="connsiteY72" fmla="*/ 77621 h 359827"/>
                  <a:gd name="connsiteX73" fmla="*/ 131838 w 239139"/>
                  <a:gd name="connsiteY73" fmla="*/ 75893 h 359827"/>
                  <a:gd name="connsiteX74" fmla="*/ 134787 w 239139"/>
                  <a:gd name="connsiteY74" fmla="*/ 74469 h 359827"/>
                  <a:gd name="connsiteX75" fmla="*/ 138142 w 239139"/>
                  <a:gd name="connsiteY75" fmla="*/ 73452 h 359827"/>
                  <a:gd name="connsiteX76" fmla="*/ 141802 w 239139"/>
                  <a:gd name="connsiteY76" fmla="*/ 72842 h 359827"/>
                  <a:gd name="connsiteX77" fmla="*/ 145564 w 239139"/>
                  <a:gd name="connsiteY77" fmla="*/ 72537 h 359827"/>
                  <a:gd name="connsiteX78" fmla="*/ 88254 w 239139"/>
                  <a:gd name="connsiteY78" fmla="*/ 0 h 359827"/>
                  <a:gd name="connsiteX79" fmla="*/ 84594 w 239139"/>
                  <a:gd name="connsiteY79" fmla="*/ 407 h 359827"/>
                  <a:gd name="connsiteX80" fmla="*/ 81036 w 239139"/>
                  <a:gd name="connsiteY80" fmla="*/ 1322 h 359827"/>
                  <a:gd name="connsiteX81" fmla="*/ 77477 w 239139"/>
                  <a:gd name="connsiteY81" fmla="*/ 2949 h 359827"/>
                  <a:gd name="connsiteX82" fmla="*/ 61514 w 239139"/>
                  <a:gd name="connsiteY82" fmla="*/ 12099 h 359827"/>
                  <a:gd name="connsiteX83" fmla="*/ 120456 w 239139"/>
                  <a:gd name="connsiteY83" fmla="*/ 150077 h 359827"/>
                  <a:gd name="connsiteX84" fmla="*/ 2135 w 239139"/>
                  <a:gd name="connsiteY84" fmla="*/ 101369 h 359827"/>
                  <a:gd name="connsiteX85" fmla="*/ 0 w 239139"/>
                  <a:gd name="connsiteY85" fmla="*/ 312647 h 359827"/>
                  <a:gd name="connsiteX86" fmla="*/ 77476 w 239139"/>
                  <a:gd name="connsiteY86" fmla="*/ 356875 h 359827"/>
                  <a:gd name="connsiteX87" fmla="*/ 80933 w 239139"/>
                  <a:gd name="connsiteY87" fmla="*/ 358603 h 359827"/>
                  <a:gd name="connsiteX88" fmla="*/ 84594 w 239139"/>
                  <a:gd name="connsiteY88" fmla="*/ 359417 h 359827"/>
                  <a:gd name="connsiteX89" fmla="*/ 88246 w 239139"/>
                  <a:gd name="connsiteY89" fmla="*/ 359822 h 359827"/>
                  <a:gd name="connsiteX90" fmla="*/ 88246 w 239139"/>
                  <a:gd name="connsiteY90" fmla="*/ 359827 h 359827"/>
                  <a:gd name="connsiteX91" fmla="*/ 91906 w 239139"/>
                  <a:gd name="connsiteY91" fmla="*/ 359421 h 359827"/>
                  <a:gd name="connsiteX92" fmla="*/ 95567 w 239139"/>
                  <a:gd name="connsiteY92" fmla="*/ 358607 h 359827"/>
                  <a:gd name="connsiteX93" fmla="*/ 99024 w 239139"/>
                  <a:gd name="connsiteY93" fmla="*/ 356879 h 359827"/>
                  <a:gd name="connsiteX94" fmla="*/ 228252 w 239139"/>
                  <a:gd name="connsiteY94" fmla="*/ 283063 h 359827"/>
                  <a:gd name="connsiteX95" fmla="*/ 231404 w 239139"/>
                  <a:gd name="connsiteY95" fmla="*/ 280928 h 359827"/>
                  <a:gd name="connsiteX96" fmla="*/ 234047 w 239139"/>
                  <a:gd name="connsiteY96" fmla="*/ 278284 h 359827"/>
                  <a:gd name="connsiteX97" fmla="*/ 236183 w 239139"/>
                  <a:gd name="connsiteY97" fmla="*/ 275234 h 359827"/>
                  <a:gd name="connsiteX98" fmla="*/ 237708 w 239139"/>
                  <a:gd name="connsiteY98" fmla="*/ 271777 h 359827"/>
                  <a:gd name="connsiteX99" fmla="*/ 238724 w 239139"/>
                  <a:gd name="connsiteY99" fmla="*/ 268320 h 359827"/>
                  <a:gd name="connsiteX100" fmla="*/ 239131 w 239139"/>
                  <a:gd name="connsiteY100" fmla="*/ 264355 h 359827"/>
                  <a:gd name="connsiteX101" fmla="*/ 239131 w 239139"/>
                  <a:gd name="connsiteY101" fmla="*/ 101373 h 359827"/>
                  <a:gd name="connsiteX102" fmla="*/ 239139 w 239139"/>
                  <a:gd name="connsiteY102" fmla="*/ 101369 h 359827"/>
                  <a:gd name="connsiteX103" fmla="*/ 239131 w 239139"/>
                  <a:gd name="connsiteY103" fmla="*/ 101315 h 359827"/>
                  <a:gd name="connsiteX104" fmla="*/ 239131 w 239139"/>
                  <a:gd name="connsiteY104" fmla="*/ 95576 h 359827"/>
                  <a:gd name="connsiteX105" fmla="*/ 238826 w 239139"/>
                  <a:gd name="connsiteY105" fmla="*/ 92322 h 359827"/>
                  <a:gd name="connsiteX106" fmla="*/ 238114 w 239139"/>
                  <a:gd name="connsiteY106" fmla="*/ 89373 h 359827"/>
                  <a:gd name="connsiteX107" fmla="*/ 236908 w 239139"/>
                  <a:gd name="connsiteY107" fmla="*/ 86356 h 359827"/>
                  <a:gd name="connsiteX108" fmla="*/ 236902 w 239139"/>
                  <a:gd name="connsiteY108" fmla="*/ 86321 h 359827"/>
                  <a:gd name="connsiteX109" fmla="*/ 235276 w 239139"/>
                  <a:gd name="connsiteY109" fmla="*/ 83475 h 359827"/>
                  <a:gd name="connsiteX110" fmla="*/ 233242 w 239139"/>
                  <a:gd name="connsiteY110" fmla="*/ 80831 h 359827"/>
                  <a:gd name="connsiteX111" fmla="*/ 230904 w 239139"/>
                  <a:gd name="connsiteY111" fmla="*/ 78696 h 359827"/>
                  <a:gd name="connsiteX112" fmla="*/ 228260 w 239139"/>
                  <a:gd name="connsiteY112" fmla="*/ 76764 h 359827"/>
                  <a:gd name="connsiteX113" fmla="*/ 99032 w 239139"/>
                  <a:gd name="connsiteY113" fmla="*/ 2949 h 359827"/>
                  <a:gd name="connsiteX114" fmla="*/ 95575 w 239139"/>
                  <a:gd name="connsiteY114" fmla="*/ 1322 h 359827"/>
                  <a:gd name="connsiteX115" fmla="*/ 91915 w 239139"/>
                  <a:gd name="connsiteY115" fmla="*/ 407 h 359827"/>
                  <a:gd name="connsiteX116" fmla="*/ 88254 w 239139"/>
                  <a:gd name="connsiteY116" fmla="*/ 0 h 35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239139" h="359827">
                    <a:moveTo>
                      <a:pt x="167268" y="201933"/>
                    </a:moveTo>
                    <a:lnTo>
                      <a:pt x="169810" y="202238"/>
                    </a:lnTo>
                    <a:lnTo>
                      <a:pt x="172250" y="203255"/>
                    </a:lnTo>
                    <a:lnTo>
                      <a:pt x="174487" y="204780"/>
                    </a:lnTo>
                    <a:lnTo>
                      <a:pt x="176520" y="206915"/>
                    </a:lnTo>
                    <a:lnTo>
                      <a:pt x="178249" y="209457"/>
                    </a:lnTo>
                    <a:lnTo>
                      <a:pt x="179672" y="212508"/>
                    </a:lnTo>
                    <a:lnTo>
                      <a:pt x="180689" y="215965"/>
                    </a:lnTo>
                    <a:lnTo>
                      <a:pt x="181299" y="219625"/>
                    </a:lnTo>
                    <a:cubicBezTo>
                      <a:pt x="181401" y="220879"/>
                      <a:pt x="181502" y="222133"/>
                      <a:pt x="181604" y="223387"/>
                    </a:cubicBezTo>
                    <a:cubicBezTo>
                      <a:pt x="181502" y="224709"/>
                      <a:pt x="181401" y="226030"/>
                      <a:pt x="181299" y="227352"/>
                    </a:cubicBezTo>
                    <a:lnTo>
                      <a:pt x="180689" y="231013"/>
                    </a:lnTo>
                    <a:lnTo>
                      <a:pt x="179672" y="234266"/>
                    </a:lnTo>
                    <a:lnTo>
                      <a:pt x="178249" y="237317"/>
                    </a:lnTo>
                    <a:lnTo>
                      <a:pt x="176520" y="239960"/>
                    </a:lnTo>
                    <a:lnTo>
                      <a:pt x="174487" y="241994"/>
                    </a:lnTo>
                    <a:lnTo>
                      <a:pt x="172250" y="243621"/>
                    </a:lnTo>
                    <a:lnTo>
                      <a:pt x="169810" y="244638"/>
                    </a:lnTo>
                    <a:lnTo>
                      <a:pt x="167268" y="245044"/>
                    </a:lnTo>
                    <a:lnTo>
                      <a:pt x="164624" y="244638"/>
                    </a:lnTo>
                    <a:lnTo>
                      <a:pt x="162184" y="243621"/>
                    </a:lnTo>
                    <a:lnTo>
                      <a:pt x="159947" y="241994"/>
                    </a:lnTo>
                    <a:lnTo>
                      <a:pt x="158016" y="239960"/>
                    </a:lnTo>
                    <a:lnTo>
                      <a:pt x="156287" y="237317"/>
                    </a:lnTo>
                    <a:lnTo>
                      <a:pt x="154864" y="234266"/>
                    </a:lnTo>
                    <a:lnTo>
                      <a:pt x="153745" y="231013"/>
                    </a:lnTo>
                    <a:lnTo>
                      <a:pt x="153135" y="227352"/>
                    </a:lnTo>
                    <a:cubicBezTo>
                      <a:pt x="153033" y="226030"/>
                      <a:pt x="152932" y="224709"/>
                      <a:pt x="152830" y="223387"/>
                    </a:cubicBezTo>
                    <a:cubicBezTo>
                      <a:pt x="152932" y="222133"/>
                      <a:pt x="153033" y="220879"/>
                      <a:pt x="153135" y="219625"/>
                    </a:cubicBezTo>
                    <a:lnTo>
                      <a:pt x="153745" y="215965"/>
                    </a:lnTo>
                    <a:lnTo>
                      <a:pt x="154864" y="212508"/>
                    </a:lnTo>
                    <a:lnTo>
                      <a:pt x="156287" y="209457"/>
                    </a:lnTo>
                    <a:lnTo>
                      <a:pt x="158016" y="206915"/>
                    </a:lnTo>
                    <a:lnTo>
                      <a:pt x="159947" y="204780"/>
                    </a:lnTo>
                    <a:lnTo>
                      <a:pt x="162184" y="203255"/>
                    </a:lnTo>
                    <a:lnTo>
                      <a:pt x="164624" y="202238"/>
                    </a:lnTo>
                    <a:lnTo>
                      <a:pt x="167268" y="201933"/>
                    </a:lnTo>
                    <a:close/>
                    <a:moveTo>
                      <a:pt x="116178" y="175498"/>
                    </a:moveTo>
                    <a:lnTo>
                      <a:pt x="88254" y="262196"/>
                    </a:lnTo>
                    <a:lnTo>
                      <a:pt x="88254" y="259268"/>
                    </a:lnTo>
                    <a:lnTo>
                      <a:pt x="116178" y="175498"/>
                    </a:lnTo>
                    <a:close/>
                    <a:moveTo>
                      <a:pt x="145564" y="72537"/>
                    </a:moveTo>
                    <a:lnTo>
                      <a:pt x="149530" y="72842"/>
                    </a:lnTo>
                    <a:lnTo>
                      <a:pt x="153190" y="73452"/>
                    </a:lnTo>
                    <a:lnTo>
                      <a:pt x="156444" y="74469"/>
                    </a:lnTo>
                    <a:lnTo>
                      <a:pt x="159494" y="75893"/>
                    </a:lnTo>
                    <a:lnTo>
                      <a:pt x="162137" y="77621"/>
                    </a:lnTo>
                    <a:lnTo>
                      <a:pt x="164171" y="79654"/>
                    </a:lnTo>
                    <a:lnTo>
                      <a:pt x="165798" y="81891"/>
                    </a:lnTo>
                    <a:lnTo>
                      <a:pt x="166814" y="84332"/>
                    </a:lnTo>
                    <a:cubicBezTo>
                      <a:pt x="166950" y="85179"/>
                      <a:pt x="167085" y="86026"/>
                      <a:pt x="167221" y="86873"/>
                    </a:cubicBezTo>
                    <a:cubicBezTo>
                      <a:pt x="167085" y="87754"/>
                      <a:pt x="166950" y="88636"/>
                      <a:pt x="166814" y="89517"/>
                    </a:cubicBezTo>
                    <a:lnTo>
                      <a:pt x="165798" y="91957"/>
                    </a:lnTo>
                    <a:lnTo>
                      <a:pt x="164171" y="94194"/>
                    </a:lnTo>
                    <a:lnTo>
                      <a:pt x="162137" y="96126"/>
                    </a:lnTo>
                    <a:lnTo>
                      <a:pt x="159494" y="97854"/>
                    </a:lnTo>
                    <a:lnTo>
                      <a:pt x="156444" y="99278"/>
                    </a:lnTo>
                    <a:lnTo>
                      <a:pt x="153190" y="100396"/>
                    </a:lnTo>
                    <a:lnTo>
                      <a:pt x="149530" y="101006"/>
                    </a:lnTo>
                    <a:lnTo>
                      <a:pt x="145564" y="101311"/>
                    </a:lnTo>
                    <a:lnTo>
                      <a:pt x="141802" y="101006"/>
                    </a:lnTo>
                    <a:lnTo>
                      <a:pt x="138142" y="100396"/>
                    </a:lnTo>
                    <a:lnTo>
                      <a:pt x="134787" y="99278"/>
                    </a:lnTo>
                    <a:lnTo>
                      <a:pt x="131838" y="97854"/>
                    </a:lnTo>
                    <a:lnTo>
                      <a:pt x="129195" y="96126"/>
                    </a:lnTo>
                    <a:lnTo>
                      <a:pt x="127060" y="94194"/>
                    </a:lnTo>
                    <a:lnTo>
                      <a:pt x="125535" y="91957"/>
                    </a:lnTo>
                    <a:lnTo>
                      <a:pt x="124518" y="89517"/>
                    </a:lnTo>
                    <a:cubicBezTo>
                      <a:pt x="124382" y="88636"/>
                      <a:pt x="124247" y="87754"/>
                      <a:pt x="124111" y="86873"/>
                    </a:cubicBezTo>
                    <a:cubicBezTo>
                      <a:pt x="124247" y="86026"/>
                      <a:pt x="124382" y="85179"/>
                      <a:pt x="124518" y="84332"/>
                    </a:cubicBezTo>
                    <a:lnTo>
                      <a:pt x="125535" y="81891"/>
                    </a:lnTo>
                    <a:lnTo>
                      <a:pt x="127060" y="79654"/>
                    </a:lnTo>
                    <a:lnTo>
                      <a:pt x="129195" y="77621"/>
                    </a:lnTo>
                    <a:lnTo>
                      <a:pt x="131838" y="75893"/>
                    </a:lnTo>
                    <a:lnTo>
                      <a:pt x="134787" y="74469"/>
                    </a:lnTo>
                    <a:lnTo>
                      <a:pt x="138142" y="73452"/>
                    </a:lnTo>
                    <a:lnTo>
                      <a:pt x="141802" y="72842"/>
                    </a:lnTo>
                    <a:lnTo>
                      <a:pt x="145564" y="72537"/>
                    </a:lnTo>
                    <a:close/>
                    <a:moveTo>
                      <a:pt x="88254" y="0"/>
                    </a:moveTo>
                    <a:lnTo>
                      <a:pt x="84594" y="407"/>
                    </a:lnTo>
                    <a:lnTo>
                      <a:pt x="81036" y="1322"/>
                    </a:lnTo>
                    <a:lnTo>
                      <a:pt x="77477" y="2949"/>
                    </a:lnTo>
                    <a:lnTo>
                      <a:pt x="61514" y="12099"/>
                    </a:lnTo>
                    <a:lnTo>
                      <a:pt x="120456" y="150077"/>
                    </a:lnTo>
                    <a:cubicBezTo>
                      <a:pt x="76254" y="167178"/>
                      <a:pt x="41575" y="169992"/>
                      <a:pt x="2135" y="101369"/>
                    </a:cubicBezTo>
                    <a:cubicBezTo>
                      <a:pt x="1423" y="171795"/>
                      <a:pt x="712" y="242221"/>
                      <a:pt x="0" y="312647"/>
                    </a:cubicBezTo>
                    <a:lnTo>
                      <a:pt x="77476" y="356875"/>
                    </a:lnTo>
                    <a:lnTo>
                      <a:pt x="80933" y="358603"/>
                    </a:lnTo>
                    <a:lnTo>
                      <a:pt x="84594" y="359417"/>
                    </a:lnTo>
                    <a:lnTo>
                      <a:pt x="88246" y="359822"/>
                    </a:lnTo>
                    <a:lnTo>
                      <a:pt x="88246" y="359827"/>
                    </a:lnTo>
                    <a:lnTo>
                      <a:pt x="91906" y="359421"/>
                    </a:lnTo>
                    <a:lnTo>
                      <a:pt x="95567" y="358607"/>
                    </a:lnTo>
                    <a:lnTo>
                      <a:pt x="99024" y="356879"/>
                    </a:lnTo>
                    <a:lnTo>
                      <a:pt x="228252" y="283063"/>
                    </a:lnTo>
                    <a:lnTo>
                      <a:pt x="231404" y="280928"/>
                    </a:lnTo>
                    <a:lnTo>
                      <a:pt x="234047" y="278284"/>
                    </a:lnTo>
                    <a:lnTo>
                      <a:pt x="236183" y="275234"/>
                    </a:lnTo>
                    <a:lnTo>
                      <a:pt x="237708" y="271777"/>
                    </a:lnTo>
                    <a:lnTo>
                      <a:pt x="238724" y="268320"/>
                    </a:lnTo>
                    <a:cubicBezTo>
                      <a:pt x="238860" y="266998"/>
                      <a:pt x="238995" y="265677"/>
                      <a:pt x="239131" y="264355"/>
                    </a:cubicBezTo>
                    <a:lnTo>
                      <a:pt x="239131" y="101373"/>
                    </a:lnTo>
                    <a:cubicBezTo>
                      <a:pt x="239134" y="101372"/>
                      <a:pt x="239136" y="101370"/>
                      <a:pt x="239139" y="101369"/>
                    </a:cubicBezTo>
                    <a:cubicBezTo>
                      <a:pt x="239136" y="101351"/>
                      <a:pt x="239134" y="101333"/>
                      <a:pt x="239131" y="101315"/>
                    </a:cubicBezTo>
                    <a:lnTo>
                      <a:pt x="239131" y="95576"/>
                    </a:lnTo>
                    <a:cubicBezTo>
                      <a:pt x="239029" y="94491"/>
                      <a:pt x="238928" y="93407"/>
                      <a:pt x="238826" y="92322"/>
                    </a:cubicBezTo>
                    <a:lnTo>
                      <a:pt x="238114" y="89373"/>
                    </a:lnTo>
                    <a:lnTo>
                      <a:pt x="236908" y="86356"/>
                    </a:lnTo>
                    <a:cubicBezTo>
                      <a:pt x="236906" y="86344"/>
                      <a:pt x="236904" y="86333"/>
                      <a:pt x="236902" y="86321"/>
                    </a:cubicBezTo>
                    <a:lnTo>
                      <a:pt x="235276" y="83475"/>
                    </a:lnTo>
                    <a:lnTo>
                      <a:pt x="233242" y="80831"/>
                    </a:lnTo>
                    <a:lnTo>
                      <a:pt x="230904" y="78696"/>
                    </a:lnTo>
                    <a:lnTo>
                      <a:pt x="228260" y="76764"/>
                    </a:lnTo>
                    <a:lnTo>
                      <a:pt x="99032" y="2949"/>
                    </a:lnTo>
                    <a:lnTo>
                      <a:pt x="95575" y="1322"/>
                    </a:lnTo>
                    <a:lnTo>
                      <a:pt x="91915" y="407"/>
                    </a:lnTo>
                    <a:lnTo>
                      <a:pt x="88254" y="0"/>
                    </a:lnTo>
                    <a:close/>
                  </a:path>
                </a:pathLst>
              </a:custGeom>
              <a:solidFill>
                <a:srgbClr val="55C8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 flipH="1">
                <a:off x="3460446" y="6084123"/>
                <a:ext cx="301570" cy="359617"/>
              </a:xfrm>
              <a:custGeom>
                <a:avLst/>
                <a:gdLst>
                  <a:gd name="connsiteX0" fmla="*/ 107781 w 301570"/>
                  <a:gd name="connsiteY0" fmla="*/ 262419 h 359617"/>
                  <a:gd name="connsiteX1" fmla="*/ 110221 w 301570"/>
                  <a:gd name="connsiteY1" fmla="*/ 262724 h 359617"/>
                  <a:gd name="connsiteX2" fmla="*/ 112661 w 301570"/>
                  <a:gd name="connsiteY2" fmla="*/ 263741 h 359617"/>
                  <a:gd name="connsiteX3" fmla="*/ 114898 w 301570"/>
                  <a:gd name="connsiteY3" fmla="*/ 265266 h 359617"/>
                  <a:gd name="connsiteX4" fmla="*/ 116931 w 301570"/>
                  <a:gd name="connsiteY4" fmla="*/ 267401 h 359617"/>
                  <a:gd name="connsiteX5" fmla="*/ 118762 w 301570"/>
                  <a:gd name="connsiteY5" fmla="*/ 270045 h 359617"/>
                  <a:gd name="connsiteX6" fmla="*/ 120083 w 301570"/>
                  <a:gd name="connsiteY6" fmla="*/ 273095 h 359617"/>
                  <a:gd name="connsiteX7" fmla="*/ 121100 w 301570"/>
                  <a:gd name="connsiteY7" fmla="*/ 276451 h 359617"/>
                  <a:gd name="connsiteX8" fmla="*/ 121913 w 301570"/>
                  <a:gd name="connsiteY8" fmla="*/ 280111 h 359617"/>
                  <a:gd name="connsiteX9" fmla="*/ 122015 w 301570"/>
                  <a:gd name="connsiteY9" fmla="*/ 283975 h 359617"/>
                  <a:gd name="connsiteX10" fmla="*/ 121913 w 301570"/>
                  <a:gd name="connsiteY10" fmla="*/ 287838 h 359617"/>
                  <a:gd name="connsiteX11" fmla="*/ 121100 w 301570"/>
                  <a:gd name="connsiteY11" fmla="*/ 291499 h 359617"/>
                  <a:gd name="connsiteX12" fmla="*/ 120083 w 301570"/>
                  <a:gd name="connsiteY12" fmla="*/ 294854 h 359617"/>
                  <a:gd name="connsiteX13" fmla="*/ 118762 w 301570"/>
                  <a:gd name="connsiteY13" fmla="*/ 297803 h 359617"/>
                  <a:gd name="connsiteX14" fmla="*/ 116931 w 301570"/>
                  <a:gd name="connsiteY14" fmla="*/ 300446 h 359617"/>
                  <a:gd name="connsiteX15" fmla="*/ 114898 w 301570"/>
                  <a:gd name="connsiteY15" fmla="*/ 302582 h 359617"/>
                  <a:gd name="connsiteX16" fmla="*/ 112661 w 301570"/>
                  <a:gd name="connsiteY16" fmla="*/ 304107 h 359617"/>
                  <a:gd name="connsiteX17" fmla="*/ 110221 w 301570"/>
                  <a:gd name="connsiteY17" fmla="*/ 305124 h 359617"/>
                  <a:gd name="connsiteX18" fmla="*/ 107781 w 301570"/>
                  <a:gd name="connsiteY18" fmla="*/ 305530 h 359617"/>
                  <a:gd name="connsiteX19" fmla="*/ 105036 w 301570"/>
                  <a:gd name="connsiteY19" fmla="*/ 305124 h 359617"/>
                  <a:gd name="connsiteX20" fmla="*/ 102697 w 301570"/>
                  <a:gd name="connsiteY20" fmla="*/ 304107 h 359617"/>
                  <a:gd name="connsiteX21" fmla="*/ 100359 w 301570"/>
                  <a:gd name="connsiteY21" fmla="*/ 302582 h 359617"/>
                  <a:gd name="connsiteX22" fmla="*/ 98528 w 301570"/>
                  <a:gd name="connsiteY22" fmla="*/ 300446 h 359617"/>
                  <a:gd name="connsiteX23" fmla="*/ 96698 w 301570"/>
                  <a:gd name="connsiteY23" fmla="*/ 297803 h 359617"/>
                  <a:gd name="connsiteX24" fmla="*/ 95377 w 301570"/>
                  <a:gd name="connsiteY24" fmla="*/ 294854 h 359617"/>
                  <a:gd name="connsiteX25" fmla="*/ 94258 w 301570"/>
                  <a:gd name="connsiteY25" fmla="*/ 291499 h 359617"/>
                  <a:gd name="connsiteX26" fmla="*/ 93546 w 301570"/>
                  <a:gd name="connsiteY26" fmla="*/ 287838 h 359617"/>
                  <a:gd name="connsiteX27" fmla="*/ 93343 w 301570"/>
                  <a:gd name="connsiteY27" fmla="*/ 283975 h 359617"/>
                  <a:gd name="connsiteX28" fmla="*/ 93546 w 301570"/>
                  <a:gd name="connsiteY28" fmla="*/ 280111 h 359617"/>
                  <a:gd name="connsiteX29" fmla="*/ 94258 w 301570"/>
                  <a:gd name="connsiteY29" fmla="*/ 276451 h 359617"/>
                  <a:gd name="connsiteX30" fmla="*/ 95377 w 301570"/>
                  <a:gd name="connsiteY30" fmla="*/ 273095 h 359617"/>
                  <a:gd name="connsiteX31" fmla="*/ 96698 w 301570"/>
                  <a:gd name="connsiteY31" fmla="*/ 270045 h 359617"/>
                  <a:gd name="connsiteX32" fmla="*/ 98528 w 301570"/>
                  <a:gd name="connsiteY32" fmla="*/ 267401 h 359617"/>
                  <a:gd name="connsiteX33" fmla="*/ 100359 w 301570"/>
                  <a:gd name="connsiteY33" fmla="*/ 265266 h 359617"/>
                  <a:gd name="connsiteX34" fmla="*/ 102697 w 301570"/>
                  <a:gd name="connsiteY34" fmla="*/ 263741 h 359617"/>
                  <a:gd name="connsiteX35" fmla="*/ 105036 w 301570"/>
                  <a:gd name="connsiteY35" fmla="*/ 262724 h 359617"/>
                  <a:gd name="connsiteX36" fmla="*/ 193790 w 301570"/>
                  <a:gd name="connsiteY36" fmla="*/ 255203 h 359617"/>
                  <a:gd name="connsiteX37" fmla="*/ 196536 w 301570"/>
                  <a:gd name="connsiteY37" fmla="*/ 255508 h 359617"/>
                  <a:gd name="connsiteX38" fmla="*/ 198874 w 301570"/>
                  <a:gd name="connsiteY38" fmla="*/ 256525 h 359617"/>
                  <a:gd name="connsiteX39" fmla="*/ 201213 w 301570"/>
                  <a:gd name="connsiteY39" fmla="*/ 258152 h 359617"/>
                  <a:gd name="connsiteX40" fmla="*/ 203043 w 301570"/>
                  <a:gd name="connsiteY40" fmla="*/ 260185 h 359617"/>
                  <a:gd name="connsiteX41" fmla="*/ 204873 w 301570"/>
                  <a:gd name="connsiteY41" fmla="*/ 262931 h 359617"/>
                  <a:gd name="connsiteX42" fmla="*/ 206195 w 301570"/>
                  <a:gd name="connsiteY42" fmla="*/ 265879 h 359617"/>
                  <a:gd name="connsiteX43" fmla="*/ 207415 w 301570"/>
                  <a:gd name="connsiteY43" fmla="*/ 269235 h 359617"/>
                  <a:gd name="connsiteX44" fmla="*/ 208025 w 301570"/>
                  <a:gd name="connsiteY44" fmla="*/ 272895 h 359617"/>
                  <a:gd name="connsiteX45" fmla="*/ 208228 w 301570"/>
                  <a:gd name="connsiteY45" fmla="*/ 276759 h 359617"/>
                  <a:gd name="connsiteX46" fmla="*/ 208025 w 301570"/>
                  <a:gd name="connsiteY46" fmla="*/ 280622 h 359617"/>
                  <a:gd name="connsiteX47" fmla="*/ 207415 w 301570"/>
                  <a:gd name="connsiteY47" fmla="*/ 284283 h 359617"/>
                  <a:gd name="connsiteX48" fmla="*/ 206195 w 301570"/>
                  <a:gd name="connsiteY48" fmla="*/ 287638 h 359617"/>
                  <a:gd name="connsiteX49" fmla="*/ 204873 w 301570"/>
                  <a:gd name="connsiteY49" fmla="*/ 290688 h 359617"/>
                  <a:gd name="connsiteX50" fmla="*/ 203043 w 301570"/>
                  <a:gd name="connsiteY50" fmla="*/ 293230 h 359617"/>
                  <a:gd name="connsiteX51" fmla="*/ 201213 w 301570"/>
                  <a:gd name="connsiteY51" fmla="*/ 295366 h 359617"/>
                  <a:gd name="connsiteX52" fmla="*/ 198874 w 301570"/>
                  <a:gd name="connsiteY52" fmla="*/ 296891 h 359617"/>
                  <a:gd name="connsiteX53" fmla="*/ 196536 w 301570"/>
                  <a:gd name="connsiteY53" fmla="*/ 297908 h 359617"/>
                  <a:gd name="connsiteX54" fmla="*/ 193790 w 301570"/>
                  <a:gd name="connsiteY54" fmla="*/ 298314 h 359617"/>
                  <a:gd name="connsiteX55" fmla="*/ 191350 w 301570"/>
                  <a:gd name="connsiteY55" fmla="*/ 297908 h 359617"/>
                  <a:gd name="connsiteX56" fmla="*/ 188910 w 301570"/>
                  <a:gd name="connsiteY56" fmla="*/ 296891 h 359617"/>
                  <a:gd name="connsiteX57" fmla="*/ 186673 w 301570"/>
                  <a:gd name="connsiteY57" fmla="*/ 295366 h 359617"/>
                  <a:gd name="connsiteX58" fmla="*/ 184640 w 301570"/>
                  <a:gd name="connsiteY58" fmla="*/ 293230 h 359617"/>
                  <a:gd name="connsiteX59" fmla="*/ 182810 w 301570"/>
                  <a:gd name="connsiteY59" fmla="*/ 290688 h 359617"/>
                  <a:gd name="connsiteX60" fmla="*/ 181488 w 301570"/>
                  <a:gd name="connsiteY60" fmla="*/ 287638 h 359617"/>
                  <a:gd name="connsiteX61" fmla="*/ 180471 w 301570"/>
                  <a:gd name="connsiteY61" fmla="*/ 284283 h 359617"/>
                  <a:gd name="connsiteX62" fmla="*/ 179658 w 301570"/>
                  <a:gd name="connsiteY62" fmla="*/ 280622 h 359617"/>
                  <a:gd name="connsiteX63" fmla="*/ 179556 w 301570"/>
                  <a:gd name="connsiteY63" fmla="*/ 276759 h 359617"/>
                  <a:gd name="connsiteX64" fmla="*/ 179658 w 301570"/>
                  <a:gd name="connsiteY64" fmla="*/ 272895 h 359617"/>
                  <a:gd name="connsiteX65" fmla="*/ 180471 w 301570"/>
                  <a:gd name="connsiteY65" fmla="*/ 269235 h 359617"/>
                  <a:gd name="connsiteX66" fmla="*/ 181488 w 301570"/>
                  <a:gd name="connsiteY66" fmla="*/ 265879 h 359617"/>
                  <a:gd name="connsiteX67" fmla="*/ 182810 w 301570"/>
                  <a:gd name="connsiteY67" fmla="*/ 262931 h 359617"/>
                  <a:gd name="connsiteX68" fmla="*/ 184640 w 301570"/>
                  <a:gd name="connsiteY68" fmla="*/ 260185 h 359617"/>
                  <a:gd name="connsiteX69" fmla="*/ 186673 w 301570"/>
                  <a:gd name="connsiteY69" fmla="*/ 258152 h 359617"/>
                  <a:gd name="connsiteX70" fmla="*/ 188910 w 301570"/>
                  <a:gd name="connsiteY70" fmla="*/ 256525 h 359617"/>
                  <a:gd name="connsiteX71" fmla="*/ 191350 w 301570"/>
                  <a:gd name="connsiteY71" fmla="*/ 255508 h 359617"/>
                  <a:gd name="connsiteX72" fmla="*/ 43109 w 301570"/>
                  <a:gd name="connsiteY72" fmla="*/ 219210 h 359617"/>
                  <a:gd name="connsiteX73" fmla="*/ 45651 w 301570"/>
                  <a:gd name="connsiteY73" fmla="*/ 219617 h 359617"/>
                  <a:gd name="connsiteX74" fmla="*/ 48091 w 301570"/>
                  <a:gd name="connsiteY74" fmla="*/ 220634 h 359617"/>
                  <a:gd name="connsiteX75" fmla="*/ 50328 w 301570"/>
                  <a:gd name="connsiteY75" fmla="*/ 222261 h 359617"/>
                  <a:gd name="connsiteX76" fmla="*/ 52361 w 301570"/>
                  <a:gd name="connsiteY76" fmla="*/ 224396 h 359617"/>
                  <a:gd name="connsiteX77" fmla="*/ 54090 w 301570"/>
                  <a:gd name="connsiteY77" fmla="*/ 226938 h 359617"/>
                  <a:gd name="connsiteX78" fmla="*/ 55513 w 301570"/>
                  <a:gd name="connsiteY78" fmla="*/ 229988 h 359617"/>
                  <a:gd name="connsiteX79" fmla="*/ 56530 w 301570"/>
                  <a:gd name="connsiteY79" fmla="*/ 233241 h 359617"/>
                  <a:gd name="connsiteX80" fmla="*/ 57140 w 301570"/>
                  <a:gd name="connsiteY80" fmla="*/ 237003 h 359617"/>
                  <a:gd name="connsiteX81" fmla="*/ 57445 w 301570"/>
                  <a:gd name="connsiteY81" fmla="*/ 240867 h 359617"/>
                  <a:gd name="connsiteX82" fmla="*/ 57140 w 301570"/>
                  <a:gd name="connsiteY82" fmla="*/ 244629 h 359617"/>
                  <a:gd name="connsiteX83" fmla="*/ 56530 w 301570"/>
                  <a:gd name="connsiteY83" fmla="*/ 248289 h 359617"/>
                  <a:gd name="connsiteX84" fmla="*/ 55513 w 301570"/>
                  <a:gd name="connsiteY84" fmla="*/ 251746 h 359617"/>
                  <a:gd name="connsiteX85" fmla="*/ 54090 w 301570"/>
                  <a:gd name="connsiteY85" fmla="*/ 254797 h 359617"/>
                  <a:gd name="connsiteX86" fmla="*/ 52361 w 301570"/>
                  <a:gd name="connsiteY86" fmla="*/ 257338 h 359617"/>
                  <a:gd name="connsiteX87" fmla="*/ 50328 w 301570"/>
                  <a:gd name="connsiteY87" fmla="*/ 259474 h 359617"/>
                  <a:gd name="connsiteX88" fmla="*/ 48091 w 301570"/>
                  <a:gd name="connsiteY88" fmla="*/ 261100 h 359617"/>
                  <a:gd name="connsiteX89" fmla="*/ 45651 w 301570"/>
                  <a:gd name="connsiteY89" fmla="*/ 262016 h 359617"/>
                  <a:gd name="connsiteX90" fmla="*/ 43109 w 301570"/>
                  <a:gd name="connsiteY90" fmla="*/ 262422 h 359617"/>
                  <a:gd name="connsiteX91" fmla="*/ 40465 w 301570"/>
                  <a:gd name="connsiteY91" fmla="*/ 262016 h 359617"/>
                  <a:gd name="connsiteX92" fmla="*/ 38025 w 301570"/>
                  <a:gd name="connsiteY92" fmla="*/ 261100 h 359617"/>
                  <a:gd name="connsiteX93" fmla="*/ 35788 w 301570"/>
                  <a:gd name="connsiteY93" fmla="*/ 259474 h 359617"/>
                  <a:gd name="connsiteX94" fmla="*/ 33857 w 301570"/>
                  <a:gd name="connsiteY94" fmla="*/ 257338 h 359617"/>
                  <a:gd name="connsiteX95" fmla="*/ 32128 w 301570"/>
                  <a:gd name="connsiteY95" fmla="*/ 254797 h 359617"/>
                  <a:gd name="connsiteX96" fmla="*/ 30705 w 301570"/>
                  <a:gd name="connsiteY96" fmla="*/ 251746 h 359617"/>
                  <a:gd name="connsiteX97" fmla="*/ 29586 w 301570"/>
                  <a:gd name="connsiteY97" fmla="*/ 248289 h 359617"/>
                  <a:gd name="connsiteX98" fmla="*/ 28976 w 301570"/>
                  <a:gd name="connsiteY98" fmla="*/ 244629 h 359617"/>
                  <a:gd name="connsiteX99" fmla="*/ 28671 w 301570"/>
                  <a:gd name="connsiteY99" fmla="*/ 240867 h 359617"/>
                  <a:gd name="connsiteX100" fmla="*/ 28976 w 301570"/>
                  <a:gd name="connsiteY100" fmla="*/ 237003 h 359617"/>
                  <a:gd name="connsiteX101" fmla="*/ 29586 w 301570"/>
                  <a:gd name="connsiteY101" fmla="*/ 233241 h 359617"/>
                  <a:gd name="connsiteX102" fmla="*/ 30705 w 301570"/>
                  <a:gd name="connsiteY102" fmla="*/ 229988 h 359617"/>
                  <a:gd name="connsiteX103" fmla="*/ 32128 w 301570"/>
                  <a:gd name="connsiteY103" fmla="*/ 226938 h 359617"/>
                  <a:gd name="connsiteX104" fmla="*/ 33857 w 301570"/>
                  <a:gd name="connsiteY104" fmla="*/ 224396 h 359617"/>
                  <a:gd name="connsiteX105" fmla="*/ 35788 w 301570"/>
                  <a:gd name="connsiteY105" fmla="*/ 222261 h 359617"/>
                  <a:gd name="connsiteX106" fmla="*/ 38025 w 301570"/>
                  <a:gd name="connsiteY106" fmla="*/ 220634 h 359617"/>
                  <a:gd name="connsiteX107" fmla="*/ 40465 w 301570"/>
                  <a:gd name="connsiteY107" fmla="*/ 219617 h 359617"/>
                  <a:gd name="connsiteX108" fmla="*/ 107781 w 301570"/>
                  <a:gd name="connsiteY108" fmla="*/ 183420 h 359617"/>
                  <a:gd name="connsiteX109" fmla="*/ 110221 w 301570"/>
                  <a:gd name="connsiteY109" fmla="*/ 183725 h 359617"/>
                  <a:gd name="connsiteX110" fmla="*/ 112661 w 301570"/>
                  <a:gd name="connsiteY110" fmla="*/ 184742 h 359617"/>
                  <a:gd name="connsiteX111" fmla="*/ 114898 w 301570"/>
                  <a:gd name="connsiteY111" fmla="*/ 186369 h 359617"/>
                  <a:gd name="connsiteX112" fmla="*/ 116931 w 301570"/>
                  <a:gd name="connsiteY112" fmla="*/ 188504 h 359617"/>
                  <a:gd name="connsiteX113" fmla="*/ 118762 w 301570"/>
                  <a:gd name="connsiteY113" fmla="*/ 191046 h 359617"/>
                  <a:gd name="connsiteX114" fmla="*/ 120083 w 301570"/>
                  <a:gd name="connsiteY114" fmla="*/ 194096 h 359617"/>
                  <a:gd name="connsiteX115" fmla="*/ 121100 w 301570"/>
                  <a:gd name="connsiteY115" fmla="*/ 197350 h 359617"/>
                  <a:gd name="connsiteX116" fmla="*/ 121913 w 301570"/>
                  <a:gd name="connsiteY116" fmla="*/ 201010 h 359617"/>
                  <a:gd name="connsiteX117" fmla="*/ 122015 w 301570"/>
                  <a:gd name="connsiteY117" fmla="*/ 204976 h 359617"/>
                  <a:gd name="connsiteX118" fmla="*/ 121913 w 301570"/>
                  <a:gd name="connsiteY118" fmla="*/ 208839 h 359617"/>
                  <a:gd name="connsiteX119" fmla="*/ 121100 w 301570"/>
                  <a:gd name="connsiteY119" fmla="*/ 212398 h 359617"/>
                  <a:gd name="connsiteX120" fmla="*/ 120083 w 301570"/>
                  <a:gd name="connsiteY120" fmla="*/ 215855 h 359617"/>
                  <a:gd name="connsiteX121" fmla="*/ 118762 w 301570"/>
                  <a:gd name="connsiteY121" fmla="*/ 218905 h 359617"/>
                  <a:gd name="connsiteX122" fmla="*/ 116931 w 301570"/>
                  <a:gd name="connsiteY122" fmla="*/ 221447 h 359617"/>
                  <a:gd name="connsiteX123" fmla="*/ 114898 w 301570"/>
                  <a:gd name="connsiteY123" fmla="*/ 223582 h 359617"/>
                  <a:gd name="connsiteX124" fmla="*/ 112661 w 301570"/>
                  <a:gd name="connsiteY124" fmla="*/ 225209 h 359617"/>
                  <a:gd name="connsiteX125" fmla="*/ 110221 w 301570"/>
                  <a:gd name="connsiteY125" fmla="*/ 226226 h 359617"/>
                  <a:gd name="connsiteX126" fmla="*/ 107781 w 301570"/>
                  <a:gd name="connsiteY126" fmla="*/ 226429 h 359617"/>
                  <a:gd name="connsiteX127" fmla="*/ 105036 w 301570"/>
                  <a:gd name="connsiteY127" fmla="*/ 226226 h 359617"/>
                  <a:gd name="connsiteX128" fmla="*/ 102697 w 301570"/>
                  <a:gd name="connsiteY128" fmla="*/ 225209 h 359617"/>
                  <a:gd name="connsiteX129" fmla="*/ 100359 w 301570"/>
                  <a:gd name="connsiteY129" fmla="*/ 223582 h 359617"/>
                  <a:gd name="connsiteX130" fmla="*/ 98528 w 301570"/>
                  <a:gd name="connsiteY130" fmla="*/ 221447 h 359617"/>
                  <a:gd name="connsiteX131" fmla="*/ 96698 w 301570"/>
                  <a:gd name="connsiteY131" fmla="*/ 218905 h 359617"/>
                  <a:gd name="connsiteX132" fmla="*/ 95377 w 301570"/>
                  <a:gd name="connsiteY132" fmla="*/ 215855 h 359617"/>
                  <a:gd name="connsiteX133" fmla="*/ 94258 w 301570"/>
                  <a:gd name="connsiteY133" fmla="*/ 212398 h 359617"/>
                  <a:gd name="connsiteX134" fmla="*/ 93546 w 301570"/>
                  <a:gd name="connsiteY134" fmla="*/ 208839 h 359617"/>
                  <a:gd name="connsiteX135" fmla="*/ 93343 w 301570"/>
                  <a:gd name="connsiteY135" fmla="*/ 204976 h 359617"/>
                  <a:gd name="connsiteX136" fmla="*/ 93546 w 301570"/>
                  <a:gd name="connsiteY136" fmla="*/ 201010 h 359617"/>
                  <a:gd name="connsiteX137" fmla="*/ 94258 w 301570"/>
                  <a:gd name="connsiteY137" fmla="*/ 197350 h 359617"/>
                  <a:gd name="connsiteX138" fmla="*/ 95377 w 301570"/>
                  <a:gd name="connsiteY138" fmla="*/ 194096 h 359617"/>
                  <a:gd name="connsiteX139" fmla="*/ 96698 w 301570"/>
                  <a:gd name="connsiteY139" fmla="*/ 191046 h 359617"/>
                  <a:gd name="connsiteX140" fmla="*/ 98528 w 301570"/>
                  <a:gd name="connsiteY140" fmla="*/ 188504 h 359617"/>
                  <a:gd name="connsiteX141" fmla="*/ 100359 w 301570"/>
                  <a:gd name="connsiteY141" fmla="*/ 186369 h 359617"/>
                  <a:gd name="connsiteX142" fmla="*/ 102697 w 301570"/>
                  <a:gd name="connsiteY142" fmla="*/ 184742 h 359617"/>
                  <a:gd name="connsiteX143" fmla="*/ 105036 w 301570"/>
                  <a:gd name="connsiteY143" fmla="*/ 183725 h 359617"/>
                  <a:gd name="connsiteX144" fmla="*/ 258456 w 301570"/>
                  <a:gd name="connsiteY144" fmla="*/ 147529 h 359617"/>
                  <a:gd name="connsiteX145" fmla="*/ 261100 w 301570"/>
                  <a:gd name="connsiteY145" fmla="*/ 147834 h 359617"/>
                  <a:gd name="connsiteX146" fmla="*/ 263540 w 301570"/>
                  <a:gd name="connsiteY146" fmla="*/ 148851 h 359617"/>
                  <a:gd name="connsiteX147" fmla="*/ 265777 w 301570"/>
                  <a:gd name="connsiteY147" fmla="*/ 150478 h 359617"/>
                  <a:gd name="connsiteX148" fmla="*/ 267709 w 301570"/>
                  <a:gd name="connsiteY148" fmla="*/ 152613 h 359617"/>
                  <a:gd name="connsiteX149" fmla="*/ 269437 w 301570"/>
                  <a:gd name="connsiteY149" fmla="*/ 155155 h 359617"/>
                  <a:gd name="connsiteX150" fmla="*/ 270861 w 301570"/>
                  <a:gd name="connsiteY150" fmla="*/ 158205 h 359617"/>
                  <a:gd name="connsiteX151" fmla="*/ 271979 w 301570"/>
                  <a:gd name="connsiteY151" fmla="*/ 161561 h 359617"/>
                  <a:gd name="connsiteX152" fmla="*/ 272589 w 301570"/>
                  <a:gd name="connsiteY152" fmla="*/ 165119 h 359617"/>
                  <a:gd name="connsiteX153" fmla="*/ 272894 w 301570"/>
                  <a:gd name="connsiteY153" fmla="*/ 169085 h 359617"/>
                  <a:gd name="connsiteX154" fmla="*/ 272589 w 301570"/>
                  <a:gd name="connsiteY154" fmla="*/ 172948 h 359617"/>
                  <a:gd name="connsiteX155" fmla="*/ 271979 w 301570"/>
                  <a:gd name="connsiteY155" fmla="*/ 176507 h 359617"/>
                  <a:gd name="connsiteX156" fmla="*/ 270861 w 301570"/>
                  <a:gd name="connsiteY156" fmla="*/ 179964 h 359617"/>
                  <a:gd name="connsiteX157" fmla="*/ 269437 w 301570"/>
                  <a:gd name="connsiteY157" fmla="*/ 182913 h 359617"/>
                  <a:gd name="connsiteX158" fmla="*/ 267709 w 301570"/>
                  <a:gd name="connsiteY158" fmla="*/ 185454 h 359617"/>
                  <a:gd name="connsiteX159" fmla="*/ 265777 w 301570"/>
                  <a:gd name="connsiteY159" fmla="*/ 187590 h 359617"/>
                  <a:gd name="connsiteX160" fmla="*/ 263540 w 301570"/>
                  <a:gd name="connsiteY160" fmla="*/ 189318 h 359617"/>
                  <a:gd name="connsiteX161" fmla="*/ 261100 w 301570"/>
                  <a:gd name="connsiteY161" fmla="*/ 190335 h 359617"/>
                  <a:gd name="connsiteX162" fmla="*/ 258456 w 301570"/>
                  <a:gd name="connsiteY162" fmla="*/ 190538 h 359617"/>
                  <a:gd name="connsiteX163" fmla="*/ 255914 w 301570"/>
                  <a:gd name="connsiteY163" fmla="*/ 190335 h 359617"/>
                  <a:gd name="connsiteX164" fmla="*/ 253474 w 301570"/>
                  <a:gd name="connsiteY164" fmla="*/ 189318 h 359617"/>
                  <a:gd name="connsiteX165" fmla="*/ 251237 w 301570"/>
                  <a:gd name="connsiteY165" fmla="*/ 187590 h 359617"/>
                  <a:gd name="connsiteX166" fmla="*/ 249204 w 301570"/>
                  <a:gd name="connsiteY166" fmla="*/ 185454 h 359617"/>
                  <a:gd name="connsiteX167" fmla="*/ 247475 w 301570"/>
                  <a:gd name="connsiteY167" fmla="*/ 182913 h 359617"/>
                  <a:gd name="connsiteX168" fmla="*/ 246052 w 301570"/>
                  <a:gd name="connsiteY168" fmla="*/ 179964 h 359617"/>
                  <a:gd name="connsiteX169" fmla="*/ 245035 w 301570"/>
                  <a:gd name="connsiteY169" fmla="*/ 176507 h 359617"/>
                  <a:gd name="connsiteX170" fmla="*/ 244425 w 301570"/>
                  <a:gd name="connsiteY170" fmla="*/ 172948 h 359617"/>
                  <a:gd name="connsiteX171" fmla="*/ 244120 w 301570"/>
                  <a:gd name="connsiteY171" fmla="*/ 169085 h 359617"/>
                  <a:gd name="connsiteX172" fmla="*/ 244425 w 301570"/>
                  <a:gd name="connsiteY172" fmla="*/ 165119 h 359617"/>
                  <a:gd name="connsiteX173" fmla="*/ 245035 w 301570"/>
                  <a:gd name="connsiteY173" fmla="*/ 161561 h 359617"/>
                  <a:gd name="connsiteX174" fmla="*/ 246052 w 301570"/>
                  <a:gd name="connsiteY174" fmla="*/ 158205 h 359617"/>
                  <a:gd name="connsiteX175" fmla="*/ 247475 w 301570"/>
                  <a:gd name="connsiteY175" fmla="*/ 155155 h 359617"/>
                  <a:gd name="connsiteX176" fmla="*/ 249204 w 301570"/>
                  <a:gd name="connsiteY176" fmla="*/ 152613 h 359617"/>
                  <a:gd name="connsiteX177" fmla="*/ 251237 w 301570"/>
                  <a:gd name="connsiteY177" fmla="*/ 150478 h 359617"/>
                  <a:gd name="connsiteX178" fmla="*/ 253474 w 301570"/>
                  <a:gd name="connsiteY178" fmla="*/ 148851 h 359617"/>
                  <a:gd name="connsiteX179" fmla="*/ 255914 w 301570"/>
                  <a:gd name="connsiteY179" fmla="*/ 147834 h 359617"/>
                  <a:gd name="connsiteX180" fmla="*/ 43115 w 301570"/>
                  <a:gd name="connsiteY180" fmla="*/ 140310 h 359617"/>
                  <a:gd name="connsiteX181" fmla="*/ 45657 w 301570"/>
                  <a:gd name="connsiteY181" fmla="*/ 140717 h 359617"/>
                  <a:gd name="connsiteX182" fmla="*/ 48097 w 301570"/>
                  <a:gd name="connsiteY182" fmla="*/ 141632 h 359617"/>
                  <a:gd name="connsiteX183" fmla="*/ 50334 w 301570"/>
                  <a:gd name="connsiteY183" fmla="*/ 143259 h 359617"/>
                  <a:gd name="connsiteX184" fmla="*/ 52367 w 301570"/>
                  <a:gd name="connsiteY184" fmla="*/ 145394 h 359617"/>
                  <a:gd name="connsiteX185" fmla="*/ 54096 w 301570"/>
                  <a:gd name="connsiteY185" fmla="*/ 147936 h 359617"/>
                  <a:gd name="connsiteX186" fmla="*/ 55519 w 301570"/>
                  <a:gd name="connsiteY186" fmla="*/ 150986 h 359617"/>
                  <a:gd name="connsiteX187" fmla="*/ 56536 w 301570"/>
                  <a:gd name="connsiteY187" fmla="*/ 154342 h 359617"/>
                  <a:gd name="connsiteX188" fmla="*/ 57146 w 301570"/>
                  <a:gd name="connsiteY188" fmla="*/ 158002 h 359617"/>
                  <a:gd name="connsiteX189" fmla="*/ 57451 w 301570"/>
                  <a:gd name="connsiteY189" fmla="*/ 161866 h 359617"/>
                  <a:gd name="connsiteX190" fmla="*/ 57146 w 301570"/>
                  <a:gd name="connsiteY190" fmla="*/ 165729 h 359617"/>
                  <a:gd name="connsiteX191" fmla="*/ 56536 w 301570"/>
                  <a:gd name="connsiteY191" fmla="*/ 169390 h 359617"/>
                  <a:gd name="connsiteX192" fmla="*/ 55519 w 301570"/>
                  <a:gd name="connsiteY192" fmla="*/ 172745 h 359617"/>
                  <a:gd name="connsiteX193" fmla="*/ 54096 w 301570"/>
                  <a:gd name="connsiteY193" fmla="*/ 175795 h 359617"/>
                  <a:gd name="connsiteX194" fmla="*/ 52367 w 301570"/>
                  <a:gd name="connsiteY194" fmla="*/ 178236 h 359617"/>
                  <a:gd name="connsiteX195" fmla="*/ 50334 w 301570"/>
                  <a:gd name="connsiteY195" fmla="*/ 180473 h 359617"/>
                  <a:gd name="connsiteX196" fmla="*/ 48097 w 301570"/>
                  <a:gd name="connsiteY196" fmla="*/ 182099 h 359617"/>
                  <a:gd name="connsiteX197" fmla="*/ 45657 w 301570"/>
                  <a:gd name="connsiteY197" fmla="*/ 183116 h 359617"/>
                  <a:gd name="connsiteX198" fmla="*/ 43115 w 301570"/>
                  <a:gd name="connsiteY198" fmla="*/ 183421 h 359617"/>
                  <a:gd name="connsiteX199" fmla="*/ 40471 w 301570"/>
                  <a:gd name="connsiteY199" fmla="*/ 183116 h 359617"/>
                  <a:gd name="connsiteX200" fmla="*/ 38031 w 301570"/>
                  <a:gd name="connsiteY200" fmla="*/ 182099 h 359617"/>
                  <a:gd name="connsiteX201" fmla="*/ 35794 w 301570"/>
                  <a:gd name="connsiteY201" fmla="*/ 180473 h 359617"/>
                  <a:gd name="connsiteX202" fmla="*/ 33863 w 301570"/>
                  <a:gd name="connsiteY202" fmla="*/ 178236 h 359617"/>
                  <a:gd name="connsiteX203" fmla="*/ 32134 w 301570"/>
                  <a:gd name="connsiteY203" fmla="*/ 175795 h 359617"/>
                  <a:gd name="connsiteX204" fmla="*/ 30711 w 301570"/>
                  <a:gd name="connsiteY204" fmla="*/ 172745 h 359617"/>
                  <a:gd name="connsiteX205" fmla="*/ 29592 w 301570"/>
                  <a:gd name="connsiteY205" fmla="*/ 169390 h 359617"/>
                  <a:gd name="connsiteX206" fmla="*/ 28982 w 301570"/>
                  <a:gd name="connsiteY206" fmla="*/ 165729 h 359617"/>
                  <a:gd name="connsiteX207" fmla="*/ 28677 w 301570"/>
                  <a:gd name="connsiteY207" fmla="*/ 161866 h 359617"/>
                  <a:gd name="connsiteX208" fmla="*/ 28982 w 301570"/>
                  <a:gd name="connsiteY208" fmla="*/ 158002 h 359617"/>
                  <a:gd name="connsiteX209" fmla="*/ 29592 w 301570"/>
                  <a:gd name="connsiteY209" fmla="*/ 154342 h 359617"/>
                  <a:gd name="connsiteX210" fmla="*/ 30711 w 301570"/>
                  <a:gd name="connsiteY210" fmla="*/ 150986 h 359617"/>
                  <a:gd name="connsiteX211" fmla="*/ 32134 w 301570"/>
                  <a:gd name="connsiteY211" fmla="*/ 147936 h 359617"/>
                  <a:gd name="connsiteX212" fmla="*/ 33863 w 301570"/>
                  <a:gd name="connsiteY212" fmla="*/ 145394 h 359617"/>
                  <a:gd name="connsiteX213" fmla="*/ 35794 w 301570"/>
                  <a:gd name="connsiteY213" fmla="*/ 143259 h 359617"/>
                  <a:gd name="connsiteX214" fmla="*/ 38031 w 301570"/>
                  <a:gd name="connsiteY214" fmla="*/ 141632 h 359617"/>
                  <a:gd name="connsiteX215" fmla="*/ 40471 w 301570"/>
                  <a:gd name="connsiteY215" fmla="*/ 140717 h 359617"/>
                  <a:gd name="connsiteX216" fmla="*/ 150673 w 301570"/>
                  <a:gd name="connsiteY216" fmla="*/ 68546 h 359617"/>
                  <a:gd name="connsiteX217" fmla="*/ 154639 w 301570"/>
                  <a:gd name="connsiteY217" fmla="*/ 68750 h 359617"/>
                  <a:gd name="connsiteX218" fmla="*/ 158299 w 301570"/>
                  <a:gd name="connsiteY218" fmla="*/ 69461 h 359617"/>
                  <a:gd name="connsiteX219" fmla="*/ 161553 w 301570"/>
                  <a:gd name="connsiteY219" fmla="*/ 70478 h 359617"/>
                  <a:gd name="connsiteX220" fmla="*/ 164603 w 301570"/>
                  <a:gd name="connsiteY220" fmla="*/ 71901 h 359617"/>
                  <a:gd name="connsiteX221" fmla="*/ 167246 w 301570"/>
                  <a:gd name="connsiteY221" fmla="*/ 73630 h 359617"/>
                  <a:gd name="connsiteX222" fmla="*/ 169382 w 301570"/>
                  <a:gd name="connsiteY222" fmla="*/ 75663 h 359617"/>
                  <a:gd name="connsiteX223" fmla="*/ 170907 w 301570"/>
                  <a:gd name="connsiteY223" fmla="*/ 77900 h 359617"/>
                  <a:gd name="connsiteX224" fmla="*/ 171923 w 301570"/>
                  <a:gd name="connsiteY224" fmla="*/ 80340 h 359617"/>
                  <a:gd name="connsiteX225" fmla="*/ 172330 w 301570"/>
                  <a:gd name="connsiteY225" fmla="*/ 82984 h 359617"/>
                  <a:gd name="connsiteX226" fmla="*/ 171923 w 301570"/>
                  <a:gd name="connsiteY226" fmla="*/ 85526 h 359617"/>
                  <a:gd name="connsiteX227" fmla="*/ 170907 w 301570"/>
                  <a:gd name="connsiteY227" fmla="*/ 87864 h 359617"/>
                  <a:gd name="connsiteX228" fmla="*/ 169382 w 301570"/>
                  <a:gd name="connsiteY228" fmla="*/ 90203 h 359617"/>
                  <a:gd name="connsiteX229" fmla="*/ 167246 w 301570"/>
                  <a:gd name="connsiteY229" fmla="*/ 92135 h 359617"/>
                  <a:gd name="connsiteX230" fmla="*/ 164603 w 301570"/>
                  <a:gd name="connsiteY230" fmla="*/ 93863 h 359617"/>
                  <a:gd name="connsiteX231" fmla="*/ 161553 w 301570"/>
                  <a:gd name="connsiteY231" fmla="*/ 95388 h 359617"/>
                  <a:gd name="connsiteX232" fmla="*/ 158299 w 301570"/>
                  <a:gd name="connsiteY232" fmla="*/ 96303 h 359617"/>
                  <a:gd name="connsiteX233" fmla="*/ 154639 w 301570"/>
                  <a:gd name="connsiteY233" fmla="*/ 97015 h 359617"/>
                  <a:gd name="connsiteX234" fmla="*/ 150673 w 301570"/>
                  <a:gd name="connsiteY234" fmla="*/ 97218 h 359617"/>
                  <a:gd name="connsiteX235" fmla="*/ 146911 w 301570"/>
                  <a:gd name="connsiteY235" fmla="*/ 97015 h 359617"/>
                  <a:gd name="connsiteX236" fmla="*/ 143251 w 301570"/>
                  <a:gd name="connsiteY236" fmla="*/ 96303 h 359617"/>
                  <a:gd name="connsiteX237" fmla="*/ 139998 w 301570"/>
                  <a:gd name="connsiteY237" fmla="*/ 95388 h 359617"/>
                  <a:gd name="connsiteX238" fmla="*/ 136947 w 301570"/>
                  <a:gd name="connsiteY238" fmla="*/ 93863 h 359617"/>
                  <a:gd name="connsiteX239" fmla="*/ 134304 w 301570"/>
                  <a:gd name="connsiteY239" fmla="*/ 92135 h 359617"/>
                  <a:gd name="connsiteX240" fmla="*/ 132169 w 301570"/>
                  <a:gd name="connsiteY240" fmla="*/ 90203 h 359617"/>
                  <a:gd name="connsiteX241" fmla="*/ 130644 w 301570"/>
                  <a:gd name="connsiteY241" fmla="*/ 87864 h 359617"/>
                  <a:gd name="connsiteX242" fmla="*/ 129627 w 301570"/>
                  <a:gd name="connsiteY242" fmla="*/ 85526 h 359617"/>
                  <a:gd name="connsiteX243" fmla="*/ 129220 w 301570"/>
                  <a:gd name="connsiteY243" fmla="*/ 82984 h 359617"/>
                  <a:gd name="connsiteX244" fmla="*/ 129627 w 301570"/>
                  <a:gd name="connsiteY244" fmla="*/ 80340 h 359617"/>
                  <a:gd name="connsiteX245" fmla="*/ 130644 w 301570"/>
                  <a:gd name="connsiteY245" fmla="*/ 77900 h 359617"/>
                  <a:gd name="connsiteX246" fmla="*/ 132169 w 301570"/>
                  <a:gd name="connsiteY246" fmla="*/ 75663 h 359617"/>
                  <a:gd name="connsiteX247" fmla="*/ 134304 w 301570"/>
                  <a:gd name="connsiteY247" fmla="*/ 73630 h 359617"/>
                  <a:gd name="connsiteX248" fmla="*/ 136947 w 301570"/>
                  <a:gd name="connsiteY248" fmla="*/ 71901 h 359617"/>
                  <a:gd name="connsiteX249" fmla="*/ 139998 w 301570"/>
                  <a:gd name="connsiteY249" fmla="*/ 70478 h 359617"/>
                  <a:gd name="connsiteX250" fmla="*/ 143251 w 301570"/>
                  <a:gd name="connsiteY250" fmla="*/ 69461 h 359617"/>
                  <a:gd name="connsiteX251" fmla="*/ 146911 w 301570"/>
                  <a:gd name="connsiteY251" fmla="*/ 68750 h 359617"/>
                  <a:gd name="connsiteX252" fmla="*/ 150891 w 301570"/>
                  <a:gd name="connsiteY252" fmla="*/ 0 h 359617"/>
                  <a:gd name="connsiteX253" fmla="*/ 150688 w 301570"/>
                  <a:gd name="connsiteY253" fmla="*/ 0 h 359617"/>
                  <a:gd name="connsiteX254" fmla="*/ 147028 w 301570"/>
                  <a:gd name="connsiteY254" fmla="*/ 305 h 359617"/>
                  <a:gd name="connsiteX255" fmla="*/ 143571 w 301570"/>
                  <a:gd name="connsiteY255" fmla="*/ 1220 h 359617"/>
                  <a:gd name="connsiteX256" fmla="*/ 140114 w 301570"/>
                  <a:gd name="connsiteY256" fmla="*/ 2847 h 359617"/>
                  <a:gd name="connsiteX257" fmla="*/ 10886 w 301570"/>
                  <a:gd name="connsiteY257" fmla="*/ 76561 h 359617"/>
                  <a:gd name="connsiteX258" fmla="*/ 8141 w 301570"/>
                  <a:gd name="connsiteY258" fmla="*/ 78492 h 359617"/>
                  <a:gd name="connsiteX259" fmla="*/ 5802 w 301570"/>
                  <a:gd name="connsiteY259" fmla="*/ 80729 h 359617"/>
                  <a:gd name="connsiteX260" fmla="*/ 3769 w 301570"/>
                  <a:gd name="connsiteY260" fmla="*/ 83271 h 359617"/>
                  <a:gd name="connsiteX261" fmla="*/ 2145 w 301570"/>
                  <a:gd name="connsiteY261" fmla="*/ 86112 h 359617"/>
                  <a:gd name="connsiteX262" fmla="*/ 2033 w 301570"/>
                  <a:gd name="connsiteY262" fmla="*/ 86112 h 359617"/>
                  <a:gd name="connsiteX263" fmla="*/ 915 w 301570"/>
                  <a:gd name="connsiteY263" fmla="*/ 89162 h 359617"/>
                  <a:gd name="connsiteX264" fmla="*/ 203 w 301570"/>
                  <a:gd name="connsiteY264" fmla="*/ 92111 h 359617"/>
                  <a:gd name="connsiteX265" fmla="*/ 0 w 301570"/>
                  <a:gd name="connsiteY265" fmla="*/ 95466 h 359617"/>
                  <a:gd name="connsiteX266" fmla="*/ 0 w 301570"/>
                  <a:gd name="connsiteY266" fmla="*/ 264246 h 359617"/>
                  <a:gd name="connsiteX267" fmla="*/ 407 w 301570"/>
                  <a:gd name="connsiteY267" fmla="*/ 268109 h 359617"/>
                  <a:gd name="connsiteX268" fmla="*/ 1423 w 301570"/>
                  <a:gd name="connsiteY268" fmla="*/ 271566 h 359617"/>
                  <a:gd name="connsiteX269" fmla="*/ 2949 w 301570"/>
                  <a:gd name="connsiteY269" fmla="*/ 275023 h 359617"/>
                  <a:gd name="connsiteX270" fmla="*/ 5084 w 301570"/>
                  <a:gd name="connsiteY270" fmla="*/ 278073 h 359617"/>
                  <a:gd name="connsiteX271" fmla="*/ 7727 w 301570"/>
                  <a:gd name="connsiteY271" fmla="*/ 280819 h 359617"/>
                  <a:gd name="connsiteX272" fmla="*/ 10879 w 301570"/>
                  <a:gd name="connsiteY272" fmla="*/ 282954 h 359617"/>
                  <a:gd name="connsiteX273" fmla="*/ 140108 w 301570"/>
                  <a:gd name="connsiteY273" fmla="*/ 356871 h 359617"/>
                  <a:gd name="connsiteX274" fmla="*/ 143565 w 301570"/>
                  <a:gd name="connsiteY274" fmla="*/ 358396 h 359617"/>
                  <a:gd name="connsiteX275" fmla="*/ 147022 w 301570"/>
                  <a:gd name="connsiteY275" fmla="*/ 359413 h 359617"/>
                  <a:gd name="connsiteX276" fmla="*/ 147026 w 301570"/>
                  <a:gd name="connsiteY276" fmla="*/ 359414 h 359617"/>
                  <a:gd name="connsiteX277" fmla="*/ 150686 w 301570"/>
                  <a:gd name="connsiteY277" fmla="*/ 359617 h 359617"/>
                  <a:gd name="connsiteX278" fmla="*/ 154550 w 301570"/>
                  <a:gd name="connsiteY278" fmla="*/ 359414 h 359617"/>
                  <a:gd name="connsiteX279" fmla="*/ 158108 w 301570"/>
                  <a:gd name="connsiteY279" fmla="*/ 358397 h 359617"/>
                  <a:gd name="connsiteX280" fmla="*/ 161463 w 301570"/>
                  <a:gd name="connsiteY280" fmla="*/ 356872 h 359617"/>
                  <a:gd name="connsiteX281" fmla="*/ 290691 w 301570"/>
                  <a:gd name="connsiteY281" fmla="*/ 282955 h 359617"/>
                  <a:gd name="connsiteX282" fmla="*/ 293843 w 301570"/>
                  <a:gd name="connsiteY282" fmla="*/ 280820 h 359617"/>
                  <a:gd name="connsiteX283" fmla="*/ 296486 w 301570"/>
                  <a:gd name="connsiteY283" fmla="*/ 278075 h 359617"/>
                  <a:gd name="connsiteX284" fmla="*/ 298622 w 301570"/>
                  <a:gd name="connsiteY284" fmla="*/ 275024 h 359617"/>
                  <a:gd name="connsiteX285" fmla="*/ 300147 w 301570"/>
                  <a:gd name="connsiteY285" fmla="*/ 271568 h 359617"/>
                  <a:gd name="connsiteX286" fmla="*/ 301163 w 301570"/>
                  <a:gd name="connsiteY286" fmla="*/ 268111 h 359617"/>
                  <a:gd name="connsiteX287" fmla="*/ 301570 w 301570"/>
                  <a:gd name="connsiteY287" fmla="*/ 264247 h 359617"/>
                  <a:gd name="connsiteX288" fmla="*/ 301570 w 301570"/>
                  <a:gd name="connsiteY288" fmla="*/ 95468 h 359617"/>
                  <a:gd name="connsiteX289" fmla="*/ 301367 w 301570"/>
                  <a:gd name="connsiteY289" fmla="*/ 92113 h 359617"/>
                  <a:gd name="connsiteX290" fmla="*/ 300655 w 301570"/>
                  <a:gd name="connsiteY290" fmla="*/ 89164 h 359617"/>
                  <a:gd name="connsiteX291" fmla="*/ 299537 w 301570"/>
                  <a:gd name="connsiteY291" fmla="*/ 86114 h 359617"/>
                  <a:gd name="connsiteX292" fmla="*/ 299435 w 301570"/>
                  <a:gd name="connsiteY292" fmla="*/ 86114 h 359617"/>
                  <a:gd name="connsiteX293" fmla="*/ 297810 w 301570"/>
                  <a:gd name="connsiteY293" fmla="*/ 83271 h 359617"/>
                  <a:gd name="connsiteX294" fmla="*/ 295777 w 301570"/>
                  <a:gd name="connsiteY294" fmla="*/ 80729 h 359617"/>
                  <a:gd name="connsiteX295" fmla="*/ 293438 w 301570"/>
                  <a:gd name="connsiteY295" fmla="*/ 78492 h 359617"/>
                  <a:gd name="connsiteX296" fmla="*/ 290693 w 301570"/>
                  <a:gd name="connsiteY296" fmla="*/ 76561 h 359617"/>
                  <a:gd name="connsiteX297" fmla="*/ 161465 w 301570"/>
                  <a:gd name="connsiteY297" fmla="*/ 2847 h 359617"/>
                  <a:gd name="connsiteX298" fmla="*/ 158110 w 301570"/>
                  <a:gd name="connsiteY298" fmla="*/ 1220 h 359617"/>
                  <a:gd name="connsiteX299" fmla="*/ 154552 w 301570"/>
                  <a:gd name="connsiteY299" fmla="*/ 305 h 35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</a:cxnLst>
                <a:rect l="l" t="t" r="r" b="b"/>
                <a:pathLst>
                  <a:path w="301570" h="359617">
                    <a:moveTo>
                      <a:pt x="107781" y="262419"/>
                    </a:moveTo>
                    <a:lnTo>
                      <a:pt x="110221" y="262724"/>
                    </a:lnTo>
                    <a:lnTo>
                      <a:pt x="112661" y="263741"/>
                    </a:lnTo>
                    <a:lnTo>
                      <a:pt x="114898" y="265266"/>
                    </a:lnTo>
                    <a:lnTo>
                      <a:pt x="116931" y="267401"/>
                    </a:lnTo>
                    <a:lnTo>
                      <a:pt x="118762" y="270045"/>
                    </a:lnTo>
                    <a:lnTo>
                      <a:pt x="120083" y="273095"/>
                    </a:lnTo>
                    <a:lnTo>
                      <a:pt x="121100" y="276451"/>
                    </a:lnTo>
                    <a:lnTo>
                      <a:pt x="121913" y="280111"/>
                    </a:lnTo>
                    <a:lnTo>
                      <a:pt x="122015" y="283975"/>
                    </a:lnTo>
                    <a:lnTo>
                      <a:pt x="121913" y="287838"/>
                    </a:lnTo>
                    <a:lnTo>
                      <a:pt x="121100" y="291499"/>
                    </a:lnTo>
                    <a:lnTo>
                      <a:pt x="120083" y="294854"/>
                    </a:lnTo>
                    <a:lnTo>
                      <a:pt x="118762" y="297803"/>
                    </a:lnTo>
                    <a:lnTo>
                      <a:pt x="116931" y="300446"/>
                    </a:lnTo>
                    <a:lnTo>
                      <a:pt x="114898" y="302582"/>
                    </a:lnTo>
                    <a:lnTo>
                      <a:pt x="112661" y="304107"/>
                    </a:lnTo>
                    <a:lnTo>
                      <a:pt x="110221" y="305124"/>
                    </a:lnTo>
                    <a:lnTo>
                      <a:pt x="107781" y="305530"/>
                    </a:lnTo>
                    <a:lnTo>
                      <a:pt x="105036" y="305124"/>
                    </a:lnTo>
                    <a:lnTo>
                      <a:pt x="102697" y="304107"/>
                    </a:lnTo>
                    <a:lnTo>
                      <a:pt x="100359" y="302582"/>
                    </a:lnTo>
                    <a:lnTo>
                      <a:pt x="98528" y="300446"/>
                    </a:lnTo>
                    <a:lnTo>
                      <a:pt x="96698" y="297803"/>
                    </a:lnTo>
                    <a:lnTo>
                      <a:pt x="95377" y="294854"/>
                    </a:lnTo>
                    <a:lnTo>
                      <a:pt x="94258" y="291499"/>
                    </a:lnTo>
                    <a:lnTo>
                      <a:pt x="93546" y="287838"/>
                    </a:lnTo>
                    <a:lnTo>
                      <a:pt x="93343" y="283975"/>
                    </a:lnTo>
                    <a:lnTo>
                      <a:pt x="93546" y="280111"/>
                    </a:lnTo>
                    <a:lnTo>
                      <a:pt x="94258" y="276451"/>
                    </a:lnTo>
                    <a:lnTo>
                      <a:pt x="95377" y="273095"/>
                    </a:lnTo>
                    <a:lnTo>
                      <a:pt x="96698" y="270045"/>
                    </a:lnTo>
                    <a:lnTo>
                      <a:pt x="98528" y="267401"/>
                    </a:lnTo>
                    <a:lnTo>
                      <a:pt x="100359" y="265266"/>
                    </a:lnTo>
                    <a:lnTo>
                      <a:pt x="102697" y="263741"/>
                    </a:lnTo>
                    <a:lnTo>
                      <a:pt x="105036" y="262724"/>
                    </a:lnTo>
                    <a:close/>
                    <a:moveTo>
                      <a:pt x="193790" y="255203"/>
                    </a:moveTo>
                    <a:lnTo>
                      <a:pt x="196536" y="255508"/>
                    </a:lnTo>
                    <a:lnTo>
                      <a:pt x="198874" y="256525"/>
                    </a:lnTo>
                    <a:lnTo>
                      <a:pt x="201213" y="258152"/>
                    </a:lnTo>
                    <a:lnTo>
                      <a:pt x="203043" y="260185"/>
                    </a:lnTo>
                    <a:lnTo>
                      <a:pt x="204873" y="262931"/>
                    </a:lnTo>
                    <a:lnTo>
                      <a:pt x="206195" y="265879"/>
                    </a:lnTo>
                    <a:lnTo>
                      <a:pt x="207415" y="269235"/>
                    </a:lnTo>
                    <a:lnTo>
                      <a:pt x="208025" y="272895"/>
                    </a:lnTo>
                    <a:lnTo>
                      <a:pt x="208228" y="276759"/>
                    </a:lnTo>
                    <a:lnTo>
                      <a:pt x="208025" y="280622"/>
                    </a:lnTo>
                    <a:lnTo>
                      <a:pt x="207415" y="284283"/>
                    </a:lnTo>
                    <a:lnTo>
                      <a:pt x="206195" y="287638"/>
                    </a:lnTo>
                    <a:lnTo>
                      <a:pt x="204873" y="290688"/>
                    </a:lnTo>
                    <a:lnTo>
                      <a:pt x="203043" y="293230"/>
                    </a:lnTo>
                    <a:lnTo>
                      <a:pt x="201213" y="295366"/>
                    </a:lnTo>
                    <a:lnTo>
                      <a:pt x="198874" y="296891"/>
                    </a:lnTo>
                    <a:lnTo>
                      <a:pt x="196536" y="297908"/>
                    </a:lnTo>
                    <a:lnTo>
                      <a:pt x="193790" y="298314"/>
                    </a:lnTo>
                    <a:lnTo>
                      <a:pt x="191350" y="297908"/>
                    </a:lnTo>
                    <a:lnTo>
                      <a:pt x="188910" y="296891"/>
                    </a:lnTo>
                    <a:lnTo>
                      <a:pt x="186673" y="295366"/>
                    </a:lnTo>
                    <a:lnTo>
                      <a:pt x="184640" y="293230"/>
                    </a:lnTo>
                    <a:lnTo>
                      <a:pt x="182810" y="290688"/>
                    </a:lnTo>
                    <a:lnTo>
                      <a:pt x="181488" y="287638"/>
                    </a:lnTo>
                    <a:lnTo>
                      <a:pt x="180471" y="284283"/>
                    </a:lnTo>
                    <a:lnTo>
                      <a:pt x="179658" y="280622"/>
                    </a:lnTo>
                    <a:lnTo>
                      <a:pt x="179556" y="276759"/>
                    </a:lnTo>
                    <a:lnTo>
                      <a:pt x="179658" y="272895"/>
                    </a:lnTo>
                    <a:lnTo>
                      <a:pt x="180471" y="269235"/>
                    </a:lnTo>
                    <a:lnTo>
                      <a:pt x="181488" y="265879"/>
                    </a:lnTo>
                    <a:lnTo>
                      <a:pt x="182810" y="262931"/>
                    </a:lnTo>
                    <a:lnTo>
                      <a:pt x="184640" y="260185"/>
                    </a:lnTo>
                    <a:lnTo>
                      <a:pt x="186673" y="258152"/>
                    </a:lnTo>
                    <a:lnTo>
                      <a:pt x="188910" y="256525"/>
                    </a:lnTo>
                    <a:lnTo>
                      <a:pt x="191350" y="255508"/>
                    </a:lnTo>
                    <a:close/>
                    <a:moveTo>
                      <a:pt x="43109" y="219210"/>
                    </a:moveTo>
                    <a:lnTo>
                      <a:pt x="45651" y="219617"/>
                    </a:lnTo>
                    <a:lnTo>
                      <a:pt x="48091" y="220634"/>
                    </a:lnTo>
                    <a:lnTo>
                      <a:pt x="50328" y="222261"/>
                    </a:lnTo>
                    <a:lnTo>
                      <a:pt x="52361" y="224396"/>
                    </a:lnTo>
                    <a:lnTo>
                      <a:pt x="54090" y="226938"/>
                    </a:lnTo>
                    <a:lnTo>
                      <a:pt x="55513" y="229988"/>
                    </a:lnTo>
                    <a:lnTo>
                      <a:pt x="56530" y="233241"/>
                    </a:lnTo>
                    <a:lnTo>
                      <a:pt x="57140" y="237003"/>
                    </a:lnTo>
                    <a:lnTo>
                      <a:pt x="57445" y="240867"/>
                    </a:lnTo>
                    <a:lnTo>
                      <a:pt x="57140" y="244629"/>
                    </a:lnTo>
                    <a:lnTo>
                      <a:pt x="56530" y="248289"/>
                    </a:lnTo>
                    <a:lnTo>
                      <a:pt x="55513" y="251746"/>
                    </a:lnTo>
                    <a:lnTo>
                      <a:pt x="54090" y="254797"/>
                    </a:lnTo>
                    <a:lnTo>
                      <a:pt x="52361" y="257338"/>
                    </a:lnTo>
                    <a:lnTo>
                      <a:pt x="50328" y="259474"/>
                    </a:lnTo>
                    <a:lnTo>
                      <a:pt x="48091" y="261100"/>
                    </a:lnTo>
                    <a:lnTo>
                      <a:pt x="45651" y="262016"/>
                    </a:lnTo>
                    <a:lnTo>
                      <a:pt x="43109" y="262422"/>
                    </a:lnTo>
                    <a:lnTo>
                      <a:pt x="40465" y="262016"/>
                    </a:lnTo>
                    <a:lnTo>
                      <a:pt x="38025" y="261100"/>
                    </a:lnTo>
                    <a:lnTo>
                      <a:pt x="35788" y="259474"/>
                    </a:lnTo>
                    <a:lnTo>
                      <a:pt x="33857" y="257338"/>
                    </a:lnTo>
                    <a:lnTo>
                      <a:pt x="32128" y="254797"/>
                    </a:lnTo>
                    <a:lnTo>
                      <a:pt x="30705" y="251746"/>
                    </a:lnTo>
                    <a:lnTo>
                      <a:pt x="29586" y="248289"/>
                    </a:lnTo>
                    <a:lnTo>
                      <a:pt x="28976" y="244629"/>
                    </a:lnTo>
                    <a:lnTo>
                      <a:pt x="28671" y="240867"/>
                    </a:lnTo>
                    <a:lnTo>
                      <a:pt x="28976" y="237003"/>
                    </a:lnTo>
                    <a:lnTo>
                      <a:pt x="29586" y="233241"/>
                    </a:lnTo>
                    <a:lnTo>
                      <a:pt x="30705" y="229988"/>
                    </a:lnTo>
                    <a:lnTo>
                      <a:pt x="32128" y="226938"/>
                    </a:lnTo>
                    <a:lnTo>
                      <a:pt x="33857" y="224396"/>
                    </a:lnTo>
                    <a:lnTo>
                      <a:pt x="35788" y="222261"/>
                    </a:lnTo>
                    <a:lnTo>
                      <a:pt x="38025" y="220634"/>
                    </a:lnTo>
                    <a:lnTo>
                      <a:pt x="40465" y="219617"/>
                    </a:lnTo>
                    <a:close/>
                    <a:moveTo>
                      <a:pt x="107781" y="183420"/>
                    </a:moveTo>
                    <a:lnTo>
                      <a:pt x="110221" y="183725"/>
                    </a:lnTo>
                    <a:lnTo>
                      <a:pt x="112661" y="184742"/>
                    </a:lnTo>
                    <a:lnTo>
                      <a:pt x="114898" y="186369"/>
                    </a:lnTo>
                    <a:lnTo>
                      <a:pt x="116931" y="188504"/>
                    </a:lnTo>
                    <a:lnTo>
                      <a:pt x="118762" y="191046"/>
                    </a:lnTo>
                    <a:lnTo>
                      <a:pt x="120083" y="194096"/>
                    </a:lnTo>
                    <a:lnTo>
                      <a:pt x="121100" y="197350"/>
                    </a:lnTo>
                    <a:lnTo>
                      <a:pt x="121913" y="201010"/>
                    </a:lnTo>
                    <a:lnTo>
                      <a:pt x="122015" y="204976"/>
                    </a:lnTo>
                    <a:lnTo>
                      <a:pt x="121913" y="208839"/>
                    </a:lnTo>
                    <a:lnTo>
                      <a:pt x="121100" y="212398"/>
                    </a:lnTo>
                    <a:lnTo>
                      <a:pt x="120083" y="215855"/>
                    </a:lnTo>
                    <a:lnTo>
                      <a:pt x="118762" y="218905"/>
                    </a:lnTo>
                    <a:lnTo>
                      <a:pt x="116931" y="221447"/>
                    </a:lnTo>
                    <a:lnTo>
                      <a:pt x="114898" y="223582"/>
                    </a:lnTo>
                    <a:lnTo>
                      <a:pt x="112661" y="225209"/>
                    </a:lnTo>
                    <a:lnTo>
                      <a:pt x="110221" y="226226"/>
                    </a:lnTo>
                    <a:lnTo>
                      <a:pt x="107781" y="226429"/>
                    </a:lnTo>
                    <a:lnTo>
                      <a:pt x="105036" y="226226"/>
                    </a:lnTo>
                    <a:lnTo>
                      <a:pt x="102697" y="225209"/>
                    </a:lnTo>
                    <a:lnTo>
                      <a:pt x="100359" y="223582"/>
                    </a:lnTo>
                    <a:lnTo>
                      <a:pt x="98528" y="221447"/>
                    </a:lnTo>
                    <a:lnTo>
                      <a:pt x="96698" y="218905"/>
                    </a:lnTo>
                    <a:lnTo>
                      <a:pt x="95377" y="215855"/>
                    </a:lnTo>
                    <a:lnTo>
                      <a:pt x="94258" y="212398"/>
                    </a:lnTo>
                    <a:lnTo>
                      <a:pt x="93546" y="208839"/>
                    </a:lnTo>
                    <a:lnTo>
                      <a:pt x="93343" y="204976"/>
                    </a:lnTo>
                    <a:lnTo>
                      <a:pt x="93546" y="201010"/>
                    </a:lnTo>
                    <a:lnTo>
                      <a:pt x="94258" y="197350"/>
                    </a:lnTo>
                    <a:lnTo>
                      <a:pt x="95377" y="194096"/>
                    </a:lnTo>
                    <a:lnTo>
                      <a:pt x="96698" y="191046"/>
                    </a:lnTo>
                    <a:lnTo>
                      <a:pt x="98528" y="188504"/>
                    </a:lnTo>
                    <a:lnTo>
                      <a:pt x="100359" y="186369"/>
                    </a:lnTo>
                    <a:lnTo>
                      <a:pt x="102697" y="184742"/>
                    </a:lnTo>
                    <a:lnTo>
                      <a:pt x="105036" y="183725"/>
                    </a:lnTo>
                    <a:close/>
                    <a:moveTo>
                      <a:pt x="258456" y="147529"/>
                    </a:moveTo>
                    <a:lnTo>
                      <a:pt x="261100" y="147834"/>
                    </a:lnTo>
                    <a:lnTo>
                      <a:pt x="263540" y="148851"/>
                    </a:lnTo>
                    <a:lnTo>
                      <a:pt x="265777" y="150478"/>
                    </a:lnTo>
                    <a:lnTo>
                      <a:pt x="267709" y="152613"/>
                    </a:lnTo>
                    <a:lnTo>
                      <a:pt x="269437" y="155155"/>
                    </a:lnTo>
                    <a:lnTo>
                      <a:pt x="270861" y="158205"/>
                    </a:lnTo>
                    <a:lnTo>
                      <a:pt x="271979" y="161561"/>
                    </a:lnTo>
                    <a:lnTo>
                      <a:pt x="272589" y="165119"/>
                    </a:lnTo>
                    <a:lnTo>
                      <a:pt x="272894" y="169085"/>
                    </a:lnTo>
                    <a:lnTo>
                      <a:pt x="272589" y="172948"/>
                    </a:lnTo>
                    <a:lnTo>
                      <a:pt x="271979" y="176507"/>
                    </a:lnTo>
                    <a:lnTo>
                      <a:pt x="270861" y="179964"/>
                    </a:lnTo>
                    <a:lnTo>
                      <a:pt x="269437" y="182913"/>
                    </a:lnTo>
                    <a:lnTo>
                      <a:pt x="267709" y="185454"/>
                    </a:lnTo>
                    <a:lnTo>
                      <a:pt x="265777" y="187590"/>
                    </a:lnTo>
                    <a:lnTo>
                      <a:pt x="263540" y="189318"/>
                    </a:lnTo>
                    <a:lnTo>
                      <a:pt x="261100" y="190335"/>
                    </a:lnTo>
                    <a:lnTo>
                      <a:pt x="258456" y="190538"/>
                    </a:lnTo>
                    <a:lnTo>
                      <a:pt x="255914" y="190335"/>
                    </a:lnTo>
                    <a:lnTo>
                      <a:pt x="253474" y="189318"/>
                    </a:lnTo>
                    <a:lnTo>
                      <a:pt x="251237" y="187590"/>
                    </a:lnTo>
                    <a:lnTo>
                      <a:pt x="249204" y="185454"/>
                    </a:lnTo>
                    <a:lnTo>
                      <a:pt x="247475" y="182913"/>
                    </a:lnTo>
                    <a:lnTo>
                      <a:pt x="246052" y="179964"/>
                    </a:lnTo>
                    <a:lnTo>
                      <a:pt x="245035" y="176507"/>
                    </a:lnTo>
                    <a:lnTo>
                      <a:pt x="244425" y="172948"/>
                    </a:lnTo>
                    <a:lnTo>
                      <a:pt x="244120" y="169085"/>
                    </a:lnTo>
                    <a:lnTo>
                      <a:pt x="244425" y="165119"/>
                    </a:lnTo>
                    <a:lnTo>
                      <a:pt x="245035" y="161561"/>
                    </a:lnTo>
                    <a:lnTo>
                      <a:pt x="246052" y="158205"/>
                    </a:lnTo>
                    <a:lnTo>
                      <a:pt x="247475" y="155155"/>
                    </a:lnTo>
                    <a:lnTo>
                      <a:pt x="249204" y="152613"/>
                    </a:lnTo>
                    <a:lnTo>
                      <a:pt x="251237" y="150478"/>
                    </a:lnTo>
                    <a:lnTo>
                      <a:pt x="253474" y="148851"/>
                    </a:lnTo>
                    <a:lnTo>
                      <a:pt x="255914" y="147834"/>
                    </a:lnTo>
                    <a:close/>
                    <a:moveTo>
                      <a:pt x="43115" y="140310"/>
                    </a:moveTo>
                    <a:lnTo>
                      <a:pt x="45657" y="140717"/>
                    </a:lnTo>
                    <a:lnTo>
                      <a:pt x="48097" y="141632"/>
                    </a:lnTo>
                    <a:lnTo>
                      <a:pt x="50334" y="143259"/>
                    </a:lnTo>
                    <a:lnTo>
                      <a:pt x="52367" y="145394"/>
                    </a:lnTo>
                    <a:lnTo>
                      <a:pt x="54096" y="147936"/>
                    </a:lnTo>
                    <a:lnTo>
                      <a:pt x="55519" y="150986"/>
                    </a:lnTo>
                    <a:lnTo>
                      <a:pt x="56536" y="154342"/>
                    </a:lnTo>
                    <a:lnTo>
                      <a:pt x="57146" y="158002"/>
                    </a:lnTo>
                    <a:lnTo>
                      <a:pt x="57451" y="161866"/>
                    </a:lnTo>
                    <a:lnTo>
                      <a:pt x="57146" y="165729"/>
                    </a:lnTo>
                    <a:lnTo>
                      <a:pt x="56536" y="169390"/>
                    </a:lnTo>
                    <a:lnTo>
                      <a:pt x="55519" y="172745"/>
                    </a:lnTo>
                    <a:lnTo>
                      <a:pt x="54096" y="175795"/>
                    </a:lnTo>
                    <a:lnTo>
                      <a:pt x="52367" y="178236"/>
                    </a:lnTo>
                    <a:lnTo>
                      <a:pt x="50334" y="180473"/>
                    </a:lnTo>
                    <a:lnTo>
                      <a:pt x="48097" y="182099"/>
                    </a:lnTo>
                    <a:lnTo>
                      <a:pt x="45657" y="183116"/>
                    </a:lnTo>
                    <a:lnTo>
                      <a:pt x="43115" y="183421"/>
                    </a:lnTo>
                    <a:lnTo>
                      <a:pt x="40471" y="183116"/>
                    </a:lnTo>
                    <a:lnTo>
                      <a:pt x="38031" y="182099"/>
                    </a:lnTo>
                    <a:lnTo>
                      <a:pt x="35794" y="180473"/>
                    </a:lnTo>
                    <a:lnTo>
                      <a:pt x="33863" y="178236"/>
                    </a:lnTo>
                    <a:lnTo>
                      <a:pt x="32134" y="175795"/>
                    </a:lnTo>
                    <a:lnTo>
                      <a:pt x="30711" y="172745"/>
                    </a:lnTo>
                    <a:lnTo>
                      <a:pt x="29592" y="169390"/>
                    </a:lnTo>
                    <a:lnTo>
                      <a:pt x="28982" y="165729"/>
                    </a:lnTo>
                    <a:lnTo>
                      <a:pt x="28677" y="161866"/>
                    </a:lnTo>
                    <a:lnTo>
                      <a:pt x="28982" y="158002"/>
                    </a:lnTo>
                    <a:lnTo>
                      <a:pt x="29592" y="154342"/>
                    </a:lnTo>
                    <a:lnTo>
                      <a:pt x="30711" y="150986"/>
                    </a:lnTo>
                    <a:lnTo>
                      <a:pt x="32134" y="147936"/>
                    </a:lnTo>
                    <a:lnTo>
                      <a:pt x="33863" y="145394"/>
                    </a:lnTo>
                    <a:lnTo>
                      <a:pt x="35794" y="143259"/>
                    </a:lnTo>
                    <a:lnTo>
                      <a:pt x="38031" y="141632"/>
                    </a:lnTo>
                    <a:lnTo>
                      <a:pt x="40471" y="140717"/>
                    </a:lnTo>
                    <a:close/>
                    <a:moveTo>
                      <a:pt x="150673" y="68546"/>
                    </a:moveTo>
                    <a:lnTo>
                      <a:pt x="154639" y="68750"/>
                    </a:lnTo>
                    <a:lnTo>
                      <a:pt x="158299" y="69461"/>
                    </a:lnTo>
                    <a:lnTo>
                      <a:pt x="161553" y="70478"/>
                    </a:lnTo>
                    <a:lnTo>
                      <a:pt x="164603" y="71901"/>
                    </a:lnTo>
                    <a:lnTo>
                      <a:pt x="167246" y="73630"/>
                    </a:lnTo>
                    <a:lnTo>
                      <a:pt x="169382" y="75663"/>
                    </a:lnTo>
                    <a:lnTo>
                      <a:pt x="170907" y="77900"/>
                    </a:lnTo>
                    <a:lnTo>
                      <a:pt x="171923" y="80340"/>
                    </a:lnTo>
                    <a:lnTo>
                      <a:pt x="172330" y="82984"/>
                    </a:lnTo>
                    <a:lnTo>
                      <a:pt x="171923" y="85526"/>
                    </a:lnTo>
                    <a:lnTo>
                      <a:pt x="170907" y="87864"/>
                    </a:lnTo>
                    <a:lnTo>
                      <a:pt x="169382" y="90203"/>
                    </a:lnTo>
                    <a:lnTo>
                      <a:pt x="167246" y="92135"/>
                    </a:lnTo>
                    <a:lnTo>
                      <a:pt x="164603" y="93863"/>
                    </a:lnTo>
                    <a:lnTo>
                      <a:pt x="161553" y="95388"/>
                    </a:lnTo>
                    <a:lnTo>
                      <a:pt x="158299" y="96303"/>
                    </a:lnTo>
                    <a:lnTo>
                      <a:pt x="154639" y="97015"/>
                    </a:lnTo>
                    <a:lnTo>
                      <a:pt x="150673" y="97218"/>
                    </a:lnTo>
                    <a:lnTo>
                      <a:pt x="146911" y="97015"/>
                    </a:lnTo>
                    <a:lnTo>
                      <a:pt x="143251" y="96303"/>
                    </a:lnTo>
                    <a:lnTo>
                      <a:pt x="139998" y="95388"/>
                    </a:lnTo>
                    <a:lnTo>
                      <a:pt x="136947" y="93863"/>
                    </a:lnTo>
                    <a:lnTo>
                      <a:pt x="134304" y="92135"/>
                    </a:lnTo>
                    <a:lnTo>
                      <a:pt x="132169" y="90203"/>
                    </a:lnTo>
                    <a:lnTo>
                      <a:pt x="130644" y="87864"/>
                    </a:lnTo>
                    <a:lnTo>
                      <a:pt x="129627" y="85526"/>
                    </a:lnTo>
                    <a:lnTo>
                      <a:pt x="129220" y="82984"/>
                    </a:lnTo>
                    <a:lnTo>
                      <a:pt x="129627" y="80340"/>
                    </a:lnTo>
                    <a:lnTo>
                      <a:pt x="130644" y="77900"/>
                    </a:lnTo>
                    <a:lnTo>
                      <a:pt x="132169" y="75663"/>
                    </a:lnTo>
                    <a:lnTo>
                      <a:pt x="134304" y="73630"/>
                    </a:lnTo>
                    <a:lnTo>
                      <a:pt x="136947" y="71901"/>
                    </a:lnTo>
                    <a:lnTo>
                      <a:pt x="139998" y="70478"/>
                    </a:lnTo>
                    <a:lnTo>
                      <a:pt x="143251" y="69461"/>
                    </a:lnTo>
                    <a:lnTo>
                      <a:pt x="146911" y="68750"/>
                    </a:lnTo>
                    <a:close/>
                    <a:moveTo>
                      <a:pt x="150891" y="0"/>
                    </a:moveTo>
                    <a:lnTo>
                      <a:pt x="150688" y="0"/>
                    </a:lnTo>
                    <a:lnTo>
                      <a:pt x="147028" y="305"/>
                    </a:lnTo>
                    <a:lnTo>
                      <a:pt x="143571" y="1220"/>
                    </a:lnTo>
                    <a:lnTo>
                      <a:pt x="140114" y="2847"/>
                    </a:lnTo>
                    <a:lnTo>
                      <a:pt x="10886" y="76561"/>
                    </a:lnTo>
                    <a:lnTo>
                      <a:pt x="8141" y="78492"/>
                    </a:lnTo>
                    <a:lnTo>
                      <a:pt x="5802" y="80729"/>
                    </a:lnTo>
                    <a:lnTo>
                      <a:pt x="3769" y="83271"/>
                    </a:lnTo>
                    <a:lnTo>
                      <a:pt x="2145" y="86112"/>
                    </a:lnTo>
                    <a:lnTo>
                      <a:pt x="2033" y="86112"/>
                    </a:lnTo>
                    <a:lnTo>
                      <a:pt x="915" y="89162"/>
                    </a:lnTo>
                    <a:lnTo>
                      <a:pt x="203" y="92111"/>
                    </a:lnTo>
                    <a:lnTo>
                      <a:pt x="0" y="95466"/>
                    </a:lnTo>
                    <a:lnTo>
                      <a:pt x="0" y="264246"/>
                    </a:lnTo>
                    <a:lnTo>
                      <a:pt x="407" y="268109"/>
                    </a:lnTo>
                    <a:lnTo>
                      <a:pt x="1423" y="271566"/>
                    </a:lnTo>
                    <a:lnTo>
                      <a:pt x="2949" y="275023"/>
                    </a:lnTo>
                    <a:lnTo>
                      <a:pt x="5084" y="278073"/>
                    </a:lnTo>
                    <a:lnTo>
                      <a:pt x="7727" y="280819"/>
                    </a:lnTo>
                    <a:lnTo>
                      <a:pt x="10879" y="282954"/>
                    </a:lnTo>
                    <a:lnTo>
                      <a:pt x="140108" y="356871"/>
                    </a:lnTo>
                    <a:lnTo>
                      <a:pt x="143565" y="358396"/>
                    </a:lnTo>
                    <a:lnTo>
                      <a:pt x="147022" y="359413"/>
                    </a:lnTo>
                    <a:lnTo>
                      <a:pt x="147026" y="359414"/>
                    </a:lnTo>
                    <a:lnTo>
                      <a:pt x="150686" y="359617"/>
                    </a:lnTo>
                    <a:lnTo>
                      <a:pt x="154550" y="359414"/>
                    </a:lnTo>
                    <a:lnTo>
                      <a:pt x="158108" y="358397"/>
                    </a:lnTo>
                    <a:lnTo>
                      <a:pt x="161463" y="356872"/>
                    </a:lnTo>
                    <a:lnTo>
                      <a:pt x="290691" y="282955"/>
                    </a:lnTo>
                    <a:lnTo>
                      <a:pt x="293843" y="280820"/>
                    </a:lnTo>
                    <a:lnTo>
                      <a:pt x="296486" y="278075"/>
                    </a:lnTo>
                    <a:lnTo>
                      <a:pt x="298622" y="275024"/>
                    </a:lnTo>
                    <a:lnTo>
                      <a:pt x="300147" y="271568"/>
                    </a:lnTo>
                    <a:lnTo>
                      <a:pt x="301163" y="268111"/>
                    </a:lnTo>
                    <a:lnTo>
                      <a:pt x="301570" y="264247"/>
                    </a:lnTo>
                    <a:lnTo>
                      <a:pt x="301570" y="95468"/>
                    </a:lnTo>
                    <a:lnTo>
                      <a:pt x="301367" y="92113"/>
                    </a:lnTo>
                    <a:lnTo>
                      <a:pt x="300655" y="89164"/>
                    </a:lnTo>
                    <a:lnTo>
                      <a:pt x="299537" y="86114"/>
                    </a:lnTo>
                    <a:lnTo>
                      <a:pt x="299435" y="86114"/>
                    </a:lnTo>
                    <a:lnTo>
                      <a:pt x="297810" y="83271"/>
                    </a:lnTo>
                    <a:lnTo>
                      <a:pt x="295777" y="80729"/>
                    </a:lnTo>
                    <a:lnTo>
                      <a:pt x="293438" y="78492"/>
                    </a:lnTo>
                    <a:lnTo>
                      <a:pt x="290693" y="76561"/>
                    </a:lnTo>
                    <a:lnTo>
                      <a:pt x="161465" y="2847"/>
                    </a:lnTo>
                    <a:lnTo>
                      <a:pt x="158110" y="1220"/>
                    </a:lnTo>
                    <a:lnTo>
                      <a:pt x="154552" y="305"/>
                    </a:lnTo>
                    <a:close/>
                  </a:path>
                </a:pathLst>
              </a:custGeom>
              <a:solidFill>
                <a:srgbClr val="28828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384422" y="5184732"/>
              <a:ext cx="2047274" cy="778165"/>
              <a:chOff x="2360504" y="5707358"/>
              <a:chExt cx="2544176" cy="967036"/>
            </a:xfrm>
          </p:grpSpPr>
          <p:sp>
            <p:nvSpPr>
              <p:cNvPr id="65" name="TextBox 64"/>
              <p:cNvSpPr txBox="1"/>
              <p:nvPr/>
            </p:nvSpPr>
            <p:spPr>
              <a:xfrm flipH="1">
                <a:off x="3798681" y="5707358"/>
                <a:ext cx="1105999" cy="38247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Hobbies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360504" y="6043306"/>
                <a:ext cx="2544176" cy="6310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685800">
                  <a:defRPr/>
                </a:pPr>
                <a:r>
                  <a:rPr lang="en-US" sz="900" dirty="0" smtClean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 walk </a:t>
                </a: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sz="900" dirty="0" smtClean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beach</a:t>
                </a:r>
                <a:endParaRPr lang="en-US" sz="900" dirty="0">
                  <a:solidFill>
                    <a:srgbClr val="4343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 Hobbies (Mentoring)</a:t>
                </a:r>
              </a:p>
              <a:p>
                <a:pPr algn="r"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Coding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="" xmlns:a16="http://schemas.microsoft.com/office/drawing/2014/main" id="{C92C0BBD-E2E2-40C5-BF2A-C33C2E8594B1}"/>
                </a:ext>
              </a:extLst>
            </p:cNvPr>
            <p:cNvGrpSpPr/>
            <p:nvPr/>
          </p:nvGrpSpPr>
          <p:grpSpPr>
            <a:xfrm>
              <a:off x="291728" y="3801183"/>
              <a:ext cx="2841508" cy="1198153"/>
              <a:chOff x="291728" y="3801183"/>
              <a:chExt cx="2841508" cy="1198153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02831" y="3823784"/>
                <a:ext cx="1870512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Skills &amp; Technology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91728" y="3801183"/>
                <a:ext cx="372732" cy="372733"/>
                <a:chOff x="4789407" y="5100692"/>
                <a:chExt cx="1907038" cy="1907038"/>
              </a:xfrm>
              <a:solidFill>
                <a:srgbClr val="BE8128"/>
              </a:solidFill>
            </p:grpSpPr>
            <p:sp>
              <p:nvSpPr>
                <p:cNvPr id="60" name="Freeform 6"/>
                <p:cNvSpPr>
                  <a:spLocks/>
                </p:cNvSpPr>
                <p:nvPr/>
              </p:nvSpPr>
              <p:spPr bwMode="auto">
                <a:xfrm>
                  <a:off x="5519089" y="5774996"/>
                  <a:ext cx="447675" cy="446744"/>
                </a:xfrm>
                <a:custGeom>
                  <a:avLst/>
                  <a:gdLst>
                    <a:gd name="T0" fmla="*/ 481 w 962"/>
                    <a:gd name="T1" fmla="*/ 0 h 960"/>
                    <a:gd name="T2" fmla="*/ 541 w 962"/>
                    <a:gd name="T3" fmla="*/ 4 h 960"/>
                    <a:gd name="T4" fmla="*/ 599 w 962"/>
                    <a:gd name="T5" fmla="*/ 14 h 960"/>
                    <a:gd name="T6" fmla="*/ 655 w 962"/>
                    <a:gd name="T7" fmla="*/ 32 h 960"/>
                    <a:gd name="T8" fmla="*/ 707 w 962"/>
                    <a:gd name="T9" fmla="*/ 56 h 960"/>
                    <a:gd name="T10" fmla="*/ 755 w 962"/>
                    <a:gd name="T11" fmla="*/ 86 h 960"/>
                    <a:gd name="T12" fmla="*/ 800 w 962"/>
                    <a:gd name="T13" fmla="*/ 121 h 960"/>
                    <a:gd name="T14" fmla="*/ 840 w 962"/>
                    <a:gd name="T15" fmla="*/ 162 h 960"/>
                    <a:gd name="T16" fmla="*/ 875 w 962"/>
                    <a:gd name="T17" fmla="*/ 206 h 960"/>
                    <a:gd name="T18" fmla="*/ 904 w 962"/>
                    <a:gd name="T19" fmla="*/ 255 h 960"/>
                    <a:gd name="T20" fmla="*/ 929 w 962"/>
                    <a:gd name="T21" fmla="*/ 307 h 960"/>
                    <a:gd name="T22" fmla="*/ 947 w 962"/>
                    <a:gd name="T23" fmla="*/ 362 h 960"/>
                    <a:gd name="T24" fmla="*/ 958 w 962"/>
                    <a:gd name="T25" fmla="*/ 420 h 960"/>
                    <a:gd name="T26" fmla="*/ 962 w 962"/>
                    <a:gd name="T27" fmla="*/ 480 h 960"/>
                    <a:gd name="T28" fmla="*/ 958 w 962"/>
                    <a:gd name="T29" fmla="*/ 540 h 960"/>
                    <a:gd name="T30" fmla="*/ 947 w 962"/>
                    <a:gd name="T31" fmla="*/ 598 h 960"/>
                    <a:gd name="T32" fmla="*/ 929 w 962"/>
                    <a:gd name="T33" fmla="*/ 653 h 960"/>
                    <a:gd name="T34" fmla="*/ 904 w 962"/>
                    <a:gd name="T35" fmla="*/ 706 h 960"/>
                    <a:gd name="T36" fmla="*/ 875 w 962"/>
                    <a:gd name="T37" fmla="*/ 754 h 960"/>
                    <a:gd name="T38" fmla="*/ 840 w 962"/>
                    <a:gd name="T39" fmla="*/ 799 h 960"/>
                    <a:gd name="T40" fmla="*/ 800 w 962"/>
                    <a:gd name="T41" fmla="*/ 838 h 960"/>
                    <a:gd name="T42" fmla="*/ 755 w 962"/>
                    <a:gd name="T43" fmla="*/ 874 h 960"/>
                    <a:gd name="T44" fmla="*/ 707 w 962"/>
                    <a:gd name="T45" fmla="*/ 904 h 960"/>
                    <a:gd name="T46" fmla="*/ 655 w 962"/>
                    <a:gd name="T47" fmla="*/ 928 h 960"/>
                    <a:gd name="T48" fmla="*/ 599 w 962"/>
                    <a:gd name="T49" fmla="*/ 945 h 960"/>
                    <a:gd name="T50" fmla="*/ 541 w 962"/>
                    <a:gd name="T51" fmla="*/ 956 h 960"/>
                    <a:gd name="T52" fmla="*/ 481 w 962"/>
                    <a:gd name="T53" fmla="*/ 960 h 960"/>
                    <a:gd name="T54" fmla="*/ 421 w 962"/>
                    <a:gd name="T55" fmla="*/ 956 h 960"/>
                    <a:gd name="T56" fmla="*/ 363 w 962"/>
                    <a:gd name="T57" fmla="*/ 945 h 960"/>
                    <a:gd name="T58" fmla="*/ 307 w 962"/>
                    <a:gd name="T59" fmla="*/ 928 h 960"/>
                    <a:gd name="T60" fmla="*/ 255 w 962"/>
                    <a:gd name="T61" fmla="*/ 904 h 960"/>
                    <a:gd name="T62" fmla="*/ 207 w 962"/>
                    <a:gd name="T63" fmla="*/ 874 h 960"/>
                    <a:gd name="T64" fmla="*/ 162 w 962"/>
                    <a:gd name="T65" fmla="*/ 838 h 960"/>
                    <a:gd name="T66" fmla="*/ 122 w 962"/>
                    <a:gd name="T67" fmla="*/ 799 h 960"/>
                    <a:gd name="T68" fmla="*/ 87 w 962"/>
                    <a:gd name="T69" fmla="*/ 754 h 960"/>
                    <a:gd name="T70" fmla="*/ 58 w 962"/>
                    <a:gd name="T71" fmla="*/ 706 h 960"/>
                    <a:gd name="T72" fmla="*/ 33 w 962"/>
                    <a:gd name="T73" fmla="*/ 653 h 960"/>
                    <a:gd name="T74" fmla="*/ 15 w 962"/>
                    <a:gd name="T75" fmla="*/ 598 h 960"/>
                    <a:gd name="T76" fmla="*/ 4 w 962"/>
                    <a:gd name="T77" fmla="*/ 540 h 960"/>
                    <a:gd name="T78" fmla="*/ 0 w 962"/>
                    <a:gd name="T79" fmla="*/ 480 h 960"/>
                    <a:gd name="T80" fmla="*/ 4 w 962"/>
                    <a:gd name="T81" fmla="*/ 420 h 960"/>
                    <a:gd name="T82" fmla="*/ 15 w 962"/>
                    <a:gd name="T83" fmla="*/ 362 h 960"/>
                    <a:gd name="T84" fmla="*/ 33 w 962"/>
                    <a:gd name="T85" fmla="*/ 307 h 960"/>
                    <a:gd name="T86" fmla="*/ 58 w 962"/>
                    <a:gd name="T87" fmla="*/ 255 h 960"/>
                    <a:gd name="T88" fmla="*/ 87 w 962"/>
                    <a:gd name="T89" fmla="*/ 206 h 960"/>
                    <a:gd name="T90" fmla="*/ 122 w 962"/>
                    <a:gd name="T91" fmla="*/ 162 h 960"/>
                    <a:gd name="T92" fmla="*/ 162 w 962"/>
                    <a:gd name="T93" fmla="*/ 121 h 960"/>
                    <a:gd name="T94" fmla="*/ 207 w 962"/>
                    <a:gd name="T95" fmla="*/ 86 h 960"/>
                    <a:gd name="T96" fmla="*/ 255 w 962"/>
                    <a:gd name="T97" fmla="*/ 56 h 960"/>
                    <a:gd name="T98" fmla="*/ 307 w 962"/>
                    <a:gd name="T99" fmla="*/ 32 h 960"/>
                    <a:gd name="T100" fmla="*/ 363 w 962"/>
                    <a:gd name="T101" fmla="*/ 14 h 960"/>
                    <a:gd name="T102" fmla="*/ 421 w 962"/>
                    <a:gd name="T103" fmla="*/ 4 h 960"/>
                    <a:gd name="T104" fmla="*/ 481 w 962"/>
                    <a:gd name="T105" fmla="*/ 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962" h="960">
                      <a:moveTo>
                        <a:pt x="481" y="0"/>
                      </a:moveTo>
                      <a:lnTo>
                        <a:pt x="541" y="4"/>
                      </a:lnTo>
                      <a:lnTo>
                        <a:pt x="599" y="14"/>
                      </a:lnTo>
                      <a:lnTo>
                        <a:pt x="655" y="32"/>
                      </a:lnTo>
                      <a:lnTo>
                        <a:pt x="707" y="56"/>
                      </a:lnTo>
                      <a:lnTo>
                        <a:pt x="755" y="86"/>
                      </a:lnTo>
                      <a:lnTo>
                        <a:pt x="800" y="121"/>
                      </a:lnTo>
                      <a:lnTo>
                        <a:pt x="840" y="162"/>
                      </a:lnTo>
                      <a:lnTo>
                        <a:pt x="875" y="206"/>
                      </a:lnTo>
                      <a:lnTo>
                        <a:pt x="904" y="255"/>
                      </a:lnTo>
                      <a:lnTo>
                        <a:pt x="929" y="307"/>
                      </a:lnTo>
                      <a:lnTo>
                        <a:pt x="947" y="362"/>
                      </a:lnTo>
                      <a:lnTo>
                        <a:pt x="958" y="420"/>
                      </a:lnTo>
                      <a:lnTo>
                        <a:pt x="962" y="480"/>
                      </a:lnTo>
                      <a:lnTo>
                        <a:pt x="958" y="540"/>
                      </a:lnTo>
                      <a:lnTo>
                        <a:pt x="947" y="598"/>
                      </a:lnTo>
                      <a:lnTo>
                        <a:pt x="929" y="653"/>
                      </a:lnTo>
                      <a:lnTo>
                        <a:pt x="904" y="706"/>
                      </a:lnTo>
                      <a:lnTo>
                        <a:pt x="875" y="754"/>
                      </a:lnTo>
                      <a:lnTo>
                        <a:pt x="840" y="799"/>
                      </a:lnTo>
                      <a:lnTo>
                        <a:pt x="800" y="838"/>
                      </a:lnTo>
                      <a:lnTo>
                        <a:pt x="755" y="874"/>
                      </a:lnTo>
                      <a:lnTo>
                        <a:pt x="707" y="904"/>
                      </a:lnTo>
                      <a:lnTo>
                        <a:pt x="655" y="928"/>
                      </a:lnTo>
                      <a:lnTo>
                        <a:pt x="599" y="945"/>
                      </a:lnTo>
                      <a:lnTo>
                        <a:pt x="541" y="956"/>
                      </a:lnTo>
                      <a:lnTo>
                        <a:pt x="481" y="960"/>
                      </a:lnTo>
                      <a:lnTo>
                        <a:pt x="421" y="956"/>
                      </a:lnTo>
                      <a:lnTo>
                        <a:pt x="363" y="945"/>
                      </a:lnTo>
                      <a:lnTo>
                        <a:pt x="307" y="928"/>
                      </a:lnTo>
                      <a:lnTo>
                        <a:pt x="255" y="904"/>
                      </a:lnTo>
                      <a:lnTo>
                        <a:pt x="207" y="874"/>
                      </a:lnTo>
                      <a:lnTo>
                        <a:pt x="162" y="838"/>
                      </a:lnTo>
                      <a:lnTo>
                        <a:pt x="122" y="799"/>
                      </a:lnTo>
                      <a:lnTo>
                        <a:pt x="87" y="754"/>
                      </a:lnTo>
                      <a:lnTo>
                        <a:pt x="58" y="706"/>
                      </a:lnTo>
                      <a:lnTo>
                        <a:pt x="33" y="653"/>
                      </a:lnTo>
                      <a:lnTo>
                        <a:pt x="15" y="598"/>
                      </a:lnTo>
                      <a:lnTo>
                        <a:pt x="4" y="540"/>
                      </a:lnTo>
                      <a:lnTo>
                        <a:pt x="0" y="480"/>
                      </a:lnTo>
                      <a:lnTo>
                        <a:pt x="4" y="420"/>
                      </a:lnTo>
                      <a:lnTo>
                        <a:pt x="15" y="362"/>
                      </a:lnTo>
                      <a:lnTo>
                        <a:pt x="33" y="307"/>
                      </a:lnTo>
                      <a:lnTo>
                        <a:pt x="58" y="255"/>
                      </a:lnTo>
                      <a:lnTo>
                        <a:pt x="87" y="206"/>
                      </a:lnTo>
                      <a:lnTo>
                        <a:pt x="122" y="162"/>
                      </a:lnTo>
                      <a:lnTo>
                        <a:pt x="162" y="121"/>
                      </a:lnTo>
                      <a:lnTo>
                        <a:pt x="207" y="86"/>
                      </a:lnTo>
                      <a:lnTo>
                        <a:pt x="255" y="56"/>
                      </a:lnTo>
                      <a:lnTo>
                        <a:pt x="307" y="32"/>
                      </a:lnTo>
                      <a:lnTo>
                        <a:pt x="363" y="14"/>
                      </a:lnTo>
                      <a:lnTo>
                        <a:pt x="421" y="4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1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Freeform 7"/>
                <p:cNvSpPr>
                  <a:spLocks noEditPoints="1"/>
                </p:cNvSpPr>
                <p:nvPr/>
              </p:nvSpPr>
              <p:spPr bwMode="auto">
                <a:xfrm>
                  <a:off x="4789407" y="5100692"/>
                  <a:ext cx="1907038" cy="1907038"/>
                </a:xfrm>
                <a:custGeom>
                  <a:avLst/>
                  <a:gdLst>
                    <a:gd name="T0" fmla="*/ 1746 w 4098"/>
                    <a:gd name="T1" fmla="*/ 764 h 4098"/>
                    <a:gd name="T2" fmla="*/ 1383 w 4098"/>
                    <a:gd name="T3" fmla="*/ 909 h 4098"/>
                    <a:gd name="T4" fmla="*/ 1082 w 4098"/>
                    <a:gd name="T5" fmla="*/ 1150 h 4098"/>
                    <a:gd name="T6" fmla="*/ 863 w 4098"/>
                    <a:gd name="T7" fmla="*/ 1469 h 4098"/>
                    <a:gd name="T8" fmla="*/ 744 w 4098"/>
                    <a:gd name="T9" fmla="*/ 1845 h 4098"/>
                    <a:gd name="T10" fmla="*/ 744 w 4098"/>
                    <a:gd name="T11" fmla="*/ 2253 h 4098"/>
                    <a:gd name="T12" fmla="*/ 863 w 4098"/>
                    <a:gd name="T13" fmla="*/ 2629 h 4098"/>
                    <a:gd name="T14" fmla="*/ 1082 w 4098"/>
                    <a:gd name="T15" fmla="*/ 2948 h 4098"/>
                    <a:gd name="T16" fmla="*/ 1383 w 4098"/>
                    <a:gd name="T17" fmla="*/ 3189 h 4098"/>
                    <a:gd name="T18" fmla="*/ 1746 w 4098"/>
                    <a:gd name="T19" fmla="*/ 3334 h 4098"/>
                    <a:gd name="T20" fmla="*/ 2152 w 4098"/>
                    <a:gd name="T21" fmla="*/ 3365 h 4098"/>
                    <a:gd name="T22" fmla="*/ 2540 w 4098"/>
                    <a:gd name="T23" fmla="*/ 3275 h 4098"/>
                    <a:gd name="T24" fmla="*/ 2875 w 4098"/>
                    <a:gd name="T25" fmla="*/ 3080 h 4098"/>
                    <a:gd name="T26" fmla="*/ 3137 w 4098"/>
                    <a:gd name="T27" fmla="*/ 2797 h 4098"/>
                    <a:gd name="T28" fmla="*/ 3308 w 4098"/>
                    <a:gd name="T29" fmla="*/ 2448 h 4098"/>
                    <a:gd name="T30" fmla="*/ 3369 w 4098"/>
                    <a:gd name="T31" fmla="*/ 2049 h 4098"/>
                    <a:gd name="T32" fmla="*/ 3308 w 4098"/>
                    <a:gd name="T33" fmla="*/ 1650 h 4098"/>
                    <a:gd name="T34" fmla="*/ 3137 w 4098"/>
                    <a:gd name="T35" fmla="*/ 1301 h 4098"/>
                    <a:gd name="T36" fmla="*/ 2875 w 4098"/>
                    <a:gd name="T37" fmla="*/ 1018 h 4098"/>
                    <a:gd name="T38" fmla="*/ 2540 w 4098"/>
                    <a:gd name="T39" fmla="*/ 823 h 4098"/>
                    <a:gd name="T40" fmla="*/ 2152 w 4098"/>
                    <a:gd name="T41" fmla="*/ 733 h 4098"/>
                    <a:gd name="T42" fmla="*/ 2317 w 4098"/>
                    <a:gd name="T43" fmla="*/ 4 h 4098"/>
                    <a:gd name="T44" fmla="*/ 2399 w 4098"/>
                    <a:gd name="T45" fmla="*/ 73 h 4098"/>
                    <a:gd name="T46" fmla="*/ 2646 w 4098"/>
                    <a:gd name="T47" fmla="*/ 478 h 4098"/>
                    <a:gd name="T48" fmla="*/ 3168 w 4098"/>
                    <a:gd name="T49" fmla="*/ 423 h 4098"/>
                    <a:gd name="T50" fmla="*/ 3259 w 4098"/>
                    <a:gd name="T51" fmla="*/ 402 h 4098"/>
                    <a:gd name="T52" fmla="*/ 3662 w 4098"/>
                    <a:gd name="T53" fmla="*/ 776 h 4098"/>
                    <a:gd name="T54" fmla="*/ 3697 w 4098"/>
                    <a:gd name="T55" fmla="*/ 862 h 4098"/>
                    <a:gd name="T56" fmla="*/ 3491 w 4098"/>
                    <a:gd name="T57" fmla="*/ 1187 h 4098"/>
                    <a:gd name="T58" fmla="*/ 3652 w 4098"/>
                    <a:gd name="T59" fmla="*/ 1544 h 4098"/>
                    <a:gd name="T60" fmla="*/ 4050 w 4098"/>
                    <a:gd name="T61" fmla="*/ 1712 h 4098"/>
                    <a:gd name="T62" fmla="*/ 4098 w 4098"/>
                    <a:gd name="T63" fmla="*/ 1809 h 4098"/>
                    <a:gd name="T64" fmla="*/ 4069 w 4098"/>
                    <a:gd name="T65" fmla="*/ 2367 h 4098"/>
                    <a:gd name="T66" fmla="*/ 3678 w 4098"/>
                    <a:gd name="T67" fmla="*/ 2459 h 4098"/>
                    <a:gd name="T68" fmla="*/ 3539 w 4098"/>
                    <a:gd name="T69" fmla="*/ 2825 h 4098"/>
                    <a:gd name="T70" fmla="*/ 3694 w 4098"/>
                    <a:gd name="T71" fmla="*/ 3213 h 4098"/>
                    <a:gd name="T72" fmla="*/ 3677 w 4098"/>
                    <a:gd name="T73" fmla="*/ 3303 h 4098"/>
                    <a:gd name="T74" fmla="*/ 3282 w 4098"/>
                    <a:gd name="T75" fmla="*/ 3688 h 4098"/>
                    <a:gd name="T76" fmla="*/ 3189 w 4098"/>
                    <a:gd name="T77" fmla="*/ 3687 h 4098"/>
                    <a:gd name="T78" fmla="*/ 2737 w 4098"/>
                    <a:gd name="T79" fmla="*/ 3583 h 4098"/>
                    <a:gd name="T80" fmla="*/ 2408 w 4098"/>
                    <a:gd name="T81" fmla="*/ 3997 h 4098"/>
                    <a:gd name="T82" fmla="*/ 2343 w 4098"/>
                    <a:gd name="T83" fmla="*/ 4084 h 4098"/>
                    <a:gd name="T84" fmla="*/ 1781 w 4098"/>
                    <a:gd name="T85" fmla="*/ 4094 h 4098"/>
                    <a:gd name="T86" fmla="*/ 1699 w 4098"/>
                    <a:gd name="T87" fmla="*/ 4025 h 4098"/>
                    <a:gd name="T88" fmla="*/ 1452 w 4098"/>
                    <a:gd name="T89" fmla="*/ 3620 h 4098"/>
                    <a:gd name="T90" fmla="*/ 930 w 4098"/>
                    <a:gd name="T91" fmla="*/ 3675 h 4098"/>
                    <a:gd name="T92" fmla="*/ 838 w 4098"/>
                    <a:gd name="T93" fmla="*/ 3694 h 4098"/>
                    <a:gd name="T94" fmla="*/ 436 w 4098"/>
                    <a:gd name="T95" fmla="*/ 3322 h 4098"/>
                    <a:gd name="T96" fmla="*/ 401 w 4098"/>
                    <a:gd name="T97" fmla="*/ 3236 h 4098"/>
                    <a:gd name="T98" fmla="*/ 607 w 4098"/>
                    <a:gd name="T99" fmla="*/ 2911 h 4098"/>
                    <a:gd name="T100" fmla="*/ 446 w 4098"/>
                    <a:gd name="T101" fmla="*/ 2554 h 4098"/>
                    <a:gd name="T102" fmla="*/ 48 w 4098"/>
                    <a:gd name="T103" fmla="*/ 2386 h 4098"/>
                    <a:gd name="T104" fmla="*/ 0 w 4098"/>
                    <a:gd name="T105" fmla="*/ 2289 h 4098"/>
                    <a:gd name="T106" fmla="*/ 29 w 4098"/>
                    <a:gd name="T107" fmla="*/ 1731 h 4098"/>
                    <a:gd name="T108" fmla="*/ 420 w 4098"/>
                    <a:gd name="T109" fmla="*/ 1639 h 4098"/>
                    <a:gd name="T110" fmla="*/ 559 w 4098"/>
                    <a:gd name="T111" fmla="*/ 1273 h 4098"/>
                    <a:gd name="T112" fmla="*/ 404 w 4098"/>
                    <a:gd name="T113" fmla="*/ 885 h 4098"/>
                    <a:gd name="T114" fmla="*/ 421 w 4098"/>
                    <a:gd name="T115" fmla="*/ 795 h 4098"/>
                    <a:gd name="T116" fmla="*/ 816 w 4098"/>
                    <a:gd name="T117" fmla="*/ 410 h 4098"/>
                    <a:gd name="T118" fmla="*/ 909 w 4098"/>
                    <a:gd name="T119" fmla="*/ 411 h 4098"/>
                    <a:gd name="T120" fmla="*/ 1361 w 4098"/>
                    <a:gd name="T121" fmla="*/ 515 h 4098"/>
                    <a:gd name="T122" fmla="*/ 1690 w 4098"/>
                    <a:gd name="T123" fmla="*/ 101 h 4098"/>
                    <a:gd name="T124" fmla="*/ 1755 w 4098"/>
                    <a:gd name="T125" fmla="*/ 14 h 40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098" h="4098">
                      <a:moveTo>
                        <a:pt x="2049" y="729"/>
                      </a:moveTo>
                      <a:lnTo>
                        <a:pt x="1946" y="733"/>
                      </a:lnTo>
                      <a:lnTo>
                        <a:pt x="1845" y="744"/>
                      </a:lnTo>
                      <a:lnTo>
                        <a:pt x="1746" y="764"/>
                      </a:lnTo>
                      <a:lnTo>
                        <a:pt x="1650" y="790"/>
                      </a:lnTo>
                      <a:lnTo>
                        <a:pt x="1558" y="823"/>
                      </a:lnTo>
                      <a:lnTo>
                        <a:pt x="1469" y="863"/>
                      </a:lnTo>
                      <a:lnTo>
                        <a:pt x="1383" y="909"/>
                      </a:lnTo>
                      <a:lnTo>
                        <a:pt x="1301" y="961"/>
                      </a:lnTo>
                      <a:lnTo>
                        <a:pt x="1223" y="1018"/>
                      </a:lnTo>
                      <a:lnTo>
                        <a:pt x="1150" y="1082"/>
                      </a:lnTo>
                      <a:lnTo>
                        <a:pt x="1082" y="1150"/>
                      </a:lnTo>
                      <a:lnTo>
                        <a:pt x="1018" y="1223"/>
                      </a:lnTo>
                      <a:lnTo>
                        <a:pt x="961" y="1301"/>
                      </a:lnTo>
                      <a:lnTo>
                        <a:pt x="909" y="1383"/>
                      </a:lnTo>
                      <a:lnTo>
                        <a:pt x="863" y="1469"/>
                      </a:lnTo>
                      <a:lnTo>
                        <a:pt x="823" y="1558"/>
                      </a:lnTo>
                      <a:lnTo>
                        <a:pt x="790" y="1650"/>
                      </a:lnTo>
                      <a:lnTo>
                        <a:pt x="764" y="1746"/>
                      </a:lnTo>
                      <a:lnTo>
                        <a:pt x="744" y="1845"/>
                      </a:lnTo>
                      <a:lnTo>
                        <a:pt x="733" y="1946"/>
                      </a:lnTo>
                      <a:lnTo>
                        <a:pt x="729" y="2049"/>
                      </a:lnTo>
                      <a:lnTo>
                        <a:pt x="733" y="2152"/>
                      </a:lnTo>
                      <a:lnTo>
                        <a:pt x="744" y="2253"/>
                      </a:lnTo>
                      <a:lnTo>
                        <a:pt x="764" y="2352"/>
                      </a:lnTo>
                      <a:lnTo>
                        <a:pt x="790" y="2448"/>
                      </a:lnTo>
                      <a:lnTo>
                        <a:pt x="823" y="2540"/>
                      </a:lnTo>
                      <a:lnTo>
                        <a:pt x="863" y="2629"/>
                      </a:lnTo>
                      <a:lnTo>
                        <a:pt x="909" y="2715"/>
                      </a:lnTo>
                      <a:lnTo>
                        <a:pt x="961" y="2797"/>
                      </a:lnTo>
                      <a:lnTo>
                        <a:pt x="1018" y="2875"/>
                      </a:lnTo>
                      <a:lnTo>
                        <a:pt x="1082" y="2948"/>
                      </a:lnTo>
                      <a:lnTo>
                        <a:pt x="1150" y="3016"/>
                      </a:lnTo>
                      <a:lnTo>
                        <a:pt x="1223" y="3080"/>
                      </a:lnTo>
                      <a:lnTo>
                        <a:pt x="1301" y="3137"/>
                      </a:lnTo>
                      <a:lnTo>
                        <a:pt x="1383" y="3189"/>
                      </a:lnTo>
                      <a:lnTo>
                        <a:pt x="1469" y="3235"/>
                      </a:lnTo>
                      <a:lnTo>
                        <a:pt x="1558" y="3275"/>
                      </a:lnTo>
                      <a:lnTo>
                        <a:pt x="1650" y="3308"/>
                      </a:lnTo>
                      <a:lnTo>
                        <a:pt x="1746" y="3334"/>
                      </a:lnTo>
                      <a:lnTo>
                        <a:pt x="1845" y="3354"/>
                      </a:lnTo>
                      <a:lnTo>
                        <a:pt x="1946" y="3365"/>
                      </a:lnTo>
                      <a:lnTo>
                        <a:pt x="2049" y="3369"/>
                      </a:lnTo>
                      <a:lnTo>
                        <a:pt x="2152" y="3365"/>
                      </a:lnTo>
                      <a:lnTo>
                        <a:pt x="2253" y="3354"/>
                      </a:lnTo>
                      <a:lnTo>
                        <a:pt x="2352" y="3334"/>
                      </a:lnTo>
                      <a:lnTo>
                        <a:pt x="2448" y="3308"/>
                      </a:lnTo>
                      <a:lnTo>
                        <a:pt x="2540" y="3275"/>
                      </a:lnTo>
                      <a:lnTo>
                        <a:pt x="2629" y="3235"/>
                      </a:lnTo>
                      <a:lnTo>
                        <a:pt x="2715" y="3189"/>
                      </a:lnTo>
                      <a:lnTo>
                        <a:pt x="2797" y="3137"/>
                      </a:lnTo>
                      <a:lnTo>
                        <a:pt x="2875" y="3080"/>
                      </a:lnTo>
                      <a:lnTo>
                        <a:pt x="2948" y="3016"/>
                      </a:lnTo>
                      <a:lnTo>
                        <a:pt x="3016" y="2948"/>
                      </a:lnTo>
                      <a:lnTo>
                        <a:pt x="3080" y="2875"/>
                      </a:lnTo>
                      <a:lnTo>
                        <a:pt x="3137" y="2797"/>
                      </a:lnTo>
                      <a:lnTo>
                        <a:pt x="3189" y="2715"/>
                      </a:lnTo>
                      <a:lnTo>
                        <a:pt x="3235" y="2629"/>
                      </a:lnTo>
                      <a:lnTo>
                        <a:pt x="3275" y="2540"/>
                      </a:lnTo>
                      <a:lnTo>
                        <a:pt x="3308" y="2448"/>
                      </a:lnTo>
                      <a:lnTo>
                        <a:pt x="3334" y="2352"/>
                      </a:lnTo>
                      <a:lnTo>
                        <a:pt x="3354" y="2253"/>
                      </a:lnTo>
                      <a:lnTo>
                        <a:pt x="3365" y="2152"/>
                      </a:lnTo>
                      <a:lnTo>
                        <a:pt x="3369" y="2049"/>
                      </a:lnTo>
                      <a:lnTo>
                        <a:pt x="3365" y="1946"/>
                      </a:lnTo>
                      <a:lnTo>
                        <a:pt x="3354" y="1845"/>
                      </a:lnTo>
                      <a:lnTo>
                        <a:pt x="3334" y="1746"/>
                      </a:lnTo>
                      <a:lnTo>
                        <a:pt x="3308" y="1650"/>
                      </a:lnTo>
                      <a:lnTo>
                        <a:pt x="3275" y="1558"/>
                      </a:lnTo>
                      <a:lnTo>
                        <a:pt x="3235" y="1469"/>
                      </a:lnTo>
                      <a:lnTo>
                        <a:pt x="3189" y="1383"/>
                      </a:lnTo>
                      <a:lnTo>
                        <a:pt x="3137" y="1301"/>
                      </a:lnTo>
                      <a:lnTo>
                        <a:pt x="3080" y="1223"/>
                      </a:lnTo>
                      <a:lnTo>
                        <a:pt x="3016" y="1150"/>
                      </a:lnTo>
                      <a:lnTo>
                        <a:pt x="2948" y="1082"/>
                      </a:lnTo>
                      <a:lnTo>
                        <a:pt x="2875" y="1018"/>
                      </a:lnTo>
                      <a:lnTo>
                        <a:pt x="2797" y="961"/>
                      </a:lnTo>
                      <a:lnTo>
                        <a:pt x="2715" y="909"/>
                      </a:lnTo>
                      <a:lnTo>
                        <a:pt x="2629" y="863"/>
                      </a:lnTo>
                      <a:lnTo>
                        <a:pt x="2540" y="823"/>
                      </a:lnTo>
                      <a:lnTo>
                        <a:pt x="2448" y="790"/>
                      </a:lnTo>
                      <a:lnTo>
                        <a:pt x="2352" y="764"/>
                      </a:lnTo>
                      <a:lnTo>
                        <a:pt x="2253" y="744"/>
                      </a:lnTo>
                      <a:lnTo>
                        <a:pt x="2152" y="733"/>
                      </a:lnTo>
                      <a:lnTo>
                        <a:pt x="2049" y="729"/>
                      </a:lnTo>
                      <a:close/>
                      <a:moveTo>
                        <a:pt x="1809" y="0"/>
                      </a:moveTo>
                      <a:lnTo>
                        <a:pt x="2289" y="0"/>
                      </a:lnTo>
                      <a:lnTo>
                        <a:pt x="2317" y="4"/>
                      </a:lnTo>
                      <a:lnTo>
                        <a:pt x="2343" y="14"/>
                      </a:lnTo>
                      <a:lnTo>
                        <a:pt x="2367" y="29"/>
                      </a:lnTo>
                      <a:lnTo>
                        <a:pt x="2386" y="48"/>
                      </a:lnTo>
                      <a:lnTo>
                        <a:pt x="2399" y="73"/>
                      </a:lnTo>
                      <a:lnTo>
                        <a:pt x="2408" y="101"/>
                      </a:lnTo>
                      <a:lnTo>
                        <a:pt x="2459" y="420"/>
                      </a:lnTo>
                      <a:lnTo>
                        <a:pt x="2554" y="446"/>
                      </a:lnTo>
                      <a:lnTo>
                        <a:pt x="2646" y="478"/>
                      </a:lnTo>
                      <a:lnTo>
                        <a:pt x="2737" y="515"/>
                      </a:lnTo>
                      <a:lnTo>
                        <a:pt x="2825" y="559"/>
                      </a:lnTo>
                      <a:lnTo>
                        <a:pt x="2911" y="607"/>
                      </a:lnTo>
                      <a:lnTo>
                        <a:pt x="3168" y="423"/>
                      </a:lnTo>
                      <a:lnTo>
                        <a:pt x="3189" y="411"/>
                      </a:lnTo>
                      <a:lnTo>
                        <a:pt x="3211" y="404"/>
                      </a:lnTo>
                      <a:lnTo>
                        <a:pt x="3235" y="401"/>
                      </a:lnTo>
                      <a:lnTo>
                        <a:pt x="3259" y="402"/>
                      </a:lnTo>
                      <a:lnTo>
                        <a:pt x="3282" y="410"/>
                      </a:lnTo>
                      <a:lnTo>
                        <a:pt x="3303" y="421"/>
                      </a:lnTo>
                      <a:lnTo>
                        <a:pt x="3322" y="436"/>
                      </a:lnTo>
                      <a:lnTo>
                        <a:pt x="3662" y="776"/>
                      </a:lnTo>
                      <a:lnTo>
                        <a:pt x="3677" y="795"/>
                      </a:lnTo>
                      <a:lnTo>
                        <a:pt x="3688" y="816"/>
                      </a:lnTo>
                      <a:lnTo>
                        <a:pt x="3696" y="839"/>
                      </a:lnTo>
                      <a:lnTo>
                        <a:pt x="3697" y="862"/>
                      </a:lnTo>
                      <a:lnTo>
                        <a:pt x="3694" y="885"/>
                      </a:lnTo>
                      <a:lnTo>
                        <a:pt x="3687" y="909"/>
                      </a:lnTo>
                      <a:lnTo>
                        <a:pt x="3675" y="930"/>
                      </a:lnTo>
                      <a:lnTo>
                        <a:pt x="3491" y="1187"/>
                      </a:lnTo>
                      <a:lnTo>
                        <a:pt x="3539" y="1273"/>
                      </a:lnTo>
                      <a:lnTo>
                        <a:pt x="3583" y="1361"/>
                      </a:lnTo>
                      <a:lnTo>
                        <a:pt x="3620" y="1452"/>
                      </a:lnTo>
                      <a:lnTo>
                        <a:pt x="3652" y="1544"/>
                      </a:lnTo>
                      <a:lnTo>
                        <a:pt x="3678" y="1639"/>
                      </a:lnTo>
                      <a:lnTo>
                        <a:pt x="3997" y="1690"/>
                      </a:lnTo>
                      <a:lnTo>
                        <a:pt x="4025" y="1699"/>
                      </a:lnTo>
                      <a:lnTo>
                        <a:pt x="4050" y="1712"/>
                      </a:lnTo>
                      <a:lnTo>
                        <a:pt x="4069" y="1731"/>
                      </a:lnTo>
                      <a:lnTo>
                        <a:pt x="4084" y="1755"/>
                      </a:lnTo>
                      <a:lnTo>
                        <a:pt x="4094" y="1781"/>
                      </a:lnTo>
                      <a:lnTo>
                        <a:pt x="4098" y="1809"/>
                      </a:lnTo>
                      <a:lnTo>
                        <a:pt x="4098" y="2289"/>
                      </a:lnTo>
                      <a:lnTo>
                        <a:pt x="4094" y="2317"/>
                      </a:lnTo>
                      <a:lnTo>
                        <a:pt x="4084" y="2343"/>
                      </a:lnTo>
                      <a:lnTo>
                        <a:pt x="4069" y="2367"/>
                      </a:lnTo>
                      <a:lnTo>
                        <a:pt x="4050" y="2386"/>
                      </a:lnTo>
                      <a:lnTo>
                        <a:pt x="4025" y="2399"/>
                      </a:lnTo>
                      <a:lnTo>
                        <a:pt x="3997" y="2408"/>
                      </a:lnTo>
                      <a:lnTo>
                        <a:pt x="3678" y="2459"/>
                      </a:lnTo>
                      <a:lnTo>
                        <a:pt x="3652" y="2554"/>
                      </a:lnTo>
                      <a:lnTo>
                        <a:pt x="3620" y="2646"/>
                      </a:lnTo>
                      <a:lnTo>
                        <a:pt x="3583" y="2737"/>
                      </a:lnTo>
                      <a:lnTo>
                        <a:pt x="3539" y="2825"/>
                      </a:lnTo>
                      <a:lnTo>
                        <a:pt x="3491" y="2911"/>
                      </a:lnTo>
                      <a:lnTo>
                        <a:pt x="3675" y="3168"/>
                      </a:lnTo>
                      <a:lnTo>
                        <a:pt x="3687" y="3189"/>
                      </a:lnTo>
                      <a:lnTo>
                        <a:pt x="3694" y="3213"/>
                      </a:lnTo>
                      <a:lnTo>
                        <a:pt x="3697" y="3236"/>
                      </a:lnTo>
                      <a:lnTo>
                        <a:pt x="3696" y="3259"/>
                      </a:lnTo>
                      <a:lnTo>
                        <a:pt x="3688" y="3282"/>
                      </a:lnTo>
                      <a:lnTo>
                        <a:pt x="3677" y="3303"/>
                      </a:lnTo>
                      <a:lnTo>
                        <a:pt x="3662" y="3322"/>
                      </a:lnTo>
                      <a:lnTo>
                        <a:pt x="3322" y="3662"/>
                      </a:lnTo>
                      <a:lnTo>
                        <a:pt x="3303" y="3677"/>
                      </a:lnTo>
                      <a:lnTo>
                        <a:pt x="3282" y="3688"/>
                      </a:lnTo>
                      <a:lnTo>
                        <a:pt x="3259" y="3694"/>
                      </a:lnTo>
                      <a:lnTo>
                        <a:pt x="3235" y="3697"/>
                      </a:lnTo>
                      <a:lnTo>
                        <a:pt x="3211" y="3694"/>
                      </a:lnTo>
                      <a:lnTo>
                        <a:pt x="3189" y="3687"/>
                      </a:lnTo>
                      <a:lnTo>
                        <a:pt x="3168" y="3675"/>
                      </a:lnTo>
                      <a:lnTo>
                        <a:pt x="2911" y="3491"/>
                      </a:lnTo>
                      <a:lnTo>
                        <a:pt x="2825" y="3539"/>
                      </a:lnTo>
                      <a:lnTo>
                        <a:pt x="2737" y="3583"/>
                      </a:lnTo>
                      <a:lnTo>
                        <a:pt x="2646" y="3620"/>
                      </a:lnTo>
                      <a:lnTo>
                        <a:pt x="2554" y="3652"/>
                      </a:lnTo>
                      <a:lnTo>
                        <a:pt x="2459" y="3678"/>
                      </a:lnTo>
                      <a:lnTo>
                        <a:pt x="2408" y="3997"/>
                      </a:lnTo>
                      <a:lnTo>
                        <a:pt x="2399" y="4025"/>
                      </a:lnTo>
                      <a:lnTo>
                        <a:pt x="2386" y="4050"/>
                      </a:lnTo>
                      <a:lnTo>
                        <a:pt x="2367" y="4069"/>
                      </a:lnTo>
                      <a:lnTo>
                        <a:pt x="2343" y="4084"/>
                      </a:lnTo>
                      <a:lnTo>
                        <a:pt x="2317" y="4094"/>
                      </a:lnTo>
                      <a:lnTo>
                        <a:pt x="2289" y="4098"/>
                      </a:lnTo>
                      <a:lnTo>
                        <a:pt x="1809" y="4098"/>
                      </a:lnTo>
                      <a:lnTo>
                        <a:pt x="1781" y="4094"/>
                      </a:lnTo>
                      <a:lnTo>
                        <a:pt x="1755" y="4084"/>
                      </a:lnTo>
                      <a:lnTo>
                        <a:pt x="1731" y="4069"/>
                      </a:lnTo>
                      <a:lnTo>
                        <a:pt x="1712" y="4050"/>
                      </a:lnTo>
                      <a:lnTo>
                        <a:pt x="1699" y="4025"/>
                      </a:lnTo>
                      <a:lnTo>
                        <a:pt x="1690" y="3997"/>
                      </a:lnTo>
                      <a:lnTo>
                        <a:pt x="1639" y="3678"/>
                      </a:lnTo>
                      <a:lnTo>
                        <a:pt x="1544" y="3652"/>
                      </a:lnTo>
                      <a:lnTo>
                        <a:pt x="1452" y="3620"/>
                      </a:lnTo>
                      <a:lnTo>
                        <a:pt x="1361" y="3583"/>
                      </a:lnTo>
                      <a:lnTo>
                        <a:pt x="1273" y="3539"/>
                      </a:lnTo>
                      <a:lnTo>
                        <a:pt x="1187" y="3491"/>
                      </a:lnTo>
                      <a:lnTo>
                        <a:pt x="930" y="3675"/>
                      </a:lnTo>
                      <a:lnTo>
                        <a:pt x="909" y="3687"/>
                      </a:lnTo>
                      <a:lnTo>
                        <a:pt x="885" y="3694"/>
                      </a:lnTo>
                      <a:lnTo>
                        <a:pt x="862" y="3697"/>
                      </a:lnTo>
                      <a:lnTo>
                        <a:pt x="838" y="3694"/>
                      </a:lnTo>
                      <a:lnTo>
                        <a:pt x="816" y="3688"/>
                      </a:lnTo>
                      <a:lnTo>
                        <a:pt x="795" y="3677"/>
                      </a:lnTo>
                      <a:lnTo>
                        <a:pt x="776" y="3662"/>
                      </a:lnTo>
                      <a:lnTo>
                        <a:pt x="436" y="3322"/>
                      </a:lnTo>
                      <a:lnTo>
                        <a:pt x="421" y="3303"/>
                      </a:lnTo>
                      <a:lnTo>
                        <a:pt x="410" y="3282"/>
                      </a:lnTo>
                      <a:lnTo>
                        <a:pt x="402" y="3259"/>
                      </a:lnTo>
                      <a:lnTo>
                        <a:pt x="401" y="3236"/>
                      </a:lnTo>
                      <a:lnTo>
                        <a:pt x="404" y="3213"/>
                      </a:lnTo>
                      <a:lnTo>
                        <a:pt x="411" y="3189"/>
                      </a:lnTo>
                      <a:lnTo>
                        <a:pt x="423" y="3168"/>
                      </a:lnTo>
                      <a:lnTo>
                        <a:pt x="607" y="2911"/>
                      </a:lnTo>
                      <a:lnTo>
                        <a:pt x="559" y="2825"/>
                      </a:lnTo>
                      <a:lnTo>
                        <a:pt x="515" y="2737"/>
                      </a:lnTo>
                      <a:lnTo>
                        <a:pt x="478" y="2646"/>
                      </a:lnTo>
                      <a:lnTo>
                        <a:pt x="446" y="2554"/>
                      </a:lnTo>
                      <a:lnTo>
                        <a:pt x="420" y="2459"/>
                      </a:lnTo>
                      <a:lnTo>
                        <a:pt x="101" y="2408"/>
                      </a:lnTo>
                      <a:lnTo>
                        <a:pt x="73" y="2399"/>
                      </a:lnTo>
                      <a:lnTo>
                        <a:pt x="48" y="2386"/>
                      </a:lnTo>
                      <a:lnTo>
                        <a:pt x="29" y="2367"/>
                      </a:lnTo>
                      <a:lnTo>
                        <a:pt x="14" y="2343"/>
                      </a:lnTo>
                      <a:lnTo>
                        <a:pt x="4" y="2317"/>
                      </a:lnTo>
                      <a:lnTo>
                        <a:pt x="0" y="2289"/>
                      </a:lnTo>
                      <a:lnTo>
                        <a:pt x="0" y="1809"/>
                      </a:lnTo>
                      <a:lnTo>
                        <a:pt x="4" y="1781"/>
                      </a:lnTo>
                      <a:lnTo>
                        <a:pt x="14" y="1755"/>
                      </a:lnTo>
                      <a:lnTo>
                        <a:pt x="29" y="1731"/>
                      </a:lnTo>
                      <a:lnTo>
                        <a:pt x="48" y="1712"/>
                      </a:lnTo>
                      <a:lnTo>
                        <a:pt x="73" y="1699"/>
                      </a:lnTo>
                      <a:lnTo>
                        <a:pt x="101" y="1690"/>
                      </a:lnTo>
                      <a:lnTo>
                        <a:pt x="420" y="1639"/>
                      </a:lnTo>
                      <a:lnTo>
                        <a:pt x="446" y="1544"/>
                      </a:lnTo>
                      <a:lnTo>
                        <a:pt x="478" y="1452"/>
                      </a:lnTo>
                      <a:lnTo>
                        <a:pt x="515" y="1361"/>
                      </a:lnTo>
                      <a:lnTo>
                        <a:pt x="559" y="1273"/>
                      </a:lnTo>
                      <a:lnTo>
                        <a:pt x="607" y="1187"/>
                      </a:lnTo>
                      <a:lnTo>
                        <a:pt x="423" y="930"/>
                      </a:lnTo>
                      <a:lnTo>
                        <a:pt x="411" y="909"/>
                      </a:lnTo>
                      <a:lnTo>
                        <a:pt x="404" y="885"/>
                      </a:lnTo>
                      <a:lnTo>
                        <a:pt x="401" y="862"/>
                      </a:lnTo>
                      <a:lnTo>
                        <a:pt x="402" y="839"/>
                      </a:lnTo>
                      <a:lnTo>
                        <a:pt x="410" y="816"/>
                      </a:lnTo>
                      <a:lnTo>
                        <a:pt x="421" y="795"/>
                      </a:lnTo>
                      <a:lnTo>
                        <a:pt x="436" y="776"/>
                      </a:lnTo>
                      <a:lnTo>
                        <a:pt x="776" y="436"/>
                      </a:lnTo>
                      <a:lnTo>
                        <a:pt x="795" y="421"/>
                      </a:lnTo>
                      <a:lnTo>
                        <a:pt x="816" y="410"/>
                      </a:lnTo>
                      <a:lnTo>
                        <a:pt x="838" y="402"/>
                      </a:lnTo>
                      <a:lnTo>
                        <a:pt x="862" y="401"/>
                      </a:lnTo>
                      <a:lnTo>
                        <a:pt x="885" y="404"/>
                      </a:lnTo>
                      <a:lnTo>
                        <a:pt x="909" y="411"/>
                      </a:lnTo>
                      <a:lnTo>
                        <a:pt x="930" y="423"/>
                      </a:lnTo>
                      <a:lnTo>
                        <a:pt x="1187" y="607"/>
                      </a:lnTo>
                      <a:lnTo>
                        <a:pt x="1273" y="559"/>
                      </a:lnTo>
                      <a:lnTo>
                        <a:pt x="1361" y="515"/>
                      </a:lnTo>
                      <a:lnTo>
                        <a:pt x="1452" y="478"/>
                      </a:lnTo>
                      <a:lnTo>
                        <a:pt x="1544" y="446"/>
                      </a:lnTo>
                      <a:lnTo>
                        <a:pt x="1639" y="420"/>
                      </a:lnTo>
                      <a:lnTo>
                        <a:pt x="1690" y="101"/>
                      </a:lnTo>
                      <a:lnTo>
                        <a:pt x="1699" y="73"/>
                      </a:lnTo>
                      <a:lnTo>
                        <a:pt x="1712" y="48"/>
                      </a:lnTo>
                      <a:lnTo>
                        <a:pt x="1731" y="29"/>
                      </a:lnTo>
                      <a:lnTo>
                        <a:pt x="1755" y="14"/>
                      </a:lnTo>
                      <a:lnTo>
                        <a:pt x="1781" y="4"/>
                      </a:lnTo>
                      <a:lnTo>
                        <a:pt x="18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1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Freeform 8"/>
                <p:cNvSpPr>
                  <a:spLocks/>
                </p:cNvSpPr>
                <p:nvPr/>
              </p:nvSpPr>
              <p:spPr bwMode="auto">
                <a:xfrm>
                  <a:off x="5370640" y="6209641"/>
                  <a:ext cx="744573" cy="347157"/>
                </a:xfrm>
                <a:custGeom>
                  <a:avLst/>
                  <a:gdLst>
                    <a:gd name="T0" fmla="*/ 245 w 1600"/>
                    <a:gd name="T1" fmla="*/ 0 h 746"/>
                    <a:gd name="T2" fmla="*/ 292 w 1600"/>
                    <a:gd name="T3" fmla="*/ 52 h 746"/>
                    <a:gd name="T4" fmla="*/ 343 w 1600"/>
                    <a:gd name="T5" fmla="*/ 98 h 746"/>
                    <a:gd name="T6" fmla="*/ 398 w 1600"/>
                    <a:gd name="T7" fmla="*/ 140 h 746"/>
                    <a:gd name="T8" fmla="*/ 457 w 1600"/>
                    <a:gd name="T9" fmla="*/ 178 h 746"/>
                    <a:gd name="T10" fmla="*/ 521 w 1600"/>
                    <a:gd name="T11" fmla="*/ 209 h 746"/>
                    <a:gd name="T12" fmla="*/ 586 w 1600"/>
                    <a:gd name="T13" fmla="*/ 234 h 746"/>
                    <a:gd name="T14" fmla="*/ 655 w 1600"/>
                    <a:gd name="T15" fmla="*/ 251 h 746"/>
                    <a:gd name="T16" fmla="*/ 727 w 1600"/>
                    <a:gd name="T17" fmla="*/ 262 h 746"/>
                    <a:gd name="T18" fmla="*/ 800 w 1600"/>
                    <a:gd name="T19" fmla="*/ 266 h 746"/>
                    <a:gd name="T20" fmla="*/ 873 w 1600"/>
                    <a:gd name="T21" fmla="*/ 262 h 746"/>
                    <a:gd name="T22" fmla="*/ 945 w 1600"/>
                    <a:gd name="T23" fmla="*/ 251 h 746"/>
                    <a:gd name="T24" fmla="*/ 1014 w 1600"/>
                    <a:gd name="T25" fmla="*/ 234 h 746"/>
                    <a:gd name="T26" fmla="*/ 1079 w 1600"/>
                    <a:gd name="T27" fmla="*/ 209 h 746"/>
                    <a:gd name="T28" fmla="*/ 1143 w 1600"/>
                    <a:gd name="T29" fmla="*/ 178 h 746"/>
                    <a:gd name="T30" fmla="*/ 1202 w 1600"/>
                    <a:gd name="T31" fmla="*/ 140 h 746"/>
                    <a:gd name="T32" fmla="*/ 1257 w 1600"/>
                    <a:gd name="T33" fmla="*/ 98 h 746"/>
                    <a:gd name="T34" fmla="*/ 1308 w 1600"/>
                    <a:gd name="T35" fmla="*/ 52 h 746"/>
                    <a:gd name="T36" fmla="*/ 1355 w 1600"/>
                    <a:gd name="T37" fmla="*/ 0 h 746"/>
                    <a:gd name="T38" fmla="*/ 1402 w 1600"/>
                    <a:gd name="T39" fmla="*/ 46 h 746"/>
                    <a:gd name="T40" fmla="*/ 1446 w 1600"/>
                    <a:gd name="T41" fmla="*/ 94 h 746"/>
                    <a:gd name="T42" fmla="*/ 1485 w 1600"/>
                    <a:gd name="T43" fmla="*/ 148 h 746"/>
                    <a:gd name="T44" fmla="*/ 1520 w 1600"/>
                    <a:gd name="T45" fmla="*/ 202 h 746"/>
                    <a:gd name="T46" fmla="*/ 1551 w 1600"/>
                    <a:gd name="T47" fmla="*/ 262 h 746"/>
                    <a:gd name="T48" fmla="*/ 1577 w 1600"/>
                    <a:gd name="T49" fmla="*/ 323 h 746"/>
                    <a:gd name="T50" fmla="*/ 1600 w 1600"/>
                    <a:gd name="T51" fmla="*/ 386 h 746"/>
                    <a:gd name="T52" fmla="*/ 1544 w 1600"/>
                    <a:gd name="T53" fmla="*/ 443 h 746"/>
                    <a:gd name="T54" fmla="*/ 1484 w 1600"/>
                    <a:gd name="T55" fmla="*/ 498 h 746"/>
                    <a:gd name="T56" fmla="*/ 1420 w 1600"/>
                    <a:gd name="T57" fmla="*/ 546 h 746"/>
                    <a:gd name="T58" fmla="*/ 1353 w 1600"/>
                    <a:gd name="T59" fmla="*/ 591 h 746"/>
                    <a:gd name="T60" fmla="*/ 1282 w 1600"/>
                    <a:gd name="T61" fmla="*/ 631 h 746"/>
                    <a:gd name="T62" fmla="*/ 1207 w 1600"/>
                    <a:gd name="T63" fmla="*/ 664 h 746"/>
                    <a:gd name="T64" fmla="*/ 1132 w 1600"/>
                    <a:gd name="T65" fmla="*/ 693 h 746"/>
                    <a:gd name="T66" fmla="*/ 1052 w 1600"/>
                    <a:gd name="T67" fmla="*/ 717 h 746"/>
                    <a:gd name="T68" fmla="*/ 970 w 1600"/>
                    <a:gd name="T69" fmla="*/ 733 h 746"/>
                    <a:gd name="T70" fmla="*/ 886 w 1600"/>
                    <a:gd name="T71" fmla="*/ 743 h 746"/>
                    <a:gd name="T72" fmla="*/ 800 w 1600"/>
                    <a:gd name="T73" fmla="*/ 746 h 746"/>
                    <a:gd name="T74" fmla="*/ 714 w 1600"/>
                    <a:gd name="T75" fmla="*/ 743 h 746"/>
                    <a:gd name="T76" fmla="*/ 630 w 1600"/>
                    <a:gd name="T77" fmla="*/ 733 h 746"/>
                    <a:gd name="T78" fmla="*/ 548 w 1600"/>
                    <a:gd name="T79" fmla="*/ 717 h 746"/>
                    <a:gd name="T80" fmla="*/ 468 w 1600"/>
                    <a:gd name="T81" fmla="*/ 693 h 746"/>
                    <a:gd name="T82" fmla="*/ 393 w 1600"/>
                    <a:gd name="T83" fmla="*/ 664 h 746"/>
                    <a:gd name="T84" fmla="*/ 318 w 1600"/>
                    <a:gd name="T85" fmla="*/ 631 h 746"/>
                    <a:gd name="T86" fmla="*/ 247 w 1600"/>
                    <a:gd name="T87" fmla="*/ 591 h 746"/>
                    <a:gd name="T88" fmla="*/ 180 w 1600"/>
                    <a:gd name="T89" fmla="*/ 546 h 746"/>
                    <a:gd name="T90" fmla="*/ 116 w 1600"/>
                    <a:gd name="T91" fmla="*/ 498 h 746"/>
                    <a:gd name="T92" fmla="*/ 56 w 1600"/>
                    <a:gd name="T93" fmla="*/ 443 h 746"/>
                    <a:gd name="T94" fmla="*/ 0 w 1600"/>
                    <a:gd name="T95" fmla="*/ 386 h 746"/>
                    <a:gd name="T96" fmla="*/ 23 w 1600"/>
                    <a:gd name="T97" fmla="*/ 323 h 746"/>
                    <a:gd name="T98" fmla="*/ 49 w 1600"/>
                    <a:gd name="T99" fmla="*/ 262 h 746"/>
                    <a:gd name="T100" fmla="*/ 80 w 1600"/>
                    <a:gd name="T101" fmla="*/ 202 h 746"/>
                    <a:gd name="T102" fmla="*/ 115 w 1600"/>
                    <a:gd name="T103" fmla="*/ 148 h 746"/>
                    <a:gd name="T104" fmla="*/ 154 w 1600"/>
                    <a:gd name="T105" fmla="*/ 94 h 746"/>
                    <a:gd name="T106" fmla="*/ 198 w 1600"/>
                    <a:gd name="T107" fmla="*/ 46 h 746"/>
                    <a:gd name="T108" fmla="*/ 245 w 1600"/>
                    <a:gd name="T10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600" h="746">
                      <a:moveTo>
                        <a:pt x="245" y="0"/>
                      </a:moveTo>
                      <a:lnTo>
                        <a:pt x="292" y="52"/>
                      </a:lnTo>
                      <a:lnTo>
                        <a:pt x="343" y="98"/>
                      </a:lnTo>
                      <a:lnTo>
                        <a:pt x="398" y="140"/>
                      </a:lnTo>
                      <a:lnTo>
                        <a:pt x="457" y="178"/>
                      </a:lnTo>
                      <a:lnTo>
                        <a:pt x="521" y="209"/>
                      </a:lnTo>
                      <a:lnTo>
                        <a:pt x="586" y="234"/>
                      </a:lnTo>
                      <a:lnTo>
                        <a:pt x="655" y="251"/>
                      </a:lnTo>
                      <a:lnTo>
                        <a:pt x="727" y="262"/>
                      </a:lnTo>
                      <a:lnTo>
                        <a:pt x="800" y="266"/>
                      </a:lnTo>
                      <a:lnTo>
                        <a:pt x="873" y="262"/>
                      </a:lnTo>
                      <a:lnTo>
                        <a:pt x="945" y="251"/>
                      </a:lnTo>
                      <a:lnTo>
                        <a:pt x="1014" y="234"/>
                      </a:lnTo>
                      <a:lnTo>
                        <a:pt x="1079" y="209"/>
                      </a:lnTo>
                      <a:lnTo>
                        <a:pt x="1143" y="178"/>
                      </a:lnTo>
                      <a:lnTo>
                        <a:pt x="1202" y="140"/>
                      </a:lnTo>
                      <a:lnTo>
                        <a:pt x="1257" y="98"/>
                      </a:lnTo>
                      <a:lnTo>
                        <a:pt x="1308" y="52"/>
                      </a:lnTo>
                      <a:lnTo>
                        <a:pt x="1355" y="0"/>
                      </a:lnTo>
                      <a:lnTo>
                        <a:pt x="1402" y="46"/>
                      </a:lnTo>
                      <a:lnTo>
                        <a:pt x="1446" y="94"/>
                      </a:lnTo>
                      <a:lnTo>
                        <a:pt x="1485" y="148"/>
                      </a:lnTo>
                      <a:lnTo>
                        <a:pt x="1520" y="202"/>
                      </a:lnTo>
                      <a:lnTo>
                        <a:pt x="1551" y="262"/>
                      </a:lnTo>
                      <a:lnTo>
                        <a:pt x="1577" y="323"/>
                      </a:lnTo>
                      <a:lnTo>
                        <a:pt x="1600" y="386"/>
                      </a:lnTo>
                      <a:lnTo>
                        <a:pt x="1544" y="443"/>
                      </a:lnTo>
                      <a:lnTo>
                        <a:pt x="1484" y="498"/>
                      </a:lnTo>
                      <a:lnTo>
                        <a:pt x="1420" y="546"/>
                      </a:lnTo>
                      <a:lnTo>
                        <a:pt x="1353" y="591"/>
                      </a:lnTo>
                      <a:lnTo>
                        <a:pt x="1282" y="631"/>
                      </a:lnTo>
                      <a:lnTo>
                        <a:pt x="1207" y="664"/>
                      </a:lnTo>
                      <a:lnTo>
                        <a:pt x="1132" y="693"/>
                      </a:lnTo>
                      <a:lnTo>
                        <a:pt x="1052" y="717"/>
                      </a:lnTo>
                      <a:lnTo>
                        <a:pt x="970" y="733"/>
                      </a:lnTo>
                      <a:lnTo>
                        <a:pt x="886" y="743"/>
                      </a:lnTo>
                      <a:lnTo>
                        <a:pt x="800" y="746"/>
                      </a:lnTo>
                      <a:lnTo>
                        <a:pt x="714" y="743"/>
                      </a:lnTo>
                      <a:lnTo>
                        <a:pt x="630" y="733"/>
                      </a:lnTo>
                      <a:lnTo>
                        <a:pt x="548" y="717"/>
                      </a:lnTo>
                      <a:lnTo>
                        <a:pt x="468" y="693"/>
                      </a:lnTo>
                      <a:lnTo>
                        <a:pt x="393" y="664"/>
                      </a:lnTo>
                      <a:lnTo>
                        <a:pt x="318" y="631"/>
                      </a:lnTo>
                      <a:lnTo>
                        <a:pt x="247" y="591"/>
                      </a:lnTo>
                      <a:lnTo>
                        <a:pt x="180" y="546"/>
                      </a:lnTo>
                      <a:lnTo>
                        <a:pt x="116" y="498"/>
                      </a:lnTo>
                      <a:lnTo>
                        <a:pt x="56" y="443"/>
                      </a:lnTo>
                      <a:lnTo>
                        <a:pt x="0" y="386"/>
                      </a:lnTo>
                      <a:lnTo>
                        <a:pt x="23" y="323"/>
                      </a:lnTo>
                      <a:lnTo>
                        <a:pt x="49" y="262"/>
                      </a:lnTo>
                      <a:lnTo>
                        <a:pt x="80" y="202"/>
                      </a:lnTo>
                      <a:lnTo>
                        <a:pt x="115" y="148"/>
                      </a:lnTo>
                      <a:lnTo>
                        <a:pt x="154" y="94"/>
                      </a:lnTo>
                      <a:lnTo>
                        <a:pt x="198" y="46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1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="" xmlns:a16="http://schemas.microsoft.com/office/drawing/2014/main" id="{D499A58E-42C0-4325-96D5-0CEF22DBC65C}"/>
                  </a:ext>
                </a:extLst>
              </p:cNvPr>
              <p:cNvGrpSpPr/>
              <p:nvPr/>
            </p:nvGrpSpPr>
            <p:grpSpPr>
              <a:xfrm>
                <a:off x="367883" y="4259906"/>
                <a:ext cx="2765353" cy="739430"/>
                <a:chOff x="367883" y="4259906"/>
                <a:chExt cx="2765353" cy="73943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425145" y="4449596"/>
                  <a:ext cx="2708091" cy="509083"/>
                  <a:chOff x="1168397" y="4720045"/>
                  <a:chExt cx="3365382" cy="632644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2954785" y="4725276"/>
                    <a:ext cx="1578994" cy="407823"/>
                    <a:chOff x="2831592" y="5008775"/>
                    <a:chExt cx="1596964" cy="412465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836881" y="5008775"/>
                      <a:ext cx="1591675" cy="26440"/>
                      <a:chOff x="4193039" y="5595857"/>
                      <a:chExt cx="1591675" cy="26440"/>
                    </a:xfrm>
                  </p:grpSpPr>
                  <p:sp>
                    <p:nvSpPr>
                      <p:cNvPr id="56" name="Rectangle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595857"/>
                        <a:ext cx="1591675" cy="26439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595857"/>
                        <a:ext cx="1531745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836881" y="5207954"/>
                      <a:ext cx="1591675" cy="26440"/>
                      <a:chOff x="4193039" y="5795036"/>
                      <a:chExt cx="1591675" cy="26440"/>
                    </a:xfrm>
                  </p:grpSpPr>
                  <p:sp>
                    <p:nvSpPr>
                      <p:cNvPr id="54" name="Rectangl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795036"/>
                        <a:ext cx="1591675" cy="26440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795036"/>
                        <a:ext cx="1272635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831592" y="5394796"/>
                      <a:ext cx="1591676" cy="26444"/>
                      <a:chOff x="4187750" y="5981878"/>
                      <a:chExt cx="1591676" cy="26444"/>
                    </a:xfrm>
                  </p:grpSpPr>
                  <p:sp>
                    <p:nvSpPr>
                      <p:cNvPr id="52" name="Rectangle 1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7750" y="5981882"/>
                        <a:ext cx="1591676" cy="26440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3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7751" y="5981878"/>
                        <a:ext cx="710349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168397" y="4720045"/>
                    <a:ext cx="1578995" cy="632644"/>
                    <a:chOff x="1024874" y="5003486"/>
                    <a:chExt cx="1596964" cy="639844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1024874" y="5389508"/>
                      <a:ext cx="1589912" cy="24677"/>
                      <a:chOff x="2381032" y="5976590"/>
                      <a:chExt cx="1589912" cy="24677"/>
                    </a:xfrm>
                  </p:grpSpPr>
                  <p:sp>
                    <p:nvSpPr>
                      <p:cNvPr id="40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589912" cy="24677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1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589912" cy="246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115759" cy="24677"/>
                      </a:xfrm>
                      <a:prstGeom prst="rect">
                        <a:avLst/>
                      </a:prstGeom>
                      <a:solidFill>
                        <a:srgbClr val="FF006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3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115759" cy="24677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030163" y="5618653"/>
                      <a:ext cx="1591675" cy="24677"/>
                      <a:chOff x="2386321" y="6205735"/>
                      <a:chExt cx="1591675" cy="24677"/>
                    </a:xfrm>
                  </p:grpSpPr>
                  <p:sp>
                    <p:nvSpPr>
                      <p:cNvPr id="38" name="Rectangle 2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6321" y="6205735"/>
                        <a:ext cx="1591675" cy="24677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9" name="Rectangle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6321" y="6205735"/>
                        <a:ext cx="1195078" cy="24677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1028400" y="5003486"/>
                      <a:ext cx="1589912" cy="24677"/>
                      <a:chOff x="2384558" y="5590568"/>
                      <a:chExt cx="1589912" cy="24677"/>
                    </a:xfrm>
                  </p:grpSpPr>
                  <p:sp>
                    <p:nvSpPr>
                      <p:cNvPr id="34" name="Rectangle 1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589912" cy="24677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5" name="Rectangle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589912" cy="24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397784" cy="24677"/>
                      </a:xfrm>
                      <a:prstGeom prst="rect">
                        <a:avLst/>
                      </a:prstGeom>
                      <a:solidFill>
                        <a:srgbClr val="FF006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7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397784" cy="24677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1028400" y="5200904"/>
                      <a:ext cx="1589912" cy="26440"/>
                      <a:chOff x="2384558" y="5787986"/>
                      <a:chExt cx="1589912" cy="26440"/>
                    </a:xfrm>
                  </p:grpSpPr>
                  <p:sp>
                    <p:nvSpPr>
                      <p:cNvPr id="30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589912" cy="26440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1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589912" cy="26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225044" cy="26440"/>
                      </a:xfrm>
                      <a:prstGeom prst="rect">
                        <a:avLst/>
                      </a:prstGeom>
                      <a:solidFill>
                        <a:srgbClr val="FF006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3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225044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50" name="TextBox 249">
                  <a:extLst>
                    <a:ext uri="{FF2B5EF4-FFF2-40B4-BE49-F238E27FC236}">
                      <a16:creationId xmlns="" xmlns:a16="http://schemas.microsoft.com/office/drawing/2014/main" id="{0ED5549D-1E27-4252-973D-5491DCDDE112}"/>
                    </a:ext>
                  </a:extLst>
                </p:cNvPr>
                <p:cNvSpPr txBox="1"/>
                <p:nvPr/>
              </p:nvSpPr>
              <p:spPr>
                <a:xfrm>
                  <a:off x="1808125" y="4595257"/>
                  <a:ext cx="95912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Python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="" xmlns:a16="http://schemas.microsoft.com/office/drawing/2014/main" id="{9B999A78-9376-4A47-8D6B-A24222345275}"/>
                    </a:ext>
                  </a:extLst>
                </p:cNvPr>
                <p:cNvSpPr txBox="1"/>
                <p:nvPr/>
              </p:nvSpPr>
              <p:spPr>
                <a:xfrm>
                  <a:off x="1808125" y="4274329"/>
                  <a:ext cx="95912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Java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="" xmlns:a16="http://schemas.microsoft.com/office/drawing/2014/main" id="{177C4267-7A3B-4337-8294-60B72C90E6FC}"/>
                    </a:ext>
                  </a:extLst>
                </p:cNvPr>
                <p:cNvSpPr txBox="1"/>
                <p:nvPr/>
              </p:nvSpPr>
              <p:spPr>
                <a:xfrm>
                  <a:off x="1808125" y="4439843"/>
                  <a:ext cx="95912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C#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="" xmlns:a16="http://schemas.microsoft.com/office/drawing/2014/main" id="{905CDC7C-372B-4BFC-A298-DF4B5B3C0F8F}"/>
                    </a:ext>
                  </a:extLst>
                </p:cNvPr>
                <p:cNvSpPr txBox="1"/>
                <p:nvPr/>
              </p:nvSpPr>
              <p:spPr>
                <a:xfrm>
                  <a:off x="367883" y="4259906"/>
                  <a:ext cx="959121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Selenium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="" xmlns:a16="http://schemas.microsoft.com/office/drawing/2014/main" id="{5BF80F6A-F53C-4F63-A30E-70E68FC02C45}"/>
                    </a:ext>
                  </a:extLst>
                </p:cNvPr>
                <p:cNvSpPr txBox="1"/>
                <p:nvPr/>
              </p:nvSpPr>
              <p:spPr>
                <a:xfrm>
                  <a:off x="367883" y="4425421"/>
                  <a:ext cx="959121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Rest-Assured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="" xmlns:a16="http://schemas.microsoft.com/office/drawing/2014/main" id="{61E5F9FA-DDEC-41DD-B402-BCF260EE2D8D}"/>
                    </a:ext>
                  </a:extLst>
                </p:cNvPr>
                <p:cNvSpPr txBox="1"/>
                <p:nvPr/>
              </p:nvSpPr>
              <p:spPr>
                <a:xfrm>
                  <a:off x="367883" y="4580833"/>
                  <a:ext cx="124091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Mobile Automation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="" xmlns:a16="http://schemas.microsoft.com/office/drawing/2014/main" id="{8A50F51F-9A14-46F7-B8F9-D5B0130D51DD}"/>
                    </a:ext>
                  </a:extLst>
                </p:cNvPr>
                <p:cNvSpPr txBox="1"/>
                <p:nvPr/>
              </p:nvSpPr>
              <p:spPr>
                <a:xfrm>
                  <a:off x="367883" y="4768504"/>
                  <a:ext cx="1400073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Load &amp; Performance</a:t>
                  </a:r>
                </a:p>
              </p:txBody>
            </p:sp>
          </p:grpSp>
        </p:grpSp>
      </p:grpSp>
      <p:sp>
        <p:nvSpPr>
          <p:cNvPr id="133" name="Freeform 6"/>
          <p:cNvSpPr>
            <a:spLocks noEditPoints="1"/>
          </p:cNvSpPr>
          <p:nvPr/>
        </p:nvSpPr>
        <p:spPr bwMode="auto">
          <a:xfrm flipH="1">
            <a:off x="6980194" y="4939281"/>
            <a:ext cx="161268" cy="374314"/>
          </a:xfrm>
          <a:custGeom>
            <a:avLst/>
            <a:gdLst>
              <a:gd name="T0" fmla="*/ 1299 w 1418"/>
              <a:gd name="T1" fmla="*/ 2411 h 3261"/>
              <a:gd name="T2" fmla="*/ 999 w 1418"/>
              <a:gd name="T3" fmla="*/ 3245 h 3261"/>
              <a:gd name="T4" fmla="*/ 1119 w 1418"/>
              <a:gd name="T5" fmla="*/ 2270 h 3261"/>
              <a:gd name="T6" fmla="*/ 496 w 1418"/>
              <a:gd name="T7" fmla="*/ 901 h 3261"/>
              <a:gd name="T8" fmla="*/ 662 w 1418"/>
              <a:gd name="T9" fmla="*/ 1457 h 3261"/>
              <a:gd name="T10" fmla="*/ 921 w 1418"/>
              <a:gd name="T11" fmla="*/ 831 h 3261"/>
              <a:gd name="T12" fmla="*/ 999 w 1418"/>
              <a:gd name="T13" fmla="*/ 854 h 3261"/>
              <a:gd name="T14" fmla="*/ 1050 w 1418"/>
              <a:gd name="T15" fmla="*/ 918 h 3261"/>
              <a:gd name="T16" fmla="*/ 1062 w 1418"/>
              <a:gd name="T17" fmla="*/ 1924 h 3261"/>
              <a:gd name="T18" fmla="*/ 1037 w 1418"/>
              <a:gd name="T19" fmla="*/ 2003 h 3261"/>
              <a:gd name="T20" fmla="*/ 976 w 1418"/>
              <a:gd name="T21" fmla="*/ 2054 h 3261"/>
              <a:gd name="T22" fmla="*/ 897 w 1418"/>
              <a:gd name="T23" fmla="*/ 2063 h 3261"/>
              <a:gd name="T24" fmla="*/ 871 w 1418"/>
              <a:gd name="T25" fmla="*/ 3106 h 3261"/>
              <a:gd name="T26" fmla="*/ 830 w 1418"/>
              <a:gd name="T27" fmla="*/ 3194 h 3261"/>
              <a:gd name="T28" fmla="*/ 753 w 1418"/>
              <a:gd name="T29" fmla="*/ 3248 h 3261"/>
              <a:gd name="T30" fmla="*/ 655 w 1418"/>
              <a:gd name="T31" fmla="*/ 3258 h 3261"/>
              <a:gd name="T32" fmla="*/ 572 w 1418"/>
              <a:gd name="T33" fmla="*/ 3220 h 3261"/>
              <a:gd name="T34" fmla="*/ 512 w 1418"/>
              <a:gd name="T35" fmla="*/ 3200 h 3261"/>
              <a:gd name="T36" fmla="*/ 436 w 1418"/>
              <a:gd name="T37" fmla="*/ 3249 h 3261"/>
              <a:gd name="T38" fmla="*/ 341 w 1418"/>
              <a:gd name="T39" fmla="*/ 3258 h 3261"/>
              <a:gd name="T40" fmla="*/ 254 w 1418"/>
              <a:gd name="T41" fmla="*/ 3216 h 3261"/>
              <a:gd name="T42" fmla="*/ 199 w 1418"/>
              <a:gd name="T43" fmla="*/ 3138 h 3261"/>
              <a:gd name="T44" fmla="*/ 187 w 1418"/>
              <a:gd name="T45" fmla="*/ 2024 h 3261"/>
              <a:gd name="T46" fmla="*/ 112 w 1418"/>
              <a:gd name="T47" fmla="*/ 2031 h 3261"/>
              <a:gd name="T48" fmla="*/ 41 w 1418"/>
              <a:gd name="T49" fmla="*/ 1992 h 3261"/>
              <a:gd name="T50" fmla="*/ 3 w 1418"/>
              <a:gd name="T51" fmla="*/ 1921 h 3261"/>
              <a:gd name="T52" fmla="*/ 3 w 1418"/>
              <a:gd name="T53" fmla="*/ 943 h 3261"/>
              <a:gd name="T54" fmla="*/ 41 w 1418"/>
              <a:gd name="T55" fmla="*/ 872 h 3261"/>
              <a:gd name="T56" fmla="*/ 112 w 1418"/>
              <a:gd name="T57" fmla="*/ 834 h 3261"/>
              <a:gd name="T58" fmla="*/ 568 w 1418"/>
              <a:gd name="T59" fmla="*/ 1 h 3261"/>
              <a:gd name="T60" fmla="*/ 671 w 1418"/>
              <a:gd name="T61" fmla="*/ 26 h 3261"/>
              <a:gd name="T62" fmla="*/ 757 w 1418"/>
              <a:gd name="T63" fmla="*/ 78 h 3261"/>
              <a:gd name="T64" fmla="*/ 817 w 1418"/>
              <a:gd name="T65" fmla="*/ 159 h 3261"/>
              <a:gd name="T66" fmla="*/ 848 w 1418"/>
              <a:gd name="T67" fmla="*/ 268 h 3261"/>
              <a:gd name="T68" fmla="*/ 842 w 1418"/>
              <a:gd name="T69" fmla="*/ 397 h 3261"/>
              <a:gd name="T70" fmla="*/ 800 w 1418"/>
              <a:gd name="T71" fmla="*/ 523 h 3261"/>
              <a:gd name="T72" fmla="*/ 730 w 1418"/>
              <a:gd name="T73" fmla="*/ 631 h 3261"/>
              <a:gd name="T74" fmla="*/ 639 w 1418"/>
              <a:gd name="T75" fmla="*/ 706 h 3261"/>
              <a:gd name="T76" fmla="*/ 531 w 1418"/>
              <a:gd name="T77" fmla="*/ 734 h 3261"/>
              <a:gd name="T78" fmla="*/ 423 w 1418"/>
              <a:gd name="T79" fmla="*/ 706 h 3261"/>
              <a:gd name="T80" fmla="*/ 331 w 1418"/>
              <a:gd name="T81" fmla="*/ 631 h 3261"/>
              <a:gd name="T82" fmla="*/ 261 w 1418"/>
              <a:gd name="T83" fmla="*/ 523 h 3261"/>
              <a:gd name="T84" fmla="*/ 220 w 1418"/>
              <a:gd name="T85" fmla="*/ 397 h 3261"/>
              <a:gd name="T86" fmla="*/ 213 w 1418"/>
              <a:gd name="T87" fmla="*/ 268 h 3261"/>
              <a:gd name="T88" fmla="*/ 243 w 1418"/>
              <a:gd name="T89" fmla="*/ 159 h 3261"/>
              <a:gd name="T90" fmla="*/ 305 w 1418"/>
              <a:gd name="T91" fmla="*/ 78 h 3261"/>
              <a:gd name="T92" fmla="*/ 390 w 1418"/>
              <a:gd name="T93" fmla="*/ 26 h 3261"/>
              <a:gd name="T94" fmla="*/ 493 w 1418"/>
              <a:gd name="T95" fmla="*/ 1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8" h="3261">
                <a:moveTo>
                  <a:pt x="1119" y="2270"/>
                </a:moveTo>
                <a:lnTo>
                  <a:pt x="1299" y="2270"/>
                </a:lnTo>
                <a:lnTo>
                  <a:pt x="1299" y="2411"/>
                </a:lnTo>
                <a:lnTo>
                  <a:pt x="1418" y="2411"/>
                </a:lnTo>
                <a:lnTo>
                  <a:pt x="1418" y="3245"/>
                </a:lnTo>
                <a:lnTo>
                  <a:pt x="999" y="3245"/>
                </a:lnTo>
                <a:lnTo>
                  <a:pt x="999" y="2411"/>
                </a:lnTo>
                <a:lnTo>
                  <a:pt x="1119" y="2411"/>
                </a:lnTo>
                <a:lnTo>
                  <a:pt x="1119" y="2270"/>
                </a:lnTo>
                <a:close/>
                <a:moveTo>
                  <a:pt x="141" y="831"/>
                </a:moveTo>
                <a:lnTo>
                  <a:pt x="443" y="831"/>
                </a:lnTo>
                <a:lnTo>
                  <a:pt x="496" y="901"/>
                </a:lnTo>
                <a:lnTo>
                  <a:pt x="399" y="1457"/>
                </a:lnTo>
                <a:lnTo>
                  <a:pt x="531" y="1582"/>
                </a:lnTo>
                <a:lnTo>
                  <a:pt x="662" y="1457"/>
                </a:lnTo>
                <a:lnTo>
                  <a:pt x="565" y="901"/>
                </a:lnTo>
                <a:lnTo>
                  <a:pt x="618" y="831"/>
                </a:lnTo>
                <a:lnTo>
                  <a:pt x="921" y="831"/>
                </a:lnTo>
                <a:lnTo>
                  <a:pt x="949" y="834"/>
                </a:lnTo>
                <a:lnTo>
                  <a:pt x="975" y="841"/>
                </a:lnTo>
                <a:lnTo>
                  <a:pt x="999" y="854"/>
                </a:lnTo>
                <a:lnTo>
                  <a:pt x="1021" y="872"/>
                </a:lnTo>
                <a:lnTo>
                  <a:pt x="1038" y="894"/>
                </a:lnTo>
                <a:lnTo>
                  <a:pt x="1050" y="918"/>
                </a:lnTo>
                <a:lnTo>
                  <a:pt x="1059" y="944"/>
                </a:lnTo>
                <a:lnTo>
                  <a:pt x="1062" y="972"/>
                </a:lnTo>
                <a:lnTo>
                  <a:pt x="1062" y="1924"/>
                </a:lnTo>
                <a:lnTo>
                  <a:pt x="1059" y="1952"/>
                </a:lnTo>
                <a:lnTo>
                  <a:pt x="1050" y="1979"/>
                </a:lnTo>
                <a:lnTo>
                  <a:pt x="1037" y="2003"/>
                </a:lnTo>
                <a:lnTo>
                  <a:pt x="1021" y="2023"/>
                </a:lnTo>
                <a:lnTo>
                  <a:pt x="999" y="2041"/>
                </a:lnTo>
                <a:lnTo>
                  <a:pt x="976" y="2054"/>
                </a:lnTo>
                <a:lnTo>
                  <a:pt x="949" y="2062"/>
                </a:lnTo>
                <a:lnTo>
                  <a:pt x="921" y="2065"/>
                </a:lnTo>
                <a:lnTo>
                  <a:pt x="897" y="2063"/>
                </a:lnTo>
                <a:lnTo>
                  <a:pt x="874" y="2057"/>
                </a:lnTo>
                <a:lnTo>
                  <a:pt x="874" y="3071"/>
                </a:lnTo>
                <a:lnTo>
                  <a:pt x="871" y="3106"/>
                </a:lnTo>
                <a:lnTo>
                  <a:pt x="863" y="3138"/>
                </a:lnTo>
                <a:lnTo>
                  <a:pt x="848" y="3167"/>
                </a:lnTo>
                <a:lnTo>
                  <a:pt x="830" y="3194"/>
                </a:lnTo>
                <a:lnTo>
                  <a:pt x="807" y="3216"/>
                </a:lnTo>
                <a:lnTo>
                  <a:pt x="781" y="3235"/>
                </a:lnTo>
                <a:lnTo>
                  <a:pt x="753" y="3248"/>
                </a:lnTo>
                <a:lnTo>
                  <a:pt x="721" y="3258"/>
                </a:lnTo>
                <a:lnTo>
                  <a:pt x="687" y="3261"/>
                </a:lnTo>
                <a:lnTo>
                  <a:pt x="655" y="3258"/>
                </a:lnTo>
                <a:lnTo>
                  <a:pt x="625" y="3249"/>
                </a:lnTo>
                <a:lnTo>
                  <a:pt x="597" y="3237"/>
                </a:lnTo>
                <a:lnTo>
                  <a:pt x="572" y="3220"/>
                </a:lnTo>
                <a:lnTo>
                  <a:pt x="549" y="3200"/>
                </a:lnTo>
                <a:lnTo>
                  <a:pt x="531" y="3176"/>
                </a:lnTo>
                <a:lnTo>
                  <a:pt x="512" y="3200"/>
                </a:lnTo>
                <a:lnTo>
                  <a:pt x="490" y="3220"/>
                </a:lnTo>
                <a:lnTo>
                  <a:pt x="464" y="3237"/>
                </a:lnTo>
                <a:lnTo>
                  <a:pt x="436" y="3249"/>
                </a:lnTo>
                <a:lnTo>
                  <a:pt x="407" y="3258"/>
                </a:lnTo>
                <a:lnTo>
                  <a:pt x="375" y="3261"/>
                </a:lnTo>
                <a:lnTo>
                  <a:pt x="341" y="3258"/>
                </a:lnTo>
                <a:lnTo>
                  <a:pt x="309" y="3248"/>
                </a:lnTo>
                <a:lnTo>
                  <a:pt x="280" y="3235"/>
                </a:lnTo>
                <a:lnTo>
                  <a:pt x="254" y="3216"/>
                </a:lnTo>
                <a:lnTo>
                  <a:pt x="231" y="3194"/>
                </a:lnTo>
                <a:lnTo>
                  <a:pt x="213" y="3167"/>
                </a:lnTo>
                <a:lnTo>
                  <a:pt x="199" y="3138"/>
                </a:lnTo>
                <a:lnTo>
                  <a:pt x="190" y="3106"/>
                </a:lnTo>
                <a:lnTo>
                  <a:pt x="187" y="3071"/>
                </a:lnTo>
                <a:lnTo>
                  <a:pt x="187" y="2024"/>
                </a:lnTo>
                <a:lnTo>
                  <a:pt x="164" y="2032"/>
                </a:lnTo>
                <a:lnTo>
                  <a:pt x="141" y="2034"/>
                </a:lnTo>
                <a:lnTo>
                  <a:pt x="112" y="2031"/>
                </a:lnTo>
                <a:lnTo>
                  <a:pt x="85" y="2022"/>
                </a:lnTo>
                <a:lnTo>
                  <a:pt x="62" y="2010"/>
                </a:lnTo>
                <a:lnTo>
                  <a:pt x="41" y="1992"/>
                </a:lnTo>
                <a:lnTo>
                  <a:pt x="24" y="1972"/>
                </a:lnTo>
                <a:lnTo>
                  <a:pt x="11" y="1947"/>
                </a:lnTo>
                <a:lnTo>
                  <a:pt x="3" y="1921"/>
                </a:lnTo>
                <a:lnTo>
                  <a:pt x="0" y="1892"/>
                </a:lnTo>
                <a:lnTo>
                  <a:pt x="0" y="972"/>
                </a:lnTo>
                <a:lnTo>
                  <a:pt x="3" y="943"/>
                </a:lnTo>
                <a:lnTo>
                  <a:pt x="11" y="916"/>
                </a:lnTo>
                <a:lnTo>
                  <a:pt x="24" y="893"/>
                </a:lnTo>
                <a:lnTo>
                  <a:pt x="41" y="872"/>
                </a:lnTo>
                <a:lnTo>
                  <a:pt x="62" y="854"/>
                </a:lnTo>
                <a:lnTo>
                  <a:pt x="86" y="842"/>
                </a:lnTo>
                <a:lnTo>
                  <a:pt x="112" y="834"/>
                </a:lnTo>
                <a:lnTo>
                  <a:pt x="141" y="831"/>
                </a:lnTo>
                <a:close/>
                <a:moveTo>
                  <a:pt x="531" y="0"/>
                </a:moveTo>
                <a:lnTo>
                  <a:pt x="568" y="1"/>
                </a:lnTo>
                <a:lnTo>
                  <a:pt x="604" y="6"/>
                </a:lnTo>
                <a:lnTo>
                  <a:pt x="639" y="14"/>
                </a:lnTo>
                <a:lnTo>
                  <a:pt x="671" y="26"/>
                </a:lnTo>
                <a:lnTo>
                  <a:pt x="701" y="40"/>
                </a:lnTo>
                <a:lnTo>
                  <a:pt x="730" y="58"/>
                </a:lnTo>
                <a:lnTo>
                  <a:pt x="757" y="78"/>
                </a:lnTo>
                <a:lnTo>
                  <a:pt x="779" y="102"/>
                </a:lnTo>
                <a:lnTo>
                  <a:pt x="800" y="129"/>
                </a:lnTo>
                <a:lnTo>
                  <a:pt x="817" y="159"/>
                </a:lnTo>
                <a:lnTo>
                  <a:pt x="832" y="192"/>
                </a:lnTo>
                <a:lnTo>
                  <a:pt x="842" y="229"/>
                </a:lnTo>
                <a:lnTo>
                  <a:pt x="848" y="268"/>
                </a:lnTo>
                <a:lnTo>
                  <a:pt x="850" y="310"/>
                </a:lnTo>
                <a:lnTo>
                  <a:pt x="848" y="354"/>
                </a:lnTo>
                <a:lnTo>
                  <a:pt x="842" y="397"/>
                </a:lnTo>
                <a:lnTo>
                  <a:pt x="832" y="441"/>
                </a:lnTo>
                <a:lnTo>
                  <a:pt x="817" y="483"/>
                </a:lnTo>
                <a:lnTo>
                  <a:pt x="800" y="523"/>
                </a:lnTo>
                <a:lnTo>
                  <a:pt x="779" y="563"/>
                </a:lnTo>
                <a:lnTo>
                  <a:pt x="757" y="598"/>
                </a:lnTo>
                <a:lnTo>
                  <a:pt x="730" y="631"/>
                </a:lnTo>
                <a:lnTo>
                  <a:pt x="701" y="660"/>
                </a:lnTo>
                <a:lnTo>
                  <a:pt x="671" y="686"/>
                </a:lnTo>
                <a:lnTo>
                  <a:pt x="639" y="706"/>
                </a:lnTo>
                <a:lnTo>
                  <a:pt x="604" y="721"/>
                </a:lnTo>
                <a:lnTo>
                  <a:pt x="568" y="731"/>
                </a:lnTo>
                <a:lnTo>
                  <a:pt x="531" y="734"/>
                </a:lnTo>
                <a:lnTo>
                  <a:pt x="493" y="731"/>
                </a:lnTo>
                <a:lnTo>
                  <a:pt x="457" y="721"/>
                </a:lnTo>
                <a:lnTo>
                  <a:pt x="423" y="706"/>
                </a:lnTo>
                <a:lnTo>
                  <a:pt x="390" y="686"/>
                </a:lnTo>
                <a:lnTo>
                  <a:pt x="359" y="660"/>
                </a:lnTo>
                <a:lnTo>
                  <a:pt x="331" y="631"/>
                </a:lnTo>
                <a:lnTo>
                  <a:pt x="305" y="598"/>
                </a:lnTo>
                <a:lnTo>
                  <a:pt x="281" y="563"/>
                </a:lnTo>
                <a:lnTo>
                  <a:pt x="261" y="523"/>
                </a:lnTo>
                <a:lnTo>
                  <a:pt x="243" y="483"/>
                </a:lnTo>
                <a:lnTo>
                  <a:pt x="230" y="441"/>
                </a:lnTo>
                <a:lnTo>
                  <a:pt x="220" y="397"/>
                </a:lnTo>
                <a:lnTo>
                  <a:pt x="213" y="354"/>
                </a:lnTo>
                <a:lnTo>
                  <a:pt x="211" y="310"/>
                </a:lnTo>
                <a:lnTo>
                  <a:pt x="213" y="268"/>
                </a:lnTo>
                <a:lnTo>
                  <a:pt x="220" y="229"/>
                </a:lnTo>
                <a:lnTo>
                  <a:pt x="230" y="192"/>
                </a:lnTo>
                <a:lnTo>
                  <a:pt x="243" y="159"/>
                </a:lnTo>
                <a:lnTo>
                  <a:pt x="261" y="129"/>
                </a:lnTo>
                <a:lnTo>
                  <a:pt x="281" y="102"/>
                </a:lnTo>
                <a:lnTo>
                  <a:pt x="305" y="78"/>
                </a:lnTo>
                <a:lnTo>
                  <a:pt x="331" y="58"/>
                </a:lnTo>
                <a:lnTo>
                  <a:pt x="359" y="40"/>
                </a:lnTo>
                <a:lnTo>
                  <a:pt x="390" y="26"/>
                </a:lnTo>
                <a:lnTo>
                  <a:pt x="423" y="14"/>
                </a:lnTo>
                <a:lnTo>
                  <a:pt x="457" y="6"/>
                </a:lnTo>
                <a:lnTo>
                  <a:pt x="493" y="1"/>
                </a:lnTo>
                <a:lnTo>
                  <a:pt x="531" y="0"/>
                </a:lnTo>
                <a:close/>
              </a:path>
            </a:pathLst>
          </a:custGeom>
          <a:solidFill>
            <a:srgbClr val="AC4A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IN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5"/>
          <p:cNvSpPr>
            <a:spLocks noChangeArrowheads="1"/>
          </p:cNvSpPr>
          <p:nvPr/>
        </p:nvSpPr>
        <p:spPr bwMode="auto">
          <a:xfrm>
            <a:off x="3543242" y="4646696"/>
            <a:ext cx="1012554" cy="21037"/>
          </a:xfrm>
          <a:prstGeom prst="rect">
            <a:avLst/>
          </a:prstGeom>
          <a:solidFill>
            <a:srgbClr val="BE8128"/>
          </a:solidFill>
          <a:ln w="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IN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itle 1"/>
          <p:cNvSpPr txBox="1">
            <a:spLocks/>
          </p:cNvSpPr>
          <p:nvPr/>
        </p:nvSpPr>
        <p:spPr>
          <a:xfrm>
            <a:off x="4400806" y="2989162"/>
            <a:ext cx="3075278" cy="894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Automated Script</a:t>
            </a:r>
            <a:endParaRPr 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E6F0924-6ABE-4005-8A3C-77069F180EC9}"/>
              </a:ext>
            </a:extLst>
          </p:cNvPr>
          <p:cNvSpPr txBox="1"/>
          <p:nvPr/>
        </p:nvSpPr>
        <p:spPr>
          <a:xfrm>
            <a:off x="4976004" y="6475532"/>
            <a:ext cx="371634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http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://www.automatedscript.com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/</a:t>
            </a:r>
            <a:endParaRPr lang="en-US" sz="1300" b="1" noProof="1">
              <a:solidFill>
                <a:schemeClr val="bg1">
                  <a:lumMod val="75000"/>
                </a:schemeClr>
              </a:solidFill>
              <a:effectLst>
                <a:outerShdw blurRad="76200" dist="50800" dir="5400000" sx="200000" sy="2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7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439606" y="2205421"/>
            <a:ext cx="1116184" cy="1039866"/>
          </a:xfrm>
          <a:prstGeom prst="rect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426299" y="1840160"/>
            <a:ext cx="1146972" cy="1001988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426299" y="1434905"/>
            <a:ext cx="1146972" cy="1001988"/>
          </a:xfrm>
          <a:prstGeom prst="rect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1426299" y="1033606"/>
            <a:ext cx="1146972" cy="1001989"/>
          </a:xfrm>
          <a:prstGeom prst="rect">
            <a:avLst/>
          </a:prstGeom>
          <a:solidFill>
            <a:schemeClr val="accent3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1426299" y="633181"/>
            <a:ext cx="1146973" cy="1001989"/>
          </a:xfrm>
          <a:prstGeom prst="rect">
            <a:avLst/>
          </a:prstGeom>
          <a:solidFill>
            <a:schemeClr val="accent4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1426299" y="209808"/>
            <a:ext cx="1146973" cy="1034220"/>
          </a:xfrm>
          <a:prstGeom prst="rect">
            <a:avLst/>
          </a:prstGeom>
          <a:solidFill>
            <a:schemeClr val="accent5"/>
          </a:solidFill>
          <a:ln w="12700">
            <a:noFill/>
            <a:round/>
            <a:headEnd/>
            <a:tailEnd/>
          </a:ln>
          <a:scene3d>
            <a:camera prst="isometricTopUp">
              <a:rot lat="19334319" lon="18553889" rev="3806096"/>
            </a:camera>
            <a:lightRig rig="threePt" dir="t"/>
          </a:scene3d>
          <a:sp3d prstMaterial="matte">
            <a:bevelT w="0" h="355600"/>
            <a:bevelB w="0" h="0"/>
          </a:sp3d>
        </p:spPr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B6E1D6A7-D719-4A10-9721-02F119D184B5}"/>
              </a:ext>
            </a:extLst>
          </p:cNvPr>
          <p:cNvGrpSpPr/>
          <p:nvPr/>
        </p:nvGrpSpPr>
        <p:grpSpPr>
          <a:xfrm>
            <a:off x="4325950" y="5035865"/>
            <a:ext cx="2422579" cy="1272691"/>
            <a:chOff x="2835792" y="1252201"/>
            <a:chExt cx="6520416" cy="3219450"/>
          </a:xfrm>
        </p:grpSpPr>
        <p:sp>
          <p:nvSpPr>
            <p:cNvPr id="35" name="Shape">
              <a:extLst>
                <a:ext uri="{FF2B5EF4-FFF2-40B4-BE49-F238E27FC236}">
                  <a16:creationId xmlns="" xmlns:a16="http://schemas.microsoft.com/office/drawing/2014/main" id="{7E7FC21B-555A-4E64-80CF-A016234A5E15}"/>
                </a:ext>
              </a:extLst>
            </p:cNvPr>
            <p:cNvSpPr/>
            <p:nvPr/>
          </p:nvSpPr>
          <p:spPr>
            <a:xfrm>
              <a:off x="7291375" y="1604313"/>
              <a:ext cx="2064833" cy="282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4" h="20569" extrusionOk="0">
                  <a:moveTo>
                    <a:pt x="18377" y="2144"/>
                  </a:moveTo>
                  <a:cubicBezTo>
                    <a:pt x="18061" y="1908"/>
                    <a:pt x="17706" y="1750"/>
                    <a:pt x="17325" y="1662"/>
                  </a:cubicBezTo>
                  <a:lnTo>
                    <a:pt x="10712" y="85"/>
                  </a:lnTo>
                  <a:cubicBezTo>
                    <a:pt x="10725" y="85"/>
                    <a:pt x="10725" y="85"/>
                    <a:pt x="10738" y="95"/>
                  </a:cubicBezTo>
                  <a:cubicBezTo>
                    <a:pt x="8254" y="-526"/>
                    <a:pt x="4704" y="1957"/>
                    <a:pt x="2285" y="6244"/>
                  </a:cubicBezTo>
                  <a:cubicBezTo>
                    <a:pt x="-502" y="11161"/>
                    <a:pt x="-778" y="16620"/>
                    <a:pt x="1667" y="18413"/>
                  </a:cubicBezTo>
                  <a:cubicBezTo>
                    <a:pt x="1996" y="18650"/>
                    <a:pt x="2351" y="18817"/>
                    <a:pt x="2745" y="18906"/>
                  </a:cubicBezTo>
                  <a:cubicBezTo>
                    <a:pt x="2732" y="18906"/>
                    <a:pt x="2732" y="18906"/>
                    <a:pt x="2719" y="18906"/>
                  </a:cubicBezTo>
                  <a:lnTo>
                    <a:pt x="9332" y="20483"/>
                  </a:lnTo>
                  <a:cubicBezTo>
                    <a:pt x="11816" y="21074"/>
                    <a:pt x="15340" y="18601"/>
                    <a:pt x="17759" y="14324"/>
                  </a:cubicBezTo>
                  <a:cubicBezTo>
                    <a:pt x="20546" y="9397"/>
                    <a:pt x="20822" y="3938"/>
                    <a:pt x="18377" y="2144"/>
                  </a:cubicBezTo>
                  <a:close/>
                  <a:moveTo>
                    <a:pt x="10502" y="12265"/>
                  </a:moveTo>
                  <a:cubicBezTo>
                    <a:pt x="9660" y="13743"/>
                    <a:pt x="8674" y="14974"/>
                    <a:pt x="7649" y="15871"/>
                  </a:cubicBezTo>
                  <a:cubicBezTo>
                    <a:pt x="7399" y="13762"/>
                    <a:pt x="8057" y="10934"/>
                    <a:pt x="9555" y="8293"/>
                  </a:cubicBezTo>
                  <a:cubicBezTo>
                    <a:pt x="10397" y="6815"/>
                    <a:pt x="11383" y="5583"/>
                    <a:pt x="12408" y="4687"/>
                  </a:cubicBezTo>
                  <a:cubicBezTo>
                    <a:pt x="12645" y="6796"/>
                    <a:pt x="12001" y="9624"/>
                    <a:pt x="10502" y="1226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 dirty="0"/>
            </a:p>
          </p:txBody>
        </p:sp>
        <p:sp>
          <p:nvSpPr>
            <p:cNvPr id="37" name="Shape">
              <a:extLst>
                <a:ext uri="{FF2B5EF4-FFF2-40B4-BE49-F238E27FC236}">
                  <a16:creationId xmlns="" xmlns:a16="http://schemas.microsoft.com/office/drawing/2014/main" id="{ED9752AB-2951-4FCA-8DF9-41579F1677FF}"/>
                </a:ext>
              </a:extLst>
            </p:cNvPr>
            <p:cNvSpPr/>
            <p:nvPr/>
          </p:nvSpPr>
          <p:spPr>
            <a:xfrm>
              <a:off x="7291376" y="1604314"/>
              <a:ext cx="1383641" cy="260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8" h="19147" extrusionOk="0">
                  <a:moveTo>
                    <a:pt x="3294" y="6301"/>
                  </a:moveTo>
                  <a:cubicBezTo>
                    <a:pt x="7311" y="1341"/>
                    <a:pt x="13431" y="-1224"/>
                    <a:pt x="16955" y="575"/>
                  </a:cubicBezTo>
                  <a:cubicBezTo>
                    <a:pt x="20479" y="2384"/>
                    <a:pt x="20081" y="7891"/>
                    <a:pt x="16064" y="12851"/>
                  </a:cubicBezTo>
                  <a:cubicBezTo>
                    <a:pt x="12047" y="17811"/>
                    <a:pt x="5927" y="20376"/>
                    <a:pt x="2403" y="18567"/>
                  </a:cubicBezTo>
                  <a:cubicBezTo>
                    <a:pt x="-1121" y="16768"/>
                    <a:pt x="-723" y="11261"/>
                    <a:pt x="3294" y="6301"/>
                  </a:cubicBezTo>
                  <a:close/>
                  <a:moveTo>
                    <a:pt x="15136" y="12384"/>
                  </a:moveTo>
                  <a:cubicBezTo>
                    <a:pt x="18565" y="8150"/>
                    <a:pt x="18906" y="3448"/>
                    <a:pt x="15894" y="1897"/>
                  </a:cubicBezTo>
                  <a:cubicBezTo>
                    <a:pt x="12881" y="356"/>
                    <a:pt x="7652" y="2543"/>
                    <a:pt x="4222" y="6788"/>
                  </a:cubicBezTo>
                  <a:cubicBezTo>
                    <a:pt x="793" y="11022"/>
                    <a:pt x="452" y="15724"/>
                    <a:pt x="3464" y="17275"/>
                  </a:cubicBezTo>
                  <a:cubicBezTo>
                    <a:pt x="6477" y="18825"/>
                    <a:pt x="11706" y="16619"/>
                    <a:pt x="15136" y="1238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1" name="Freeform: Shape 63">
              <a:extLst>
                <a:ext uri="{FF2B5EF4-FFF2-40B4-BE49-F238E27FC236}">
                  <a16:creationId xmlns="" xmlns:a16="http://schemas.microsoft.com/office/drawing/2014/main" id="{63906627-45FF-4B0D-96DB-2E09021E7AD6}"/>
                </a:ext>
              </a:extLst>
            </p:cNvPr>
            <p:cNvSpPr/>
            <p:nvPr/>
          </p:nvSpPr>
          <p:spPr>
            <a:xfrm>
              <a:off x="2835792" y="1644941"/>
              <a:ext cx="2016826" cy="2826710"/>
            </a:xfrm>
            <a:custGeom>
              <a:avLst/>
              <a:gdLst>
                <a:gd name="connsiteX0" fmla="*/ 788193 w 2016826"/>
                <a:gd name="connsiteY0" fmla="*/ 655773 h 2826710"/>
                <a:gd name="connsiteX1" fmla="*/ 881616 w 2016826"/>
                <a:gd name="connsiteY1" fmla="*/ 1449398 h 2826710"/>
                <a:gd name="connsiteX2" fmla="*/ 1224266 w 2016826"/>
                <a:gd name="connsiteY2" fmla="*/ 2169861 h 2826710"/>
                <a:gd name="connsiteX3" fmla="*/ 1227000 w 2016826"/>
                <a:gd name="connsiteY3" fmla="*/ 2138659 h 2826710"/>
                <a:gd name="connsiteX4" fmla="*/ 1228367 w 2016826"/>
                <a:gd name="connsiteY4" fmla="*/ 2122521 h 2826710"/>
                <a:gd name="connsiteX5" fmla="*/ 1229733 w 2016826"/>
                <a:gd name="connsiteY5" fmla="*/ 2077736 h 2826710"/>
                <a:gd name="connsiteX6" fmla="*/ 1229733 w 2016826"/>
                <a:gd name="connsiteY6" fmla="*/ 2071011 h 2826710"/>
                <a:gd name="connsiteX7" fmla="*/ 1229733 w 2016826"/>
                <a:gd name="connsiteY7" fmla="*/ 2018157 h 2826710"/>
                <a:gd name="connsiteX8" fmla="*/ 1229733 w 2016826"/>
                <a:gd name="connsiteY8" fmla="*/ 2001883 h 2826710"/>
                <a:gd name="connsiteX9" fmla="*/ 1228367 w 2016826"/>
                <a:gd name="connsiteY9" fmla="*/ 1963957 h 2826710"/>
                <a:gd name="connsiteX10" fmla="*/ 1227000 w 2016826"/>
                <a:gd name="connsiteY10" fmla="*/ 1943649 h 2826710"/>
                <a:gd name="connsiteX11" fmla="*/ 1225633 w 2016826"/>
                <a:gd name="connsiteY11" fmla="*/ 1908547 h 2826710"/>
                <a:gd name="connsiteX12" fmla="*/ 1224266 w 2016826"/>
                <a:gd name="connsiteY12" fmla="*/ 1886760 h 2826710"/>
                <a:gd name="connsiteX13" fmla="*/ 1221533 w 2016826"/>
                <a:gd name="connsiteY13" fmla="*/ 1850313 h 2826710"/>
                <a:gd name="connsiteX14" fmla="*/ 1220166 w 2016826"/>
                <a:gd name="connsiteY14" fmla="*/ 1830005 h 2826710"/>
                <a:gd name="connsiteX15" fmla="*/ 1216164 w 2016826"/>
                <a:gd name="connsiteY15" fmla="*/ 1786565 h 2826710"/>
                <a:gd name="connsiteX16" fmla="*/ 1214797 w 2016826"/>
                <a:gd name="connsiteY16" fmla="*/ 1771771 h 2826710"/>
                <a:gd name="connsiteX17" fmla="*/ 1206695 w 2016826"/>
                <a:gd name="connsiteY17" fmla="*/ 1712057 h 2826710"/>
                <a:gd name="connsiteX18" fmla="*/ 1203961 w 2016826"/>
                <a:gd name="connsiteY18" fmla="*/ 1698608 h 2826710"/>
                <a:gd name="connsiteX19" fmla="*/ 1195859 w 2016826"/>
                <a:gd name="connsiteY19" fmla="*/ 1651133 h 2826710"/>
                <a:gd name="connsiteX20" fmla="*/ 1191759 w 2016826"/>
                <a:gd name="connsiteY20" fmla="*/ 1629481 h 2826710"/>
                <a:gd name="connsiteX21" fmla="*/ 1183656 w 2016826"/>
                <a:gd name="connsiteY21" fmla="*/ 1588865 h 2826710"/>
                <a:gd name="connsiteX22" fmla="*/ 1178189 w 2016826"/>
                <a:gd name="connsiteY22" fmla="*/ 1565867 h 2826710"/>
                <a:gd name="connsiteX23" fmla="*/ 1170087 w 2016826"/>
                <a:gd name="connsiteY23" fmla="*/ 1526596 h 2826710"/>
                <a:gd name="connsiteX24" fmla="*/ 1164718 w 2016826"/>
                <a:gd name="connsiteY24" fmla="*/ 1503598 h 2826710"/>
                <a:gd name="connsiteX25" fmla="*/ 1153882 w 2016826"/>
                <a:gd name="connsiteY25" fmla="*/ 1460158 h 2826710"/>
                <a:gd name="connsiteX26" fmla="*/ 1148415 w 2016826"/>
                <a:gd name="connsiteY26" fmla="*/ 1439850 h 2826710"/>
                <a:gd name="connsiteX27" fmla="*/ 1130843 w 2016826"/>
                <a:gd name="connsiteY27" fmla="*/ 1376236 h 2826710"/>
                <a:gd name="connsiteX28" fmla="*/ 788193 w 2016826"/>
                <a:gd name="connsiteY28" fmla="*/ 655773 h 2826710"/>
                <a:gd name="connsiteX29" fmla="*/ 1034533 w 2016826"/>
                <a:gd name="connsiteY29" fmla="*/ 267 h 2826710"/>
                <a:gd name="connsiteX30" fmla="*/ 1901366 w 2016826"/>
                <a:gd name="connsiteY30" fmla="*/ 1155538 h 2826710"/>
                <a:gd name="connsiteX31" fmla="*/ 1726722 w 2016826"/>
                <a:gd name="connsiteY31" fmla="*/ 2619461 h 2826710"/>
                <a:gd name="connsiteX32" fmla="*/ 1037420 w 2016826"/>
                <a:gd name="connsiteY32" fmla="*/ 2817296 h 2826710"/>
                <a:gd name="connsiteX33" fmla="*/ 964204 w 2016826"/>
                <a:gd name="connsiteY33" fmla="*/ 2826710 h 2826710"/>
                <a:gd name="connsiteX34" fmla="*/ 949365 w 2016826"/>
                <a:gd name="connsiteY34" fmla="*/ 2826710 h 2826710"/>
                <a:gd name="connsiteX35" fmla="*/ 777357 w 2016826"/>
                <a:gd name="connsiteY35" fmla="*/ 2767131 h 2826710"/>
                <a:gd name="connsiteX36" fmla="*/ 761054 w 2016826"/>
                <a:gd name="connsiteY36" fmla="*/ 2757582 h 2826710"/>
                <a:gd name="connsiteX37" fmla="*/ 713708 w 2016826"/>
                <a:gd name="connsiteY37" fmla="*/ 2723825 h 2826710"/>
                <a:gd name="connsiteX38" fmla="*/ 681200 w 2016826"/>
                <a:gd name="connsiteY38" fmla="*/ 2698003 h 2826710"/>
                <a:gd name="connsiteX39" fmla="*/ 648692 w 2016826"/>
                <a:gd name="connsiteY39" fmla="*/ 2669626 h 2826710"/>
                <a:gd name="connsiteX40" fmla="*/ 111093 w 2016826"/>
                <a:gd name="connsiteY40" fmla="*/ 1672786 h 2826710"/>
                <a:gd name="connsiteX41" fmla="*/ 90690 w 2016826"/>
                <a:gd name="connsiteY41" fmla="*/ 1595589 h 2826710"/>
                <a:gd name="connsiteX42" fmla="*/ 89421 w 2016826"/>
                <a:gd name="connsiteY42" fmla="*/ 1588865 h 2826710"/>
                <a:gd name="connsiteX43" fmla="*/ 71752 w 2016826"/>
                <a:gd name="connsiteY43" fmla="*/ 1517047 h 2826710"/>
                <a:gd name="connsiteX44" fmla="*/ 70385 w 2016826"/>
                <a:gd name="connsiteY44" fmla="*/ 1511667 h 2826710"/>
                <a:gd name="connsiteX45" fmla="*/ 54180 w 2016826"/>
                <a:gd name="connsiteY45" fmla="*/ 1437160 h 2826710"/>
                <a:gd name="connsiteX46" fmla="*/ 54180 w 2016826"/>
                <a:gd name="connsiteY46" fmla="*/ 1434470 h 2826710"/>
                <a:gd name="connsiteX47" fmla="*/ 40611 w 2016826"/>
                <a:gd name="connsiteY47" fmla="*/ 1362652 h 2826710"/>
                <a:gd name="connsiteX48" fmla="*/ 39244 w 2016826"/>
                <a:gd name="connsiteY48" fmla="*/ 1355928 h 2826710"/>
                <a:gd name="connsiteX49" fmla="*/ 27041 w 2016826"/>
                <a:gd name="connsiteY49" fmla="*/ 1285455 h 2826710"/>
                <a:gd name="connsiteX50" fmla="*/ 27041 w 2016826"/>
                <a:gd name="connsiteY50" fmla="*/ 1281421 h 2826710"/>
                <a:gd name="connsiteX51" fmla="*/ 17572 w 2016826"/>
                <a:gd name="connsiteY51" fmla="*/ 1209737 h 2826710"/>
                <a:gd name="connsiteX52" fmla="*/ 17572 w 2016826"/>
                <a:gd name="connsiteY52" fmla="*/ 1204223 h 2826710"/>
                <a:gd name="connsiteX53" fmla="*/ 10836 w 2016826"/>
                <a:gd name="connsiteY53" fmla="*/ 1137920 h 2826710"/>
                <a:gd name="connsiteX54" fmla="*/ 10836 w 2016826"/>
                <a:gd name="connsiteY54" fmla="*/ 1131061 h 2826710"/>
                <a:gd name="connsiteX55" fmla="*/ 5369 w 2016826"/>
                <a:gd name="connsiteY55" fmla="*/ 1063412 h 2826710"/>
                <a:gd name="connsiteX56" fmla="*/ 5369 w 2016826"/>
                <a:gd name="connsiteY56" fmla="*/ 1062067 h 2826710"/>
                <a:gd name="connsiteX57" fmla="*/ 1367 w 2016826"/>
                <a:gd name="connsiteY57" fmla="*/ 994284 h 2826710"/>
                <a:gd name="connsiteX58" fmla="*/ 1367 w 2016826"/>
                <a:gd name="connsiteY58" fmla="*/ 988905 h 2826710"/>
                <a:gd name="connsiteX59" fmla="*/ 0 w 2016826"/>
                <a:gd name="connsiteY59" fmla="*/ 926636 h 2826710"/>
                <a:gd name="connsiteX60" fmla="*/ 0 w 2016826"/>
                <a:gd name="connsiteY60" fmla="*/ 921256 h 2826710"/>
                <a:gd name="connsiteX61" fmla="*/ 1367 w 2016826"/>
                <a:gd name="connsiteY61" fmla="*/ 857508 h 2826710"/>
                <a:gd name="connsiteX62" fmla="*/ 1367 w 2016826"/>
                <a:gd name="connsiteY62" fmla="*/ 856163 h 2826710"/>
                <a:gd name="connsiteX63" fmla="*/ 4100 w 2016826"/>
                <a:gd name="connsiteY63" fmla="*/ 796584 h 2826710"/>
                <a:gd name="connsiteX64" fmla="*/ 4100 w 2016826"/>
                <a:gd name="connsiteY64" fmla="*/ 791205 h 2826710"/>
                <a:gd name="connsiteX65" fmla="*/ 8103 w 2016826"/>
                <a:gd name="connsiteY65" fmla="*/ 734315 h 2826710"/>
                <a:gd name="connsiteX66" fmla="*/ 8103 w 2016826"/>
                <a:gd name="connsiteY66" fmla="*/ 730281 h 2826710"/>
                <a:gd name="connsiteX67" fmla="*/ 14936 w 2016826"/>
                <a:gd name="connsiteY67" fmla="*/ 673391 h 2826710"/>
                <a:gd name="connsiteX68" fmla="*/ 14936 w 2016826"/>
                <a:gd name="connsiteY68" fmla="*/ 670702 h 2826710"/>
                <a:gd name="connsiteX69" fmla="*/ 23039 w 2016826"/>
                <a:gd name="connsiteY69" fmla="*/ 619192 h 2826710"/>
                <a:gd name="connsiteX70" fmla="*/ 24405 w 2016826"/>
                <a:gd name="connsiteY70" fmla="*/ 613812 h 2826710"/>
                <a:gd name="connsiteX71" fmla="*/ 35241 w 2016826"/>
                <a:gd name="connsiteY71" fmla="*/ 563648 h 2826710"/>
                <a:gd name="connsiteX72" fmla="*/ 35241 w 2016826"/>
                <a:gd name="connsiteY72" fmla="*/ 562303 h 2826710"/>
                <a:gd name="connsiteX73" fmla="*/ 35241 w 2016826"/>
                <a:gd name="connsiteY73" fmla="*/ 560958 h 2826710"/>
                <a:gd name="connsiteX74" fmla="*/ 41977 w 2016826"/>
                <a:gd name="connsiteY74" fmla="*/ 535270 h 2826710"/>
                <a:gd name="connsiteX75" fmla="*/ 43344 w 2016826"/>
                <a:gd name="connsiteY75" fmla="*/ 528411 h 2826710"/>
                <a:gd name="connsiteX76" fmla="*/ 48713 w 2016826"/>
                <a:gd name="connsiteY76" fmla="*/ 509448 h 2826710"/>
                <a:gd name="connsiteX77" fmla="*/ 51446 w 2016826"/>
                <a:gd name="connsiteY77" fmla="*/ 502724 h 2826710"/>
                <a:gd name="connsiteX78" fmla="*/ 59549 w 2016826"/>
                <a:gd name="connsiteY78" fmla="*/ 478381 h 2826710"/>
                <a:gd name="connsiteX79" fmla="*/ 67749 w 2016826"/>
                <a:gd name="connsiteY79" fmla="*/ 455383 h 2826710"/>
                <a:gd name="connsiteX80" fmla="*/ 70385 w 2016826"/>
                <a:gd name="connsiteY80" fmla="*/ 448524 h 2826710"/>
                <a:gd name="connsiteX81" fmla="*/ 77218 w 2016826"/>
                <a:gd name="connsiteY81" fmla="*/ 430906 h 2826710"/>
                <a:gd name="connsiteX82" fmla="*/ 79952 w 2016826"/>
                <a:gd name="connsiteY82" fmla="*/ 425526 h 2826710"/>
                <a:gd name="connsiteX83" fmla="*/ 89421 w 2016826"/>
                <a:gd name="connsiteY83" fmla="*/ 403873 h 2826710"/>
                <a:gd name="connsiteX84" fmla="*/ 90788 w 2016826"/>
                <a:gd name="connsiteY84" fmla="*/ 399839 h 2826710"/>
                <a:gd name="connsiteX85" fmla="*/ 98890 w 2016826"/>
                <a:gd name="connsiteY85" fmla="*/ 382221 h 2826710"/>
                <a:gd name="connsiteX86" fmla="*/ 101624 w 2016826"/>
                <a:gd name="connsiteY86" fmla="*/ 376706 h 2826710"/>
                <a:gd name="connsiteX87" fmla="*/ 109726 w 2016826"/>
                <a:gd name="connsiteY87" fmla="*/ 361913 h 2826710"/>
                <a:gd name="connsiteX88" fmla="*/ 111093 w 2016826"/>
                <a:gd name="connsiteY88" fmla="*/ 359223 h 2826710"/>
                <a:gd name="connsiteX89" fmla="*/ 111093 w 2016826"/>
                <a:gd name="connsiteY89" fmla="*/ 357878 h 2826710"/>
                <a:gd name="connsiteX90" fmla="*/ 121929 w 2016826"/>
                <a:gd name="connsiteY90" fmla="*/ 340260 h 2826710"/>
                <a:gd name="connsiteX91" fmla="*/ 124662 w 2016826"/>
                <a:gd name="connsiteY91" fmla="*/ 336090 h 2826710"/>
                <a:gd name="connsiteX92" fmla="*/ 134132 w 2016826"/>
                <a:gd name="connsiteY92" fmla="*/ 322641 h 2826710"/>
                <a:gd name="connsiteX93" fmla="*/ 138134 w 2016826"/>
                <a:gd name="connsiteY93" fmla="*/ 317127 h 2826710"/>
                <a:gd name="connsiteX94" fmla="*/ 147603 w 2016826"/>
                <a:gd name="connsiteY94" fmla="*/ 305023 h 2826710"/>
                <a:gd name="connsiteX95" fmla="*/ 150337 w 2016826"/>
                <a:gd name="connsiteY95" fmla="*/ 300989 h 2826710"/>
                <a:gd name="connsiteX96" fmla="*/ 162539 w 2016826"/>
                <a:gd name="connsiteY96" fmla="*/ 286060 h 2826710"/>
                <a:gd name="connsiteX97" fmla="*/ 165273 w 2016826"/>
                <a:gd name="connsiteY97" fmla="*/ 283370 h 2826710"/>
                <a:gd name="connsiteX98" fmla="*/ 176109 w 2016826"/>
                <a:gd name="connsiteY98" fmla="*/ 272477 h 2826710"/>
                <a:gd name="connsiteX99" fmla="*/ 180111 w 2016826"/>
                <a:gd name="connsiteY99" fmla="*/ 268442 h 2826710"/>
                <a:gd name="connsiteX100" fmla="*/ 190947 w 2016826"/>
                <a:gd name="connsiteY100" fmla="*/ 258893 h 2826710"/>
                <a:gd name="connsiteX101" fmla="*/ 193680 w 2016826"/>
                <a:gd name="connsiteY101" fmla="*/ 256203 h 2826710"/>
                <a:gd name="connsiteX102" fmla="*/ 208616 w 2016826"/>
                <a:gd name="connsiteY102" fmla="*/ 245444 h 2826710"/>
                <a:gd name="connsiteX103" fmla="*/ 212619 w 2016826"/>
                <a:gd name="connsiteY103" fmla="*/ 242754 h 2826710"/>
                <a:gd name="connsiteX104" fmla="*/ 224822 w 2016826"/>
                <a:gd name="connsiteY104" fmla="*/ 234551 h 2826710"/>
                <a:gd name="connsiteX105" fmla="*/ 227555 w 2016826"/>
                <a:gd name="connsiteY105" fmla="*/ 233206 h 2826710"/>
                <a:gd name="connsiteX106" fmla="*/ 230288 w 2016826"/>
                <a:gd name="connsiteY106" fmla="*/ 231861 h 2826710"/>
                <a:gd name="connsiteX107" fmla="*/ 238391 w 2016826"/>
                <a:gd name="connsiteY107" fmla="*/ 227826 h 2826710"/>
                <a:gd name="connsiteX108" fmla="*/ 243760 w 2016826"/>
                <a:gd name="connsiteY108" fmla="*/ 225136 h 2826710"/>
                <a:gd name="connsiteX109" fmla="*/ 251960 w 2016826"/>
                <a:gd name="connsiteY109" fmla="*/ 220967 h 2826710"/>
                <a:gd name="connsiteX110" fmla="*/ 257329 w 2016826"/>
                <a:gd name="connsiteY110" fmla="*/ 218277 h 2826710"/>
                <a:gd name="connsiteX111" fmla="*/ 266799 w 2016826"/>
                <a:gd name="connsiteY111" fmla="*/ 214243 h 2826710"/>
                <a:gd name="connsiteX112" fmla="*/ 272265 w 2016826"/>
                <a:gd name="connsiteY112" fmla="*/ 212898 h 2826710"/>
                <a:gd name="connsiteX113" fmla="*/ 287104 w 2016826"/>
                <a:gd name="connsiteY113" fmla="*/ 207518 h 2826710"/>
                <a:gd name="connsiteX114" fmla="*/ 960491 w 2016826"/>
                <a:gd name="connsiteY114" fmla="*/ 14383 h 2826710"/>
                <a:gd name="connsiteX115" fmla="*/ 976406 w 2016826"/>
                <a:gd name="connsiteY115" fmla="*/ 9818 h 2826710"/>
                <a:gd name="connsiteX116" fmla="*/ 1034533 w 2016826"/>
                <a:gd name="connsiteY116" fmla="*/ 267 h 282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016826" h="2826710">
                  <a:moveTo>
                    <a:pt x="788193" y="655773"/>
                  </a:moveTo>
                  <a:cubicBezTo>
                    <a:pt x="767888" y="876471"/>
                    <a:pt x="796295" y="1156883"/>
                    <a:pt x="881616" y="1449398"/>
                  </a:cubicBezTo>
                  <a:cubicBezTo>
                    <a:pt x="965570" y="1740569"/>
                    <a:pt x="1088866" y="1993814"/>
                    <a:pt x="1224266" y="2169861"/>
                  </a:cubicBezTo>
                  <a:cubicBezTo>
                    <a:pt x="1225633" y="2160447"/>
                    <a:pt x="1225633" y="2149553"/>
                    <a:pt x="1227000" y="2138659"/>
                  </a:cubicBezTo>
                  <a:cubicBezTo>
                    <a:pt x="1227000" y="2133280"/>
                    <a:pt x="1228367" y="2127900"/>
                    <a:pt x="1228367" y="2122521"/>
                  </a:cubicBezTo>
                  <a:cubicBezTo>
                    <a:pt x="1228367" y="2107592"/>
                    <a:pt x="1229733" y="2092664"/>
                    <a:pt x="1229733" y="2077736"/>
                  </a:cubicBezTo>
                  <a:cubicBezTo>
                    <a:pt x="1229733" y="2075046"/>
                    <a:pt x="1229733" y="2073701"/>
                    <a:pt x="1229733" y="2071011"/>
                  </a:cubicBezTo>
                  <a:cubicBezTo>
                    <a:pt x="1229733" y="2053393"/>
                    <a:pt x="1229733" y="2035775"/>
                    <a:pt x="1229733" y="2018157"/>
                  </a:cubicBezTo>
                  <a:cubicBezTo>
                    <a:pt x="1229733" y="2012777"/>
                    <a:pt x="1229733" y="2007397"/>
                    <a:pt x="1229733" y="2001883"/>
                  </a:cubicBezTo>
                  <a:cubicBezTo>
                    <a:pt x="1228367" y="1989779"/>
                    <a:pt x="1228367" y="1976196"/>
                    <a:pt x="1228367" y="1963957"/>
                  </a:cubicBezTo>
                  <a:cubicBezTo>
                    <a:pt x="1227000" y="1957233"/>
                    <a:pt x="1227000" y="1950508"/>
                    <a:pt x="1227000" y="1943649"/>
                  </a:cubicBezTo>
                  <a:cubicBezTo>
                    <a:pt x="1227000" y="1932890"/>
                    <a:pt x="1227000" y="1920651"/>
                    <a:pt x="1225633" y="1908547"/>
                  </a:cubicBezTo>
                  <a:cubicBezTo>
                    <a:pt x="1225633" y="1901688"/>
                    <a:pt x="1224266" y="1893619"/>
                    <a:pt x="1224266" y="1886760"/>
                  </a:cubicBezTo>
                  <a:cubicBezTo>
                    <a:pt x="1224266" y="1874656"/>
                    <a:pt x="1222900" y="1862417"/>
                    <a:pt x="1221533" y="1850313"/>
                  </a:cubicBezTo>
                  <a:cubicBezTo>
                    <a:pt x="1221533" y="1843454"/>
                    <a:pt x="1221533" y="1836730"/>
                    <a:pt x="1220166" y="1830005"/>
                  </a:cubicBezTo>
                  <a:cubicBezTo>
                    <a:pt x="1218897" y="1815077"/>
                    <a:pt x="1217531" y="1801493"/>
                    <a:pt x="1216164" y="1786565"/>
                  </a:cubicBezTo>
                  <a:cubicBezTo>
                    <a:pt x="1216164" y="1782530"/>
                    <a:pt x="1214797" y="1777151"/>
                    <a:pt x="1214797" y="1771771"/>
                  </a:cubicBezTo>
                  <a:cubicBezTo>
                    <a:pt x="1212064" y="1751328"/>
                    <a:pt x="1209428" y="1732500"/>
                    <a:pt x="1206695" y="1712057"/>
                  </a:cubicBezTo>
                  <a:cubicBezTo>
                    <a:pt x="1205328" y="1706678"/>
                    <a:pt x="1203961" y="1702643"/>
                    <a:pt x="1203961" y="1698608"/>
                  </a:cubicBezTo>
                  <a:cubicBezTo>
                    <a:pt x="1201228" y="1682335"/>
                    <a:pt x="1198494" y="1667407"/>
                    <a:pt x="1195859" y="1651133"/>
                  </a:cubicBezTo>
                  <a:cubicBezTo>
                    <a:pt x="1194492" y="1644409"/>
                    <a:pt x="1193125" y="1636340"/>
                    <a:pt x="1191759" y="1629481"/>
                  </a:cubicBezTo>
                  <a:cubicBezTo>
                    <a:pt x="1189025" y="1615897"/>
                    <a:pt x="1186389" y="1602448"/>
                    <a:pt x="1183656" y="1588865"/>
                  </a:cubicBezTo>
                  <a:cubicBezTo>
                    <a:pt x="1180923" y="1582140"/>
                    <a:pt x="1179556" y="1573936"/>
                    <a:pt x="1178189" y="1565867"/>
                  </a:cubicBezTo>
                  <a:cubicBezTo>
                    <a:pt x="1175554" y="1553628"/>
                    <a:pt x="1172820" y="1540179"/>
                    <a:pt x="1170087" y="1526596"/>
                  </a:cubicBezTo>
                  <a:cubicBezTo>
                    <a:pt x="1168720" y="1519871"/>
                    <a:pt x="1166084" y="1511667"/>
                    <a:pt x="1164718" y="1503598"/>
                  </a:cubicBezTo>
                  <a:cubicBezTo>
                    <a:pt x="1160617" y="1488670"/>
                    <a:pt x="1157884" y="1475086"/>
                    <a:pt x="1153882" y="1460158"/>
                  </a:cubicBezTo>
                  <a:cubicBezTo>
                    <a:pt x="1152515" y="1453433"/>
                    <a:pt x="1149782" y="1446709"/>
                    <a:pt x="1148415" y="1439850"/>
                  </a:cubicBezTo>
                  <a:cubicBezTo>
                    <a:pt x="1143046" y="1418197"/>
                    <a:pt x="1136212" y="1397889"/>
                    <a:pt x="1130843" y="1376236"/>
                  </a:cubicBezTo>
                  <a:cubicBezTo>
                    <a:pt x="1046889" y="1085065"/>
                    <a:pt x="923593" y="831821"/>
                    <a:pt x="788193" y="655773"/>
                  </a:cubicBezTo>
                  <a:close/>
                  <a:moveTo>
                    <a:pt x="1034533" y="267"/>
                  </a:moveTo>
                  <a:cubicBezTo>
                    <a:pt x="1330963" y="-13138"/>
                    <a:pt x="1708443" y="481365"/>
                    <a:pt x="1901366" y="1155538"/>
                  </a:cubicBezTo>
                  <a:cubicBezTo>
                    <a:pt x="2108616" y="1874656"/>
                    <a:pt x="2028762" y="2530160"/>
                    <a:pt x="1726722" y="2619461"/>
                  </a:cubicBezTo>
                  <a:lnTo>
                    <a:pt x="1037420" y="2817296"/>
                  </a:lnTo>
                  <a:cubicBezTo>
                    <a:pt x="1013014" y="2824020"/>
                    <a:pt x="988609" y="2826710"/>
                    <a:pt x="964204" y="2826710"/>
                  </a:cubicBezTo>
                  <a:cubicBezTo>
                    <a:pt x="958835" y="2826710"/>
                    <a:pt x="954735" y="2826710"/>
                    <a:pt x="949365" y="2826710"/>
                  </a:cubicBezTo>
                  <a:cubicBezTo>
                    <a:pt x="893819" y="2822675"/>
                    <a:pt x="835539" y="2802367"/>
                    <a:pt x="777357" y="2767131"/>
                  </a:cubicBezTo>
                  <a:cubicBezTo>
                    <a:pt x="771890" y="2764441"/>
                    <a:pt x="766521" y="2761751"/>
                    <a:pt x="761054" y="2757582"/>
                  </a:cubicBezTo>
                  <a:cubicBezTo>
                    <a:pt x="746216" y="2748168"/>
                    <a:pt x="729913" y="2735929"/>
                    <a:pt x="713708" y="2723825"/>
                  </a:cubicBezTo>
                  <a:cubicBezTo>
                    <a:pt x="702872" y="2715621"/>
                    <a:pt x="692036" y="2707552"/>
                    <a:pt x="681200" y="2698003"/>
                  </a:cubicBezTo>
                  <a:cubicBezTo>
                    <a:pt x="670364" y="2689934"/>
                    <a:pt x="659528" y="2679040"/>
                    <a:pt x="648692" y="2669626"/>
                  </a:cubicBezTo>
                  <a:cubicBezTo>
                    <a:pt x="440174" y="2473271"/>
                    <a:pt x="237024" y="2111627"/>
                    <a:pt x="111093" y="1672786"/>
                  </a:cubicBezTo>
                  <a:cubicBezTo>
                    <a:pt x="104259" y="1647099"/>
                    <a:pt x="97524" y="1621411"/>
                    <a:pt x="90690" y="1595589"/>
                  </a:cubicBezTo>
                  <a:cubicBezTo>
                    <a:pt x="90690" y="1592899"/>
                    <a:pt x="89421" y="1591554"/>
                    <a:pt x="89421" y="1588865"/>
                  </a:cubicBezTo>
                  <a:cubicBezTo>
                    <a:pt x="82588" y="1564522"/>
                    <a:pt x="77218" y="1541524"/>
                    <a:pt x="71752" y="1517047"/>
                  </a:cubicBezTo>
                  <a:cubicBezTo>
                    <a:pt x="71752" y="1515702"/>
                    <a:pt x="70385" y="1513012"/>
                    <a:pt x="70385" y="1511667"/>
                  </a:cubicBezTo>
                  <a:cubicBezTo>
                    <a:pt x="65016" y="1487325"/>
                    <a:pt x="59549" y="1461637"/>
                    <a:pt x="54180" y="1437160"/>
                  </a:cubicBezTo>
                  <a:cubicBezTo>
                    <a:pt x="54180" y="1437160"/>
                    <a:pt x="54180" y="1435815"/>
                    <a:pt x="54180" y="1434470"/>
                  </a:cubicBezTo>
                  <a:cubicBezTo>
                    <a:pt x="50080" y="1410127"/>
                    <a:pt x="44711" y="1387130"/>
                    <a:pt x="40611" y="1362652"/>
                  </a:cubicBezTo>
                  <a:cubicBezTo>
                    <a:pt x="40611" y="1359963"/>
                    <a:pt x="39244" y="1358618"/>
                    <a:pt x="39244" y="1355928"/>
                  </a:cubicBezTo>
                  <a:cubicBezTo>
                    <a:pt x="33875" y="1331585"/>
                    <a:pt x="31141" y="1308588"/>
                    <a:pt x="27041" y="1285455"/>
                  </a:cubicBezTo>
                  <a:cubicBezTo>
                    <a:pt x="27041" y="1284110"/>
                    <a:pt x="27041" y="1282765"/>
                    <a:pt x="27041" y="1281421"/>
                  </a:cubicBezTo>
                  <a:cubicBezTo>
                    <a:pt x="24405" y="1257078"/>
                    <a:pt x="20305" y="1232735"/>
                    <a:pt x="17572" y="1209737"/>
                  </a:cubicBezTo>
                  <a:cubicBezTo>
                    <a:pt x="17572" y="1206913"/>
                    <a:pt x="17572" y="1205568"/>
                    <a:pt x="17572" y="1204223"/>
                  </a:cubicBezTo>
                  <a:cubicBezTo>
                    <a:pt x="14936" y="1182570"/>
                    <a:pt x="13569" y="1159573"/>
                    <a:pt x="10836" y="1137920"/>
                  </a:cubicBezTo>
                  <a:cubicBezTo>
                    <a:pt x="10836" y="1135230"/>
                    <a:pt x="10836" y="1133885"/>
                    <a:pt x="10836" y="1131061"/>
                  </a:cubicBezTo>
                  <a:cubicBezTo>
                    <a:pt x="8103" y="1108063"/>
                    <a:pt x="6736" y="1086410"/>
                    <a:pt x="5369" y="1063412"/>
                  </a:cubicBezTo>
                  <a:cubicBezTo>
                    <a:pt x="5369" y="1063412"/>
                    <a:pt x="5369" y="1062067"/>
                    <a:pt x="5369" y="1062067"/>
                  </a:cubicBezTo>
                  <a:cubicBezTo>
                    <a:pt x="2734" y="1039070"/>
                    <a:pt x="2734" y="1016072"/>
                    <a:pt x="1367" y="994284"/>
                  </a:cubicBezTo>
                  <a:cubicBezTo>
                    <a:pt x="1367" y="992940"/>
                    <a:pt x="1367" y="990250"/>
                    <a:pt x="1367" y="988905"/>
                  </a:cubicBezTo>
                  <a:cubicBezTo>
                    <a:pt x="0" y="967252"/>
                    <a:pt x="0" y="946944"/>
                    <a:pt x="0" y="926636"/>
                  </a:cubicBezTo>
                  <a:cubicBezTo>
                    <a:pt x="0" y="925291"/>
                    <a:pt x="0" y="922601"/>
                    <a:pt x="0" y="921256"/>
                  </a:cubicBezTo>
                  <a:cubicBezTo>
                    <a:pt x="0" y="899469"/>
                    <a:pt x="1367" y="877816"/>
                    <a:pt x="1367" y="857508"/>
                  </a:cubicBezTo>
                  <a:cubicBezTo>
                    <a:pt x="1367" y="857508"/>
                    <a:pt x="1367" y="856163"/>
                    <a:pt x="1367" y="856163"/>
                  </a:cubicBezTo>
                  <a:cubicBezTo>
                    <a:pt x="1367" y="835855"/>
                    <a:pt x="2734" y="816892"/>
                    <a:pt x="4100" y="796584"/>
                  </a:cubicBezTo>
                  <a:cubicBezTo>
                    <a:pt x="4100" y="795239"/>
                    <a:pt x="4100" y="792549"/>
                    <a:pt x="4100" y="791205"/>
                  </a:cubicBezTo>
                  <a:cubicBezTo>
                    <a:pt x="5369" y="770897"/>
                    <a:pt x="6736" y="753278"/>
                    <a:pt x="8103" y="734315"/>
                  </a:cubicBezTo>
                  <a:cubicBezTo>
                    <a:pt x="8103" y="732970"/>
                    <a:pt x="8103" y="731626"/>
                    <a:pt x="8103" y="730281"/>
                  </a:cubicBezTo>
                  <a:cubicBezTo>
                    <a:pt x="9469" y="709973"/>
                    <a:pt x="12203" y="692354"/>
                    <a:pt x="14936" y="673391"/>
                  </a:cubicBezTo>
                  <a:cubicBezTo>
                    <a:pt x="14936" y="673391"/>
                    <a:pt x="14936" y="672046"/>
                    <a:pt x="14936" y="670702"/>
                  </a:cubicBezTo>
                  <a:cubicBezTo>
                    <a:pt x="17572" y="653083"/>
                    <a:pt x="20305" y="635465"/>
                    <a:pt x="23039" y="619192"/>
                  </a:cubicBezTo>
                  <a:cubicBezTo>
                    <a:pt x="24405" y="616502"/>
                    <a:pt x="24405" y="615157"/>
                    <a:pt x="24405" y="613812"/>
                  </a:cubicBezTo>
                  <a:cubicBezTo>
                    <a:pt x="28408" y="596194"/>
                    <a:pt x="31141" y="579921"/>
                    <a:pt x="35241" y="563648"/>
                  </a:cubicBezTo>
                  <a:cubicBezTo>
                    <a:pt x="35241" y="563648"/>
                    <a:pt x="35241" y="562303"/>
                    <a:pt x="35241" y="562303"/>
                  </a:cubicBezTo>
                  <a:cubicBezTo>
                    <a:pt x="35241" y="560958"/>
                    <a:pt x="35241" y="560958"/>
                    <a:pt x="35241" y="560958"/>
                  </a:cubicBezTo>
                  <a:cubicBezTo>
                    <a:pt x="37877" y="552888"/>
                    <a:pt x="39244" y="543340"/>
                    <a:pt x="41977" y="535270"/>
                  </a:cubicBezTo>
                  <a:cubicBezTo>
                    <a:pt x="41977" y="532580"/>
                    <a:pt x="43344" y="531101"/>
                    <a:pt x="43344" y="528411"/>
                  </a:cubicBezTo>
                  <a:cubicBezTo>
                    <a:pt x="44711" y="521687"/>
                    <a:pt x="47444" y="516307"/>
                    <a:pt x="48713" y="509448"/>
                  </a:cubicBezTo>
                  <a:cubicBezTo>
                    <a:pt x="50080" y="508103"/>
                    <a:pt x="50080" y="505413"/>
                    <a:pt x="51446" y="502724"/>
                  </a:cubicBezTo>
                  <a:cubicBezTo>
                    <a:pt x="54180" y="494654"/>
                    <a:pt x="56913" y="486450"/>
                    <a:pt x="59549" y="478381"/>
                  </a:cubicBezTo>
                  <a:cubicBezTo>
                    <a:pt x="62282" y="470177"/>
                    <a:pt x="65016" y="463453"/>
                    <a:pt x="67749" y="455383"/>
                  </a:cubicBezTo>
                  <a:cubicBezTo>
                    <a:pt x="69116" y="452559"/>
                    <a:pt x="69116" y="451214"/>
                    <a:pt x="70385" y="448524"/>
                  </a:cubicBezTo>
                  <a:cubicBezTo>
                    <a:pt x="73118" y="441800"/>
                    <a:pt x="74485" y="436420"/>
                    <a:pt x="77218" y="430906"/>
                  </a:cubicBezTo>
                  <a:cubicBezTo>
                    <a:pt x="78585" y="429561"/>
                    <a:pt x="78585" y="426871"/>
                    <a:pt x="79952" y="425526"/>
                  </a:cubicBezTo>
                  <a:cubicBezTo>
                    <a:pt x="82588" y="417457"/>
                    <a:pt x="86688" y="410598"/>
                    <a:pt x="89421" y="403873"/>
                  </a:cubicBezTo>
                  <a:cubicBezTo>
                    <a:pt x="89421" y="402529"/>
                    <a:pt x="90788" y="401184"/>
                    <a:pt x="90788" y="399839"/>
                  </a:cubicBezTo>
                  <a:cubicBezTo>
                    <a:pt x="93424" y="392980"/>
                    <a:pt x="96157" y="387600"/>
                    <a:pt x="98890" y="382221"/>
                  </a:cubicBezTo>
                  <a:cubicBezTo>
                    <a:pt x="98890" y="380876"/>
                    <a:pt x="100257" y="378186"/>
                    <a:pt x="101624" y="376706"/>
                  </a:cubicBezTo>
                  <a:cubicBezTo>
                    <a:pt x="104259" y="372672"/>
                    <a:pt x="106993" y="367292"/>
                    <a:pt x="109726" y="361913"/>
                  </a:cubicBezTo>
                  <a:cubicBezTo>
                    <a:pt x="109726" y="361913"/>
                    <a:pt x="111093" y="360568"/>
                    <a:pt x="111093" y="359223"/>
                  </a:cubicBezTo>
                  <a:cubicBezTo>
                    <a:pt x="111093" y="359223"/>
                    <a:pt x="111093" y="357878"/>
                    <a:pt x="111093" y="357878"/>
                  </a:cubicBezTo>
                  <a:cubicBezTo>
                    <a:pt x="113729" y="352364"/>
                    <a:pt x="117829" y="345639"/>
                    <a:pt x="121929" y="340260"/>
                  </a:cubicBezTo>
                  <a:cubicBezTo>
                    <a:pt x="123296" y="338915"/>
                    <a:pt x="123296" y="337435"/>
                    <a:pt x="124662" y="336090"/>
                  </a:cubicBezTo>
                  <a:cubicBezTo>
                    <a:pt x="127298" y="330711"/>
                    <a:pt x="131398" y="326676"/>
                    <a:pt x="134132" y="322641"/>
                  </a:cubicBezTo>
                  <a:cubicBezTo>
                    <a:pt x="135401" y="319952"/>
                    <a:pt x="136767" y="318472"/>
                    <a:pt x="138134" y="317127"/>
                  </a:cubicBezTo>
                  <a:cubicBezTo>
                    <a:pt x="140867" y="313093"/>
                    <a:pt x="144967" y="309058"/>
                    <a:pt x="147603" y="305023"/>
                  </a:cubicBezTo>
                  <a:cubicBezTo>
                    <a:pt x="148970" y="303678"/>
                    <a:pt x="148970" y="302334"/>
                    <a:pt x="150337" y="300989"/>
                  </a:cubicBezTo>
                  <a:cubicBezTo>
                    <a:pt x="154437" y="295475"/>
                    <a:pt x="158439" y="290095"/>
                    <a:pt x="162539" y="286060"/>
                  </a:cubicBezTo>
                  <a:cubicBezTo>
                    <a:pt x="162539" y="286060"/>
                    <a:pt x="163906" y="284715"/>
                    <a:pt x="165273" y="283370"/>
                  </a:cubicBezTo>
                  <a:cubicBezTo>
                    <a:pt x="169275" y="279201"/>
                    <a:pt x="172009" y="276511"/>
                    <a:pt x="176109" y="272477"/>
                  </a:cubicBezTo>
                  <a:cubicBezTo>
                    <a:pt x="177475" y="271132"/>
                    <a:pt x="178744" y="269787"/>
                    <a:pt x="180111" y="268442"/>
                  </a:cubicBezTo>
                  <a:cubicBezTo>
                    <a:pt x="184211" y="265752"/>
                    <a:pt x="186945" y="261718"/>
                    <a:pt x="190947" y="258893"/>
                  </a:cubicBezTo>
                  <a:cubicBezTo>
                    <a:pt x="190947" y="257548"/>
                    <a:pt x="192314" y="257548"/>
                    <a:pt x="193680" y="256203"/>
                  </a:cubicBezTo>
                  <a:cubicBezTo>
                    <a:pt x="199147" y="252169"/>
                    <a:pt x="203150" y="249479"/>
                    <a:pt x="208616" y="245444"/>
                  </a:cubicBezTo>
                  <a:cubicBezTo>
                    <a:pt x="209886" y="244099"/>
                    <a:pt x="211252" y="244099"/>
                    <a:pt x="212619" y="242754"/>
                  </a:cubicBezTo>
                  <a:cubicBezTo>
                    <a:pt x="216719" y="239930"/>
                    <a:pt x="220721" y="237240"/>
                    <a:pt x="224822" y="234551"/>
                  </a:cubicBezTo>
                  <a:cubicBezTo>
                    <a:pt x="226188" y="234551"/>
                    <a:pt x="226188" y="233206"/>
                    <a:pt x="227555" y="233206"/>
                  </a:cubicBezTo>
                  <a:cubicBezTo>
                    <a:pt x="228922" y="233206"/>
                    <a:pt x="228922" y="231861"/>
                    <a:pt x="230288" y="231861"/>
                  </a:cubicBezTo>
                  <a:cubicBezTo>
                    <a:pt x="232924" y="230516"/>
                    <a:pt x="235657" y="229171"/>
                    <a:pt x="238391" y="227826"/>
                  </a:cubicBezTo>
                  <a:cubicBezTo>
                    <a:pt x="239758" y="226481"/>
                    <a:pt x="242393" y="226481"/>
                    <a:pt x="243760" y="225136"/>
                  </a:cubicBezTo>
                  <a:cubicBezTo>
                    <a:pt x="246493" y="223791"/>
                    <a:pt x="249227" y="222446"/>
                    <a:pt x="251960" y="220967"/>
                  </a:cubicBezTo>
                  <a:cubicBezTo>
                    <a:pt x="253229" y="219622"/>
                    <a:pt x="255963" y="219622"/>
                    <a:pt x="257329" y="218277"/>
                  </a:cubicBezTo>
                  <a:cubicBezTo>
                    <a:pt x="260063" y="216932"/>
                    <a:pt x="264065" y="215587"/>
                    <a:pt x="266799" y="214243"/>
                  </a:cubicBezTo>
                  <a:cubicBezTo>
                    <a:pt x="269532" y="214243"/>
                    <a:pt x="270899" y="212898"/>
                    <a:pt x="272265" y="212898"/>
                  </a:cubicBezTo>
                  <a:cubicBezTo>
                    <a:pt x="277635" y="210208"/>
                    <a:pt x="281735" y="208863"/>
                    <a:pt x="287104" y="207518"/>
                  </a:cubicBezTo>
                  <a:lnTo>
                    <a:pt x="960491" y="14383"/>
                  </a:lnTo>
                  <a:lnTo>
                    <a:pt x="976406" y="9818"/>
                  </a:lnTo>
                  <a:cubicBezTo>
                    <a:pt x="995369" y="4312"/>
                    <a:pt x="1014771" y="1161"/>
                    <a:pt x="1034533" y="2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 dirty="0"/>
            </a:p>
          </p:txBody>
        </p:sp>
        <p:sp>
          <p:nvSpPr>
            <p:cNvPr id="42" name="Shape">
              <a:extLst>
                <a:ext uri="{FF2B5EF4-FFF2-40B4-BE49-F238E27FC236}">
                  <a16:creationId xmlns="" xmlns:a16="http://schemas.microsoft.com/office/drawing/2014/main" id="{7E18858B-F040-410E-8135-5DF15ABAD600}"/>
                </a:ext>
              </a:extLst>
            </p:cNvPr>
            <p:cNvSpPr/>
            <p:nvPr/>
          </p:nvSpPr>
          <p:spPr>
            <a:xfrm>
              <a:off x="3530075" y="1644941"/>
              <a:ext cx="1331733" cy="262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8" h="20394" extrusionOk="0">
                  <a:moveTo>
                    <a:pt x="17362" y="8968"/>
                  </a:moveTo>
                  <a:cubicBezTo>
                    <a:pt x="20299" y="14550"/>
                    <a:pt x="19178" y="19637"/>
                    <a:pt x="14831" y="20320"/>
                  </a:cubicBezTo>
                  <a:cubicBezTo>
                    <a:pt x="10504" y="20993"/>
                    <a:pt x="4572" y="17009"/>
                    <a:pt x="1636" y="11428"/>
                  </a:cubicBezTo>
                  <a:cubicBezTo>
                    <a:pt x="-1301" y="5847"/>
                    <a:pt x="-180" y="759"/>
                    <a:pt x="4167" y="76"/>
                  </a:cubicBezTo>
                  <a:cubicBezTo>
                    <a:pt x="8514" y="-607"/>
                    <a:pt x="14426" y="3387"/>
                    <a:pt x="17362" y="8968"/>
                  </a:cubicBezTo>
                  <a:close/>
                  <a:moveTo>
                    <a:pt x="2795" y="11239"/>
                  </a:moveTo>
                  <a:cubicBezTo>
                    <a:pt x="5307" y="16000"/>
                    <a:pt x="10368" y="19416"/>
                    <a:pt x="14059" y="18838"/>
                  </a:cubicBezTo>
                  <a:cubicBezTo>
                    <a:pt x="17768" y="18260"/>
                    <a:pt x="18734" y="13909"/>
                    <a:pt x="16222" y="9147"/>
                  </a:cubicBezTo>
                  <a:cubicBezTo>
                    <a:pt x="13711" y="4386"/>
                    <a:pt x="8649" y="970"/>
                    <a:pt x="4959" y="1548"/>
                  </a:cubicBezTo>
                  <a:cubicBezTo>
                    <a:pt x="1249" y="2126"/>
                    <a:pt x="283" y="6477"/>
                    <a:pt x="2795" y="1123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3" name="Shape">
              <a:extLst>
                <a:ext uri="{FF2B5EF4-FFF2-40B4-BE49-F238E27FC236}">
                  <a16:creationId xmlns="" xmlns:a16="http://schemas.microsoft.com/office/drawing/2014/main" id="{7AB2E2BD-7A4F-4B63-852E-6DFFACEA67BC}"/>
                </a:ext>
              </a:extLst>
            </p:cNvPr>
            <p:cNvSpPr/>
            <p:nvPr/>
          </p:nvSpPr>
          <p:spPr>
            <a:xfrm>
              <a:off x="6235036" y="1252201"/>
              <a:ext cx="1352644" cy="278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579" extrusionOk="0">
                  <a:moveTo>
                    <a:pt x="20975" y="4892"/>
                  </a:moveTo>
                  <a:cubicBezTo>
                    <a:pt x="20975" y="4881"/>
                    <a:pt x="20975" y="4871"/>
                    <a:pt x="20975" y="4860"/>
                  </a:cubicBezTo>
                  <a:cubicBezTo>
                    <a:pt x="20975" y="4756"/>
                    <a:pt x="20975" y="4640"/>
                    <a:pt x="20954" y="4536"/>
                  </a:cubicBezTo>
                  <a:cubicBezTo>
                    <a:pt x="20954" y="4515"/>
                    <a:pt x="20954" y="4504"/>
                    <a:pt x="20954" y="4483"/>
                  </a:cubicBezTo>
                  <a:cubicBezTo>
                    <a:pt x="20954" y="4379"/>
                    <a:pt x="20933" y="4284"/>
                    <a:pt x="20933" y="4180"/>
                  </a:cubicBezTo>
                  <a:cubicBezTo>
                    <a:pt x="20933" y="4159"/>
                    <a:pt x="20933" y="4148"/>
                    <a:pt x="20933" y="4127"/>
                  </a:cubicBezTo>
                  <a:cubicBezTo>
                    <a:pt x="20933" y="4033"/>
                    <a:pt x="20912" y="3928"/>
                    <a:pt x="20912" y="3834"/>
                  </a:cubicBezTo>
                  <a:cubicBezTo>
                    <a:pt x="20912" y="3823"/>
                    <a:pt x="20912" y="3802"/>
                    <a:pt x="20912" y="3792"/>
                  </a:cubicBezTo>
                  <a:cubicBezTo>
                    <a:pt x="20912" y="3698"/>
                    <a:pt x="20891" y="3603"/>
                    <a:pt x="20870" y="3509"/>
                  </a:cubicBezTo>
                  <a:cubicBezTo>
                    <a:pt x="20870" y="3499"/>
                    <a:pt x="20870" y="3488"/>
                    <a:pt x="20870" y="3478"/>
                  </a:cubicBezTo>
                  <a:cubicBezTo>
                    <a:pt x="20849" y="3383"/>
                    <a:pt x="20849" y="3289"/>
                    <a:pt x="20828" y="3205"/>
                  </a:cubicBezTo>
                  <a:cubicBezTo>
                    <a:pt x="20828" y="3195"/>
                    <a:pt x="20828" y="3195"/>
                    <a:pt x="20828" y="3184"/>
                  </a:cubicBezTo>
                  <a:cubicBezTo>
                    <a:pt x="20807" y="3090"/>
                    <a:pt x="20786" y="3006"/>
                    <a:pt x="20786" y="2912"/>
                  </a:cubicBezTo>
                  <a:cubicBezTo>
                    <a:pt x="20786" y="2912"/>
                    <a:pt x="20786" y="2902"/>
                    <a:pt x="20786" y="2902"/>
                  </a:cubicBezTo>
                  <a:cubicBezTo>
                    <a:pt x="20765" y="2818"/>
                    <a:pt x="20744" y="2734"/>
                    <a:pt x="20723" y="2650"/>
                  </a:cubicBezTo>
                  <a:cubicBezTo>
                    <a:pt x="20723" y="2640"/>
                    <a:pt x="20723" y="2629"/>
                    <a:pt x="20723" y="2619"/>
                  </a:cubicBezTo>
                  <a:cubicBezTo>
                    <a:pt x="20702" y="2545"/>
                    <a:pt x="20681" y="2462"/>
                    <a:pt x="20660" y="2388"/>
                  </a:cubicBezTo>
                  <a:cubicBezTo>
                    <a:pt x="20660" y="2378"/>
                    <a:pt x="20660" y="2367"/>
                    <a:pt x="20660" y="2357"/>
                  </a:cubicBezTo>
                  <a:cubicBezTo>
                    <a:pt x="20639" y="2284"/>
                    <a:pt x="20618" y="2210"/>
                    <a:pt x="20597" y="2147"/>
                  </a:cubicBezTo>
                  <a:cubicBezTo>
                    <a:pt x="20597" y="2137"/>
                    <a:pt x="20597" y="2126"/>
                    <a:pt x="20576" y="2116"/>
                  </a:cubicBezTo>
                  <a:cubicBezTo>
                    <a:pt x="20555" y="2053"/>
                    <a:pt x="20534" y="1980"/>
                    <a:pt x="20492" y="1917"/>
                  </a:cubicBezTo>
                  <a:cubicBezTo>
                    <a:pt x="20492" y="1906"/>
                    <a:pt x="20492" y="1896"/>
                    <a:pt x="20471" y="1886"/>
                  </a:cubicBezTo>
                  <a:cubicBezTo>
                    <a:pt x="20450" y="1823"/>
                    <a:pt x="20408" y="1760"/>
                    <a:pt x="20387" y="1707"/>
                  </a:cubicBezTo>
                  <a:cubicBezTo>
                    <a:pt x="20387" y="1697"/>
                    <a:pt x="20387" y="1697"/>
                    <a:pt x="20366" y="1686"/>
                  </a:cubicBezTo>
                  <a:cubicBezTo>
                    <a:pt x="20345" y="1624"/>
                    <a:pt x="20303" y="1571"/>
                    <a:pt x="20261" y="1519"/>
                  </a:cubicBezTo>
                  <a:cubicBezTo>
                    <a:pt x="20261" y="1519"/>
                    <a:pt x="20261" y="1508"/>
                    <a:pt x="20261" y="1508"/>
                  </a:cubicBezTo>
                  <a:cubicBezTo>
                    <a:pt x="20218" y="1456"/>
                    <a:pt x="20198" y="1404"/>
                    <a:pt x="20155" y="1351"/>
                  </a:cubicBezTo>
                  <a:cubicBezTo>
                    <a:pt x="20155" y="1351"/>
                    <a:pt x="20155" y="1351"/>
                    <a:pt x="20155" y="1351"/>
                  </a:cubicBezTo>
                  <a:cubicBezTo>
                    <a:pt x="20113" y="1299"/>
                    <a:pt x="20071" y="1257"/>
                    <a:pt x="20050" y="1215"/>
                  </a:cubicBezTo>
                  <a:cubicBezTo>
                    <a:pt x="20050" y="1215"/>
                    <a:pt x="20050" y="1205"/>
                    <a:pt x="20029" y="1205"/>
                  </a:cubicBezTo>
                  <a:cubicBezTo>
                    <a:pt x="19987" y="1163"/>
                    <a:pt x="19945" y="1121"/>
                    <a:pt x="19924" y="1089"/>
                  </a:cubicBezTo>
                  <a:cubicBezTo>
                    <a:pt x="19924" y="1089"/>
                    <a:pt x="19903" y="1079"/>
                    <a:pt x="19903" y="1079"/>
                  </a:cubicBezTo>
                  <a:cubicBezTo>
                    <a:pt x="19861" y="1047"/>
                    <a:pt x="19819" y="1016"/>
                    <a:pt x="19777" y="985"/>
                  </a:cubicBezTo>
                  <a:cubicBezTo>
                    <a:pt x="19777" y="985"/>
                    <a:pt x="19756" y="974"/>
                    <a:pt x="19756" y="974"/>
                  </a:cubicBezTo>
                  <a:cubicBezTo>
                    <a:pt x="19714" y="943"/>
                    <a:pt x="19672" y="922"/>
                    <a:pt x="19630" y="901"/>
                  </a:cubicBezTo>
                  <a:cubicBezTo>
                    <a:pt x="19630" y="901"/>
                    <a:pt x="19609" y="890"/>
                    <a:pt x="19609" y="890"/>
                  </a:cubicBezTo>
                  <a:cubicBezTo>
                    <a:pt x="19567" y="869"/>
                    <a:pt x="19525" y="848"/>
                    <a:pt x="19483" y="827"/>
                  </a:cubicBezTo>
                  <a:cubicBezTo>
                    <a:pt x="19483" y="827"/>
                    <a:pt x="19462" y="827"/>
                    <a:pt x="19462" y="817"/>
                  </a:cubicBezTo>
                  <a:cubicBezTo>
                    <a:pt x="19420" y="796"/>
                    <a:pt x="19357" y="786"/>
                    <a:pt x="19315" y="775"/>
                  </a:cubicBezTo>
                  <a:cubicBezTo>
                    <a:pt x="19315" y="775"/>
                    <a:pt x="19315" y="775"/>
                    <a:pt x="19294" y="775"/>
                  </a:cubicBezTo>
                  <a:cubicBezTo>
                    <a:pt x="19252" y="765"/>
                    <a:pt x="19189" y="754"/>
                    <a:pt x="19126" y="754"/>
                  </a:cubicBezTo>
                  <a:lnTo>
                    <a:pt x="7128" y="0"/>
                  </a:lnTo>
                  <a:cubicBezTo>
                    <a:pt x="7128" y="0"/>
                    <a:pt x="7128" y="0"/>
                    <a:pt x="7128" y="0"/>
                  </a:cubicBezTo>
                  <a:cubicBezTo>
                    <a:pt x="7107" y="0"/>
                    <a:pt x="7086" y="0"/>
                    <a:pt x="7044" y="0"/>
                  </a:cubicBezTo>
                  <a:cubicBezTo>
                    <a:pt x="5027" y="-21"/>
                    <a:pt x="2233" y="4630"/>
                    <a:pt x="804" y="10370"/>
                  </a:cubicBezTo>
                  <a:cubicBezTo>
                    <a:pt x="-604" y="16111"/>
                    <a:pt x="-121" y="20804"/>
                    <a:pt x="1917" y="20825"/>
                  </a:cubicBezTo>
                  <a:cubicBezTo>
                    <a:pt x="1896" y="20825"/>
                    <a:pt x="1875" y="20825"/>
                    <a:pt x="1854" y="20825"/>
                  </a:cubicBezTo>
                  <a:lnTo>
                    <a:pt x="13852" y="21579"/>
                  </a:lnTo>
                  <a:cubicBezTo>
                    <a:pt x="13873" y="21579"/>
                    <a:pt x="13894" y="21579"/>
                    <a:pt x="13915" y="21579"/>
                  </a:cubicBezTo>
                  <a:cubicBezTo>
                    <a:pt x="13957" y="21579"/>
                    <a:pt x="13978" y="21579"/>
                    <a:pt x="14020" y="21579"/>
                  </a:cubicBezTo>
                  <a:cubicBezTo>
                    <a:pt x="14041" y="21579"/>
                    <a:pt x="14041" y="21579"/>
                    <a:pt x="14062" y="21579"/>
                  </a:cubicBezTo>
                  <a:cubicBezTo>
                    <a:pt x="14083" y="21579"/>
                    <a:pt x="14104" y="21579"/>
                    <a:pt x="14125" y="21569"/>
                  </a:cubicBezTo>
                  <a:cubicBezTo>
                    <a:pt x="14146" y="21569"/>
                    <a:pt x="14146" y="21569"/>
                    <a:pt x="14167" y="21558"/>
                  </a:cubicBezTo>
                  <a:cubicBezTo>
                    <a:pt x="14188" y="21558"/>
                    <a:pt x="14209" y="21548"/>
                    <a:pt x="14230" y="21548"/>
                  </a:cubicBezTo>
                  <a:cubicBezTo>
                    <a:pt x="14251" y="21548"/>
                    <a:pt x="14251" y="21537"/>
                    <a:pt x="14272" y="21537"/>
                  </a:cubicBezTo>
                  <a:cubicBezTo>
                    <a:pt x="14293" y="21537"/>
                    <a:pt x="14314" y="21527"/>
                    <a:pt x="14335" y="21527"/>
                  </a:cubicBezTo>
                  <a:cubicBezTo>
                    <a:pt x="14356" y="21527"/>
                    <a:pt x="14356" y="21516"/>
                    <a:pt x="14377" y="21516"/>
                  </a:cubicBezTo>
                  <a:cubicBezTo>
                    <a:pt x="14398" y="21506"/>
                    <a:pt x="14419" y="21506"/>
                    <a:pt x="14440" y="21495"/>
                  </a:cubicBezTo>
                  <a:cubicBezTo>
                    <a:pt x="14461" y="21495"/>
                    <a:pt x="14461" y="21485"/>
                    <a:pt x="14482" y="21474"/>
                  </a:cubicBezTo>
                  <a:cubicBezTo>
                    <a:pt x="14503" y="21464"/>
                    <a:pt x="14524" y="21453"/>
                    <a:pt x="14545" y="21453"/>
                  </a:cubicBezTo>
                  <a:cubicBezTo>
                    <a:pt x="14566" y="21443"/>
                    <a:pt x="14566" y="21443"/>
                    <a:pt x="14587" y="21432"/>
                  </a:cubicBezTo>
                  <a:cubicBezTo>
                    <a:pt x="14608" y="21422"/>
                    <a:pt x="14629" y="21411"/>
                    <a:pt x="14650" y="21401"/>
                  </a:cubicBezTo>
                  <a:cubicBezTo>
                    <a:pt x="14671" y="21390"/>
                    <a:pt x="14671" y="21390"/>
                    <a:pt x="14692" y="21380"/>
                  </a:cubicBezTo>
                  <a:cubicBezTo>
                    <a:pt x="14713" y="21369"/>
                    <a:pt x="14734" y="21359"/>
                    <a:pt x="14776" y="21338"/>
                  </a:cubicBezTo>
                  <a:cubicBezTo>
                    <a:pt x="14797" y="21328"/>
                    <a:pt x="14797" y="21328"/>
                    <a:pt x="14818" y="21317"/>
                  </a:cubicBezTo>
                  <a:cubicBezTo>
                    <a:pt x="14860" y="21296"/>
                    <a:pt x="14881" y="21275"/>
                    <a:pt x="14923" y="21254"/>
                  </a:cubicBezTo>
                  <a:cubicBezTo>
                    <a:pt x="14923" y="21254"/>
                    <a:pt x="14923" y="21254"/>
                    <a:pt x="14944" y="21244"/>
                  </a:cubicBezTo>
                  <a:cubicBezTo>
                    <a:pt x="14987" y="21223"/>
                    <a:pt x="15007" y="21202"/>
                    <a:pt x="15050" y="21181"/>
                  </a:cubicBezTo>
                  <a:cubicBezTo>
                    <a:pt x="15071" y="21170"/>
                    <a:pt x="15071" y="21160"/>
                    <a:pt x="15092" y="21160"/>
                  </a:cubicBezTo>
                  <a:cubicBezTo>
                    <a:pt x="15113" y="21139"/>
                    <a:pt x="15134" y="21129"/>
                    <a:pt x="15155" y="21108"/>
                  </a:cubicBezTo>
                  <a:cubicBezTo>
                    <a:pt x="15176" y="21097"/>
                    <a:pt x="15176" y="21087"/>
                    <a:pt x="15197" y="21076"/>
                  </a:cubicBezTo>
                  <a:cubicBezTo>
                    <a:pt x="15218" y="21055"/>
                    <a:pt x="15239" y="21045"/>
                    <a:pt x="15260" y="21024"/>
                  </a:cubicBezTo>
                  <a:cubicBezTo>
                    <a:pt x="15281" y="21013"/>
                    <a:pt x="15281" y="21003"/>
                    <a:pt x="15302" y="20982"/>
                  </a:cubicBezTo>
                  <a:cubicBezTo>
                    <a:pt x="15323" y="20961"/>
                    <a:pt x="15344" y="20950"/>
                    <a:pt x="15365" y="20930"/>
                  </a:cubicBezTo>
                  <a:cubicBezTo>
                    <a:pt x="15386" y="20919"/>
                    <a:pt x="15407" y="20898"/>
                    <a:pt x="15407" y="20888"/>
                  </a:cubicBezTo>
                  <a:cubicBezTo>
                    <a:pt x="15428" y="20867"/>
                    <a:pt x="15449" y="20846"/>
                    <a:pt x="15470" y="20835"/>
                  </a:cubicBezTo>
                  <a:cubicBezTo>
                    <a:pt x="15491" y="20825"/>
                    <a:pt x="15512" y="20804"/>
                    <a:pt x="15512" y="20793"/>
                  </a:cubicBezTo>
                  <a:cubicBezTo>
                    <a:pt x="15533" y="20772"/>
                    <a:pt x="15554" y="20751"/>
                    <a:pt x="15575" y="20730"/>
                  </a:cubicBezTo>
                  <a:cubicBezTo>
                    <a:pt x="15596" y="20720"/>
                    <a:pt x="15596" y="20699"/>
                    <a:pt x="15617" y="20689"/>
                  </a:cubicBezTo>
                  <a:cubicBezTo>
                    <a:pt x="15638" y="20668"/>
                    <a:pt x="15659" y="20647"/>
                    <a:pt x="15680" y="20615"/>
                  </a:cubicBezTo>
                  <a:cubicBezTo>
                    <a:pt x="15701" y="20605"/>
                    <a:pt x="15701" y="20594"/>
                    <a:pt x="15722" y="20584"/>
                  </a:cubicBezTo>
                  <a:cubicBezTo>
                    <a:pt x="15722" y="20584"/>
                    <a:pt x="15722" y="20573"/>
                    <a:pt x="15722" y="20573"/>
                  </a:cubicBezTo>
                  <a:cubicBezTo>
                    <a:pt x="15764" y="20531"/>
                    <a:pt x="15806" y="20479"/>
                    <a:pt x="15848" y="20427"/>
                  </a:cubicBezTo>
                  <a:cubicBezTo>
                    <a:pt x="15869" y="20416"/>
                    <a:pt x="15869" y="20406"/>
                    <a:pt x="15890" y="20395"/>
                  </a:cubicBezTo>
                  <a:cubicBezTo>
                    <a:pt x="15932" y="20353"/>
                    <a:pt x="15974" y="20311"/>
                    <a:pt x="15995" y="20270"/>
                  </a:cubicBezTo>
                  <a:cubicBezTo>
                    <a:pt x="16016" y="20259"/>
                    <a:pt x="16016" y="20249"/>
                    <a:pt x="16037" y="20228"/>
                  </a:cubicBezTo>
                  <a:cubicBezTo>
                    <a:pt x="16079" y="20175"/>
                    <a:pt x="16121" y="20123"/>
                    <a:pt x="16184" y="20071"/>
                  </a:cubicBezTo>
                  <a:cubicBezTo>
                    <a:pt x="16184" y="20060"/>
                    <a:pt x="16205" y="20050"/>
                    <a:pt x="16205" y="20039"/>
                  </a:cubicBezTo>
                  <a:cubicBezTo>
                    <a:pt x="16247" y="19987"/>
                    <a:pt x="16289" y="19945"/>
                    <a:pt x="16331" y="19892"/>
                  </a:cubicBezTo>
                  <a:cubicBezTo>
                    <a:pt x="16352" y="19882"/>
                    <a:pt x="16352" y="19861"/>
                    <a:pt x="16374" y="19840"/>
                  </a:cubicBezTo>
                  <a:cubicBezTo>
                    <a:pt x="16416" y="19777"/>
                    <a:pt x="16458" y="19725"/>
                    <a:pt x="16521" y="19662"/>
                  </a:cubicBezTo>
                  <a:cubicBezTo>
                    <a:pt x="16521" y="19662"/>
                    <a:pt x="16521" y="19662"/>
                    <a:pt x="16521" y="19652"/>
                  </a:cubicBezTo>
                  <a:cubicBezTo>
                    <a:pt x="16563" y="19589"/>
                    <a:pt x="16605" y="19526"/>
                    <a:pt x="16647" y="19463"/>
                  </a:cubicBezTo>
                  <a:cubicBezTo>
                    <a:pt x="16668" y="19442"/>
                    <a:pt x="16668" y="19432"/>
                    <a:pt x="16689" y="19411"/>
                  </a:cubicBezTo>
                  <a:cubicBezTo>
                    <a:pt x="16731" y="19358"/>
                    <a:pt x="16773" y="19295"/>
                    <a:pt x="16815" y="19233"/>
                  </a:cubicBezTo>
                  <a:cubicBezTo>
                    <a:pt x="16815" y="19222"/>
                    <a:pt x="16836" y="19212"/>
                    <a:pt x="16836" y="19201"/>
                  </a:cubicBezTo>
                  <a:cubicBezTo>
                    <a:pt x="16878" y="19138"/>
                    <a:pt x="16920" y="19065"/>
                    <a:pt x="16983" y="18992"/>
                  </a:cubicBezTo>
                  <a:cubicBezTo>
                    <a:pt x="17004" y="18971"/>
                    <a:pt x="17004" y="18960"/>
                    <a:pt x="17025" y="18939"/>
                  </a:cubicBezTo>
                  <a:cubicBezTo>
                    <a:pt x="17067" y="18876"/>
                    <a:pt x="17109" y="18824"/>
                    <a:pt x="17130" y="18761"/>
                  </a:cubicBezTo>
                  <a:cubicBezTo>
                    <a:pt x="17130" y="18751"/>
                    <a:pt x="17151" y="18730"/>
                    <a:pt x="17151" y="18719"/>
                  </a:cubicBezTo>
                  <a:cubicBezTo>
                    <a:pt x="17193" y="18646"/>
                    <a:pt x="17235" y="18573"/>
                    <a:pt x="17277" y="18499"/>
                  </a:cubicBezTo>
                  <a:cubicBezTo>
                    <a:pt x="17277" y="18478"/>
                    <a:pt x="17298" y="18468"/>
                    <a:pt x="17298" y="18447"/>
                  </a:cubicBezTo>
                  <a:cubicBezTo>
                    <a:pt x="17340" y="18384"/>
                    <a:pt x="17382" y="18321"/>
                    <a:pt x="17403" y="18258"/>
                  </a:cubicBezTo>
                  <a:cubicBezTo>
                    <a:pt x="17424" y="18237"/>
                    <a:pt x="17424" y="18216"/>
                    <a:pt x="17445" y="18195"/>
                  </a:cubicBezTo>
                  <a:cubicBezTo>
                    <a:pt x="17487" y="18122"/>
                    <a:pt x="17529" y="18038"/>
                    <a:pt x="17572" y="17955"/>
                  </a:cubicBezTo>
                  <a:cubicBezTo>
                    <a:pt x="17572" y="17944"/>
                    <a:pt x="17593" y="17934"/>
                    <a:pt x="17593" y="17913"/>
                  </a:cubicBezTo>
                  <a:cubicBezTo>
                    <a:pt x="17635" y="17839"/>
                    <a:pt x="17677" y="17776"/>
                    <a:pt x="17698" y="17703"/>
                  </a:cubicBezTo>
                  <a:cubicBezTo>
                    <a:pt x="17719" y="17682"/>
                    <a:pt x="17719" y="17661"/>
                    <a:pt x="17740" y="17640"/>
                  </a:cubicBezTo>
                  <a:cubicBezTo>
                    <a:pt x="17782" y="17556"/>
                    <a:pt x="17824" y="17473"/>
                    <a:pt x="17866" y="17389"/>
                  </a:cubicBezTo>
                  <a:cubicBezTo>
                    <a:pt x="17866" y="17389"/>
                    <a:pt x="17866" y="17389"/>
                    <a:pt x="17866" y="17389"/>
                  </a:cubicBezTo>
                  <a:cubicBezTo>
                    <a:pt x="17908" y="17305"/>
                    <a:pt x="17950" y="17221"/>
                    <a:pt x="17992" y="17127"/>
                  </a:cubicBezTo>
                  <a:cubicBezTo>
                    <a:pt x="18013" y="17106"/>
                    <a:pt x="18013" y="17075"/>
                    <a:pt x="18034" y="17054"/>
                  </a:cubicBezTo>
                  <a:cubicBezTo>
                    <a:pt x="18076" y="16980"/>
                    <a:pt x="18118" y="16897"/>
                    <a:pt x="18139" y="16823"/>
                  </a:cubicBezTo>
                  <a:cubicBezTo>
                    <a:pt x="18139" y="16813"/>
                    <a:pt x="18160" y="16802"/>
                    <a:pt x="18160" y="16781"/>
                  </a:cubicBezTo>
                  <a:cubicBezTo>
                    <a:pt x="18202" y="16687"/>
                    <a:pt x="18244" y="16603"/>
                    <a:pt x="18286" y="16509"/>
                  </a:cubicBezTo>
                  <a:cubicBezTo>
                    <a:pt x="18307" y="16488"/>
                    <a:pt x="18307" y="16457"/>
                    <a:pt x="18328" y="16436"/>
                  </a:cubicBezTo>
                  <a:cubicBezTo>
                    <a:pt x="18370" y="16362"/>
                    <a:pt x="18391" y="16289"/>
                    <a:pt x="18433" y="16205"/>
                  </a:cubicBezTo>
                  <a:cubicBezTo>
                    <a:pt x="18433" y="16184"/>
                    <a:pt x="18454" y="16163"/>
                    <a:pt x="18454" y="16142"/>
                  </a:cubicBezTo>
                  <a:cubicBezTo>
                    <a:pt x="18496" y="16048"/>
                    <a:pt x="18538" y="15954"/>
                    <a:pt x="18580" y="15859"/>
                  </a:cubicBezTo>
                  <a:cubicBezTo>
                    <a:pt x="18580" y="15839"/>
                    <a:pt x="18601" y="15818"/>
                    <a:pt x="18601" y="15797"/>
                  </a:cubicBezTo>
                  <a:cubicBezTo>
                    <a:pt x="18643" y="15723"/>
                    <a:pt x="18664" y="15640"/>
                    <a:pt x="18706" y="15556"/>
                  </a:cubicBezTo>
                  <a:cubicBezTo>
                    <a:pt x="18706" y="15535"/>
                    <a:pt x="18727" y="15503"/>
                    <a:pt x="18727" y="15482"/>
                  </a:cubicBezTo>
                  <a:cubicBezTo>
                    <a:pt x="18769" y="15388"/>
                    <a:pt x="18811" y="15283"/>
                    <a:pt x="18854" y="15189"/>
                  </a:cubicBezTo>
                  <a:cubicBezTo>
                    <a:pt x="18854" y="15168"/>
                    <a:pt x="18875" y="15158"/>
                    <a:pt x="18875" y="15137"/>
                  </a:cubicBezTo>
                  <a:cubicBezTo>
                    <a:pt x="18917" y="15053"/>
                    <a:pt x="18938" y="14969"/>
                    <a:pt x="18980" y="14875"/>
                  </a:cubicBezTo>
                  <a:cubicBezTo>
                    <a:pt x="18980" y="14843"/>
                    <a:pt x="19001" y="14822"/>
                    <a:pt x="19001" y="14791"/>
                  </a:cubicBezTo>
                  <a:cubicBezTo>
                    <a:pt x="19043" y="14686"/>
                    <a:pt x="19085" y="14582"/>
                    <a:pt x="19106" y="14487"/>
                  </a:cubicBezTo>
                  <a:cubicBezTo>
                    <a:pt x="19106" y="14487"/>
                    <a:pt x="19106" y="14487"/>
                    <a:pt x="19106" y="14487"/>
                  </a:cubicBezTo>
                  <a:cubicBezTo>
                    <a:pt x="19148" y="14382"/>
                    <a:pt x="19190" y="14278"/>
                    <a:pt x="19211" y="14173"/>
                  </a:cubicBezTo>
                  <a:cubicBezTo>
                    <a:pt x="19211" y="14142"/>
                    <a:pt x="19232" y="14121"/>
                    <a:pt x="19232" y="14089"/>
                  </a:cubicBezTo>
                  <a:cubicBezTo>
                    <a:pt x="19274" y="13995"/>
                    <a:pt x="19295" y="13901"/>
                    <a:pt x="19337" y="13806"/>
                  </a:cubicBezTo>
                  <a:cubicBezTo>
                    <a:pt x="19337" y="13796"/>
                    <a:pt x="19337" y="13775"/>
                    <a:pt x="19358" y="13764"/>
                  </a:cubicBezTo>
                  <a:cubicBezTo>
                    <a:pt x="19400" y="13660"/>
                    <a:pt x="19421" y="13555"/>
                    <a:pt x="19463" y="13450"/>
                  </a:cubicBezTo>
                  <a:cubicBezTo>
                    <a:pt x="19463" y="13419"/>
                    <a:pt x="19484" y="13398"/>
                    <a:pt x="19484" y="13366"/>
                  </a:cubicBezTo>
                  <a:cubicBezTo>
                    <a:pt x="19505" y="13283"/>
                    <a:pt x="19547" y="13188"/>
                    <a:pt x="19568" y="13105"/>
                  </a:cubicBezTo>
                  <a:cubicBezTo>
                    <a:pt x="19568" y="13084"/>
                    <a:pt x="19589" y="13052"/>
                    <a:pt x="19589" y="13031"/>
                  </a:cubicBezTo>
                  <a:cubicBezTo>
                    <a:pt x="19631" y="12926"/>
                    <a:pt x="19652" y="12811"/>
                    <a:pt x="19694" y="12706"/>
                  </a:cubicBezTo>
                  <a:cubicBezTo>
                    <a:pt x="19694" y="12685"/>
                    <a:pt x="19715" y="12665"/>
                    <a:pt x="19715" y="12633"/>
                  </a:cubicBezTo>
                  <a:cubicBezTo>
                    <a:pt x="19736" y="12539"/>
                    <a:pt x="19778" y="12455"/>
                    <a:pt x="19799" y="12361"/>
                  </a:cubicBezTo>
                  <a:cubicBezTo>
                    <a:pt x="19799" y="12329"/>
                    <a:pt x="19820" y="12308"/>
                    <a:pt x="19820" y="12277"/>
                  </a:cubicBezTo>
                  <a:cubicBezTo>
                    <a:pt x="19841" y="12162"/>
                    <a:pt x="19883" y="12057"/>
                    <a:pt x="19904" y="11942"/>
                  </a:cubicBezTo>
                  <a:cubicBezTo>
                    <a:pt x="19904" y="11921"/>
                    <a:pt x="19904" y="11910"/>
                    <a:pt x="19925" y="11889"/>
                  </a:cubicBezTo>
                  <a:cubicBezTo>
                    <a:pt x="19946" y="11795"/>
                    <a:pt x="19967" y="11690"/>
                    <a:pt x="20009" y="11596"/>
                  </a:cubicBezTo>
                  <a:cubicBezTo>
                    <a:pt x="20009" y="11565"/>
                    <a:pt x="20030" y="11533"/>
                    <a:pt x="20030" y="11502"/>
                  </a:cubicBezTo>
                  <a:cubicBezTo>
                    <a:pt x="20051" y="11387"/>
                    <a:pt x="20093" y="11271"/>
                    <a:pt x="20114" y="11156"/>
                  </a:cubicBezTo>
                  <a:cubicBezTo>
                    <a:pt x="20156" y="10968"/>
                    <a:pt x="20198" y="10769"/>
                    <a:pt x="20240" y="10580"/>
                  </a:cubicBezTo>
                  <a:cubicBezTo>
                    <a:pt x="20240" y="10569"/>
                    <a:pt x="20240" y="10549"/>
                    <a:pt x="20240" y="10538"/>
                  </a:cubicBezTo>
                  <a:cubicBezTo>
                    <a:pt x="20282" y="10360"/>
                    <a:pt x="20324" y="10182"/>
                    <a:pt x="20345" y="10014"/>
                  </a:cubicBezTo>
                  <a:cubicBezTo>
                    <a:pt x="20345" y="10004"/>
                    <a:pt x="20345" y="9993"/>
                    <a:pt x="20345" y="9983"/>
                  </a:cubicBezTo>
                  <a:cubicBezTo>
                    <a:pt x="20345" y="9972"/>
                    <a:pt x="20345" y="9962"/>
                    <a:pt x="20345" y="9951"/>
                  </a:cubicBezTo>
                  <a:cubicBezTo>
                    <a:pt x="20366" y="9815"/>
                    <a:pt x="20408" y="9669"/>
                    <a:pt x="20429" y="9532"/>
                  </a:cubicBezTo>
                  <a:cubicBezTo>
                    <a:pt x="20429" y="9511"/>
                    <a:pt x="20429" y="9491"/>
                    <a:pt x="20451" y="9470"/>
                  </a:cubicBezTo>
                  <a:cubicBezTo>
                    <a:pt x="20472" y="9333"/>
                    <a:pt x="20493" y="9187"/>
                    <a:pt x="20535" y="9051"/>
                  </a:cubicBezTo>
                  <a:cubicBezTo>
                    <a:pt x="20535" y="9030"/>
                    <a:pt x="20535" y="9019"/>
                    <a:pt x="20535" y="8998"/>
                  </a:cubicBezTo>
                  <a:cubicBezTo>
                    <a:pt x="20556" y="8852"/>
                    <a:pt x="20577" y="8715"/>
                    <a:pt x="20598" y="8569"/>
                  </a:cubicBezTo>
                  <a:cubicBezTo>
                    <a:pt x="20598" y="8558"/>
                    <a:pt x="20598" y="8558"/>
                    <a:pt x="20598" y="8548"/>
                  </a:cubicBezTo>
                  <a:cubicBezTo>
                    <a:pt x="20619" y="8401"/>
                    <a:pt x="20640" y="8265"/>
                    <a:pt x="20661" y="8129"/>
                  </a:cubicBezTo>
                  <a:cubicBezTo>
                    <a:pt x="20661" y="8118"/>
                    <a:pt x="20661" y="8108"/>
                    <a:pt x="20661" y="8108"/>
                  </a:cubicBezTo>
                  <a:cubicBezTo>
                    <a:pt x="20682" y="7972"/>
                    <a:pt x="20703" y="7835"/>
                    <a:pt x="20724" y="7699"/>
                  </a:cubicBezTo>
                  <a:cubicBezTo>
                    <a:pt x="20724" y="7678"/>
                    <a:pt x="20724" y="7668"/>
                    <a:pt x="20724" y="7647"/>
                  </a:cubicBezTo>
                  <a:cubicBezTo>
                    <a:pt x="20745" y="7521"/>
                    <a:pt x="20745" y="7385"/>
                    <a:pt x="20766" y="7259"/>
                  </a:cubicBezTo>
                  <a:cubicBezTo>
                    <a:pt x="20766" y="7238"/>
                    <a:pt x="20766" y="7217"/>
                    <a:pt x="20766" y="7196"/>
                  </a:cubicBezTo>
                  <a:cubicBezTo>
                    <a:pt x="20787" y="7071"/>
                    <a:pt x="20787" y="6945"/>
                    <a:pt x="20808" y="6819"/>
                  </a:cubicBezTo>
                  <a:cubicBezTo>
                    <a:pt x="20808" y="6798"/>
                    <a:pt x="20808" y="6777"/>
                    <a:pt x="20808" y="6756"/>
                  </a:cubicBezTo>
                  <a:cubicBezTo>
                    <a:pt x="20808" y="6631"/>
                    <a:pt x="20829" y="6516"/>
                    <a:pt x="20829" y="6390"/>
                  </a:cubicBezTo>
                  <a:cubicBezTo>
                    <a:pt x="20829" y="6369"/>
                    <a:pt x="20829" y="6358"/>
                    <a:pt x="20829" y="6337"/>
                  </a:cubicBezTo>
                  <a:cubicBezTo>
                    <a:pt x="20829" y="6212"/>
                    <a:pt x="20850" y="6097"/>
                    <a:pt x="20850" y="5981"/>
                  </a:cubicBezTo>
                  <a:cubicBezTo>
                    <a:pt x="20850" y="5971"/>
                    <a:pt x="20850" y="5950"/>
                    <a:pt x="20850" y="5939"/>
                  </a:cubicBezTo>
                  <a:cubicBezTo>
                    <a:pt x="20850" y="5814"/>
                    <a:pt x="20850" y="5698"/>
                    <a:pt x="20871" y="5573"/>
                  </a:cubicBezTo>
                  <a:cubicBezTo>
                    <a:pt x="20871" y="5562"/>
                    <a:pt x="20871" y="5562"/>
                    <a:pt x="20871" y="5552"/>
                  </a:cubicBezTo>
                  <a:cubicBezTo>
                    <a:pt x="20871" y="5426"/>
                    <a:pt x="20871" y="5311"/>
                    <a:pt x="20871" y="5196"/>
                  </a:cubicBezTo>
                  <a:cubicBezTo>
                    <a:pt x="20871" y="5185"/>
                    <a:pt x="20871" y="5185"/>
                    <a:pt x="20871" y="5175"/>
                  </a:cubicBezTo>
                  <a:cubicBezTo>
                    <a:pt x="20996" y="5122"/>
                    <a:pt x="20996" y="5007"/>
                    <a:pt x="20975" y="489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 dirty="0"/>
            </a:p>
          </p:txBody>
        </p:sp>
        <p:sp>
          <p:nvSpPr>
            <p:cNvPr id="44" name="Shape">
              <a:extLst>
                <a:ext uri="{FF2B5EF4-FFF2-40B4-BE49-F238E27FC236}">
                  <a16:creationId xmlns="" xmlns:a16="http://schemas.microsoft.com/office/drawing/2014/main" id="{BB1D75DC-A0DC-427E-A7CD-37D62F88C5F3}"/>
                </a:ext>
              </a:extLst>
            </p:cNvPr>
            <p:cNvSpPr/>
            <p:nvPr/>
          </p:nvSpPr>
          <p:spPr>
            <a:xfrm>
              <a:off x="4582814" y="1279286"/>
              <a:ext cx="1515587" cy="2774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5" h="21447" extrusionOk="0">
                  <a:moveTo>
                    <a:pt x="19874" y="10150"/>
                  </a:moveTo>
                  <a:cubicBezTo>
                    <a:pt x="18825" y="4402"/>
                    <a:pt x="15894" y="-153"/>
                    <a:pt x="13307" y="4"/>
                  </a:cubicBezTo>
                  <a:cubicBezTo>
                    <a:pt x="13307" y="4"/>
                    <a:pt x="13307" y="4"/>
                    <a:pt x="13307" y="4"/>
                  </a:cubicBezTo>
                  <a:lnTo>
                    <a:pt x="3140" y="622"/>
                  </a:lnTo>
                  <a:cubicBezTo>
                    <a:pt x="571" y="779"/>
                    <a:pt x="-677" y="5585"/>
                    <a:pt x="372" y="11333"/>
                  </a:cubicBezTo>
                  <a:cubicBezTo>
                    <a:pt x="463" y="11825"/>
                    <a:pt x="571" y="12317"/>
                    <a:pt x="680" y="12799"/>
                  </a:cubicBezTo>
                  <a:cubicBezTo>
                    <a:pt x="1820" y="17458"/>
                    <a:pt x="4171" y="21039"/>
                    <a:pt x="6378" y="21447"/>
                  </a:cubicBezTo>
                  <a:lnTo>
                    <a:pt x="16545" y="20829"/>
                  </a:lnTo>
                  <a:cubicBezTo>
                    <a:pt x="16527" y="20829"/>
                    <a:pt x="16527" y="20829"/>
                    <a:pt x="16509" y="20819"/>
                  </a:cubicBezTo>
                  <a:cubicBezTo>
                    <a:pt x="16708" y="20861"/>
                    <a:pt x="16889" y="20871"/>
                    <a:pt x="17088" y="20861"/>
                  </a:cubicBezTo>
                  <a:cubicBezTo>
                    <a:pt x="19675" y="20704"/>
                    <a:pt x="20923" y="15898"/>
                    <a:pt x="19874" y="10150"/>
                  </a:cubicBezTo>
                  <a:close/>
                  <a:moveTo>
                    <a:pt x="12457" y="245"/>
                  </a:moveTo>
                  <a:cubicBezTo>
                    <a:pt x="12457" y="245"/>
                    <a:pt x="12439" y="255"/>
                    <a:pt x="12439" y="255"/>
                  </a:cubicBezTo>
                  <a:cubicBezTo>
                    <a:pt x="12439" y="255"/>
                    <a:pt x="12457" y="255"/>
                    <a:pt x="12457" y="245"/>
                  </a:cubicBezTo>
                  <a:close/>
                  <a:moveTo>
                    <a:pt x="13180" y="15"/>
                  </a:moveTo>
                  <a:cubicBezTo>
                    <a:pt x="13162" y="15"/>
                    <a:pt x="13162" y="15"/>
                    <a:pt x="13144" y="25"/>
                  </a:cubicBezTo>
                  <a:cubicBezTo>
                    <a:pt x="13144" y="15"/>
                    <a:pt x="13162" y="15"/>
                    <a:pt x="13180" y="15"/>
                  </a:cubicBezTo>
                  <a:close/>
                  <a:moveTo>
                    <a:pt x="13036" y="35"/>
                  </a:moveTo>
                  <a:cubicBezTo>
                    <a:pt x="13018" y="35"/>
                    <a:pt x="12999" y="46"/>
                    <a:pt x="12999" y="46"/>
                  </a:cubicBezTo>
                  <a:cubicBezTo>
                    <a:pt x="12999" y="46"/>
                    <a:pt x="13018" y="46"/>
                    <a:pt x="13036" y="35"/>
                  </a:cubicBezTo>
                  <a:close/>
                  <a:moveTo>
                    <a:pt x="12891" y="77"/>
                  </a:moveTo>
                  <a:cubicBezTo>
                    <a:pt x="12891" y="77"/>
                    <a:pt x="12873" y="77"/>
                    <a:pt x="12873" y="88"/>
                  </a:cubicBezTo>
                  <a:cubicBezTo>
                    <a:pt x="12873" y="77"/>
                    <a:pt x="12873" y="77"/>
                    <a:pt x="12891" y="77"/>
                  </a:cubicBezTo>
                  <a:close/>
                  <a:moveTo>
                    <a:pt x="12728" y="130"/>
                  </a:moveTo>
                  <a:cubicBezTo>
                    <a:pt x="12728" y="130"/>
                    <a:pt x="12710" y="140"/>
                    <a:pt x="12710" y="140"/>
                  </a:cubicBezTo>
                  <a:cubicBezTo>
                    <a:pt x="12710" y="130"/>
                    <a:pt x="12710" y="130"/>
                    <a:pt x="12728" y="130"/>
                  </a:cubicBezTo>
                  <a:close/>
                  <a:moveTo>
                    <a:pt x="12601" y="182"/>
                  </a:moveTo>
                  <a:cubicBezTo>
                    <a:pt x="12583" y="182"/>
                    <a:pt x="12583" y="193"/>
                    <a:pt x="12565" y="193"/>
                  </a:cubicBezTo>
                  <a:cubicBezTo>
                    <a:pt x="12565" y="193"/>
                    <a:pt x="12583" y="182"/>
                    <a:pt x="12601" y="182"/>
                  </a:cubicBezTo>
                  <a:close/>
                  <a:moveTo>
                    <a:pt x="11697" y="873"/>
                  </a:moveTo>
                  <a:cubicBezTo>
                    <a:pt x="11697" y="873"/>
                    <a:pt x="11697" y="873"/>
                    <a:pt x="11697" y="873"/>
                  </a:cubicBezTo>
                  <a:cubicBezTo>
                    <a:pt x="11697" y="873"/>
                    <a:pt x="11697" y="873"/>
                    <a:pt x="11697" y="873"/>
                  </a:cubicBezTo>
                  <a:close/>
                  <a:moveTo>
                    <a:pt x="12041" y="528"/>
                  </a:moveTo>
                  <a:cubicBezTo>
                    <a:pt x="12041" y="528"/>
                    <a:pt x="12059" y="517"/>
                    <a:pt x="12059" y="517"/>
                  </a:cubicBezTo>
                  <a:cubicBezTo>
                    <a:pt x="12059" y="517"/>
                    <a:pt x="12059" y="528"/>
                    <a:pt x="12041" y="528"/>
                  </a:cubicBezTo>
                  <a:close/>
                  <a:moveTo>
                    <a:pt x="12167" y="433"/>
                  </a:moveTo>
                  <a:cubicBezTo>
                    <a:pt x="12167" y="433"/>
                    <a:pt x="12185" y="423"/>
                    <a:pt x="12185" y="423"/>
                  </a:cubicBezTo>
                  <a:cubicBezTo>
                    <a:pt x="12185" y="423"/>
                    <a:pt x="12185" y="423"/>
                    <a:pt x="12167" y="433"/>
                  </a:cubicBezTo>
                  <a:close/>
                  <a:moveTo>
                    <a:pt x="16400" y="20798"/>
                  </a:moveTo>
                  <a:cubicBezTo>
                    <a:pt x="16418" y="20798"/>
                    <a:pt x="16437" y="20808"/>
                    <a:pt x="16455" y="20808"/>
                  </a:cubicBezTo>
                  <a:cubicBezTo>
                    <a:pt x="16437" y="20798"/>
                    <a:pt x="16418" y="20798"/>
                    <a:pt x="16400" y="20798"/>
                  </a:cubicBezTo>
                  <a:close/>
                  <a:moveTo>
                    <a:pt x="16021" y="20662"/>
                  </a:moveTo>
                  <a:cubicBezTo>
                    <a:pt x="16021" y="20662"/>
                    <a:pt x="16021" y="20662"/>
                    <a:pt x="16021" y="20662"/>
                  </a:cubicBezTo>
                  <a:cubicBezTo>
                    <a:pt x="16021" y="20662"/>
                    <a:pt x="16021" y="20662"/>
                    <a:pt x="16021" y="20662"/>
                  </a:cubicBezTo>
                  <a:close/>
                  <a:moveTo>
                    <a:pt x="16147" y="20714"/>
                  </a:moveTo>
                  <a:cubicBezTo>
                    <a:pt x="16165" y="20714"/>
                    <a:pt x="16165" y="20725"/>
                    <a:pt x="16183" y="20725"/>
                  </a:cubicBezTo>
                  <a:cubicBezTo>
                    <a:pt x="16165" y="20725"/>
                    <a:pt x="16165" y="20714"/>
                    <a:pt x="16147" y="20714"/>
                  </a:cubicBezTo>
                  <a:close/>
                  <a:moveTo>
                    <a:pt x="16274" y="20756"/>
                  </a:moveTo>
                  <a:cubicBezTo>
                    <a:pt x="16292" y="20756"/>
                    <a:pt x="16310" y="20766"/>
                    <a:pt x="16328" y="20766"/>
                  </a:cubicBezTo>
                  <a:cubicBezTo>
                    <a:pt x="16310" y="20766"/>
                    <a:pt x="16292" y="20766"/>
                    <a:pt x="16274" y="20756"/>
                  </a:cubicBezTo>
                  <a:close/>
                  <a:moveTo>
                    <a:pt x="16835" y="19342"/>
                  </a:moveTo>
                  <a:cubicBezTo>
                    <a:pt x="16780" y="19342"/>
                    <a:pt x="16744" y="19342"/>
                    <a:pt x="16690" y="19342"/>
                  </a:cubicBezTo>
                  <a:lnTo>
                    <a:pt x="16835" y="19342"/>
                  </a:lnTo>
                  <a:cubicBezTo>
                    <a:pt x="18481" y="19238"/>
                    <a:pt x="19494" y="16872"/>
                    <a:pt x="19512" y="13605"/>
                  </a:cubicBezTo>
                  <a:cubicBezTo>
                    <a:pt x="19494" y="16872"/>
                    <a:pt x="18481" y="19238"/>
                    <a:pt x="16835" y="1934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 dirty="0"/>
            </a:p>
          </p:txBody>
        </p:sp>
        <p:sp>
          <p:nvSpPr>
            <p:cNvPr id="45" name="Shape">
              <a:extLst>
                <a:ext uri="{FF2B5EF4-FFF2-40B4-BE49-F238E27FC236}">
                  <a16:creationId xmlns="" xmlns:a16="http://schemas.microsoft.com/office/drawing/2014/main" id="{1CB6A4A3-C902-4422-8C07-EE356F5B41D8}"/>
                </a:ext>
              </a:extLst>
            </p:cNvPr>
            <p:cNvSpPr/>
            <p:nvPr/>
          </p:nvSpPr>
          <p:spPr>
            <a:xfrm>
              <a:off x="6235036" y="1252201"/>
              <a:ext cx="576937" cy="269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2" h="21557" extrusionOk="0">
                  <a:moveTo>
                    <a:pt x="1696" y="10735"/>
                  </a:moveTo>
                  <a:cubicBezTo>
                    <a:pt x="4686" y="4792"/>
                    <a:pt x="10622" y="-22"/>
                    <a:pt x="14951" y="0"/>
                  </a:cubicBezTo>
                  <a:cubicBezTo>
                    <a:pt x="19235" y="21"/>
                    <a:pt x="20306" y="4879"/>
                    <a:pt x="17316" y="10821"/>
                  </a:cubicBezTo>
                  <a:cubicBezTo>
                    <a:pt x="14326" y="16764"/>
                    <a:pt x="8390" y="21578"/>
                    <a:pt x="4061" y="21556"/>
                  </a:cubicBezTo>
                  <a:cubicBezTo>
                    <a:pt x="-223" y="21535"/>
                    <a:pt x="-1294" y="16677"/>
                    <a:pt x="1696" y="10735"/>
                  </a:cubicBezTo>
                  <a:close/>
                  <a:moveTo>
                    <a:pt x="16155" y="10811"/>
                  </a:moveTo>
                  <a:cubicBezTo>
                    <a:pt x="18699" y="5736"/>
                    <a:pt x="17807" y="1583"/>
                    <a:pt x="14147" y="1572"/>
                  </a:cubicBezTo>
                  <a:cubicBezTo>
                    <a:pt x="10488" y="1561"/>
                    <a:pt x="5400" y="5660"/>
                    <a:pt x="2856" y="10735"/>
                  </a:cubicBezTo>
                  <a:cubicBezTo>
                    <a:pt x="268" y="15809"/>
                    <a:pt x="1205" y="19962"/>
                    <a:pt x="4865" y="19984"/>
                  </a:cubicBezTo>
                  <a:cubicBezTo>
                    <a:pt x="8524" y="20006"/>
                    <a:pt x="13612" y="15896"/>
                    <a:pt x="16155" y="108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46" name="Shape">
              <a:extLst>
                <a:ext uri="{FF2B5EF4-FFF2-40B4-BE49-F238E27FC236}">
                  <a16:creationId xmlns="" xmlns:a16="http://schemas.microsoft.com/office/drawing/2014/main" id="{58689C0C-CCF8-403F-90CB-60303CB0D537}"/>
                </a:ext>
              </a:extLst>
            </p:cNvPr>
            <p:cNvSpPr/>
            <p:nvPr/>
          </p:nvSpPr>
          <p:spPr>
            <a:xfrm>
              <a:off x="5341211" y="1279286"/>
              <a:ext cx="754493" cy="269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41" h="21298" extrusionOk="0">
                  <a:moveTo>
                    <a:pt x="18338" y="10360"/>
                  </a:moveTo>
                  <a:cubicBezTo>
                    <a:pt x="20320" y="16228"/>
                    <a:pt x="17962" y="21133"/>
                    <a:pt x="13109" y="21294"/>
                  </a:cubicBezTo>
                  <a:cubicBezTo>
                    <a:pt x="8255" y="21454"/>
                    <a:pt x="2684" y="16805"/>
                    <a:pt x="702" y="10937"/>
                  </a:cubicBezTo>
                  <a:cubicBezTo>
                    <a:pt x="-1280" y="5070"/>
                    <a:pt x="1078" y="153"/>
                    <a:pt x="5931" y="4"/>
                  </a:cubicBezTo>
                  <a:cubicBezTo>
                    <a:pt x="10784" y="-146"/>
                    <a:pt x="16356" y="4482"/>
                    <a:pt x="18338" y="10360"/>
                  </a:cubicBezTo>
                  <a:close/>
                  <a:moveTo>
                    <a:pt x="2001" y="10894"/>
                  </a:moveTo>
                  <a:cubicBezTo>
                    <a:pt x="3676" y="15907"/>
                    <a:pt x="8426" y="19872"/>
                    <a:pt x="12596" y="19744"/>
                  </a:cubicBezTo>
                  <a:cubicBezTo>
                    <a:pt x="16766" y="19616"/>
                    <a:pt x="18748" y="15415"/>
                    <a:pt x="17073" y="10403"/>
                  </a:cubicBezTo>
                  <a:cubicBezTo>
                    <a:pt x="15399" y="5390"/>
                    <a:pt x="10648" y="1414"/>
                    <a:pt x="6478" y="1553"/>
                  </a:cubicBezTo>
                  <a:cubicBezTo>
                    <a:pt x="2308" y="1692"/>
                    <a:pt x="326" y="5882"/>
                    <a:pt x="2001" y="10894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308637F0-3F88-46CD-9F5C-41C864AC1098}"/>
                </a:ext>
              </a:extLst>
            </p:cNvPr>
            <p:cNvSpPr txBox="1"/>
            <p:nvPr/>
          </p:nvSpPr>
          <p:spPr>
            <a:xfrm>
              <a:off x="2972209" y="2400033"/>
              <a:ext cx="661753" cy="105106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en-US" sz="2100" b="1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CF71A874-BCA5-4744-857E-CDE0BA5353E1}"/>
                </a:ext>
              </a:extLst>
            </p:cNvPr>
            <p:cNvSpPr txBox="1"/>
            <p:nvPr/>
          </p:nvSpPr>
          <p:spPr>
            <a:xfrm>
              <a:off x="4661013" y="1827047"/>
              <a:ext cx="661753" cy="105106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 smtClean="0">
                  <a:solidFill>
                    <a:srgbClr val="FFC000"/>
                  </a:solidFill>
                </a:rPr>
                <a:t>2</a:t>
              </a:r>
              <a:endParaRPr lang="en-US" sz="2100" b="1" noProof="1">
                <a:solidFill>
                  <a:srgbClr val="FFC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F87D198-4C15-406B-A329-07C08AD7E465}"/>
                </a:ext>
              </a:extLst>
            </p:cNvPr>
            <p:cNvSpPr txBox="1"/>
            <p:nvPr/>
          </p:nvSpPr>
          <p:spPr>
            <a:xfrm>
              <a:off x="6772014" y="1827044"/>
              <a:ext cx="661753" cy="105106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en-US" sz="2100" b="1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A39EFDC-5AC8-45A4-8584-72D15354D9EE}"/>
                </a:ext>
              </a:extLst>
            </p:cNvPr>
            <p:cNvSpPr txBox="1"/>
            <p:nvPr/>
          </p:nvSpPr>
          <p:spPr>
            <a:xfrm>
              <a:off x="8509750" y="2410083"/>
              <a:ext cx="661753" cy="105106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en-US" sz="2100" b="1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Freeform 54"/>
          <p:cNvSpPr/>
          <p:nvPr/>
        </p:nvSpPr>
        <p:spPr bwMode="auto">
          <a:xfrm>
            <a:off x="9009119" y="413132"/>
            <a:ext cx="1724025" cy="1105506"/>
          </a:xfrm>
          <a:custGeom>
            <a:avLst/>
            <a:gdLst>
              <a:gd name="T0" fmla="*/ 74 w 466"/>
              <a:gd name="T1" fmla="*/ 299 h 299"/>
              <a:gd name="T2" fmla="*/ 394 w 466"/>
              <a:gd name="T3" fmla="*/ 299 h 299"/>
              <a:gd name="T4" fmla="*/ 466 w 466"/>
              <a:gd name="T5" fmla="*/ 215 h 299"/>
              <a:gd name="T6" fmla="*/ 388 w 466"/>
              <a:gd name="T7" fmla="*/ 152 h 299"/>
              <a:gd name="T8" fmla="*/ 308 w 466"/>
              <a:gd name="T9" fmla="*/ 24 h 299"/>
              <a:gd name="T10" fmla="*/ 166 w 466"/>
              <a:gd name="T11" fmla="*/ 98 h 299"/>
              <a:gd name="T12" fmla="*/ 108 w 466"/>
              <a:gd name="T13" fmla="*/ 86 h 299"/>
              <a:gd name="T14" fmla="*/ 83 w 466"/>
              <a:gd name="T15" fmla="*/ 135 h 299"/>
              <a:gd name="T16" fmla="*/ 12 w 466"/>
              <a:gd name="T17" fmla="*/ 202 h 299"/>
              <a:gd name="T18" fmla="*/ 74 w 466"/>
              <a:gd name="T19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" h="299">
                <a:moveTo>
                  <a:pt x="74" y="299"/>
                </a:moveTo>
                <a:cubicBezTo>
                  <a:pt x="124" y="299"/>
                  <a:pt x="353" y="299"/>
                  <a:pt x="394" y="299"/>
                </a:cubicBezTo>
                <a:cubicBezTo>
                  <a:pt x="436" y="299"/>
                  <a:pt x="466" y="276"/>
                  <a:pt x="466" y="215"/>
                </a:cubicBezTo>
                <a:cubicBezTo>
                  <a:pt x="466" y="153"/>
                  <a:pt x="408" y="136"/>
                  <a:pt x="388" y="152"/>
                </a:cubicBezTo>
                <a:cubicBezTo>
                  <a:pt x="388" y="152"/>
                  <a:pt x="400" y="48"/>
                  <a:pt x="308" y="24"/>
                </a:cubicBezTo>
                <a:cubicBezTo>
                  <a:pt x="215" y="0"/>
                  <a:pt x="172" y="78"/>
                  <a:pt x="166" y="98"/>
                </a:cubicBezTo>
                <a:cubicBezTo>
                  <a:pt x="166" y="98"/>
                  <a:pt x="145" y="69"/>
                  <a:pt x="108" y="86"/>
                </a:cubicBezTo>
                <a:cubicBezTo>
                  <a:pt x="74" y="101"/>
                  <a:pt x="83" y="135"/>
                  <a:pt x="83" y="135"/>
                </a:cubicBezTo>
                <a:cubicBezTo>
                  <a:pt x="83" y="135"/>
                  <a:pt x="24" y="146"/>
                  <a:pt x="12" y="202"/>
                </a:cubicBezTo>
                <a:cubicBezTo>
                  <a:pt x="0" y="260"/>
                  <a:pt x="37" y="299"/>
                  <a:pt x="74" y="29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ea typeface="Arial Unicode MS" panose="020B0604020202020204" pitchFamily="34" charset="-128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8141625" y="656321"/>
            <a:ext cx="1305938" cy="839308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ea typeface="Arial Unicode MS" panose="020B0604020202020204" pitchFamily="34" charset="-128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9411876" y="1022257"/>
            <a:ext cx="1309070" cy="839308"/>
          </a:xfrm>
          <a:custGeom>
            <a:avLst/>
            <a:gdLst>
              <a:gd name="T0" fmla="*/ 56 w 354"/>
              <a:gd name="T1" fmla="*/ 227 h 227"/>
              <a:gd name="T2" fmla="*/ 299 w 354"/>
              <a:gd name="T3" fmla="*/ 227 h 227"/>
              <a:gd name="T4" fmla="*/ 354 w 354"/>
              <a:gd name="T5" fmla="*/ 163 h 227"/>
              <a:gd name="T6" fmla="*/ 294 w 354"/>
              <a:gd name="T7" fmla="*/ 115 h 227"/>
              <a:gd name="T8" fmla="*/ 234 w 354"/>
              <a:gd name="T9" fmla="*/ 19 h 227"/>
              <a:gd name="T10" fmla="*/ 126 w 354"/>
              <a:gd name="T11" fmla="*/ 75 h 227"/>
              <a:gd name="T12" fmla="*/ 82 w 354"/>
              <a:gd name="T13" fmla="*/ 65 h 227"/>
              <a:gd name="T14" fmla="*/ 63 w 354"/>
              <a:gd name="T15" fmla="*/ 103 h 227"/>
              <a:gd name="T16" fmla="*/ 9 w 354"/>
              <a:gd name="T17" fmla="*/ 154 h 227"/>
              <a:gd name="T18" fmla="*/ 56 w 354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227">
                <a:moveTo>
                  <a:pt x="56" y="227"/>
                </a:moveTo>
                <a:cubicBezTo>
                  <a:pt x="94" y="227"/>
                  <a:pt x="268" y="227"/>
                  <a:pt x="299" y="227"/>
                </a:cubicBezTo>
                <a:cubicBezTo>
                  <a:pt x="331" y="227"/>
                  <a:pt x="354" y="210"/>
                  <a:pt x="354" y="163"/>
                </a:cubicBezTo>
                <a:cubicBezTo>
                  <a:pt x="354" y="116"/>
                  <a:pt x="309" y="104"/>
                  <a:pt x="294" y="115"/>
                </a:cubicBezTo>
                <a:cubicBezTo>
                  <a:pt x="294" y="115"/>
                  <a:pt x="304" y="37"/>
                  <a:pt x="234" y="19"/>
                </a:cubicBezTo>
                <a:cubicBezTo>
                  <a:pt x="163" y="0"/>
                  <a:pt x="130" y="60"/>
                  <a:pt x="126" y="75"/>
                </a:cubicBezTo>
                <a:cubicBezTo>
                  <a:pt x="126" y="75"/>
                  <a:pt x="110" y="53"/>
                  <a:pt x="82" y="65"/>
                </a:cubicBezTo>
                <a:cubicBezTo>
                  <a:pt x="56" y="77"/>
                  <a:pt x="63" y="103"/>
                  <a:pt x="63" y="103"/>
                </a:cubicBezTo>
                <a:cubicBezTo>
                  <a:pt x="63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ea typeface="Arial Unicode MS" panose="020B0604020202020204" pitchFamily="34" charset="-128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10443458" y="878197"/>
            <a:ext cx="1305938" cy="839308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rgbClr val="7B005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ea typeface="Arial Unicode MS" panose="020B0604020202020204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8670920" y="1006012"/>
            <a:ext cx="26992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 smtClean="0">
                <a:solidFill>
                  <a:srgbClr val="FFC000"/>
                </a:solidFill>
              </a:rPr>
              <a:t>UI</a:t>
            </a:r>
            <a:endParaRPr lang="en-US" sz="2100" b="1" noProof="1">
              <a:solidFill>
                <a:srgbClr val="FFC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9731428" y="677368"/>
            <a:ext cx="50457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 smtClean="0">
                <a:solidFill>
                  <a:srgbClr val="FFC000"/>
                </a:solidFill>
              </a:rPr>
              <a:t>API</a:t>
            </a:r>
            <a:endParaRPr lang="en-US" sz="2100" b="1" noProof="1">
              <a:solidFill>
                <a:srgbClr val="FFC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9658099" y="1344324"/>
            <a:ext cx="79664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</a:t>
            </a:r>
            <a:endParaRPr lang="en-US" sz="2100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10939687" y="1162823"/>
            <a:ext cx="50457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 smtClean="0">
                <a:solidFill>
                  <a:srgbClr val="FFC000"/>
                </a:solidFill>
              </a:rPr>
              <a:t>DB</a:t>
            </a:r>
            <a:endParaRPr lang="en-US" sz="2100" b="1" noProof="1">
              <a:solidFill>
                <a:srgbClr val="FFC000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96AF64F6-D785-445A-9DF6-DF2D2B74D4BA}"/>
              </a:ext>
            </a:extLst>
          </p:cNvPr>
          <p:cNvGrpSpPr/>
          <p:nvPr/>
        </p:nvGrpSpPr>
        <p:grpSpPr>
          <a:xfrm>
            <a:off x="1325079" y="4131730"/>
            <a:ext cx="1880962" cy="2065869"/>
            <a:chOff x="16560799" y="6629399"/>
            <a:chExt cx="4070353" cy="4295078"/>
          </a:xfrm>
        </p:grpSpPr>
        <p:sp>
          <p:nvSpPr>
            <p:cNvPr id="94" name="Shape">
              <a:extLst>
                <a:ext uri="{FF2B5EF4-FFF2-40B4-BE49-F238E27FC236}">
                  <a16:creationId xmlns="" xmlns:a16="http://schemas.microsoft.com/office/drawing/2014/main" id="{BCE8E34B-D657-4DA9-9AD9-B08D5F4C1C15}"/>
                </a:ext>
              </a:extLst>
            </p:cNvPr>
            <p:cNvSpPr/>
            <p:nvPr/>
          </p:nvSpPr>
          <p:spPr>
            <a:xfrm>
              <a:off x="17564100" y="8242300"/>
              <a:ext cx="2009947" cy="268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69" extrusionOk="0">
                  <a:moveTo>
                    <a:pt x="21361" y="5014"/>
                  </a:moveTo>
                  <a:lnTo>
                    <a:pt x="21361" y="5014"/>
                  </a:lnTo>
                  <a:cubicBezTo>
                    <a:pt x="21252" y="4963"/>
                    <a:pt x="21130" y="4963"/>
                    <a:pt x="21021" y="5014"/>
                  </a:cubicBezTo>
                  <a:lnTo>
                    <a:pt x="13156" y="8813"/>
                  </a:lnTo>
                  <a:cubicBezTo>
                    <a:pt x="12952" y="8905"/>
                    <a:pt x="12694" y="8813"/>
                    <a:pt x="12680" y="8640"/>
                  </a:cubicBezTo>
                  <a:lnTo>
                    <a:pt x="11824" y="449"/>
                  </a:lnTo>
                  <a:cubicBezTo>
                    <a:pt x="11811" y="357"/>
                    <a:pt x="11729" y="275"/>
                    <a:pt x="11607" y="245"/>
                  </a:cubicBezTo>
                  <a:lnTo>
                    <a:pt x="10629" y="10"/>
                  </a:lnTo>
                  <a:cubicBezTo>
                    <a:pt x="10439" y="-31"/>
                    <a:pt x="10248" y="61"/>
                    <a:pt x="10221" y="214"/>
                  </a:cubicBezTo>
                  <a:lnTo>
                    <a:pt x="8971" y="11315"/>
                  </a:lnTo>
                  <a:cubicBezTo>
                    <a:pt x="8958" y="11489"/>
                    <a:pt x="8686" y="11591"/>
                    <a:pt x="8496" y="11489"/>
                  </a:cubicBezTo>
                  <a:lnTo>
                    <a:pt x="481" y="7618"/>
                  </a:lnTo>
                  <a:cubicBezTo>
                    <a:pt x="372" y="7567"/>
                    <a:pt x="250" y="7567"/>
                    <a:pt x="141" y="7618"/>
                  </a:cubicBezTo>
                  <a:lnTo>
                    <a:pt x="141" y="7618"/>
                  </a:lnTo>
                  <a:cubicBezTo>
                    <a:pt x="-35" y="7700"/>
                    <a:pt x="-49" y="7894"/>
                    <a:pt x="114" y="7996"/>
                  </a:cubicBezTo>
                  <a:lnTo>
                    <a:pt x="8605" y="13460"/>
                  </a:lnTo>
                  <a:cubicBezTo>
                    <a:pt x="8686" y="13511"/>
                    <a:pt x="8727" y="13583"/>
                    <a:pt x="8713" y="13654"/>
                  </a:cubicBezTo>
                  <a:lnTo>
                    <a:pt x="7817" y="21569"/>
                  </a:lnTo>
                  <a:lnTo>
                    <a:pt x="14039" y="21569"/>
                  </a:lnTo>
                  <a:lnTo>
                    <a:pt x="12938" y="10968"/>
                  </a:lnTo>
                  <a:cubicBezTo>
                    <a:pt x="12925" y="10897"/>
                    <a:pt x="12965" y="10825"/>
                    <a:pt x="13047" y="10774"/>
                  </a:cubicBezTo>
                  <a:lnTo>
                    <a:pt x="21402" y="5402"/>
                  </a:lnTo>
                  <a:cubicBezTo>
                    <a:pt x="21551" y="5280"/>
                    <a:pt x="21524" y="5096"/>
                    <a:pt x="21361" y="501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/>
            </a:p>
          </p:txBody>
        </p:sp>
        <p:sp>
          <p:nvSpPr>
            <p:cNvPr id="95" name="Shape">
              <a:extLst>
                <a:ext uri="{FF2B5EF4-FFF2-40B4-BE49-F238E27FC236}">
                  <a16:creationId xmlns="" xmlns:a16="http://schemas.microsoft.com/office/drawing/2014/main" id="{F65E7985-0A35-4FD8-9A22-4E80A47B1BA8}"/>
                </a:ext>
              </a:extLst>
            </p:cNvPr>
            <p:cNvSpPr/>
            <p:nvPr/>
          </p:nvSpPr>
          <p:spPr>
            <a:xfrm>
              <a:off x="17589499" y="6629399"/>
              <a:ext cx="1327153" cy="96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15"/>
                  </a:moveTo>
                  <a:cubicBezTo>
                    <a:pt x="21600" y="7323"/>
                    <a:pt x="19657" y="4683"/>
                    <a:pt x="17280" y="4683"/>
                  </a:cubicBezTo>
                  <a:cubicBezTo>
                    <a:pt x="17239" y="4683"/>
                    <a:pt x="17177" y="4683"/>
                    <a:pt x="17135" y="4683"/>
                  </a:cubicBezTo>
                  <a:cubicBezTo>
                    <a:pt x="17156" y="4485"/>
                    <a:pt x="17177" y="4258"/>
                    <a:pt x="17177" y="4059"/>
                  </a:cubicBezTo>
                  <a:cubicBezTo>
                    <a:pt x="17177" y="1817"/>
                    <a:pt x="15854" y="0"/>
                    <a:pt x="14221" y="0"/>
                  </a:cubicBezTo>
                  <a:cubicBezTo>
                    <a:pt x="13084" y="0"/>
                    <a:pt x="12092" y="880"/>
                    <a:pt x="11596" y="2186"/>
                  </a:cubicBezTo>
                  <a:cubicBezTo>
                    <a:pt x="10831" y="1192"/>
                    <a:pt x="9777" y="568"/>
                    <a:pt x="8640" y="568"/>
                  </a:cubicBezTo>
                  <a:cubicBezTo>
                    <a:pt x="6242" y="568"/>
                    <a:pt x="4320" y="3236"/>
                    <a:pt x="4320" y="6500"/>
                  </a:cubicBezTo>
                  <a:cubicBezTo>
                    <a:pt x="1922" y="6500"/>
                    <a:pt x="0" y="9168"/>
                    <a:pt x="0" y="12432"/>
                  </a:cubicBezTo>
                  <a:cubicBezTo>
                    <a:pt x="0" y="15696"/>
                    <a:pt x="1943" y="18364"/>
                    <a:pt x="4320" y="18364"/>
                  </a:cubicBezTo>
                  <a:cubicBezTo>
                    <a:pt x="4878" y="18364"/>
                    <a:pt x="5416" y="18222"/>
                    <a:pt x="5912" y="17939"/>
                  </a:cubicBezTo>
                  <a:cubicBezTo>
                    <a:pt x="6552" y="20096"/>
                    <a:pt x="8103" y="21600"/>
                    <a:pt x="9901" y="21600"/>
                  </a:cubicBezTo>
                  <a:cubicBezTo>
                    <a:pt x="11162" y="21600"/>
                    <a:pt x="12299" y="20862"/>
                    <a:pt x="13084" y="19670"/>
                  </a:cubicBezTo>
                  <a:cubicBezTo>
                    <a:pt x="13601" y="20238"/>
                    <a:pt x="14242" y="20578"/>
                    <a:pt x="14965" y="20578"/>
                  </a:cubicBezTo>
                  <a:cubicBezTo>
                    <a:pt x="16598" y="20578"/>
                    <a:pt x="17921" y="18762"/>
                    <a:pt x="17921" y="16519"/>
                  </a:cubicBezTo>
                  <a:cubicBezTo>
                    <a:pt x="17921" y="16491"/>
                    <a:pt x="17921" y="16463"/>
                    <a:pt x="17921" y="16463"/>
                  </a:cubicBezTo>
                  <a:cubicBezTo>
                    <a:pt x="19988" y="16065"/>
                    <a:pt x="21600" y="13596"/>
                    <a:pt x="21600" y="1061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/>
            </a:p>
          </p:txBody>
        </p:sp>
        <p:sp>
          <p:nvSpPr>
            <p:cNvPr id="96" name="Shape">
              <a:extLst>
                <a:ext uri="{FF2B5EF4-FFF2-40B4-BE49-F238E27FC236}">
                  <a16:creationId xmlns="" xmlns:a16="http://schemas.microsoft.com/office/drawing/2014/main" id="{9FEF8AA6-1AAD-477A-811D-9931EF783DC0}"/>
                </a:ext>
              </a:extLst>
            </p:cNvPr>
            <p:cNvSpPr/>
            <p:nvPr/>
          </p:nvSpPr>
          <p:spPr>
            <a:xfrm>
              <a:off x="16725899" y="7264400"/>
              <a:ext cx="2146301" cy="1563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16"/>
                  </a:moveTo>
                  <a:cubicBezTo>
                    <a:pt x="21600" y="7335"/>
                    <a:pt x="19670" y="4685"/>
                    <a:pt x="17280" y="4685"/>
                  </a:cubicBezTo>
                  <a:cubicBezTo>
                    <a:pt x="17229" y="4685"/>
                    <a:pt x="17191" y="4685"/>
                    <a:pt x="17139" y="4703"/>
                  </a:cubicBezTo>
                  <a:cubicBezTo>
                    <a:pt x="17165" y="4492"/>
                    <a:pt x="17178" y="4281"/>
                    <a:pt x="17178" y="4071"/>
                  </a:cubicBezTo>
                  <a:cubicBezTo>
                    <a:pt x="17178" y="1825"/>
                    <a:pt x="15849" y="0"/>
                    <a:pt x="14213" y="0"/>
                  </a:cubicBezTo>
                  <a:cubicBezTo>
                    <a:pt x="13075" y="0"/>
                    <a:pt x="12091" y="877"/>
                    <a:pt x="11592" y="2176"/>
                  </a:cubicBezTo>
                  <a:cubicBezTo>
                    <a:pt x="10826" y="1176"/>
                    <a:pt x="9790" y="561"/>
                    <a:pt x="8640" y="561"/>
                  </a:cubicBezTo>
                  <a:cubicBezTo>
                    <a:pt x="6250" y="561"/>
                    <a:pt x="4320" y="3211"/>
                    <a:pt x="4320" y="6492"/>
                  </a:cubicBezTo>
                  <a:cubicBezTo>
                    <a:pt x="1930" y="6492"/>
                    <a:pt x="0" y="9142"/>
                    <a:pt x="0" y="12423"/>
                  </a:cubicBezTo>
                  <a:cubicBezTo>
                    <a:pt x="0" y="15704"/>
                    <a:pt x="1930" y="18354"/>
                    <a:pt x="4320" y="18354"/>
                  </a:cubicBezTo>
                  <a:cubicBezTo>
                    <a:pt x="4882" y="18354"/>
                    <a:pt x="5406" y="18196"/>
                    <a:pt x="5905" y="17933"/>
                  </a:cubicBezTo>
                  <a:cubicBezTo>
                    <a:pt x="6557" y="20091"/>
                    <a:pt x="8090" y="21600"/>
                    <a:pt x="9893" y="21600"/>
                  </a:cubicBezTo>
                  <a:cubicBezTo>
                    <a:pt x="11145" y="21600"/>
                    <a:pt x="12283" y="20863"/>
                    <a:pt x="13075" y="19670"/>
                  </a:cubicBezTo>
                  <a:cubicBezTo>
                    <a:pt x="13586" y="20249"/>
                    <a:pt x="14238" y="20582"/>
                    <a:pt x="14954" y="20582"/>
                  </a:cubicBezTo>
                  <a:cubicBezTo>
                    <a:pt x="16590" y="20582"/>
                    <a:pt x="17919" y="18757"/>
                    <a:pt x="17919" y="16511"/>
                  </a:cubicBezTo>
                  <a:cubicBezTo>
                    <a:pt x="17919" y="16494"/>
                    <a:pt x="17919" y="16459"/>
                    <a:pt x="17919" y="16441"/>
                  </a:cubicBezTo>
                  <a:cubicBezTo>
                    <a:pt x="20002" y="16055"/>
                    <a:pt x="21600" y="13599"/>
                    <a:pt x="21600" y="106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/>
            </a:p>
          </p:txBody>
        </p:sp>
        <p:sp>
          <p:nvSpPr>
            <p:cNvPr id="97" name="Shape">
              <a:extLst>
                <a:ext uri="{FF2B5EF4-FFF2-40B4-BE49-F238E27FC236}">
                  <a16:creationId xmlns="" xmlns:a16="http://schemas.microsoft.com/office/drawing/2014/main" id="{0EF050D0-1F02-429E-8E05-372340F8EBBE}"/>
                </a:ext>
              </a:extLst>
            </p:cNvPr>
            <p:cNvSpPr/>
            <p:nvPr/>
          </p:nvSpPr>
          <p:spPr>
            <a:xfrm>
              <a:off x="18770600" y="8039100"/>
              <a:ext cx="1860552" cy="135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18"/>
                  </a:moveTo>
                  <a:cubicBezTo>
                    <a:pt x="21600" y="7342"/>
                    <a:pt x="19669" y="4692"/>
                    <a:pt x="17280" y="4692"/>
                  </a:cubicBezTo>
                  <a:cubicBezTo>
                    <a:pt x="17236" y="4692"/>
                    <a:pt x="17192" y="4692"/>
                    <a:pt x="17133" y="4692"/>
                  </a:cubicBezTo>
                  <a:cubicBezTo>
                    <a:pt x="17162" y="4490"/>
                    <a:pt x="17177" y="4267"/>
                    <a:pt x="17177" y="4065"/>
                  </a:cubicBezTo>
                  <a:cubicBezTo>
                    <a:pt x="17177" y="1820"/>
                    <a:pt x="15850" y="0"/>
                    <a:pt x="14213" y="0"/>
                  </a:cubicBezTo>
                  <a:cubicBezTo>
                    <a:pt x="13078" y="0"/>
                    <a:pt x="12090" y="890"/>
                    <a:pt x="11589" y="2184"/>
                  </a:cubicBezTo>
                  <a:cubicBezTo>
                    <a:pt x="10822" y="1193"/>
                    <a:pt x="9775" y="587"/>
                    <a:pt x="8640" y="587"/>
                  </a:cubicBezTo>
                  <a:cubicBezTo>
                    <a:pt x="6251" y="587"/>
                    <a:pt x="4320" y="3236"/>
                    <a:pt x="4320" y="6512"/>
                  </a:cubicBezTo>
                  <a:cubicBezTo>
                    <a:pt x="1931" y="6512"/>
                    <a:pt x="0" y="9162"/>
                    <a:pt x="0" y="12438"/>
                  </a:cubicBezTo>
                  <a:cubicBezTo>
                    <a:pt x="0" y="15715"/>
                    <a:pt x="1931" y="18364"/>
                    <a:pt x="4320" y="18364"/>
                  </a:cubicBezTo>
                  <a:cubicBezTo>
                    <a:pt x="4880" y="18364"/>
                    <a:pt x="5411" y="18222"/>
                    <a:pt x="5898" y="17939"/>
                  </a:cubicBezTo>
                  <a:cubicBezTo>
                    <a:pt x="6546" y="20083"/>
                    <a:pt x="8094" y="21600"/>
                    <a:pt x="9893" y="21600"/>
                  </a:cubicBezTo>
                  <a:cubicBezTo>
                    <a:pt x="11146" y="21600"/>
                    <a:pt x="12282" y="20852"/>
                    <a:pt x="13078" y="19679"/>
                  </a:cubicBezTo>
                  <a:cubicBezTo>
                    <a:pt x="13594" y="20245"/>
                    <a:pt x="14243" y="20589"/>
                    <a:pt x="14950" y="20589"/>
                  </a:cubicBezTo>
                  <a:cubicBezTo>
                    <a:pt x="16587" y="20589"/>
                    <a:pt x="17914" y="18769"/>
                    <a:pt x="17914" y="16524"/>
                  </a:cubicBezTo>
                  <a:cubicBezTo>
                    <a:pt x="17914" y="16503"/>
                    <a:pt x="17914" y="16483"/>
                    <a:pt x="17914" y="16463"/>
                  </a:cubicBezTo>
                  <a:cubicBezTo>
                    <a:pt x="19993" y="16079"/>
                    <a:pt x="21600" y="13611"/>
                    <a:pt x="21600" y="106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Shape">
              <a:extLst>
                <a:ext uri="{FF2B5EF4-FFF2-40B4-BE49-F238E27FC236}">
                  <a16:creationId xmlns="" xmlns:a16="http://schemas.microsoft.com/office/drawing/2014/main" id="{B5269883-7B99-48A9-91F1-A4F2AFC0D539}"/>
                </a:ext>
              </a:extLst>
            </p:cNvPr>
            <p:cNvSpPr/>
            <p:nvPr/>
          </p:nvSpPr>
          <p:spPr>
            <a:xfrm>
              <a:off x="18249899" y="6819900"/>
              <a:ext cx="2146301" cy="1563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16"/>
                  </a:moveTo>
                  <a:cubicBezTo>
                    <a:pt x="21600" y="7335"/>
                    <a:pt x="19670" y="4685"/>
                    <a:pt x="17280" y="4685"/>
                  </a:cubicBezTo>
                  <a:cubicBezTo>
                    <a:pt x="17229" y="4685"/>
                    <a:pt x="17191" y="4685"/>
                    <a:pt x="17139" y="4703"/>
                  </a:cubicBezTo>
                  <a:cubicBezTo>
                    <a:pt x="17165" y="4492"/>
                    <a:pt x="17178" y="4281"/>
                    <a:pt x="17178" y="4071"/>
                  </a:cubicBezTo>
                  <a:cubicBezTo>
                    <a:pt x="17178" y="1825"/>
                    <a:pt x="15849" y="0"/>
                    <a:pt x="14213" y="0"/>
                  </a:cubicBezTo>
                  <a:cubicBezTo>
                    <a:pt x="13075" y="0"/>
                    <a:pt x="12091" y="877"/>
                    <a:pt x="11592" y="2176"/>
                  </a:cubicBezTo>
                  <a:cubicBezTo>
                    <a:pt x="10826" y="1176"/>
                    <a:pt x="9790" y="561"/>
                    <a:pt x="8640" y="561"/>
                  </a:cubicBezTo>
                  <a:cubicBezTo>
                    <a:pt x="6250" y="561"/>
                    <a:pt x="4320" y="3211"/>
                    <a:pt x="4320" y="6492"/>
                  </a:cubicBezTo>
                  <a:cubicBezTo>
                    <a:pt x="1930" y="6492"/>
                    <a:pt x="0" y="9142"/>
                    <a:pt x="0" y="12423"/>
                  </a:cubicBezTo>
                  <a:cubicBezTo>
                    <a:pt x="0" y="15704"/>
                    <a:pt x="1930" y="18354"/>
                    <a:pt x="4320" y="18354"/>
                  </a:cubicBezTo>
                  <a:cubicBezTo>
                    <a:pt x="4882" y="18354"/>
                    <a:pt x="5406" y="18196"/>
                    <a:pt x="5905" y="17933"/>
                  </a:cubicBezTo>
                  <a:cubicBezTo>
                    <a:pt x="6557" y="20091"/>
                    <a:pt x="8090" y="21600"/>
                    <a:pt x="9893" y="21600"/>
                  </a:cubicBezTo>
                  <a:cubicBezTo>
                    <a:pt x="11145" y="21600"/>
                    <a:pt x="12283" y="20863"/>
                    <a:pt x="13075" y="19670"/>
                  </a:cubicBezTo>
                  <a:cubicBezTo>
                    <a:pt x="13586" y="20249"/>
                    <a:pt x="14238" y="20582"/>
                    <a:pt x="14954" y="20582"/>
                  </a:cubicBezTo>
                  <a:cubicBezTo>
                    <a:pt x="16590" y="20582"/>
                    <a:pt x="17919" y="18757"/>
                    <a:pt x="17919" y="16511"/>
                  </a:cubicBezTo>
                  <a:cubicBezTo>
                    <a:pt x="17919" y="16494"/>
                    <a:pt x="17919" y="16459"/>
                    <a:pt x="17919" y="16441"/>
                  </a:cubicBezTo>
                  <a:cubicBezTo>
                    <a:pt x="19990" y="16055"/>
                    <a:pt x="21600" y="13599"/>
                    <a:pt x="21600" y="1061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3200" b="1" dirty="0"/>
            </a:p>
          </p:txBody>
        </p:sp>
        <p:sp>
          <p:nvSpPr>
            <p:cNvPr id="99" name="Shape">
              <a:extLst>
                <a:ext uri="{FF2B5EF4-FFF2-40B4-BE49-F238E27FC236}">
                  <a16:creationId xmlns="" xmlns:a16="http://schemas.microsoft.com/office/drawing/2014/main" id="{979C6E37-D46C-4BDD-AD91-706E704E69DD}"/>
                </a:ext>
              </a:extLst>
            </p:cNvPr>
            <p:cNvSpPr/>
            <p:nvPr/>
          </p:nvSpPr>
          <p:spPr>
            <a:xfrm>
              <a:off x="17907000" y="7874000"/>
              <a:ext cx="1555752" cy="1135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07"/>
                  </a:moveTo>
                  <a:cubicBezTo>
                    <a:pt x="21600" y="7345"/>
                    <a:pt x="19660" y="4687"/>
                    <a:pt x="17280" y="4687"/>
                  </a:cubicBezTo>
                  <a:cubicBezTo>
                    <a:pt x="17227" y="4687"/>
                    <a:pt x="17192" y="4687"/>
                    <a:pt x="17139" y="4687"/>
                  </a:cubicBezTo>
                  <a:cubicBezTo>
                    <a:pt x="17157" y="4470"/>
                    <a:pt x="17174" y="4276"/>
                    <a:pt x="17174" y="4059"/>
                  </a:cubicBezTo>
                  <a:cubicBezTo>
                    <a:pt x="17174" y="1812"/>
                    <a:pt x="15852" y="0"/>
                    <a:pt x="14212" y="0"/>
                  </a:cubicBezTo>
                  <a:cubicBezTo>
                    <a:pt x="13066" y="0"/>
                    <a:pt x="12078" y="894"/>
                    <a:pt x="11585" y="2174"/>
                  </a:cubicBezTo>
                  <a:cubicBezTo>
                    <a:pt x="10809" y="1184"/>
                    <a:pt x="9768" y="580"/>
                    <a:pt x="8640" y="580"/>
                  </a:cubicBezTo>
                  <a:cubicBezTo>
                    <a:pt x="6260" y="580"/>
                    <a:pt x="4320" y="3238"/>
                    <a:pt x="4320" y="6499"/>
                  </a:cubicBezTo>
                  <a:cubicBezTo>
                    <a:pt x="1940" y="6499"/>
                    <a:pt x="0" y="9157"/>
                    <a:pt x="0" y="12419"/>
                  </a:cubicBezTo>
                  <a:cubicBezTo>
                    <a:pt x="0" y="15681"/>
                    <a:pt x="1940" y="18338"/>
                    <a:pt x="4320" y="18338"/>
                  </a:cubicBezTo>
                  <a:cubicBezTo>
                    <a:pt x="4884" y="18338"/>
                    <a:pt x="5413" y="18193"/>
                    <a:pt x="5907" y="17928"/>
                  </a:cubicBezTo>
                  <a:cubicBezTo>
                    <a:pt x="6559" y="20078"/>
                    <a:pt x="8093" y="21600"/>
                    <a:pt x="9910" y="21600"/>
                  </a:cubicBezTo>
                  <a:cubicBezTo>
                    <a:pt x="11161" y="21600"/>
                    <a:pt x="12308" y="20851"/>
                    <a:pt x="13083" y="19691"/>
                  </a:cubicBezTo>
                  <a:cubicBezTo>
                    <a:pt x="13595" y="20271"/>
                    <a:pt x="14247" y="20609"/>
                    <a:pt x="14952" y="20609"/>
                  </a:cubicBezTo>
                  <a:cubicBezTo>
                    <a:pt x="16592" y="20609"/>
                    <a:pt x="17915" y="18797"/>
                    <a:pt x="17915" y="16550"/>
                  </a:cubicBezTo>
                  <a:cubicBezTo>
                    <a:pt x="17915" y="16526"/>
                    <a:pt x="17915" y="16502"/>
                    <a:pt x="17915" y="16478"/>
                  </a:cubicBezTo>
                  <a:cubicBezTo>
                    <a:pt x="19995" y="16043"/>
                    <a:pt x="21600" y="13579"/>
                    <a:pt x="21600" y="10607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/>
            </a:p>
          </p:txBody>
        </p:sp>
        <p:sp>
          <p:nvSpPr>
            <p:cNvPr id="100" name="Shape">
              <a:extLst>
                <a:ext uri="{FF2B5EF4-FFF2-40B4-BE49-F238E27FC236}">
                  <a16:creationId xmlns="" xmlns:a16="http://schemas.microsoft.com/office/drawing/2014/main" id="{A4063AC0-C220-4B50-90E5-6CB62F3753C6}"/>
                </a:ext>
              </a:extLst>
            </p:cNvPr>
            <p:cNvSpPr/>
            <p:nvPr/>
          </p:nvSpPr>
          <p:spPr>
            <a:xfrm>
              <a:off x="16560799" y="8585200"/>
              <a:ext cx="1652274" cy="120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18"/>
                  </a:moveTo>
                  <a:cubicBezTo>
                    <a:pt x="21600" y="7337"/>
                    <a:pt x="19674" y="4694"/>
                    <a:pt x="17283" y="4694"/>
                  </a:cubicBezTo>
                  <a:cubicBezTo>
                    <a:pt x="17234" y="4694"/>
                    <a:pt x="17184" y="4694"/>
                    <a:pt x="17134" y="4694"/>
                  </a:cubicBezTo>
                  <a:cubicBezTo>
                    <a:pt x="17150" y="4489"/>
                    <a:pt x="17167" y="4284"/>
                    <a:pt x="17167" y="4056"/>
                  </a:cubicBezTo>
                  <a:cubicBezTo>
                    <a:pt x="17167" y="1823"/>
                    <a:pt x="15839" y="0"/>
                    <a:pt x="14212" y="0"/>
                  </a:cubicBezTo>
                  <a:cubicBezTo>
                    <a:pt x="13066" y="0"/>
                    <a:pt x="12087" y="889"/>
                    <a:pt x="11589" y="2187"/>
                  </a:cubicBezTo>
                  <a:cubicBezTo>
                    <a:pt x="10808" y="1185"/>
                    <a:pt x="9779" y="570"/>
                    <a:pt x="8633" y="570"/>
                  </a:cubicBezTo>
                  <a:cubicBezTo>
                    <a:pt x="6243" y="570"/>
                    <a:pt x="4317" y="3213"/>
                    <a:pt x="4317" y="6494"/>
                  </a:cubicBezTo>
                  <a:cubicBezTo>
                    <a:pt x="1926" y="6494"/>
                    <a:pt x="0" y="9137"/>
                    <a:pt x="0" y="12418"/>
                  </a:cubicBezTo>
                  <a:cubicBezTo>
                    <a:pt x="0" y="15699"/>
                    <a:pt x="1926" y="18342"/>
                    <a:pt x="4317" y="18342"/>
                  </a:cubicBezTo>
                  <a:cubicBezTo>
                    <a:pt x="4881" y="18342"/>
                    <a:pt x="5412" y="18182"/>
                    <a:pt x="5894" y="17932"/>
                  </a:cubicBezTo>
                  <a:cubicBezTo>
                    <a:pt x="6541" y="20073"/>
                    <a:pt x="8085" y="21600"/>
                    <a:pt x="9879" y="21600"/>
                  </a:cubicBezTo>
                  <a:cubicBezTo>
                    <a:pt x="11140" y="21600"/>
                    <a:pt x="12269" y="20848"/>
                    <a:pt x="13050" y="19686"/>
                  </a:cubicBezTo>
                  <a:cubicBezTo>
                    <a:pt x="13564" y="20256"/>
                    <a:pt x="14212" y="20597"/>
                    <a:pt x="14926" y="20597"/>
                  </a:cubicBezTo>
                  <a:cubicBezTo>
                    <a:pt x="16553" y="20597"/>
                    <a:pt x="17881" y="18775"/>
                    <a:pt x="17881" y="16542"/>
                  </a:cubicBezTo>
                  <a:cubicBezTo>
                    <a:pt x="17881" y="16519"/>
                    <a:pt x="17881" y="16496"/>
                    <a:pt x="17881" y="16473"/>
                  </a:cubicBezTo>
                  <a:cubicBezTo>
                    <a:pt x="19990" y="16063"/>
                    <a:pt x="21600" y="13603"/>
                    <a:pt x="21600" y="1061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13133" y="79022"/>
            <a:ext cx="3897534" cy="3431822"/>
          </a:xfrm>
          <a:prstGeom prst="round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244622" y="4619176"/>
            <a:ext cx="3847990" cy="19170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01292" y="4086574"/>
            <a:ext cx="2420837" cy="24609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913575" y="695052"/>
            <a:ext cx="195193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>
                <a:solidFill>
                  <a:srgbClr val="FFC000"/>
                </a:solidFill>
              </a:rPr>
              <a:t>Business Layer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919875" y="1061194"/>
            <a:ext cx="195193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>
                <a:solidFill>
                  <a:schemeClr val="accent4"/>
                </a:solidFill>
              </a:rPr>
              <a:t>Common Functions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913574" y="1476692"/>
            <a:ext cx="195193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>
                <a:solidFill>
                  <a:schemeClr val="accent6"/>
                </a:solidFill>
              </a:rPr>
              <a:t>Common Components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913574" y="1866318"/>
            <a:ext cx="195193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>
                <a:solidFill>
                  <a:srgbClr val="42AFB6"/>
                </a:solidFill>
              </a:rPr>
              <a:t>UI Handlers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920323" y="2279490"/>
            <a:ext cx="195193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>
                <a:solidFill>
                  <a:srgbClr val="C2C923"/>
                </a:solidFill>
              </a:rPr>
              <a:t>Exception Handlers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920323" y="2694988"/>
            <a:ext cx="195193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>
                <a:solidFill>
                  <a:srgbClr val="074D67"/>
                </a:solidFill>
              </a:rPr>
              <a:t>POM Structure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242506" y="42340"/>
            <a:ext cx="1951931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 smtClean="0"/>
              <a:t>CORE ENGINE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5218330" y="4606618"/>
            <a:ext cx="1951931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 smtClean="0"/>
              <a:t>PROJECTS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1570198" y="5843656"/>
            <a:ext cx="1951931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 smtClean="0"/>
              <a:t>TEST      DATA</a:t>
            </a:r>
          </a:p>
          <a:p>
            <a:r>
              <a:rPr lang="en-US" sz="2000" b="1" noProof="1" smtClean="0"/>
              <a:t>MANAGEMENT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1525590" y="4673533"/>
            <a:ext cx="5045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 smtClean="0"/>
              <a:t>jSON</a:t>
            </a:r>
            <a:endParaRPr lang="en-US" sz="1400" b="1" noProof="1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1454558" y="5164931"/>
            <a:ext cx="5045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 smtClean="0">
                <a:solidFill>
                  <a:schemeClr val="bg1"/>
                </a:solidFill>
              </a:rPr>
              <a:t>XLS</a:t>
            </a:r>
            <a:endParaRPr lang="en-US" sz="1400" b="1" noProof="1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286202" y="4401462"/>
            <a:ext cx="75981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 smtClean="0">
                <a:solidFill>
                  <a:schemeClr val="bg1"/>
                </a:solidFill>
              </a:rPr>
              <a:t>DataBase</a:t>
            </a:r>
            <a:endParaRPr lang="en-US" sz="1400" b="1" noProof="1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047088" y="4830762"/>
            <a:ext cx="5045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 smtClean="0">
                <a:solidFill>
                  <a:schemeClr val="bg1"/>
                </a:solidFill>
              </a:rPr>
              <a:t>XML</a:t>
            </a:r>
            <a:endParaRPr lang="en-US" sz="1400" b="1" noProof="1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2470161" y="5005637"/>
            <a:ext cx="92209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 smtClean="0"/>
              <a:t>properties</a:t>
            </a:r>
            <a:endParaRPr lang="en-US" sz="1400" b="1" noProof="1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1881323" y="4165701"/>
            <a:ext cx="5045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 smtClean="0">
                <a:solidFill>
                  <a:schemeClr val="bg1"/>
                </a:solidFill>
              </a:rPr>
              <a:t>MF</a:t>
            </a:r>
            <a:endParaRPr lang="en-US" sz="1400" b="1" noProof="1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07664" y="209807"/>
            <a:ext cx="3764248" cy="17190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4995381" y="40838"/>
            <a:ext cx="3581933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 smtClean="0"/>
              <a:t>FRAMEWORK ARCHITECTURE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534" y="2156782"/>
            <a:ext cx="1627812" cy="1537378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8107664" y="2047804"/>
            <a:ext cx="3764248" cy="16806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9174372" y="159774"/>
            <a:ext cx="1963018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 smtClean="0"/>
              <a:t>CLOUD HOSTED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835" y="2458746"/>
            <a:ext cx="1008537" cy="93345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9346" y="2436893"/>
            <a:ext cx="995404" cy="915984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7992533" y="79022"/>
            <a:ext cx="3996267" cy="400755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8670921" y="3705107"/>
            <a:ext cx="2843055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 smtClean="0"/>
              <a:t>APPLICATION UNDER TEST</a:t>
            </a:r>
          </a:p>
        </p:txBody>
      </p:sp>
      <p:cxnSp>
        <p:nvCxnSpPr>
          <p:cNvPr id="129" name="Elbow Connector 128"/>
          <p:cNvCxnSpPr/>
          <p:nvPr/>
        </p:nvCxnSpPr>
        <p:spPr>
          <a:xfrm flipV="1">
            <a:off x="4910667" y="965885"/>
            <a:ext cx="1657788" cy="469020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>
            <a:off x="4910667" y="2448767"/>
            <a:ext cx="1657788" cy="584775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6918388" y="4983113"/>
            <a:ext cx="1001841" cy="12231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7005502" y="4992946"/>
            <a:ext cx="986593" cy="116955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noProof="1" smtClean="0"/>
              <a:t>Component</a:t>
            </a:r>
          </a:p>
          <a:p>
            <a:endParaRPr lang="en-US" sz="1400" b="1" noProof="1" smtClean="0"/>
          </a:p>
          <a:p>
            <a:r>
              <a:rPr lang="en-US" sz="1400" b="1" noProof="1" smtClean="0"/>
              <a:t>+ Test File</a:t>
            </a:r>
          </a:p>
          <a:p>
            <a:r>
              <a:rPr lang="en-US" sz="1400" b="1" noProof="1" smtClean="0"/>
              <a:t>+ Config</a:t>
            </a:r>
          </a:p>
          <a:p>
            <a:r>
              <a:rPr lang="en-US" sz="1400" b="1" noProof="1" smtClean="0"/>
              <a:t>+ Logger</a:t>
            </a:r>
            <a:endParaRPr lang="en-US" sz="1400" b="1" noProof="1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6918388" y="5361984"/>
            <a:ext cx="1001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4" idx="1"/>
            <a:endCxn id="6" idx="1"/>
          </p:cNvCxnSpPr>
          <p:nvPr/>
        </p:nvCxnSpPr>
        <p:spPr>
          <a:xfrm rot="10800000" flipH="1" flipV="1">
            <a:off x="1013132" y="1794933"/>
            <a:ext cx="88159" cy="3522132"/>
          </a:xfrm>
          <a:prstGeom prst="bentConnector3">
            <a:avLst>
              <a:gd name="adj1" fmla="val -643458"/>
            </a:avLst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6" idx="3"/>
          </p:cNvCxnSpPr>
          <p:nvPr/>
        </p:nvCxnSpPr>
        <p:spPr>
          <a:xfrm flipV="1">
            <a:off x="3522129" y="5313414"/>
            <a:ext cx="722493" cy="365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657" y="4801905"/>
            <a:ext cx="1560593" cy="48796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169" y="5731591"/>
            <a:ext cx="1577921" cy="498291"/>
          </a:xfrm>
          <a:prstGeom prst="rect">
            <a:avLst/>
          </a:prstGeom>
        </p:spPr>
      </p:pic>
      <p:cxnSp>
        <p:nvCxnSpPr>
          <p:cNvPr id="147" name="Straight Arrow Connector 146"/>
          <p:cNvCxnSpPr/>
          <p:nvPr/>
        </p:nvCxnSpPr>
        <p:spPr>
          <a:xfrm flipV="1">
            <a:off x="6672530" y="702042"/>
            <a:ext cx="1266735" cy="151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837651" y="1022257"/>
            <a:ext cx="1093401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707897" y="1347657"/>
            <a:ext cx="1222875" cy="131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596676" y="2547207"/>
            <a:ext cx="1351774" cy="25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847210" y="2913143"/>
            <a:ext cx="1093401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579226" y="3279104"/>
            <a:ext cx="1351774" cy="25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44" idx="1"/>
          </p:cNvCxnSpPr>
          <p:nvPr/>
        </p:nvCxnSpPr>
        <p:spPr>
          <a:xfrm>
            <a:off x="8107664" y="5045885"/>
            <a:ext cx="6569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8109390" y="5970586"/>
            <a:ext cx="6569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8774169" y="4452514"/>
            <a:ext cx="1951931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/>
              <a:t>CODE REPOSITORY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9220079" y="6219224"/>
            <a:ext cx="962414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/>
              <a:t>CI/CD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9687" y="5055624"/>
            <a:ext cx="852670" cy="830465"/>
          </a:xfrm>
          <a:prstGeom prst="rect">
            <a:avLst/>
          </a:prstGeom>
          <a:pattFill prst="pct60">
            <a:fgClr>
              <a:schemeClr val="accent6">
                <a:lumMod val="20000"/>
                <a:lumOff val="80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</p:spPr>
      </p:pic>
      <p:cxnSp>
        <p:nvCxnSpPr>
          <p:cNvPr id="164" name="Straight Arrow Connector 163"/>
          <p:cNvCxnSpPr>
            <a:endCxn id="161" idx="1"/>
          </p:cNvCxnSpPr>
          <p:nvPr/>
        </p:nvCxnSpPr>
        <p:spPr>
          <a:xfrm flipV="1">
            <a:off x="8073949" y="5470857"/>
            <a:ext cx="2865738" cy="3554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10746663" y="4636762"/>
            <a:ext cx="1321987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600" b="1" noProof="1" smtClean="0"/>
              <a:t>HTML REPORT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4499567" y="3529083"/>
            <a:ext cx="0" cy="104631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3870341" y="3881883"/>
            <a:ext cx="1951931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200" b="1" noProof="1" smtClean="0"/>
              <a:t>Common   Accesibility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3520326" y="4989543"/>
            <a:ext cx="793229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200" b="1" noProof="1" smtClean="0"/>
              <a:t>  Test Data</a:t>
            </a:r>
          </a:p>
          <a:p>
            <a:endParaRPr lang="en-US" sz="1200" b="1" noProof="1"/>
          </a:p>
          <a:p>
            <a:r>
              <a:rPr lang="en-US" sz="1200" b="1" noProof="1" smtClean="0"/>
              <a:t>Accesibility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82753" y="3246453"/>
            <a:ext cx="912898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200" b="1" noProof="1" smtClean="0"/>
              <a:t>Business</a:t>
            </a:r>
            <a:endParaRPr lang="en-US" sz="1200" b="1" noProof="1"/>
          </a:p>
          <a:p>
            <a:r>
              <a:rPr lang="en-US" sz="1200" b="1" noProof="1" smtClean="0"/>
              <a:t>Logic</a:t>
            </a:r>
          </a:p>
          <a:p>
            <a:r>
              <a:rPr lang="en-US" sz="1200" b="1" noProof="1" smtClean="0"/>
              <a:t>Accesibility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5795520" y="661621"/>
            <a:ext cx="1522901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200" b="1" noProof="1" smtClean="0"/>
              <a:t>Support Cloud </a:t>
            </a:r>
          </a:p>
          <a:p>
            <a:endParaRPr lang="en-US" sz="1200" b="1" noProof="1"/>
          </a:p>
          <a:p>
            <a:r>
              <a:rPr lang="en-US" sz="1200" b="1" noProof="1" smtClean="0"/>
              <a:t>Hosted Application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CF71A874-BCA5-4744-857E-CDE0BA5353E1}"/>
              </a:ext>
            </a:extLst>
          </p:cNvPr>
          <p:cNvSpPr txBox="1"/>
          <p:nvPr/>
        </p:nvSpPr>
        <p:spPr>
          <a:xfrm>
            <a:off x="5827917" y="2645158"/>
            <a:ext cx="1522901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200" b="1" noProof="1" smtClean="0"/>
              <a:t>Support On Premise</a:t>
            </a:r>
          </a:p>
          <a:p>
            <a:endParaRPr lang="en-US" sz="1200" b="1" noProof="1"/>
          </a:p>
          <a:p>
            <a:r>
              <a:rPr lang="en-US" sz="1200" b="1" noProof="1" smtClean="0"/>
              <a:t>Hosted Application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E6F0924-6ABE-4005-8A3C-77069F180EC9}"/>
              </a:ext>
            </a:extLst>
          </p:cNvPr>
          <p:cNvSpPr txBox="1"/>
          <p:nvPr/>
        </p:nvSpPr>
        <p:spPr>
          <a:xfrm>
            <a:off x="4976004" y="6475532"/>
            <a:ext cx="371634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9"/>
              </a:rPr>
              <a:t>http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9"/>
              </a:rPr>
              <a:t>://www.automatedscript.com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9"/>
              </a:rPr>
              <a:t>/</a:t>
            </a:r>
            <a:endParaRPr lang="en-US" sz="1300" b="1" noProof="1">
              <a:solidFill>
                <a:schemeClr val="bg1">
                  <a:lumMod val="75000"/>
                </a:schemeClr>
              </a:solidFill>
              <a:effectLst>
                <a:outerShdw blurRad="76200" dist="50800" dir="5400000" sx="200000" sy="2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83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22" y="147003"/>
            <a:ext cx="8723489" cy="634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Framework Steps to Explain</a:t>
            </a:r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8AD4CE36-A5D6-46B7-A1E5-2C51190845AE}"/>
              </a:ext>
            </a:extLst>
          </p:cNvPr>
          <p:cNvGrpSpPr/>
          <p:nvPr/>
        </p:nvGrpSpPr>
        <p:grpSpPr>
          <a:xfrm>
            <a:off x="2015080" y="3159783"/>
            <a:ext cx="8161840" cy="846201"/>
            <a:chOff x="2015080" y="2947917"/>
            <a:chExt cx="8161840" cy="846201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6CFC199-6177-45FE-AC79-F9532C8E3074}"/>
                </a:ext>
              </a:extLst>
            </p:cNvPr>
            <p:cNvSpPr/>
            <p:nvPr/>
          </p:nvSpPr>
          <p:spPr>
            <a:xfrm>
              <a:off x="2015080" y="2947917"/>
              <a:ext cx="1691265" cy="846201"/>
            </a:xfrm>
            <a:custGeom>
              <a:avLst/>
              <a:gdLst>
                <a:gd name="connsiteX0" fmla="*/ 1197622 w 1197621"/>
                <a:gd name="connsiteY0" fmla="*/ 299607 h 599213"/>
                <a:gd name="connsiteX1" fmla="*/ 598811 w 1197621"/>
                <a:gd name="connsiteY1" fmla="*/ 0 h 599213"/>
                <a:gd name="connsiteX2" fmla="*/ 0 w 1197621"/>
                <a:gd name="connsiteY2" fmla="*/ 299607 h 599213"/>
                <a:gd name="connsiteX3" fmla="*/ 598811 w 1197621"/>
                <a:gd name="connsiteY3" fmla="*/ 599214 h 599213"/>
                <a:gd name="connsiteX4" fmla="*/ 1197622 w 1197621"/>
                <a:gd name="connsiteY4" fmla="*/ 299607 h 59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21" h="599213">
                  <a:moveTo>
                    <a:pt x="1197622" y="299607"/>
                  </a:moveTo>
                  <a:cubicBezTo>
                    <a:pt x="1197622" y="134138"/>
                    <a:pt x="929526" y="0"/>
                    <a:pt x="598811" y="0"/>
                  </a:cubicBezTo>
                  <a:cubicBezTo>
                    <a:pt x="268096" y="0"/>
                    <a:pt x="0" y="134138"/>
                    <a:pt x="0" y="299607"/>
                  </a:cubicBezTo>
                  <a:cubicBezTo>
                    <a:pt x="0" y="465076"/>
                    <a:pt x="268096" y="599214"/>
                    <a:pt x="598811" y="599214"/>
                  </a:cubicBezTo>
                  <a:cubicBezTo>
                    <a:pt x="929526" y="599214"/>
                    <a:pt x="1197622" y="465076"/>
                    <a:pt x="1197622" y="299607"/>
                  </a:cubicBezTo>
                  <a:close/>
                </a:path>
              </a:pathLst>
            </a:custGeom>
            <a:noFill/>
            <a:ln w="301625" cap="flat">
              <a:solidFill>
                <a:schemeClr val="tx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6B35DCEB-8FF2-481C-9A34-D1B52AFC9E89}"/>
                </a:ext>
              </a:extLst>
            </p:cNvPr>
            <p:cNvSpPr/>
            <p:nvPr/>
          </p:nvSpPr>
          <p:spPr>
            <a:xfrm>
              <a:off x="4603309" y="2947917"/>
              <a:ext cx="1691265" cy="846201"/>
            </a:xfrm>
            <a:custGeom>
              <a:avLst/>
              <a:gdLst>
                <a:gd name="connsiteX0" fmla="*/ 1197622 w 1197621"/>
                <a:gd name="connsiteY0" fmla="*/ 299607 h 599213"/>
                <a:gd name="connsiteX1" fmla="*/ 598811 w 1197621"/>
                <a:gd name="connsiteY1" fmla="*/ 0 h 599213"/>
                <a:gd name="connsiteX2" fmla="*/ 0 w 1197621"/>
                <a:gd name="connsiteY2" fmla="*/ 299607 h 599213"/>
                <a:gd name="connsiteX3" fmla="*/ 598811 w 1197621"/>
                <a:gd name="connsiteY3" fmla="*/ 599214 h 599213"/>
                <a:gd name="connsiteX4" fmla="*/ 1197622 w 1197621"/>
                <a:gd name="connsiteY4" fmla="*/ 299607 h 59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21" h="599213">
                  <a:moveTo>
                    <a:pt x="1197622" y="299607"/>
                  </a:moveTo>
                  <a:cubicBezTo>
                    <a:pt x="1197622" y="134138"/>
                    <a:pt x="929526" y="0"/>
                    <a:pt x="598811" y="0"/>
                  </a:cubicBezTo>
                  <a:cubicBezTo>
                    <a:pt x="268096" y="0"/>
                    <a:pt x="0" y="134138"/>
                    <a:pt x="0" y="299607"/>
                  </a:cubicBezTo>
                  <a:cubicBezTo>
                    <a:pt x="0" y="465076"/>
                    <a:pt x="268096" y="599214"/>
                    <a:pt x="598811" y="599214"/>
                  </a:cubicBezTo>
                  <a:cubicBezTo>
                    <a:pt x="929526" y="599214"/>
                    <a:pt x="1197622" y="465076"/>
                    <a:pt x="1197622" y="299607"/>
                  </a:cubicBezTo>
                  <a:close/>
                </a:path>
              </a:pathLst>
            </a:custGeom>
            <a:noFill/>
            <a:ln w="301625" cap="flat">
              <a:solidFill>
                <a:schemeClr val="accent3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A7D8F1C-95AE-44DD-87AF-293005AFA478}"/>
                </a:ext>
              </a:extLst>
            </p:cNvPr>
            <p:cNvSpPr/>
            <p:nvPr/>
          </p:nvSpPr>
          <p:spPr>
            <a:xfrm>
              <a:off x="7191538" y="2947917"/>
              <a:ext cx="1691265" cy="846201"/>
            </a:xfrm>
            <a:custGeom>
              <a:avLst/>
              <a:gdLst>
                <a:gd name="connsiteX0" fmla="*/ 1197622 w 1197621"/>
                <a:gd name="connsiteY0" fmla="*/ 299607 h 599213"/>
                <a:gd name="connsiteX1" fmla="*/ 598811 w 1197621"/>
                <a:gd name="connsiteY1" fmla="*/ 0 h 599213"/>
                <a:gd name="connsiteX2" fmla="*/ 0 w 1197621"/>
                <a:gd name="connsiteY2" fmla="*/ 299607 h 599213"/>
                <a:gd name="connsiteX3" fmla="*/ 598811 w 1197621"/>
                <a:gd name="connsiteY3" fmla="*/ 599214 h 599213"/>
                <a:gd name="connsiteX4" fmla="*/ 1197622 w 1197621"/>
                <a:gd name="connsiteY4" fmla="*/ 299607 h 59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21" h="599213">
                  <a:moveTo>
                    <a:pt x="1197622" y="299607"/>
                  </a:moveTo>
                  <a:cubicBezTo>
                    <a:pt x="1197622" y="134138"/>
                    <a:pt x="929526" y="0"/>
                    <a:pt x="598811" y="0"/>
                  </a:cubicBezTo>
                  <a:cubicBezTo>
                    <a:pt x="268096" y="0"/>
                    <a:pt x="0" y="134138"/>
                    <a:pt x="0" y="299607"/>
                  </a:cubicBezTo>
                  <a:cubicBezTo>
                    <a:pt x="0" y="465076"/>
                    <a:pt x="268096" y="599214"/>
                    <a:pt x="598811" y="599214"/>
                  </a:cubicBezTo>
                  <a:cubicBezTo>
                    <a:pt x="929526" y="599214"/>
                    <a:pt x="1197622" y="465076"/>
                    <a:pt x="1197622" y="299607"/>
                  </a:cubicBezTo>
                  <a:close/>
                </a:path>
              </a:pathLst>
            </a:custGeom>
            <a:noFill/>
            <a:ln w="301625" cap="flat">
              <a:solidFill>
                <a:schemeClr val="accent5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C823255-9B37-4081-8C40-424C2AFA9389}"/>
                </a:ext>
              </a:extLst>
            </p:cNvPr>
            <p:cNvSpPr/>
            <p:nvPr/>
          </p:nvSpPr>
          <p:spPr>
            <a:xfrm>
              <a:off x="3309194" y="2947917"/>
              <a:ext cx="1691265" cy="846201"/>
            </a:xfrm>
            <a:custGeom>
              <a:avLst/>
              <a:gdLst>
                <a:gd name="connsiteX0" fmla="*/ 1197622 w 1197621"/>
                <a:gd name="connsiteY0" fmla="*/ 299607 h 599213"/>
                <a:gd name="connsiteX1" fmla="*/ 598811 w 1197621"/>
                <a:gd name="connsiteY1" fmla="*/ 599214 h 599213"/>
                <a:gd name="connsiteX2" fmla="*/ 0 w 1197621"/>
                <a:gd name="connsiteY2" fmla="*/ 299607 h 599213"/>
                <a:gd name="connsiteX3" fmla="*/ 598811 w 1197621"/>
                <a:gd name="connsiteY3" fmla="*/ 0 h 599213"/>
                <a:gd name="connsiteX4" fmla="*/ 1197622 w 1197621"/>
                <a:gd name="connsiteY4" fmla="*/ 299607 h 59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21" h="599213">
                  <a:moveTo>
                    <a:pt x="1197622" y="299607"/>
                  </a:moveTo>
                  <a:cubicBezTo>
                    <a:pt x="1197622" y="465076"/>
                    <a:pt x="929526" y="599214"/>
                    <a:pt x="598811" y="599214"/>
                  </a:cubicBezTo>
                  <a:cubicBezTo>
                    <a:pt x="268096" y="599214"/>
                    <a:pt x="0" y="465076"/>
                    <a:pt x="0" y="299607"/>
                  </a:cubicBezTo>
                  <a:cubicBezTo>
                    <a:pt x="0" y="134138"/>
                    <a:pt x="268096" y="0"/>
                    <a:pt x="598811" y="0"/>
                  </a:cubicBezTo>
                  <a:cubicBezTo>
                    <a:pt x="929526" y="0"/>
                    <a:pt x="1197622" y="134138"/>
                    <a:pt x="1197622" y="299607"/>
                  </a:cubicBezTo>
                  <a:close/>
                </a:path>
              </a:pathLst>
            </a:custGeom>
            <a:noFill/>
            <a:ln w="301625" cap="flat">
              <a:solidFill>
                <a:schemeClr val="accent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BB4E1426-7923-4A9A-A74F-733488B57004}"/>
                </a:ext>
              </a:extLst>
            </p:cNvPr>
            <p:cNvSpPr/>
            <p:nvPr/>
          </p:nvSpPr>
          <p:spPr>
            <a:xfrm>
              <a:off x="2015097" y="3371015"/>
              <a:ext cx="1691231" cy="423103"/>
            </a:xfrm>
            <a:custGeom>
              <a:avLst/>
              <a:gdLst>
                <a:gd name="connsiteX0" fmla="*/ 0 w 1197597"/>
                <a:gd name="connsiteY0" fmla="*/ 0 h 299608"/>
                <a:gd name="connsiteX1" fmla="*/ 598799 w 1197597"/>
                <a:gd name="connsiteY1" fmla="*/ 299609 h 299608"/>
                <a:gd name="connsiteX2" fmla="*/ 1197597 w 1197597"/>
                <a:gd name="connsiteY2" fmla="*/ 0 h 2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97" h="299608">
                  <a:moveTo>
                    <a:pt x="0" y="0"/>
                  </a:moveTo>
                  <a:cubicBezTo>
                    <a:pt x="0" y="165383"/>
                    <a:pt x="268262" y="299609"/>
                    <a:pt x="598799" y="299609"/>
                  </a:cubicBezTo>
                  <a:cubicBezTo>
                    <a:pt x="929335" y="299609"/>
                    <a:pt x="1197597" y="165383"/>
                    <a:pt x="1197597" y="0"/>
                  </a:cubicBezTo>
                </a:path>
              </a:pathLst>
            </a:custGeom>
            <a:noFill/>
            <a:ln w="301625" cap="flat">
              <a:solidFill>
                <a:schemeClr val="tx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2EA1F1BC-EA50-4EBE-B99D-967D4AC3A93F}"/>
                </a:ext>
              </a:extLst>
            </p:cNvPr>
            <p:cNvSpPr/>
            <p:nvPr/>
          </p:nvSpPr>
          <p:spPr>
            <a:xfrm>
              <a:off x="5897423" y="2947917"/>
              <a:ext cx="1691265" cy="846201"/>
            </a:xfrm>
            <a:custGeom>
              <a:avLst/>
              <a:gdLst>
                <a:gd name="connsiteX0" fmla="*/ 1197622 w 1197621"/>
                <a:gd name="connsiteY0" fmla="*/ 299607 h 599213"/>
                <a:gd name="connsiteX1" fmla="*/ 598811 w 1197621"/>
                <a:gd name="connsiteY1" fmla="*/ 599214 h 599213"/>
                <a:gd name="connsiteX2" fmla="*/ 0 w 1197621"/>
                <a:gd name="connsiteY2" fmla="*/ 299607 h 599213"/>
                <a:gd name="connsiteX3" fmla="*/ 598811 w 1197621"/>
                <a:gd name="connsiteY3" fmla="*/ 0 h 599213"/>
                <a:gd name="connsiteX4" fmla="*/ 1197622 w 1197621"/>
                <a:gd name="connsiteY4" fmla="*/ 299607 h 59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21" h="599213">
                  <a:moveTo>
                    <a:pt x="1197622" y="299607"/>
                  </a:moveTo>
                  <a:cubicBezTo>
                    <a:pt x="1197622" y="465076"/>
                    <a:pt x="929526" y="599214"/>
                    <a:pt x="598811" y="599214"/>
                  </a:cubicBezTo>
                  <a:cubicBezTo>
                    <a:pt x="268096" y="599214"/>
                    <a:pt x="0" y="465076"/>
                    <a:pt x="0" y="299607"/>
                  </a:cubicBezTo>
                  <a:cubicBezTo>
                    <a:pt x="0" y="134138"/>
                    <a:pt x="268096" y="0"/>
                    <a:pt x="598811" y="0"/>
                  </a:cubicBezTo>
                  <a:cubicBezTo>
                    <a:pt x="929526" y="0"/>
                    <a:pt x="1197622" y="134138"/>
                    <a:pt x="1197622" y="299607"/>
                  </a:cubicBezTo>
                  <a:close/>
                </a:path>
              </a:pathLst>
            </a:custGeom>
            <a:noFill/>
            <a:ln w="301625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CD911B1-2379-4D2A-9037-D6EDA020D557}"/>
                </a:ext>
              </a:extLst>
            </p:cNvPr>
            <p:cNvSpPr/>
            <p:nvPr/>
          </p:nvSpPr>
          <p:spPr>
            <a:xfrm>
              <a:off x="4603326" y="3371015"/>
              <a:ext cx="1691231" cy="423103"/>
            </a:xfrm>
            <a:custGeom>
              <a:avLst/>
              <a:gdLst>
                <a:gd name="connsiteX0" fmla="*/ 0 w 1197597"/>
                <a:gd name="connsiteY0" fmla="*/ 0 h 299608"/>
                <a:gd name="connsiteX1" fmla="*/ 598799 w 1197597"/>
                <a:gd name="connsiteY1" fmla="*/ 299609 h 299608"/>
                <a:gd name="connsiteX2" fmla="*/ 1197597 w 1197597"/>
                <a:gd name="connsiteY2" fmla="*/ 0 h 2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97" h="299608">
                  <a:moveTo>
                    <a:pt x="0" y="0"/>
                  </a:moveTo>
                  <a:cubicBezTo>
                    <a:pt x="0" y="165383"/>
                    <a:pt x="268262" y="299609"/>
                    <a:pt x="598799" y="299609"/>
                  </a:cubicBezTo>
                  <a:cubicBezTo>
                    <a:pt x="929335" y="299609"/>
                    <a:pt x="1197597" y="165383"/>
                    <a:pt x="1197597" y="0"/>
                  </a:cubicBezTo>
                </a:path>
              </a:pathLst>
            </a:custGeom>
            <a:noFill/>
            <a:ln w="301625" cap="flat">
              <a:solidFill>
                <a:schemeClr val="accent3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07917DC0-DC8D-42A1-9689-2D3EFCFD3C66}"/>
                </a:ext>
              </a:extLst>
            </p:cNvPr>
            <p:cNvSpPr/>
            <p:nvPr/>
          </p:nvSpPr>
          <p:spPr>
            <a:xfrm>
              <a:off x="8485655" y="2947917"/>
              <a:ext cx="1691265" cy="846201"/>
            </a:xfrm>
            <a:custGeom>
              <a:avLst/>
              <a:gdLst>
                <a:gd name="connsiteX0" fmla="*/ 1197622 w 1197621"/>
                <a:gd name="connsiteY0" fmla="*/ 299607 h 599213"/>
                <a:gd name="connsiteX1" fmla="*/ 598811 w 1197621"/>
                <a:gd name="connsiteY1" fmla="*/ 599214 h 599213"/>
                <a:gd name="connsiteX2" fmla="*/ 0 w 1197621"/>
                <a:gd name="connsiteY2" fmla="*/ 299607 h 599213"/>
                <a:gd name="connsiteX3" fmla="*/ 598811 w 1197621"/>
                <a:gd name="connsiteY3" fmla="*/ 0 h 599213"/>
                <a:gd name="connsiteX4" fmla="*/ 1197622 w 1197621"/>
                <a:gd name="connsiteY4" fmla="*/ 299607 h 59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21" h="599213">
                  <a:moveTo>
                    <a:pt x="1197622" y="299607"/>
                  </a:moveTo>
                  <a:cubicBezTo>
                    <a:pt x="1197622" y="465076"/>
                    <a:pt x="929526" y="599214"/>
                    <a:pt x="598811" y="599214"/>
                  </a:cubicBezTo>
                  <a:cubicBezTo>
                    <a:pt x="268096" y="599214"/>
                    <a:pt x="0" y="465076"/>
                    <a:pt x="0" y="299607"/>
                  </a:cubicBezTo>
                  <a:cubicBezTo>
                    <a:pt x="0" y="134138"/>
                    <a:pt x="268096" y="0"/>
                    <a:pt x="598811" y="0"/>
                  </a:cubicBezTo>
                  <a:cubicBezTo>
                    <a:pt x="929526" y="0"/>
                    <a:pt x="1197622" y="134138"/>
                    <a:pt x="1197622" y="299607"/>
                  </a:cubicBezTo>
                  <a:close/>
                </a:path>
              </a:pathLst>
            </a:custGeom>
            <a:noFill/>
            <a:ln w="301625" cap="flat">
              <a:solidFill>
                <a:schemeClr val="accent6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F715372-774C-4641-9F06-3F1BBEAFEA19}"/>
                </a:ext>
              </a:extLst>
            </p:cNvPr>
            <p:cNvSpPr/>
            <p:nvPr/>
          </p:nvSpPr>
          <p:spPr>
            <a:xfrm>
              <a:off x="7191555" y="3371015"/>
              <a:ext cx="1691231" cy="423103"/>
            </a:xfrm>
            <a:custGeom>
              <a:avLst/>
              <a:gdLst>
                <a:gd name="connsiteX0" fmla="*/ 0 w 1197597"/>
                <a:gd name="connsiteY0" fmla="*/ 0 h 299608"/>
                <a:gd name="connsiteX1" fmla="*/ 598799 w 1197597"/>
                <a:gd name="connsiteY1" fmla="*/ 299609 h 299608"/>
                <a:gd name="connsiteX2" fmla="*/ 1197597 w 1197597"/>
                <a:gd name="connsiteY2" fmla="*/ 0 h 29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97" h="299608">
                  <a:moveTo>
                    <a:pt x="0" y="0"/>
                  </a:moveTo>
                  <a:cubicBezTo>
                    <a:pt x="0" y="165383"/>
                    <a:pt x="268262" y="299609"/>
                    <a:pt x="598799" y="299609"/>
                  </a:cubicBezTo>
                  <a:cubicBezTo>
                    <a:pt x="929335" y="299609"/>
                    <a:pt x="1197597" y="165383"/>
                    <a:pt x="1197597" y="0"/>
                  </a:cubicBezTo>
                </a:path>
              </a:pathLst>
            </a:custGeom>
            <a:noFill/>
            <a:ln w="301625" cap="flat">
              <a:solidFill>
                <a:schemeClr val="accent5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5A6741AC-05C2-4EA7-AC16-30BA7B0D9D1B}"/>
              </a:ext>
            </a:extLst>
          </p:cNvPr>
          <p:cNvGrpSpPr/>
          <p:nvPr/>
        </p:nvGrpSpPr>
        <p:grpSpPr>
          <a:xfrm>
            <a:off x="3233101" y="1098097"/>
            <a:ext cx="1969817" cy="1354748"/>
            <a:chOff x="340732" y="2632420"/>
            <a:chExt cx="3129416" cy="135474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658FCA1C-7795-446E-BDE7-D6ED05702277}"/>
                </a:ext>
              </a:extLst>
            </p:cNvPr>
            <p:cNvSpPr txBox="1"/>
            <p:nvPr/>
          </p:nvSpPr>
          <p:spPr>
            <a:xfrm>
              <a:off x="533060" y="2632420"/>
              <a:ext cx="2937088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 smtClean="0"/>
                <a:t>Explain Framework</a:t>
              </a:r>
              <a:endParaRPr lang="en-US" b="1" noProof="1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09DA5EB-B9F7-486D-9B39-9C24F167CD02}"/>
                </a:ext>
              </a:extLst>
            </p:cNvPr>
            <p:cNvSpPr txBox="1"/>
            <p:nvPr/>
          </p:nvSpPr>
          <p:spPr>
            <a:xfrm>
              <a:off x="340732" y="3086922"/>
              <a:ext cx="2929293" cy="90024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i="1" dirty="0"/>
                <a:t>A test automation framework is a comprehensive set of guidelines and rules created to make test automation efficient and effective.</a:t>
              </a:r>
              <a:endPara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B063DAFE-2E20-4386-B75B-8AE8DFDC93BF}"/>
              </a:ext>
            </a:extLst>
          </p:cNvPr>
          <p:cNvGrpSpPr/>
          <p:nvPr/>
        </p:nvGrpSpPr>
        <p:grpSpPr>
          <a:xfrm>
            <a:off x="5821967" y="954734"/>
            <a:ext cx="1944800" cy="1821277"/>
            <a:chOff x="340732" y="2489057"/>
            <a:chExt cx="3089671" cy="1821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D84138B5-D10D-4D23-84A1-84DAA012E0D9}"/>
                </a:ext>
              </a:extLst>
            </p:cNvPr>
            <p:cNvSpPr txBox="1"/>
            <p:nvPr/>
          </p:nvSpPr>
          <p:spPr>
            <a:xfrm>
              <a:off x="493315" y="2489057"/>
              <a:ext cx="2937088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 smtClean="0"/>
                <a:t>Brief Test Data Management</a:t>
              </a:r>
              <a:endParaRPr lang="en-US" b="1" noProof="1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CC271202-A225-422A-B5F7-98D5F2431456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22341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dirty="0"/>
                <a:t>We are maintaining expected test data in different data sources like .</a:t>
              </a:r>
              <a:r>
                <a:rPr lang="en-US" sz="1050" dirty="0" err="1"/>
                <a:t>json</a:t>
              </a:r>
              <a:r>
                <a:rPr lang="en-US" sz="1050" dirty="0"/>
                <a:t>, .xml, .properties, DB, .</a:t>
              </a:r>
              <a:r>
                <a:rPr lang="en-US" sz="1050" dirty="0" err="1"/>
                <a:t>xlsx</a:t>
              </a:r>
              <a:r>
                <a:rPr lang="en-US" sz="1050" dirty="0"/>
                <a:t>. This will provide you facility to reuse any existing component to maintain your expected data for validation.</a:t>
              </a:r>
              <a:endPara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E28EBC7B-D7D3-4E88-9A47-9F6BEF523F65}"/>
              </a:ext>
            </a:extLst>
          </p:cNvPr>
          <p:cNvGrpSpPr/>
          <p:nvPr/>
        </p:nvGrpSpPr>
        <p:grpSpPr>
          <a:xfrm>
            <a:off x="8405924" y="1073993"/>
            <a:ext cx="1848756" cy="1540435"/>
            <a:chOff x="332936" y="2608316"/>
            <a:chExt cx="2937088" cy="154043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EA219B06-F0D1-4B62-995B-4EA836D40E65}"/>
                </a:ext>
              </a:extLst>
            </p:cNvPr>
            <p:cNvSpPr txBox="1"/>
            <p:nvPr/>
          </p:nvSpPr>
          <p:spPr>
            <a:xfrm>
              <a:off x="332936" y="2608316"/>
              <a:ext cx="2937088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 smtClean="0"/>
                <a:t>Reporting</a:t>
              </a:r>
              <a:endParaRPr lang="en-US" b="1" noProof="1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600AF9E7-E78D-4040-AF0B-AA7C081408C0}"/>
                </a:ext>
              </a:extLst>
            </p:cNvPr>
            <p:cNvSpPr txBox="1"/>
            <p:nvPr/>
          </p:nvSpPr>
          <p:spPr>
            <a:xfrm>
              <a:off x="340732" y="3086922"/>
              <a:ext cx="2929292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dirty="0"/>
                <a:t>After execution, it will provide user friendly unique report for all type of testing area. Which will mention summary of execution and detail steps with Screen shot attached to it.</a:t>
              </a:r>
              <a:endPara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9F46699-1406-4056-BFAF-9B43439D0973}"/>
              </a:ext>
            </a:extLst>
          </p:cNvPr>
          <p:cNvGrpSpPr/>
          <p:nvPr/>
        </p:nvGrpSpPr>
        <p:grpSpPr>
          <a:xfrm>
            <a:off x="2008126" y="4538543"/>
            <a:ext cx="1889458" cy="1401593"/>
            <a:chOff x="451078" y="2707302"/>
            <a:chExt cx="3001751" cy="140159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37D96097-537D-4B6E-8F07-9C7CB09F8E0C}"/>
                </a:ext>
              </a:extLst>
            </p:cNvPr>
            <p:cNvSpPr txBox="1"/>
            <p:nvPr/>
          </p:nvSpPr>
          <p:spPr>
            <a:xfrm>
              <a:off x="451078" y="2707302"/>
              <a:ext cx="2937088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 smtClean="0"/>
                <a:t>Draw Architecture</a:t>
              </a:r>
              <a:endParaRPr lang="en-US" b="1" noProof="1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8637683-FBFC-4131-BC97-CD05C9569A69}"/>
                </a:ext>
              </a:extLst>
            </p:cNvPr>
            <p:cNvSpPr txBox="1"/>
            <p:nvPr/>
          </p:nvSpPr>
          <p:spPr>
            <a:xfrm>
              <a:off x="523537" y="3208649"/>
              <a:ext cx="2929292" cy="90024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dirty="0"/>
                <a:t>The architecture may be a “one-time” architecture supporting a fixed term </a:t>
              </a:r>
              <a:r>
                <a:rPr lang="en-US" sz="1050" dirty="0" smtClean="0"/>
                <a:t>program </a:t>
              </a:r>
              <a:r>
                <a:rPr lang="en-US" sz="1050" dirty="0"/>
                <a:t>or a “perpetual” architecture used for ongoing product development.</a:t>
              </a:r>
              <a:endPara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2CE82B41-A14A-411D-9F87-6D1B4899BA43}"/>
              </a:ext>
            </a:extLst>
          </p:cNvPr>
          <p:cNvGrpSpPr/>
          <p:nvPr/>
        </p:nvGrpSpPr>
        <p:grpSpPr>
          <a:xfrm>
            <a:off x="4724222" y="4496746"/>
            <a:ext cx="1909970" cy="1496683"/>
            <a:chOff x="653207" y="2665505"/>
            <a:chExt cx="3034337" cy="149668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4AC423A2-177B-4CA2-B42F-23B259A6306F}"/>
                </a:ext>
              </a:extLst>
            </p:cNvPr>
            <p:cNvSpPr txBox="1"/>
            <p:nvPr/>
          </p:nvSpPr>
          <p:spPr>
            <a:xfrm>
              <a:off x="653207" y="2665505"/>
              <a:ext cx="3034337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 smtClean="0"/>
                <a:t>Explain Core Engine</a:t>
              </a:r>
              <a:endParaRPr lang="en-US" b="1" noProof="1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5C74458-90D9-4CC4-8BA2-497B980D762D}"/>
                </a:ext>
              </a:extLst>
            </p:cNvPr>
            <p:cNvSpPr txBox="1"/>
            <p:nvPr/>
          </p:nvSpPr>
          <p:spPr>
            <a:xfrm>
              <a:off x="705729" y="3100359"/>
              <a:ext cx="2929292" cy="10618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dirty="0"/>
                <a:t>Core Engine, provides you the whole capability of communicating to any </a:t>
              </a:r>
              <a:r>
                <a:rPr lang="en-US" sz="1050" dirty="0" smtClean="0"/>
                <a:t>platform e.g</a:t>
              </a:r>
              <a:r>
                <a:rPr lang="en-US" sz="1050" dirty="0"/>
                <a:t>. </a:t>
              </a:r>
              <a:r>
                <a:rPr lang="en-US" sz="1050" dirty="0" smtClean="0"/>
                <a:t>Mobile/Tablet/Web/API </a:t>
              </a:r>
              <a:r>
                <a:rPr lang="en-US" sz="1050" dirty="0"/>
                <a:t>etc. </a:t>
              </a:r>
              <a:r>
                <a:rPr lang="en-US" sz="1050" dirty="0" smtClean="0"/>
                <a:t> It hold core component of framework.</a:t>
              </a:r>
              <a:endPara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D2A5262E-DB40-4F48-BF23-0472CDA6A258}"/>
              </a:ext>
            </a:extLst>
          </p:cNvPr>
          <p:cNvGrpSpPr/>
          <p:nvPr/>
        </p:nvGrpSpPr>
        <p:grpSpPr>
          <a:xfrm>
            <a:off x="7592379" y="4514217"/>
            <a:ext cx="1848756" cy="1701866"/>
            <a:chOff x="1096912" y="2682976"/>
            <a:chExt cx="2937088" cy="170186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5284ED54-B5EA-445C-B068-5ABFB1E5CE8F}"/>
                </a:ext>
              </a:extLst>
            </p:cNvPr>
            <p:cNvSpPr txBox="1"/>
            <p:nvPr/>
          </p:nvSpPr>
          <p:spPr>
            <a:xfrm>
              <a:off x="1096912" y="2682976"/>
              <a:ext cx="2937088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 smtClean="0"/>
                <a:t>Repository &amp; CI/CD</a:t>
              </a:r>
              <a:endParaRPr lang="en-US" b="1" noProof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38A75258-E3E9-4A77-8144-2C0ADF393168}"/>
                </a:ext>
              </a:extLst>
            </p:cNvPr>
            <p:cNvSpPr txBox="1"/>
            <p:nvPr/>
          </p:nvSpPr>
          <p:spPr>
            <a:xfrm>
              <a:off x="1104708" y="3161430"/>
              <a:ext cx="2929292" cy="122341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050" dirty="0"/>
                <a:t>This is Centralized repository, which hold all source code base at a single </a:t>
              </a:r>
              <a:r>
                <a:rPr lang="en-US" sz="1050" dirty="0" smtClean="0"/>
                <a:t>location. Everyone </a:t>
              </a:r>
              <a:r>
                <a:rPr lang="en-US" sz="1050" dirty="0"/>
                <a:t>can participate to modify and add there automated area scripts to source. This will keep code safe and maintainable.</a:t>
              </a:r>
              <a:endPara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Graphic 3" descr="Single gear">
            <a:extLst>
              <a:ext uri="{FF2B5EF4-FFF2-40B4-BE49-F238E27FC236}">
                <a16:creationId xmlns:a16="http://schemas.microsoft.com/office/drawing/2014/main" xmlns="" id="{9C132BD4-12DC-43AE-980C-219CDB1904ED}"/>
              </a:ext>
            </a:extLst>
          </p:cNvPr>
          <p:cNvSpPr/>
          <p:nvPr/>
        </p:nvSpPr>
        <p:spPr>
          <a:xfrm>
            <a:off x="1632697" y="4526449"/>
            <a:ext cx="416131" cy="415520"/>
          </a:xfrm>
          <a:custGeom>
            <a:avLst/>
            <a:gdLst>
              <a:gd name="connsiteX0" fmla="*/ 280270 w 561363"/>
              <a:gd name="connsiteY0" fmla="*/ 379189 h 560539"/>
              <a:gd name="connsiteX1" fmla="*/ 181351 w 561363"/>
              <a:gd name="connsiteY1" fmla="*/ 280270 h 560539"/>
              <a:gd name="connsiteX2" fmla="*/ 280270 w 561363"/>
              <a:gd name="connsiteY2" fmla="*/ 181351 h 560539"/>
              <a:gd name="connsiteX3" fmla="*/ 379189 w 561363"/>
              <a:gd name="connsiteY3" fmla="*/ 280270 h 560539"/>
              <a:gd name="connsiteX4" fmla="*/ 280270 w 561363"/>
              <a:gd name="connsiteY4" fmla="*/ 379189 h 560539"/>
              <a:gd name="connsiteX5" fmla="*/ 502837 w 561363"/>
              <a:gd name="connsiteY5" fmla="*/ 218446 h 560539"/>
              <a:gd name="connsiteX6" fmla="*/ 481405 w 561363"/>
              <a:gd name="connsiteY6" fmla="*/ 167338 h 560539"/>
              <a:gd name="connsiteX7" fmla="*/ 502013 w 561363"/>
              <a:gd name="connsiteY7" fmla="*/ 105513 h 560539"/>
              <a:gd name="connsiteX8" fmla="*/ 455026 w 561363"/>
              <a:gd name="connsiteY8" fmla="*/ 58527 h 560539"/>
              <a:gd name="connsiteX9" fmla="*/ 393202 w 561363"/>
              <a:gd name="connsiteY9" fmla="*/ 79135 h 560539"/>
              <a:gd name="connsiteX10" fmla="*/ 341270 w 561363"/>
              <a:gd name="connsiteY10" fmla="*/ 57703 h 560539"/>
              <a:gd name="connsiteX11" fmla="*/ 313243 w 561363"/>
              <a:gd name="connsiteY11" fmla="*/ 0 h 560539"/>
              <a:gd name="connsiteX12" fmla="*/ 247297 w 561363"/>
              <a:gd name="connsiteY12" fmla="*/ 0 h 560539"/>
              <a:gd name="connsiteX13" fmla="*/ 218446 w 561363"/>
              <a:gd name="connsiteY13" fmla="*/ 57703 h 560539"/>
              <a:gd name="connsiteX14" fmla="*/ 167338 w 561363"/>
              <a:gd name="connsiteY14" fmla="*/ 79135 h 560539"/>
              <a:gd name="connsiteX15" fmla="*/ 105513 w 561363"/>
              <a:gd name="connsiteY15" fmla="*/ 58527 h 560539"/>
              <a:gd name="connsiteX16" fmla="*/ 58527 w 561363"/>
              <a:gd name="connsiteY16" fmla="*/ 105513 h 560539"/>
              <a:gd name="connsiteX17" fmla="*/ 79135 w 561363"/>
              <a:gd name="connsiteY17" fmla="*/ 167338 h 560539"/>
              <a:gd name="connsiteX18" fmla="*/ 57703 w 561363"/>
              <a:gd name="connsiteY18" fmla="*/ 219270 h 560539"/>
              <a:gd name="connsiteX19" fmla="*/ 0 w 561363"/>
              <a:gd name="connsiteY19" fmla="*/ 247297 h 560539"/>
              <a:gd name="connsiteX20" fmla="*/ 0 w 561363"/>
              <a:gd name="connsiteY20" fmla="*/ 313243 h 560539"/>
              <a:gd name="connsiteX21" fmla="*/ 57703 w 561363"/>
              <a:gd name="connsiteY21" fmla="*/ 342094 h 560539"/>
              <a:gd name="connsiteX22" fmla="*/ 79135 w 561363"/>
              <a:gd name="connsiteY22" fmla="*/ 393202 h 560539"/>
              <a:gd name="connsiteX23" fmla="*/ 58527 w 561363"/>
              <a:gd name="connsiteY23" fmla="*/ 455026 h 560539"/>
              <a:gd name="connsiteX24" fmla="*/ 105513 w 561363"/>
              <a:gd name="connsiteY24" fmla="*/ 502013 h 560539"/>
              <a:gd name="connsiteX25" fmla="*/ 167338 w 561363"/>
              <a:gd name="connsiteY25" fmla="*/ 481405 h 560539"/>
              <a:gd name="connsiteX26" fmla="*/ 219270 w 561363"/>
              <a:gd name="connsiteY26" fmla="*/ 502837 h 560539"/>
              <a:gd name="connsiteX27" fmla="*/ 248121 w 561363"/>
              <a:gd name="connsiteY27" fmla="*/ 560540 h 560539"/>
              <a:gd name="connsiteX28" fmla="*/ 314067 w 561363"/>
              <a:gd name="connsiteY28" fmla="*/ 560540 h 560539"/>
              <a:gd name="connsiteX29" fmla="*/ 342918 w 561363"/>
              <a:gd name="connsiteY29" fmla="*/ 502837 h 560539"/>
              <a:gd name="connsiteX30" fmla="*/ 394026 w 561363"/>
              <a:gd name="connsiteY30" fmla="*/ 481405 h 560539"/>
              <a:gd name="connsiteX31" fmla="*/ 455851 w 561363"/>
              <a:gd name="connsiteY31" fmla="*/ 502013 h 560539"/>
              <a:gd name="connsiteX32" fmla="*/ 502837 w 561363"/>
              <a:gd name="connsiteY32" fmla="*/ 455026 h 560539"/>
              <a:gd name="connsiteX33" fmla="*/ 482229 w 561363"/>
              <a:gd name="connsiteY33" fmla="*/ 393202 h 560539"/>
              <a:gd name="connsiteX34" fmla="*/ 503661 w 561363"/>
              <a:gd name="connsiteY34" fmla="*/ 341270 h 560539"/>
              <a:gd name="connsiteX35" fmla="*/ 561364 w 561363"/>
              <a:gd name="connsiteY35" fmla="*/ 312418 h 560539"/>
              <a:gd name="connsiteX36" fmla="*/ 561364 w 561363"/>
              <a:gd name="connsiteY36" fmla="*/ 246473 h 560539"/>
              <a:gd name="connsiteX37" fmla="*/ 502837 w 561363"/>
              <a:gd name="connsiteY37" fmla="*/ 218446 h 5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1363" h="560539">
                <a:moveTo>
                  <a:pt x="280270" y="379189"/>
                </a:moveTo>
                <a:cubicBezTo>
                  <a:pt x="225864" y="379189"/>
                  <a:pt x="181351" y="334675"/>
                  <a:pt x="181351" y="280270"/>
                </a:cubicBezTo>
                <a:cubicBezTo>
                  <a:pt x="181351" y="225864"/>
                  <a:pt x="225864" y="181351"/>
                  <a:pt x="280270" y="181351"/>
                </a:cubicBezTo>
                <a:cubicBezTo>
                  <a:pt x="334675" y="181351"/>
                  <a:pt x="379189" y="225864"/>
                  <a:pt x="379189" y="280270"/>
                </a:cubicBezTo>
                <a:cubicBezTo>
                  <a:pt x="379189" y="334675"/>
                  <a:pt x="334675" y="379189"/>
                  <a:pt x="280270" y="379189"/>
                </a:cubicBezTo>
                <a:close/>
                <a:moveTo>
                  <a:pt x="502837" y="218446"/>
                </a:moveTo>
                <a:cubicBezTo>
                  <a:pt x="497891" y="200310"/>
                  <a:pt x="490472" y="183000"/>
                  <a:pt x="481405" y="167338"/>
                </a:cubicBezTo>
                <a:lnTo>
                  <a:pt x="502013" y="105513"/>
                </a:lnTo>
                <a:lnTo>
                  <a:pt x="455026" y="58527"/>
                </a:lnTo>
                <a:lnTo>
                  <a:pt x="393202" y="79135"/>
                </a:lnTo>
                <a:cubicBezTo>
                  <a:pt x="376716" y="70067"/>
                  <a:pt x="359405" y="62649"/>
                  <a:pt x="341270" y="57703"/>
                </a:cubicBezTo>
                <a:lnTo>
                  <a:pt x="313243" y="0"/>
                </a:lnTo>
                <a:lnTo>
                  <a:pt x="247297" y="0"/>
                </a:lnTo>
                <a:lnTo>
                  <a:pt x="218446" y="57703"/>
                </a:lnTo>
                <a:cubicBezTo>
                  <a:pt x="200310" y="62649"/>
                  <a:pt x="183000" y="70067"/>
                  <a:pt x="167338" y="79135"/>
                </a:cubicBezTo>
                <a:lnTo>
                  <a:pt x="105513" y="58527"/>
                </a:lnTo>
                <a:lnTo>
                  <a:pt x="58527" y="105513"/>
                </a:lnTo>
                <a:lnTo>
                  <a:pt x="79135" y="167338"/>
                </a:lnTo>
                <a:cubicBezTo>
                  <a:pt x="70067" y="183824"/>
                  <a:pt x="62649" y="201135"/>
                  <a:pt x="57703" y="219270"/>
                </a:cubicBezTo>
                <a:lnTo>
                  <a:pt x="0" y="247297"/>
                </a:lnTo>
                <a:lnTo>
                  <a:pt x="0" y="313243"/>
                </a:lnTo>
                <a:lnTo>
                  <a:pt x="57703" y="342094"/>
                </a:lnTo>
                <a:cubicBezTo>
                  <a:pt x="62649" y="360229"/>
                  <a:pt x="70067" y="377540"/>
                  <a:pt x="79135" y="393202"/>
                </a:cubicBezTo>
                <a:lnTo>
                  <a:pt x="58527" y="455026"/>
                </a:lnTo>
                <a:lnTo>
                  <a:pt x="105513" y="502013"/>
                </a:lnTo>
                <a:lnTo>
                  <a:pt x="167338" y="481405"/>
                </a:lnTo>
                <a:cubicBezTo>
                  <a:pt x="183824" y="490472"/>
                  <a:pt x="201135" y="497891"/>
                  <a:pt x="219270" y="502837"/>
                </a:cubicBezTo>
                <a:lnTo>
                  <a:pt x="248121" y="560540"/>
                </a:lnTo>
                <a:lnTo>
                  <a:pt x="314067" y="560540"/>
                </a:lnTo>
                <a:lnTo>
                  <a:pt x="342918" y="502837"/>
                </a:lnTo>
                <a:cubicBezTo>
                  <a:pt x="361053" y="497891"/>
                  <a:pt x="378364" y="490472"/>
                  <a:pt x="394026" y="481405"/>
                </a:cubicBezTo>
                <a:lnTo>
                  <a:pt x="455851" y="502013"/>
                </a:lnTo>
                <a:lnTo>
                  <a:pt x="502837" y="455026"/>
                </a:lnTo>
                <a:lnTo>
                  <a:pt x="482229" y="393202"/>
                </a:lnTo>
                <a:cubicBezTo>
                  <a:pt x="491296" y="376716"/>
                  <a:pt x="498715" y="359405"/>
                  <a:pt x="503661" y="341270"/>
                </a:cubicBezTo>
                <a:lnTo>
                  <a:pt x="561364" y="312418"/>
                </a:lnTo>
                <a:lnTo>
                  <a:pt x="561364" y="246473"/>
                </a:lnTo>
                <a:lnTo>
                  <a:pt x="502837" y="21844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82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aphic 5" descr="Lightbulb">
            <a:extLst>
              <a:ext uri="{FF2B5EF4-FFF2-40B4-BE49-F238E27FC236}">
                <a16:creationId xmlns:a16="http://schemas.microsoft.com/office/drawing/2014/main" xmlns="" id="{E27F4DEE-C64B-44ED-8F78-CF9DD991B4BA}"/>
              </a:ext>
            </a:extLst>
          </p:cNvPr>
          <p:cNvGrpSpPr/>
          <p:nvPr/>
        </p:nvGrpSpPr>
        <p:grpSpPr>
          <a:xfrm>
            <a:off x="4226479" y="4372807"/>
            <a:ext cx="586617" cy="586617"/>
            <a:chOff x="3759152" y="1803405"/>
            <a:chExt cx="791350" cy="791350"/>
          </a:xfrm>
          <a:solidFill>
            <a:schemeClr val="bg2">
              <a:lumMod val="2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EDADADD-2402-4B46-8B67-691A197DC4E5}"/>
                </a:ext>
              </a:extLst>
            </p:cNvPr>
            <p:cNvSpPr/>
            <p:nvPr/>
          </p:nvSpPr>
          <p:spPr>
            <a:xfrm>
              <a:off x="4047665" y="2330971"/>
              <a:ext cx="214323" cy="49459"/>
            </a:xfrm>
            <a:custGeom>
              <a:avLst/>
              <a:gdLst>
                <a:gd name="connsiteX0" fmla="*/ 24730 w 214323"/>
                <a:gd name="connsiteY0" fmla="*/ 0 h 49459"/>
                <a:gd name="connsiteX1" fmla="*/ 189594 w 214323"/>
                <a:gd name="connsiteY1" fmla="*/ 0 h 49459"/>
                <a:gd name="connsiteX2" fmla="*/ 214324 w 214323"/>
                <a:gd name="connsiteY2" fmla="*/ 24730 h 49459"/>
                <a:gd name="connsiteX3" fmla="*/ 189594 w 214323"/>
                <a:gd name="connsiteY3" fmla="*/ 49459 h 49459"/>
                <a:gd name="connsiteX4" fmla="*/ 24730 w 214323"/>
                <a:gd name="connsiteY4" fmla="*/ 49459 h 49459"/>
                <a:gd name="connsiteX5" fmla="*/ 0 w 214323"/>
                <a:gd name="connsiteY5" fmla="*/ 24730 h 49459"/>
                <a:gd name="connsiteX6" fmla="*/ 24730 w 214323"/>
                <a:gd name="connsiteY6" fmla="*/ 0 h 4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23" h="49459">
                  <a:moveTo>
                    <a:pt x="24730" y="0"/>
                  </a:moveTo>
                  <a:lnTo>
                    <a:pt x="189594" y="0"/>
                  </a:lnTo>
                  <a:cubicBezTo>
                    <a:pt x="203608" y="0"/>
                    <a:pt x="214324" y="10716"/>
                    <a:pt x="214324" y="24730"/>
                  </a:cubicBezTo>
                  <a:cubicBezTo>
                    <a:pt x="214324" y="38743"/>
                    <a:pt x="203608" y="49459"/>
                    <a:pt x="189594" y="49459"/>
                  </a:cubicBezTo>
                  <a:lnTo>
                    <a:pt x="24730" y="49459"/>
                  </a:lnTo>
                  <a:cubicBezTo>
                    <a:pt x="10716" y="49459"/>
                    <a:pt x="0" y="38743"/>
                    <a:pt x="0" y="24730"/>
                  </a:cubicBezTo>
                  <a:cubicBezTo>
                    <a:pt x="0" y="10716"/>
                    <a:pt x="10716" y="0"/>
                    <a:pt x="24730" y="0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9A55AAA-FE50-456E-A48B-D98C12DBFB2E}"/>
                </a:ext>
              </a:extLst>
            </p:cNvPr>
            <p:cNvSpPr/>
            <p:nvPr/>
          </p:nvSpPr>
          <p:spPr>
            <a:xfrm>
              <a:off x="4047665" y="2413403"/>
              <a:ext cx="214323" cy="49459"/>
            </a:xfrm>
            <a:custGeom>
              <a:avLst/>
              <a:gdLst>
                <a:gd name="connsiteX0" fmla="*/ 24730 w 214323"/>
                <a:gd name="connsiteY0" fmla="*/ 0 h 49459"/>
                <a:gd name="connsiteX1" fmla="*/ 189594 w 214323"/>
                <a:gd name="connsiteY1" fmla="*/ 0 h 49459"/>
                <a:gd name="connsiteX2" fmla="*/ 214324 w 214323"/>
                <a:gd name="connsiteY2" fmla="*/ 24730 h 49459"/>
                <a:gd name="connsiteX3" fmla="*/ 189594 w 214323"/>
                <a:gd name="connsiteY3" fmla="*/ 49459 h 49459"/>
                <a:gd name="connsiteX4" fmla="*/ 24730 w 214323"/>
                <a:gd name="connsiteY4" fmla="*/ 49459 h 49459"/>
                <a:gd name="connsiteX5" fmla="*/ 0 w 214323"/>
                <a:gd name="connsiteY5" fmla="*/ 24730 h 49459"/>
                <a:gd name="connsiteX6" fmla="*/ 24730 w 214323"/>
                <a:gd name="connsiteY6" fmla="*/ 0 h 4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23" h="49459">
                  <a:moveTo>
                    <a:pt x="24730" y="0"/>
                  </a:moveTo>
                  <a:lnTo>
                    <a:pt x="189594" y="0"/>
                  </a:lnTo>
                  <a:cubicBezTo>
                    <a:pt x="203608" y="0"/>
                    <a:pt x="214324" y="10716"/>
                    <a:pt x="214324" y="24730"/>
                  </a:cubicBezTo>
                  <a:cubicBezTo>
                    <a:pt x="214324" y="38743"/>
                    <a:pt x="203608" y="49459"/>
                    <a:pt x="189594" y="49459"/>
                  </a:cubicBezTo>
                  <a:lnTo>
                    <a:pt x="24730" y="49459"/>
                  </a:lnTo>
                  <a:cubicBezTo>
                    <a:pt x="10716" y="49459"/>
                    <a:pt x="0" y="38743"/>
                    <a:pt x="0" y="24730"/>
                  </a:cubicBezTo>
                  <a:cubicBezTo>
                    <a:pt x="0" y="10716"/>
                    <a:pt x="10716" y="0"/>
                    <a:pt x="24730" y="0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FCCBF54-23AC-4227-B07A-AB6D8FCC50AF}"/>
                </a:ext>
              </a:extLst>
            </p:cNvPr>
            <p:cNvSpPr/>
            <p:nvPr/>
          </p:nvSpPr>
          <p:spPr>
            <a:xfrm>
              <a:off x="4101246" y="2495836"/>
              <a:ext cx="107161" cy="49459"/>
            </a:xfrm>
            <a:custGeom>
              <a:avLst/>
              <a:gdLst>
                <a:gd name="connsiteX0" fmla="*/ 0 w 107161"/>
                <a:gd name="connsiteY0" fmla="*/ 0 h 49459"/>
                <a:gd name="connsiteX1" fmla="*/ 53581 w 107161"/>
                <a:gd name="connsiteY1" fmla="*/ 49459 h 49459"/>
                <a:gd name="connsiteX2" fmla="*/ 107162 w 107161"/>
                <a:gd name="connsiteY2" fmla="*/ 0 h 49459"/>
                <a:gd name="connsiteX3" fmla="*/ 0 w 107161"/>
                <a:gd name="connsiteY3" fmla="*/ 0 h 4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161" h="49459">
                  <a:moveTo>
                    <a:pt x="0" y="0"/>
                  </a:moveTo>
                  <a:cubicBezTo>
                    <a:pt x="2473" y="28027"/>
                    <a:pt x="25554" y="49459"/>
                    <a:pt x="53581" y="49459"/>
                  </a:cubicBezTo>
                  <a:cubicBezTo>
                    <a:pt x="81608" y="49459"/>
                    <a:pt x="104689" y="28027"/>
                    <a:pt x="10716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390E995-E83B-4A58-B0A0-748F129383EC}"/>
                </a:ext>
              </a:extLst>
            </p:cNvPr>
            <p:cNvSpPr/>
            <p:nvPr/>
          </p:nvSpPr>
          <p:spPr>
            <a:xfrm>
              <a:off x="3940503" y="1852864"/>
              <a:ext cx="428647" cy="445134"/>
            </a:xfrm>
            <a:custGeom>
              <a:avLst/>
              <a:gdLst>
                <a:gd name="connsiteX0" fmla="*/ 214324 w 428647"/>
                <a:gd name="connsiteY0" fmla="*/ 0 h 445134"/>
                <a:gd name="connsiteX1" fmla="*/ 214324 w 428647"/>
                <a:gd name="connsiteY1" fmla="*/ 0 h 445134"/>
                <a:gd name="connsiteX2" fmla="*/ 214324 w 428647"/>
                <a:gd name="connsiteY2" fmla="*/ 0 h 445134"/>
                <a:gd name="connsiteX3" fmla="*/ 0 w 428647"/>
                <a:gd name="connsiteY3" fmla="*/ 211851 h 445134"/>
                <a:gd name="connsiteX4" fmla="*/ 0 w 428647"/>
                <a:gd name="connsiteY4" fmla="*/ 219270 h 445134"/>
                <a:gd name="connsiteX5" fmla="*/ 14838 w 428647"/>
                <a:gd name="connsiteY5" fmla="*/ 293459 h 445134"/>
                <a:gd name="connsiteX6" fmla="*/ 51932 w 428647"/>
                <a:gd name="connsiteY6" fmla="*/ 354459 h 445134"/>
                <a:gd name="connsiteX7" fmla="*/ 102216 w 428647"/>
                <a:gd name="connsiteY7" fmla="*/ 436067 h 445134"/>
                <a:gd name="connsiteX8" fmla="*/ 117054 w 428647"/>
                <a:gd name="connsiteY8" fmla="*/ 445134 h 445134"/>
                <a:gd name="connsiteX9" fmla="*/ 311594 w 428647"/>
                <a:gd name="connsiteY9" fmla="*/ 445134 h 445134"/>
                <a:gd name="connsiteX10" fmla="*/ 326432 w 428647"/>
                <a:gd name="connsiteY10" fmla="*/ 436067 h 445134"/>
                <a:gd name="connsiteX11" fmla="*/ 376716 w 428647"/>
                <a:gd name="connsiteY11" fmla="*/ 354459 h 445134"/>
                <a:gd name="connsiteX12" fmla="*/ 413810 w 428647"/>
                <a:gd name="connsiteY12" fmla="*/ 293459 h 445134"/>
                <a:gd name="connsiteX13" fmla="*/ 428648 w 428647"/>
                <a:gd name="connsiteY13" fmla="*/ 219270 h 445134"/>
                <a:gd name="connsiteX14" fmla="*/ 428648 w 428647"/>
                <a:gd name="connsiteY14" fmla="*/ 211851 h 445134"/>
                <a:gd name="connsiteX15" fmla="*/ 214324 w 428647"/>
                <a:gd name="connsiteY15" fmla="*/ 0 h 445134"/>
                <a:gd name="connsiteX16" fmla="*/ 379189 w 428647"/>
                <a:gd name="connsiteY16" fmla="*/ 218446 h 445134"/>
                <a:gd name="connsiteX17" fmla="*/ 367648 w 428647"/>
                <a:gd name="connsiteY17" fmla="*/ 276148 h 445134"/>
                <a:gd name="connsiteX18" fmla="*/ 339621 w 428647"/>
                <a:gd name="connsiteY18" fmla="*/ 321486 h 445134"/>
                <a:gd name="connsiteX19" fmla="*/ 291810 w 428647"/>
                <a:gd name="connsiteY19" fmla="*/ 395675 h 445134"/>
                <a:gd name="connsiteX20" fmla="*/ 214324 w 428647"/>
                <a:gd name="connsiteY20" fmla="*/ 395675 h 445134"/>
                <a:gd name="connsiteX21" fmla="*/ 137662 w 428647"/>
                <a:gd name="connsiteY21" fmla="*/ 395675 h 445134"/>
                <a:gd name="connsiteX22" fmla="*/ 89851 w 428647"/>
                <a:gd name="connsiteY22" fmla="*/ 321486 h 445134"/>
                <a:gd name="connsiteX23" fmla="*/ 61824 w 428647"/>
                <a:gd name="connsiteY23" fmla="*/ 276148 h 445134"/>
                <a:gd name="connsiteX24" fmla="*/ 50284 w 428647"/>
                <a:gd name="connsiteY24" fmla="*/ 218446 h 445134"/>
                <a:gd name="connsiteX25" fmla="*/ 50284 w 428647"/>
                <a:gd name="connsiteY25" fmla="*/ 211851 h 445134"/>
                <a:gd name="connsiteX26" fmla="*/ 215148 w 428647"/>
                <a:gd name="connsiteY26" fmla="*/ 48635 h 445134"/>
                <a:gd name="connsiteX27" fmla="*/ 215148 w 428647"/>
                <a:gd name="connsiteY27" fmla="*/ 48635 h 445134"/>
                <a:gd name="connsiteX28" fmla="*/ 215148 w 428647"/>
                <a:gd name="connsiteY28" fmla="*/ 48635 h 445134"/>
                <a:gd name="connsiteX29" fmla="*/ 215148 w 428647"/>
                <a:gd name="connsiteY29" fmla="*/ 48635 h 445134"/>
                <a:gd name="connsiteX30" fmla="*/ 215148 w 428647"/>
                <a:gd name="connsiteY30" fmla="*/ 48635 h 445134"/>
                <a:gd name="connsiteX31" fmla="*/ 215148 w 428647"/>
                <a:gd name="connsiteY31" fmla="*/ 48635 h 445134"/>
                <a:gd name="connsiteX32" fmla="*/ 215148 w 428647"/>
                <a:gd name="connsiteY32" fmla="*/ 48635 h 445134"/>
                <a:gd name="connsiteX33" fmla="*/ 380013 w 428647"/>
                <a:gd name="connsiteY33" fmla="*/ 211851 h 445134"/>
                <a:gd name="connsiteX34" fmla="*/ 380013 w 428647"/>
                <a:gd name="connsiteY34" fmla="*/ 218446 h 44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8647" h="445134">
                  <a:moveTo>
                    <a:pt x="214324" y="0"/>
                  </a:moveTo>
                  <a:cubicBezTo>
                    <a:pt x="214324" y="0"/>
                    <a:pt x="214324" y="0"/>
                    <a:pt x="214324" y="0"/>
                  </a:cubicBezTo>
                  <a:cubicBezTo>
                    <a:pt x="214324" y="0"/>
                    <a:pt x="214324" y="0"/>
                    <a:pt x="214324" y="0"/>
                  </a:cubicBezTo>
                  <a:cubicBezTo>
                    <a:pt x="97270" y="824"/>
                    <a:pt x="2473" y="94797"/>
                    <a:pt x="0" y="211851"/>
                  </a:cubicBezTo>
                  <a:lnTo>
                    <a:pt x="0" y="219270"/>
                  </a:lnTo>
                  <a:cubicBezTo>
                    <a:pt x="824" y="244824"/>
                    <a:pt x="5770" y="269554"/>
                    <a:pt x="14838" y="293459"/>
                  </a:cubicBezTo>
                  <a:cubicBezTo>
                    <a:pt x="23905" y="315716"/>
                    <a:pt x="36270" y="336324"/>
                    <a:pt x="51932" y="354459"/>
                  </a:cubicBezTo>
                  <a:cubicBezTo>
                    <a:pt x="71716" y="375891"/>
                    <a:pt x="93148" y="417932"/>
                    <a:pt x="102216" y="436067"/>
                  </a:cubicBezTo>
                  <a:cubicBezTo>
                    <a:pt x="104689" y="441837"/>
                    <a:pt x="110459" y="445134"/>
                    <a:pt x="117054" y="445134"/>
                  </a:cubicBezTo>
                  <a:lnTo>
                    <a:pt x="311594" y="445134"/>
                  </a:lnTo>
                  <a:cubicBezTo>
                    <a:pt x="318189" y="445134"/>
                    <a:pt x="323959" y="441837"/>
                    <a:pt x="326432" y="436067"/>
                  </a:cubicBezTo>
                  <a:cubicBezTo>
                    <a:pt x="335499" y="417932"/>
                    <a:pt x="356932" y="375891"/>
                    <a:pt x="376716" y="354459"/>
                  </a:cubicBezTo>
                  <a:cubicBezTo>
                    <a:pt x="392378" y="336324"/>
                    <a:pt x="405567" y="315716"/>
                    <a:pt x="413810" y="293459"/>
                  </a:cubicBezTo>
                  <a:cubicBezTo>
                    <a:pt x="422878" y="269554"/>
                    <a:pt x="427824" y="244824"/>
                    <a:pt x="428648" y="219270"/>
                  </a:cubicBezTo>
                  <a:lnTo>
                    <a:pt x="428648" y="211851"/>
                  </a:lnTo>
                  <a:cubicBezTo>
                    <a:pt x="426175" y="94797"/>
                    <a:pt x="331378" y="824"/>
                    <a:pt x="214324" y="0"/>
                  </a:cubicBezTo>
                  <a:close/>
                  <a:moveTo>
                    <a:pt x="379189" y="218446"/>
                  </a:moveTo>
                  <a:cubicBezTo>
                    <a:pt x="378364" y="238229"/>
                    <a:pt x="374243" y="258013"/>
                    <a:pt x="367648" y="276148"/>
                  </a:cubicBezTo>
                  <a:cubicBezTo>
                    <a:pt x="361053" y="292635"/>
                    <a:pt x="351986" y="308297"/>
                    <a:pt x="339621" y="321486"/>
                  </a:cubicBezTo>
                  <a:cubicBezTo>
                    <a:pt x="320662" y="344567"/>
                    <a:pt x="304175" y="369297"/>
                    <a:pt x="291810" y="395675"/>
                  </a:cubicBezTo>
                  <a:lnTo>
                    <a:pt x="214324" y="395675"/>
                  </a:lnTo>
                  <a:lnTo>
                    <a:pt x="137662" y="395675"/>
                  </a:lnTo>
                  <a:cubicBezTo>
                    <a:pt x="124473" y="369297"/>
                    <a:pt x="107986" y="344567"/>
                    <a:pt x="89851" y="321486"/>
                  </a:cubicBezTo>
                  <a:cubicBezTo>
                    <a:pt x="78311" y="308297"/>
                    <a:pt x="68419" y="292635"/>
                    <a:pt x="61824" y="276148"/>
                  </a:cubicBezTo>
                  <a:cubicBezTo>
                    <a:pt x="54405" y="258013"/>
                    <a:pt x="51108" y="238229"/>
                    <a:pt x="50284" y="218446"/>
                  </a:cubicBezTo>
                  <a:lnTo>
                    <a:pt x="50284" y="211851"/>
                  </a:lnTo>
                  <a:cubicBezTo>
                    <a:pt x="51932" y="122000"/>
                    <a:pt x="125297" y="49459"/>
                    <a:pt x="215148" y="48635"/>
                  </a:cubicBezTo>
                  <a:lnTo>
                    <a:pt x="215148" y="48635"/>
                  </a:lnTo>
                  <a:lnTo>
                    <a:pt x="215148" y="48635"/>
                  </a:lnTo>
                  <a:cubicBezTo>
                    <a:pt x="215148" y="48635"/>
                    <a:pt x="215148" y="48635"/>
                    <a:pt x="215148" y="48635"/>
                  </a:cubicBezTo>
                  <a:cubicBezTo>
                    <a:pt x="215148" y="48635"/>
                    <a:pt x="215148" y="48635"/>
                    <a:pt x="215148" y="48635"/>
                  </a:cubicBezTo>
                  <a:lnTo>
                    <a:pt x="215148" y="48635"/>
                  </a:lnTo>
                  <a:lnTo>
                    <a:pt x="215148" y="48635"/>
                  </a:lnTo>
                  <a:cubicBezTo>
                    <a:pt x="304999" y="49459"/>
                    <a:pt x="378364" y="121175"/>
                    <a:pt x="380013" y="211851"/>
                  </a:cubicBezTo>
                  <a:lnTo>
                    <a:pt x="380013" y="218446"/>
                  </a:ln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7" descr="Research">
            <a:extLst>
              <a:ext uri="{FF2B5EF4-FFF2-40B4-BE49-F238E27FC236}">
                <a16:creationId xmlns:a16="http://schemas.microsoft.com/office/drawing/2014/main" xmlns="" id="{F8F00C32-4852-4970-99DB-1C059025314E}"/>
              </a:ext>
            </a:extLst>
          </p:cNvPr>
          <p:cNvGrpSpPr/>
          <p:nvPr/>
        </p:nvGrpSpPr>
        <p:grpSpPr>
          <a:xfrm>
            <a:off x="2866929" y="1032326"/>
            <a:ext cx="586617" cy="586617"/>
            <a:chOff x="5053267" y="1803405"/>
            <a:chExt cx="791350" cy="791350"/>
          </a:xfrm>
          <a:solidFill>
            <a:schemeClr val="bg2">
              <a:lumMod val="2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3B89AF2-E8B7-4BD1-9278-4C440CFB7F03}"/>
                </a:ext>
              </a:extLst>
            </p:cNvPr>
            <p:cNvSpPr/>
            <p:nvPr/>
          </p:nvSpPr>
          <p:spPr>
            <a:xfrm>
              <a:off x="5117559" y="1871819"/>
              <a:ext cx="652250" cy="653074"/>
            </a:xfrm>
            <a:custGeom>
              <a:avLst/>
              <a:gdLst>
                <a:gd name="connsiteX0" fmla="*/ 533342 w 652250"/>
                <a:gd name="connsiteY0" fmla="*/ 451734 h 653074"/>
                <a:gd name="connsiteX1" fmla="*/ 482233 w 652250"/>
                <a:gd name="connsiteY1" fmla="*/ 436071 h 653074"/>
                <a:gd name="connsiteX2" fmla="*/ 445139 w 652250"/>
                <a:gd name="connsiteY2" fmla="*/ 399801 h 653074"/>
                <a:gd name="connsiteX3" fmla="*/ 496247 w 652250"/>
                <a:gd name="connsiteY3" fmla="*/ 249774 h 653074"/>
                <a:gd name="connsiteX4" fmla="*/ 248950 w 652250"/>
                <a:gd name="connsiteY4" fmla="*/ 5 h 653074"/>
                <a:gd name="connsiteX5" fmla="*/ 5 w 652250"/>
                <a:gd name="connsiteY5" fmla="*/ 247301 h 653074"/>
                <a:gd name="connsiteX6" fmla="*/ 247301 w 652250"/>
                <a:gd name="connsiteY6" fmla="*/ 496247 h 653074"/>
                <a:gd name="connsiteX7" fmla="*/ 398977 w 652250"/>
                <a:gd name="connsiteY7" fmla="*/ 445139 h 653074"/>
                <a:gd name="connsiteX8" fmla="*/ 435247 w 652250"/>
                <a:gd name="connsiteY8" fmla="*/ 481409 h 653074"/>
                <a:gd name="connsiteX9" fmla="*/ 450909 w 652250"/>
                <a:gd name="connsiteY9" fmla="*/ 533342 h 653074"/>
                <a:gd name="connsiteX10" fmla="*/ 553950 w 652250"/>
                <a:gd name="connsiteY10" fmla="*/ 636382 h 653074"/>
                <a:gd name="connsiteX11" fmla="*/ 635558 w 652250"/>
                <a:gd name="connsiteY11" fmla="*/ 636382 h 653074"/>
                <a:gd name="connsiteX12" fmla="*/ 635558 w 652250"/>
                <a:gd name="connsiteY12" fmla="*/ 554774 h 653074"/>
                <a:gd name="connsiteX13" fmla="*/ 533342 w 652250"/>
                <a:gd name="connsiteY13" fmla="*/ 451734 h 653074"/>
                <a:gd name="connsiteX14" fmla="*/ 248950 w 652250"/>
                <a:gd name="connsiteY14" fmla="*/ 446788 h 653074"/>
                <a:gd name="connsiteX15" fmla="*/ 51113 w 652250"/>
                <a:gd name="connsiteY15" fmla="*/ 248950 h 653074"/>
                <a:gd name="connsiteX16" fmla="*/ 248950 w 652250"/>
                <a:gd name="connsiteY16" fmla="*/ 51113 h 653074"/>
                <a:gd name="connsiteX17" fmla="*/ 446788 w 652250"/>
                <a:gd name="connsiteY17" fmla="*/ 248950 h 653074"/>
                <a:gd name="connsiteX18" fmla="*/ 248950 w 652250"/>
                <a:gd name="connsiteY18" fmla="*/ 446788 h 65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2250" h="653074">
                  <a:moveTo>
                    <a:pt x="533342" y="451734"/>
                  </a:moveTo>
                  <a:cubicBezTo>
                    <a:pt x="520152" y="438544"/>
                    <a:pt x="500369" y="431950"/>
                    <a:pt x="482233" y="436071"/>
                  </a:cubicBezTo>
                  <a:lnTo>
                    <a:pt x="445139" y="399801"/>
                  </a:lnTo>
                  <a:cubicBezTo>
                    <a:pt x="478112" y="356936"/>
                    <a:pt x="496247" y="304180"/>
                    <a:pt x="496247" y="249774"/>
                  </a:cubicBezTo>
                  <a:cubicBezTo>
                    <a:pt x="497071" y="112112"/>
                    <a:pt x="385788" y="829"/>
                    <a:pt x="248950" y="5"/>
                  </a:cubicBezTo>
                  <a:cubicBezTo>
                    <a:pt x="112112" y="-820"/>
                    <a:pt x="829" y="110464"/>
                    <a:pt x="5" y="247301"/>
                  </a:cubicBezTo>
                  <a:cubicBezTo>
                    <a:pt x="-820" y="384139"/>
                    <a:pt x="110464" y="495423"/>
                    <a:pt x="247301" y="496247"/>
                  </a:cubicBezTo>
                  <a:cubicBezTo>
                    <a:pt x="301707" y="496247"/>
                    <a:pt x="355288" y="478112"/>
                    <a:pt x="398977" y="445139"/>
                  </a:cubicBezTo>
                  <a:lnTo>
                    <a:pt x="435247" y="481409"/>
                  </a:lnTo>
                  <a:cubicBezTo>
                    <a:pt x="431950" y="500369"/>
                    <a:pt x="437720" y="519328"/>
                    <a:pt x="450909" y="533342"/>
                  </a:cubicBezTo>
                  <a:lnTo>
                    <a:pt x="553950" y="636382"/>
                  </a:lnTo>
                  <a:cubicBezTo>
                    <a:pt x="576206" y="658639"/>
                    <a:pt x="613301" y="658639"/>
                    <a:pt x="635558" y="636382"/>
                  </a:cubicBezTo>
                  <a:cubicBezTo>
                    <a:pt x="657814" y="614125"/>
                    <a:pt x="657814" y="577031"/>
                    <a:pt x="635558" y="554774"/>
                  </a:cubicBezTo>
                  <a:lnTo>
                    <a:pt x="533342" y="451734"/>
                  </a:lnTo>
                  <a:close/>
                  <a:moveTo>
                    <a:pt x="248950" y="446788"/>
                  </a:moveTo>
                  <a:cubicBezTo>
                    <a:pt x="139315" y="446788"/>
                    <a:pt x="51113" y="358585"/>
                    <a:pt x="51113" y="248950"/>
                  </a:cubicBezTo>
                  <a:cubicBezTo>
                    <a:pt x="51113" y="139315"/>
                    <a:pt x="139315" y="51113"/>
                    <a:pt x="248950" y="51113"/>
                  </a:cubicBezTo>
                  <a:cubicBezTo>
                    <a:pt x="358585" y="51113"/>
                    <a:pt x="446788" y="139315"/>
                    <a:pt x="446788" y="248950"/>
                  </a:cubicBezTo>
                  <a:cubicBezTo>
                    <a:pt x="446788" y="357761"/>
                    <a:pt x="357761" y="446788"/>
                    <a:pt x="248950" y="446788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4F6221E1-EA59-4868-BDD4-E247C93F6426}"/>
                </a:ext>
              </a:extLst>
            </p:cNvPr>
            <p:cNvSpPr/>
            <p:nvPr/>
          </p:nvSpPr>
          <p:spPr>
            <a:xfrm>
              <a:off x="5189280" y="1994332"/>
              <a:ext cx="355283" cy="260801"/>
            </a:xfrm>
            <a:custGeom>
              <a:avLst/>
              <a:gdLst>
                <a:gd name="connsiteX0" fmla="*/ 354459 w 355283"/>
                <a:gd name="connsiteY0" fmla="*/ 114072 h 260801"/>
                <a:gd name="connsiteX1" fmla="*/ 307472 w 355283"/>
                <a:gd name="connsiteY1" fmla="*/ 114072 h 260801"/>
                <a:gd name="connsiteX2" fmla="*/ 296756 w 355283"/>
                <a:gd name="connsiteY2" fmla="*/ 120667 h 260801"/>
                <a:gd name="connsiteX3" fmla="*/ 265432 w 355283"/>
                <a:gd name="connsiteY3" fmla="*/ 154464 h 260801"/>
                <a:gd name="connsiteX4" fmla="*/ 239054 w 355283"/>
                <a:gd name="connsiteY4" fmla="*/ 62964 h 260801"/>
                <a:gd name="connsiteX5" fmla="*/ 220919 w 355283"/>
                <a:gd name="connsiteY5" fmla="*/ 53073 h 260801"/>
                <a:gd name="connsiteX6" fmla="*/ 211027 w 355283"/>
                <a:gd name="connsiteY6" fmla="*/ 62140 h 260801"/>
                <a:gd name="connsiteX7" fmla="*/ 161567 w 355283"/>
                <a:gd name="connsiteY7" fmla="*/ 193207 h 260801"/>
                <a:gd name="connsiteX8" fmla="*/ 127770 w 355283"/>
                <a:gd name="connsiteY8" fmla="*/ 11856 h 260801"/>
                <a:gd name="connsiteX9" fmla="*/ 111284 w 355283"/>
                <a:gd name="connsiteY9" fmla="*/ 316 h 260801"/>
                <a:gd name="connsiteX10" fmla="*/ 99743 w 355283"/>
                <a:gd name="connsiteY10" fmla="*/ 10208 h 260801"/>
                <a:gd name="connsiteX11" fmla="*/ 64297 w 355283"/>
                <a:gd name="connsiteY11" fmla="*/ 114072 h 260801"/>
                <a:gd name="connsiteX12" fmla="*/ 0 w 355283"/>
                <a:gd name="connsiteY12" fmla="*/ 114072 h 260801"/>
                <a:gd name="connsiteX13" fmla="*/ 0 w 355283"/>
                <a:gd name="connsiteY13" fmla="*/ 147045 h 260801"/>
                <a:gd name="connsiteX14" fmla="*/ 75013 w 355283"/>
                <a:gd name="connsiteY14" fmla="*/ 147045 h 260801"/>
                <a:gd name="connsiteX15" fmla="*/ 89027 w 355283"/>
                <a:gd name="connsiteY15" fmla="*/ 134681 h 260801"/>
                <a:gd name="connsiteX16" fmla="*/ 109635 w 355283"/>
                <a:gd name="connsiteY16" fmla="*/ 72032 h 260801"/>
                <a:gd name="connsiteX17" fmla="*/ 142608 w 355283"/>
                <a:gd name="connsiteY17" fmla="*/ 249261 h 260801"/>
                <a:gd name="connsiteX18" fmla="*/ 155797 w 355283"/>
                <a:gd name="connsiteY18" fmla="*/ 260802 h 260801"/>
                <a:gd name="connsiteX19" fmla="*/ 157446 w 355283"/>
                <a:gd name="connsiteY19" fmla="*/ 260802 h 260801"/>
                <a:gd name="connsiteX20" fmla="*/ 171459 w 355283"/>
                <a:gd name="connsiteY20" fmla="*/ 251734 h 260801"/>
                <a:gd name="connsiteX21" fmla="*/ 224216 w 355283"/>
                <a:gd name="connsiteY21" fmla="*/ 113248 h 260801"/>
                <a:gd name="connsiteX22" fmla="*/ 245648 w 355283"/>
                <a:gd name="connsiteY22" fmla="*/ 187437 h 260801"/>
                <a:gd name="connsiteX23" fmla="*/ 263783 w 355283"/>
                <a:gd name="connsiteY23" fmla="*/ 197329 h 260801"/>
                <a:gd name="connsiteX24" fmla="*/ 270378 w 355283"/>
                <a:gd name="connsiteY24" fmla="*/ 193207 h 260801"/>
                <a:gd name="connsiteX25" fmla="*/ 314891 w 355283"/>
                <a:gd name="connsiteY25" fmla="*/ 147045 h 260801"/>
                <a:gd name="connsiteX26" fmla="*/ 355283 w 355283"/>
                <a:gd name="connsiteY26" fmla="*/ 147045 h 260801"/>
                <a:gd name="connsiteX27" fmla="*/ 355283 w 355283"/>
                <a:gd name="connsiteY27" fmla="*/ 114072 h 26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5283" h="260801">
                  <a:moveTo>
                    <a:pt x="354459" y="114072"/>
                  </a:moveTo>
                  <a:lnTo>
                    <a:pt x="307472" y="114072"/>
                  </a:lnTo>
                  <a:cubicBezTo>
                    <a:pt x="303351" y="114897"/>
                    <a:pt x="299229" y="117370"/>
                    <a:pt x="296756" y="120667"/>
                  </a:cubicBezTo>
                  <a:lnTo>
                    <a:pt x="265432" y="154464"/>
                  </a:lnTo>
                  <a:lnTo>
                    <a:pt x="239054" y="62964"/>
                  </a:lnTo>
                  <a:cubicBezTo>
                    <a:pt x="236581" y="55546"/>
                    <a:pt x="228337" y="50600"/>
                    <a:pt x="220919" y="53073"/>
                  </a:cubicBezTo>
                  <a:cubicBezTo>
                    <a:pt x="216797" y="54721"/>
                    <a:pt x="212675" y="57194"/>
                    <a:pt x="211027" y="62140"/>
                  </a:cubicBezTo>
                  <a:lnTo>
                    <a:pt x="161567" y="193207"/>
                  </a:lnTo>
                  <a:lnTo>
                    <a:pt x="127770" y="11856"/>
                  </a:lnTo>
                  <a:cubicBezTo>
                    <a:pt x="126121" y="3613"/>
                    <a:pt x="118703" y="-1333"/>
                    <a:pt x="111284" y="316"/>
                  </a:cubicBezTo>
                  <a:cubicBezTo>
                    <a:pt x="106338" y="1140"/>
                    <a:pt x="102216" y="5262"/>
                    <a:pt x="99743" y="10208"/>
                  </a:cubicBezTo>
                  <a:lnTo>
                    <a:pt x="64297" y="114072"/>
                  </a:lnTo>
                  <a:lnTo>
                    <a:pt x="0" y="114072"/>
                  </a:lnTo>
                  <a:lnTo>
                    <a:pt x="0" y="147045"/>
                  </a:lnTo>
                  <a:lnTo>
                    <a:pt x="75013" y="147045"/>
                  </a:lnTo>
                  <a:cubicBezTo>
                    <a:pt x="81608" y="146221"/>
                    <a:pt x="87378" y="141275"/>
                    <a:pt x="89027" y="134681"/>
                  </a:cubicBezTo>
                  <a:lnTo>
                    <a:pt x="109635" y="72032"/>
                  </a:lnTo>
                  <a:lnTo>
                    <a:pt x="142608" y="249261"/>
                  </a:lnTo>
                  <a:cubicBezTo>
                    <a:pt x="143432" y="255856"/>
                    <a:pt x="149202" y="260802"/>
                    <a:pt x="155797" y="260802"/>
                  </a:cubicBezTo>
                  <a:lnTo>
                    <a:pt x="157446" y="260802"/>
                  </a:lnTo>
                  <a:cubicBezTo>
                    <a:pt x="163216" y="260802"/>
                    <a:pt x="168986" y="257505"/>
                    <a:pt x="171459" y="251734"/>
                  </a:cubicBezTo>
                  <a:lnTo>
                    <a:pt x="224216" y="113248"/>
                  </a:lnTo>
                  <a:lnTo>
                    <a:pt x="245648" y="187437"/>
                  </a:lnTo>
                  <a:cubicBezTo>
                    <a:pt x="248121" y="194856"/>
                    <a:pt x="255540" y="199802"/>
                    <a:pt x="263783" y="197329"/>
                  </a:cubicBezTo>
                  <a:cubicBezTo>
                    <a:pt x="266256" y="196505"/>
                    <a:pt x="268729" y="194856"/>
                    <a:pt x="270378" y="193207"/>
                  </a:cubicBezTo>
                  <a:lnTo>
                    <a:pt x="314891" y="147045"/>
                  </a:lnTo>
                  <a:lnTo>
                    <a:pt x="355283" y="147045"/>
                  </a:lnTo>
                  <a:lnTo>
                    <a:pt x="355283" y="114072"/>
                  </a:ln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9" descr="Database">
            <a:extLst>
              <a:ext uri="{FF2B5EF4-FFF2-40B4-BE49-F238E27FC236}">
                <a16:creationId xmlns:a16="http://schemas.microsoft.com/office/drawing/2014/main" xmlns="" id="{9FC1D129-34BA-4ACA-B9AC-FC5F2FA85919}"/>
              </a:ext>
            </a:extLst>
          </p:cNvPr>
          <p:cNvGrpSpPr/>
          <p:nvPr/>
        </p:nvGrpSpPr>
        <p:grpSpPr>
          <a:xfrm>
            <a:off x="5661786" y="1022672"/>
            <a:ext cx="342193" cy="464405"/>
            <a:chOff x="6512246" y="1885837"/>
            <a:chExt cx="461620" cy="626485"/>
          </a:xfrm>
          <a:solidFill>
            <a:schemeClr val="bg2">
              <a:lumMod val="2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E401DF3-75E9-46EA-9A55-F96B7C359786}"/>
                </a:ext>
              </a:extLst>
            </p:cNvPr>
            <p:cNvSpPr/>
            <p:nvPr/>
          </p:nvSpPr>
          <p:spPr>
            <a:xfrm>
              <a:off x="6512246" y="1885837"/>
              <a:ext cx="461620" cy="131891"/>
            </a:xfrm>
            <a:custGeom>
              <a:avLst/>
              <a:gdLst>
                <a:gd name="connsiteX0" fmla="*/ 461621 w 461620"/>
                <a:gd name="connsiteY0" fmla="*/ 65946 h 131891"/>
                <a:gd name="connsiteX1" fmla="*/ 230810 w 461620"/>
                <a:gd name="connsiteY1" fmla="*/ 131892 h 131891"/>
                <a:gd name="connsiteX2" fmla="*/ 0 w 461620"/>
                <a:gd name="connsiteY2" fmla="*/ 65946 h 131891"/>
                <a:gd name="connsiteX3" fmla="*/ 230810 w 461620"/>
                <a:gd name="connsiteY3" fmla="*/ 0 h 131891"/>
                <a:gd name="connsiteX4" fmla="*/ 461621 w 461620"/>
                <a:gd name="connsiteY4" fmla="*/ 65946 h 13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620" h="131891">
                  <a:moveTo>
                    <a:pt x="461621" y="65946"/>
                  </a:moveTo>
                  <a:cubicBezTo>
                    <a:pt x="461621" y="102367"/>
                    <a:pt x="358284" y="131892"/>
                    <a:pt x="230810" y="131892"/>
                  </a:cubicBezTo>
                  <a:cubicBezTo>
                    <a:pt x="103337" y="131892"/>
                    <a:pt x="0" y="102367"/>
                    <a:pt x="0" y="65946"/>
                  </a:cubicBezTo>
                  <a:cubicBezTo>
                    <a:pt x="0" y="29525"/>
                    <a:pt x="103337" y="0"/>
                    <a:pt x="230810" y="0"/>
                  </a:cubicBezTo>
                  <a:cubicBezTo>
                    <a:pt x="358284" y="0"/>
                    <a:pt x="461621" y="29525"/>
                    <a:pt x="461621" y="65946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258306F-CCD9-48AB-A1A8-A56B67084EAE}"/>
                </a:ext>
              </a:extLst>
            </p:cNvPr>
            <p:cNvSpPr/>
            <p:nvPr/>
          </p:nvSpPr>
          <p:spPr>
            <a:xfrm>
              <a:off x="6512246" y="1984756"/>
              <a:ext cx="461620" cy="197837"/>
            </a:xfrm>
            <a:custGeom>
              <a:avLst/>
              <a:gdLst>
                <a:gd name="connsiteX0" fmla="*/ 395675 w 461620"/>
                <a:gd name="connsiteY0" fmla="*/ 131892 h 197837"/>
                <a:gd name="connsiteX1" fmla="*/ 379189 w 461620"/>
                <a:gd name="connsiteY1" fmla="*/ 115405 h 197837"/>
                <a:gd name="connsiteX2" fmla="*/ 395675 w 461620"/>
                <a:gd name="connsiteY2" fmla="*/ 98919 h 197837"/>
                <a:gd name="connsiteX3" fmla="*/ 412161 w 461620"/>
                <a:gd name="connsiteY3" fmla="*/ 115405 h 197837"/>
                <a:gd name="connsiteX4" fmla="*/ 395675 w 461620"/>
                <a:gd name="connsiteY4" fmla="*/ 131892 h 197837"/>
                <a:gd name="connsiteX5" fmla="*/ 230810 w 461620"/>
                <a:gd name="connsiteY5" fmla="*/ 65946 h 197837"/>
                <a:gd name="connsiteX6" fmla="*/ 0 w 461620"/>
                <a:gd name="connsiteY6" fmla="*/ 0 h 197837"/>
                <a:gd name="connsiteX7" fmla="*/ 0 w 461620"/>
                <a:gd name="connsiteY7" fmla="*/ 131892 h 197837"/>
                <a:gd name="connsiteX8" fmla="*/ 230810 w 461620"/>
                <a:gd name="connsiteY8" fmla="*/ 197838 h 197837"/>
                <a:gd name="connsiteX9" fmla="*/ 461621 w 461620"/>
                <a:gd name="connsiteY9" fmla="*/ 131892 h 197837"/>
                <a:gd name="connsiteX10" fmla="*/ 461621 w 461620"/>
                <a:gd name="connsiteY10" fmla="*/ 0 h 197837"/>
                <a:gd name="connsiteX11" fmla="*/ 230810 w 461620"/>
                <a:gd name="connsiteY11" fmla="*/ 65946 h 19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1620" h="197837">
                  <a:moveTo>
                    <a:pt x="395675" y="131892"/>
                  </a:moveTo>
                  <a:cubicBezTo>
                    <a:pt x="385783" y="131892"/>
                    <a:pt x="379189" y="125297"/>
                    <a:pt x="379189" y="115405"/>
                  </a:cubicBezTo>
                  <a:cubicBezTo>
                    <a:pt x="379189" y="105513"/>
                    <a:pt x="385783" y="98919"/>
                    <a:pt x="395675" y="98919"/>
                  </a:cubicBezTo>
                  <a:cubicBezTo>
                    <a:pt x="405567" y="98919"/>
                    <a:pt x="412161" y="105513"/>
                    <a:pt x="412161" y="115405"/>
                  </a:cubicBezTo>
                  <a:cubicBezTo>
                    <a:pt x="412161" y="125297"/>
                    <a:pt x="405567" y="131892"/>
                    <a:pt x="395675" y="131892"/>
                  </a:cubicBezTo>
                  <a:close/>
                  <a:moveTo>
                    <a:pt x="230810" y="65946"/>
                  </a:moveTo>
                  <a:cubicBezTo>
                    <a:pt x="103865" y="65946"/>
                    <a:pt x="0" y="36270"/>
                    <a:pt x="0" y="0"/>
                  </a:cubicBezTo>
                  <a:lnTo>
                    <a:pt x="0" y="131892"/>
                  </a:lnTo>
                  <a:cubicBezTo>
                    <a:pt x="0" y="168162"/>
                    <a:pt x="103865" y="197838"/>
                    <a:pt x="230810" y="197838"/>
                  </a:cubicBezTo>
                  <a:cubicBezTo>
                    <a:pt x="357756" y="197838"/>
                    <a:pt x="461621" y="168162"/>
                    <a:pt x="461621" y="131892"/>
                  </a:cubicBezTo>
                  <a:lnTo>
                    <a:pt x="461621" y="0"/>
                  </a:lnTo>
                  <a:cubicBezTo>
                    <a:pt x="461621" y="36270"/>
                    <a:pt x="357756" y="65946"/>
                    <a:pt x="230810" y="65946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E8B2ED17-E5FB-4441-BB22-61DB361FC5AB}"/>
                </a:ext>
              </a:extLst>
            </p:cNvPr>
            <p:cNvSpPr/>
            <p:nvPr/>
          </p:nvSpPr>
          <p:spPr>
            <a:xfrm>
              <a:off x="6512246" y="2149620"/>
              <a:ext cx="461620" cy="197837"/>
            </a:xfrm>
            <a:custGeom>
              <a:avLst/>
              <a:gdLst>
                <a:gd name="connsiteX0" fmla="*/ 395675 w 461620"/>
                <a:gd name="connsiteY0" fmla="*/ 131892 h 197837"/>
                <a:gd name="connsiteX1" fmla="*/ 379189 w 461620"/>
                <a:gd name="connsiteY1" fmla="*/ 115405 h 197837"/>
                <a:gd name="connsiteX2" fmla="*/ 395675 w 461620"/>
                <a:gd name="connsiteY2" fmla="*/ 98919 h 197837"/>
                <a:gd name="connsiteX3" fmla="*/ 412161 w 461620"/>
                <a:gd name="connsiteY3" fmla="*/ 115405 h 197837"/>
                <a:gd name="connsiteX4" fmla="*/ 395675 w 461620"/>
                <a:gd name="connsiteY4" fmla="*/ 131892 h 197837"/>
                <a:gd name="connsiteX5" fmla="*/ 230810 w 461620"/>
                <a:gd name="connsiteY5" fmla="*/ 65946 h 197837"/>
                <a:gd name="connsiteX6" fmla="*/ 0 w 461620"/>
                <a:gd name="connsiteY6" fmla="*/ 0 h 197837"/>
                <a:gd name="connsiteX7" fmla="*/ 0 w 461620"/>
                <a:gd name="connsiteY7" fmla="*/ 131892 h 197837"/>
                <a:gd name="connsiteX8" fmla="*/ 230810 w 461620"/>
                <a:gd name="connsiteY8" fmla="*/ 197838 h 197837"/>
                <a:gd name="connsiteX9" fmla="*/ 461621 w 461620"/>
                <a:gd name="connsiteY9" fmla="*/ 131892 h 197837"/>
                <a:gd name="connsiteX10" fmla="*/ 461621 w 461620"/>
                <a:gd name="connsiteY10" fmla="*/ 0 h 197837"/>
                <a:gd name="connsiteX11" fmla="*/ 230810 w 461620"/>
                <a:gd name="connsiteY11" fmla="*/ 65946 h 19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1620" h="197837">
                  <a:moveTo>
                    <a:pt x="395675" y="131892"/>
                  </a:moveTo>
                  <a:cubicBezTo>
                    <a:pt x="385783" y="131892"/>
                    <a:pt x="379189" y="125297"/>
                    <a:pt x="379189" y="115405"/>
                  </a:cubicBezTo>
                  <a:cubicBezTo>
                    <a:pt x="379189" y="105513"/>
                    <a:pt x="385783" y="98919"/>
                    <a:pt x="395675" y="98919"/>
                  </a:cubicBezTo>
                  <a:cubicBezTo>
                    <a:pt x="405567" y="98919"/>
                    <a:pt x="412161" y="105513"/>
                    <a:pt x="412161" y="115405"/>
                  </a:cubicBezTo>
                  <a:cubicBezTo>
                    <a:pt x="412161" y="125297"/>
                    <a:pt x="405567" y="131892"/>
                    <a:pt x="395675" y="131892"/>
                  </a:cubicBezTo>
                  <a:close/>
                  <a:moveTo>
                    <a:pt x="230810" y="65946"/>
                  </a:moveTo>
                  <a:cubicBezTo>
                    <a:pt x="103865" y="65946"/>
                    <a:pt x="0" y="36270"/>
                    <a:pt x="0" y="0"/>
                  </a:cubicBezTo>
                  <a:lnTo>
                    <a:pt x="0" y="131892"/>
                  </a:lnTo>
                  <a:cubicBezTo>
                    <a:pt x="0" y="168162"/>
                    <a:pt x="103865" y="197838"/>
                    <a:pt x="230810" y="197838"/>
                  </a:cubicBezTo>
                  <a:cubicBezTo>
                    <a:pt x="357756" y="197838"/>
                    <a:pt x="461621" y="168162"/>
                    <a:pt x="461621" y="131892"/>
                  </a:cubicBezTo>
                  <a:lnTo>
                    <a:pt x="461621" y="0"/>
                  </a:lnTo>
                  <a:cubicBezTo>
                    <a:pt x="461621" y="36270"/>
                    <a:pt x="357756" y="65946"/>
                    <a:pt x="230810" y="65946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AC8E1F8-250C-41EF-9F61-4936674FBE55}"/>
                </a:ext>
              </a:extLst>
            </p:cNvPr>
            <p:cNvSpPr/>
            <p:nvPr/>
          </p:nvSpPr>
          <p:spPr>
            <a:xfrm>
              <a:off x="6512246" y="2314485"/>
              <a:ext cx="461620" cy="197837"/>
            </a:xfrm>
            <a:custGeom>
              <a:avLst/>
              <a:gdLst>
                <a:gd name="connsiteX0" fmla="*/ 395675 w 461620"/>
                <a:gd name="connsiteY0" fmla="*/ 131892 h 197837"/>
                <a:gd name="connsiteX1" fmla="*/ 379189 w 461620"/>
                <a:gd name="connsiteY1" fmla="*/ 115405 h 197837"/>
                <a:gd name="connsiteX2" fmla="*/ 395675 w 461620"/>
                <a:gd name="connsiteY2" fmla="*/ 98919 h 197837"/>
                <a:gd name="connsiteX3" fmla="*/ 412161 w 461620"/>
                <a:gd name="connsiteY3" fmla="*/ 115405 h 197837"/>
                <a:gd name="connsiteX4" fmla="*/ 395675 w 461620"/>
                <a:gd name="connsiteY4" fmla="*/ 131892 h 197837"/>
                <a:gd name="connsiteX5" fmla="*/ 230810 w 461620"/>
                <a:gd name="connsiteY5" fmla="*/ 65946 h 197837"/>
                <a:gd name="connsiteX6" fmla="*/ 0 w 461620"/>
                <a:gd name="connsiteY6" fmla="*/ 0 h 197837"/>
                <a:gd name="connsiteX7" fmla="*/ 0 w 461620"/>
                <a:gd name="connsiteY7" fmla="*/ 131892 h 197837"/>
                <a:gd name="connsiteX8" fmla="*/ 230810 w 461620"/>
                <a:gd name="connsiteY8" fmla="*/ 197838 h 197837"/>
                <a:gd name="connsiteX9" fmla="*/ 461621 w 461620"/>
                <a:gd name="connsiteY9" fmla="*/ 131892 h 197837"/>
                <a:gd name="connsiteX10" fmla="*/ 461621 w 461620"/>
                <a:gd name="connsiteY10" fmla="*/ 0 h 197837"/>
                <a:gd name="connsiteX11" fmla="*/ 230810 w 461620"/>
                <a:gd name="connsiteY11" fmla="*/ 65946 h 19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1620" h="197837">
                  <a:moveTo>
                    <a:pt x="395675" y="131892"/>
                  </a:moveTo>
                  <a:cubicBezTo>
                    <a:pt x="385783" y="131892"/>
                    <a:pt x="379189" y="125297"/>
                    <a:pt x="379189" y="115405"/>
                  </a:cubicBezTo>
                  <a:cubicBezTo>
                    <a:pt x="379189" y="105513"/>
                    <a:pt x="385783" y="98919"/>
                    <a:pt x="395675" y="98919"/>
                  </a:cubicBezTo>
                  <a:cubicBezTo>
                    <a:pt x="405567" y="98919"/>
                    <a:pt x="412161" y="105513"/>
                    <a:pt x="412161" y="115405"/>
                  </a:cubicBezTo>
                  <a:cubicBezTo>
                    <a:pt x="412161" y="125297"/>
                    <a:pt x="405567" y="131892"/>
                    <a:pt x="395675" y="131892"/>
                  </a:cubicBezTo>
                  <a:close/>
                  <a:moveTo>
                    <a:pt x="230810" y="65946"/>
                  </a:moveTo>
                  <a:cubicBezTo>
                    <a:pt x="103865" y="65946"/>
                    <a:pt x="0" y="36270"/>
                    <a:pt x="0" y="0"/>
                  </a:cubicBezTo>
                  <a:lnTo>
                    <a:pt x="0" y="131892"/>
                  </a:lnTo>
                  <a:cubicBezTo>
                    <a:pt x="0" y="168162"/>
                    <a:pt x="103865" y="197838"/>
                    <a:pt x="230810" y="197838"/>
                  </a:cubicBezTo>
                  <a:cubicBezTo>
                    <a:pt x="357756" y="197838"/>
                    <a:pt x="461621" y="168162"/>
                    <a:pt x="461621" y="131892"/>
                  </a:cubicBezTo>
                  <a:lnTo>
                    <a:pt x="461621" y="0"/>
                  </a:lnTo>
                  <a:cubicBezTo>
                    <a:pt x="461621" y="36270"/>
                    <a:pt x="357756" y="65946"/>
                    <a:pt x="230810" y="65946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1" descr="Chat">
            <a:extLst>
              <a:ext uri="{FF2B5EF4-FFF2-40B4-BE49-F238E27FC236}">
                <a16:creationId xmlns:a16="http://schemas.microsoft.com/office/drawing/2014/main" xmlns="" id="{6EE556D7-48B8-4344-8473-7821518DDE7F}"/>
              </a:ext>
            </a:extLst>
          </p:cNvPr>
          <p:cNvGrpSpPr/>
          <p:nvPr/>
        </p:nvGrpSpPr>
        <p:grpSpPr>
          <a:xfrm>
            <a:off x="8223448" y="1005174"/>
            <a:ext cx="586617" cy="586617"/>
            <a:chOff x="7641497" y="1803405"/>
            <a:chExt cx="791350" cy="791350"/>
          </a:xfrm>
          <a:solidFill>
            <a:schemeClr val="bg2">
              <a:lumMod val="2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785C78C-6198-4C18-8D2E-7816CD723914}"/>
                </a:ext>
              </a:extLst>
            </p:cNvPr>
            <p:cNvSpPr/>
            <p:nvPr/>
          </p:nvSpPr>
          <p:spPr>
            <a:xfrm>
              <a:off x="7707442" y="1968269"/>
              <a:ext cx="412161" cy="370945"/>
            </a:xfrm>
            <a:custGeom>
              <a:avLst/>
              <a:gdLst>
                <a:gd name="connsiteX0" fmla="*/ 280270 w 412161"/>
                <a:gd name="connsiteY0" fmla="*/ 57703 h 370945"/>
                <a:gd name="connsiteX1" fmla="*/ 412161 w 412161"/>
                <a:gd name="connsiteY1" fmla="*/ 57703 h 370945"/>
                <a:gd name="connsiteX2" fmla="*/ 412161 w 412161"/>
                <a:gd name="connsiteY2" fmla="*/ 32973 h 370945"/>
                <a:gd name="connsiteX3" fmla="*/ 379189 w 412161"/>
                <a:gd name="connsiteY3" fmla="*/ 0 h 370945"/>
                <a:gd name="connsiteX4" fmla="*/ 32973 w 412161"/>
                <a:gd name="connsiteY4" fmla="*/ 0 h 370945"/>
                <a:gd name="connsiteX5" fmla="*/ 0 w 412161"/>
                <a:gd name="connsiteY5" fmla="*/ 32973 h 370945"/>
                <a:gd name="connsiteX6" fmla="*/ 0 w 412161"/>
                <a:gd name="connsiteY6" fmla="*/ 255540 h 370945"/>
                <a:gd name="connsiteX7" fmla="*/ 32973 w 412161"/>
                <a:gd name="connsiteY7" fmla="*/ 288513 h 370945"/>
                <a:gd name="connsiteX8" fmla="*/ 82432 w 412161"/>
                <a:gd name="connsiteY8" fmla="*/ 288513 h 370945"/>
                <a:gd name="connsiteX9" fmla="*/ 82432 w 412161"/>
                <a:gd name="connsiteY9" fmla="*/ 370945 h 370945"/>
                <a:gd name="connsiteX10" fmla="*/ 164865 w 412161"/>
                <a:gd name="connsiteY10" fmla="*/ 288513 h 370945"/>
                <a:gd name="connsiteX11" fmla="*/ 214324 w 412161"/>
                <a:gd name="connsiteY11" fmla="*/ 288513 h 370945"/>
                <a:gd name="connsiteX12" fmla="*/ 214324 w 412161"/>
                <a:gd name="connsiteY12" fmla="*/ 123648 h 370945"/>
                <a:gd name="connsiteX13" fmla="*/ 280270 w 412161"/>
                <a:gd name="connsiteY13" fmla="*/ 57703 h 37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2161" h="370945">
                  <a:moveTo>
                    <a:pt x="280270" y="57703"/>
                  </a:moveTo>
                  <a:lnTo>
                    <a:pt x="412161" y="57703"/>
                  </a:lnTo>
                  <a:lnTo>
                    <a:pt x="412161" y="32973"/>
                  </a:lnTo>
                  <a:cubicBezTo>
                    <a:pt x="412161" y="14838"/>
                    <a:pt x="397324" y="0"/>
                    <a:pt x="379189" y="0"/>
                  </a:cubicBezTo>
                  <a:lnTo>
                    <a:pt x="32973" y="0"/>
                  </a:lnTo>
                  <a:cubicBezTo>
                    <a:pt x="14838" y="0"/>
                    <a:pt x="0" y="14838"/>
                    <a:pt x="0" y="32973"/>
                  </a:cubicBezTo>
                  <a:lnTo>
                    <a:pt x="0" y="255540"/>
                  </a:lnTo>
                  <a:cubicBezTo>
                    <a:pt x="0" y="273675"/>
                    <a:pt x="14838" y="288513"/>
                    <a:pt x="32973" y="288513"/>
                  </a:cubicBezTo>
                  <a:lnTo>
                    <a:pt x="82432" y="288513"/>
                  </a:lnTo>
                  <a:lnTo>
                    <a:pt x="82432" y="370945"/>
                  </a:lnTo>
                  <a:lnTo>
                    <a:pt x="164865" y="288513"/>
                  </a:lnTo>
                  <a:lnTo>
                    <a:pt x="214324" y="288513"/>
                  </a:lnTo>
                  <a:lnTo>
                    <a:pt x="214324" y="123648"/>
                  </a:lnTo>
                  <a:cubicBezTo>
                    <a:pt x="214324" y="87378"/>
                    <a:pt x="244000" y="57703"/>
                    <a:pt x="280270" y="57703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ECCFC62A-0DF1-4900-8539-8EE965A4CD3F}"/>
                </a:ext>
              </a:extLst>
            </p:cNvPr>
            <p:cNvSpPr/>
            <p:nvPr/>
          </p:nvSpPr>
          <p:spPr>
            <a:xfrm>
              <a:off x="7954739" y="2058945"/>
              <a:ext cx="412161" cy="370945"/>
            </a:xfrm>
            <a:custGeom>
              <a:avLst/>
              <a:gdLst>
                <a:gd name="connsiteX0" fmla="*/ 379189 w 412161"/>
                <a:gd name="connsiteY0" fmla="*/ 0 h 370945"/>
                <a:gd name="connsiteX1" fmla="*/ 32973 w 412161"/>
                <a:gd name="connsiteY1" fmla="*/ 0 h 370945"/>
                <a:gd name="connsiteX2" fmla="*/ 0 w 412161"/>
                <a:gd name="connsiteY2" fmla="*/ 32973 h 370945"/>
                <a:gd name="connsiteX3" fmla="*/ 0 w 412161"/>
                <a:gd name="connsiteY3" fmla="*/ 255540 h 370945"/>
                <a:gd name="connsiteX4" fmla="*/ 32973 w 412161"/>
                <a:gd name="connsiteY4" fmla="*/ 288513 h 370945"/>
                <a:gd name="connsiteX5" fmla="*/ 247297 w 412161"/>
                <a:gd name="connsiteY5" fmla="*/ 288513 h 370945"/>
                <a:gd name="connsiteX6" fmla="*/ 329729 w 412161"/>
                <a:gd name="connsiteY6" fmla="*/ 370945 h 370945"/>
                <a:gd name="connsiteX7" fmla="*/ 329729 w 412161"/>
                <a:gd name="connsiteY7" fmla="*/ 288513 h 370945"/>
                <a:gd name="connsiteX8" fmla="*/ 379189 w 412161"/>
                <a:gd name="connsiteY8" fmla="*/ 288513 h 370945"/>
                <a:gd name="connsiteX9" fmla="*/ 412161 w 412161"/>
                <a:gd name="connsiteY9" fmla="*/ 255540 h 370945"/>
                <a:gd name="connsiteX10" fmla="*/ 412161 w 412161"/>
                <a:gd name="connsiteY10" fmla="*/ 32973 h 370945"/>
                <a:gd name="connsiteX11" fmla="*/ 379189 w 412161"/>
                <a:gd name="connsiteY11" fmla="*/ 0 h 37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61" h="370945">
                  <a:moveTo>
                    <a:pt x="379189" y="0"/>
                  </a:moveTo>
                  <a:lnTo>
                    <a:pt x="32973" y="0"/>
                  </a:lnTo>
                  <a:cubicBezTo>
                    <a:pt x="14838" y="0"/>
                    <a:pt x="0" y="14838"/>
                    <a:pt x="0" y="32973"/>
                  </a:cubicBezTo>
                  <a:lnTo>
                    <a:pt x="0" y="255540"/>
                  </a:lnTo>
                  <a:cubicBezTo>
                    <a:pt x="0" y="273675"/>
                    <a:pt x="14838" y="288513"/>
                    <a:pt x="32973" y="288513"/>
                  </a:cubicBezTo>
                  <a:lnTo>
                    <a:pt x="247297" y="288513"/>
                  </a:lnTo>
                  <a:lnTo>
                    <a:pt x="329729" y="370945"/>
                  </a:lnTo>
                  <a:lnTo>
                    <a:pt x="329729" y="288513"/>
                  </a:lnTo>
                  <a:lnTo>
                    <a:pt x="379189" y="288513"/>
                  </a:lnTo>
                  <a:cubicBezTo>
                    <a:pt x="397324" y="288513"/>
                    <a:pt x="412161" y="273675"/>
                    <a:pt x="412161" y="255540"/>
                  </a:cubicBezTo>
                  <a:lnTo>
                    <a:pt x="412161" y="32973"/>
                  </a:lnTo>
                  <a:cubicBezTo>
                    <a:pt x="412161" y="14838"/>
                    <a:pt x="397324" y="0"/>
                    <a:pt x="379189" y="0"/>
                  </a:cubicBez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13" descr="Bonfire">
            <a:extLst>
              <a:ext uri="{FF2B5EF4-FFF2-40B4-BE49-F238E27FC236}">
                <a16:creationId xmlns:a16="http://schemas.microsoft.com/office/drawing/2014/main" xmlns="" id="{0ADEF4BA-8B44-404B-B21D-31FC030CDECD}"/>
              </a:ext>
            </a:extLst>
          </p:cNvPr>
          <p:cNvGrpSpPr/>
          <p:nvPr/>
        </p:nvGrpSpPr>
        <p:grpSpPr>
          <a:xfrm>
            <a:off x="7045481" y="4355352"/>
            <a:ext cx="586617" cy="586617"/>
            <a:chOff x="8935613" y="1803405"/>
            <a:chExt cx="791350" cy="791350"/>
          </a:xfrm>
          <a:solidFill>
            <a:schemeClr val="bg2">
              <a:lumMod val="25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4DA17BB2-8662-48F0-A333-BF24A10B1461}"/>
                </a:ext>
              </a:extLst>
            </p:cNvPr>
            <p:cNvSpPr/>
            <p:nvPr/>
          </p:nvSpPr>
          <p:spPr>
            <a:xfrm>
              <a:off x="9179961" y="1853688"/>
              <a:ext cx="304587" cy="445958"/>
            </a:xfrm>
            <a:custGeom>
              <a:avLst/>
              <a:gdLst>
                <a:gd name="connsiteX0" fmla="*/ 286516 w 304587"/>
                <a:gd name="connsiteY0" fmla="*/ 229162 h 445958"/>
                <a:gd name="connsiteX1" fmla="*/ 218921 w 304587"/>
                <a:gd name="connsiteY1" fmla="*/ 288513 h 445958"/>
                <a:gd name="connsiteX2" fmla="*/ 196665 w 304587"/>
                <a:gd name="connsiteY2" fmla="*/ 207729 h 445958"/>
                <a:gd name="connsiteX3" fmla="*/ 126597 w 304587"/>
                <a:gd name="connsiteY3" fmla="*/ 0 h 445958"/>
                <a:gd name="connsiteX4" fmla="*/ 73016 w 304587"/>
                <a:gd name="connsiteY4" fmla="*/ 164865 h 445958"/>
                <a:gd name="connsiteX5" fmla="*/ 11192 w 304587"/>
                <a:gd name="connsiteY5" fmla="*/ 237405 h 445958"/>
                <a:gd name="connsiteX6" fmla="*/ 62300 w 304587"/>
                <a:gd name="connsiteY6" fmla="*/ 416283 h 445958"/>
                <a:gd name="connsiteX7" fmla="*/ 93624 w 304587"/>
                <a:gd name="connsiteY7" fmla="*/ 250594 h 445958"/>
                <a:gd name="connsiteX8" fmla="*/ 114232 w 304587"/>
                <a:gd name="connsiteY8" fmla="*/ 364351 h 445958"/>
                <a:gd name="connsiteX9" fmla="*/ 152151 w 304587"/>
                <a:gd name="connsiteY9" fmla="*/ 445959 h 445958"/>
                <a:gd name="connsiteX10" fmla="*/ 292286 w 304587"/>
                <a:gd name="connsiteY10" fmla="*/ 351986 h 445958"/>
                <a:gd name="connsiteX11" fmla="*/ 286516 w 304587"/>
                <a:gd name="connsiteY11" fmla="*/ 229162 h 445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587" h="445958">
                  <a:moveTo>
                    <a:pt x="286516" y="229162"/>
                  </a:moveTo>
                  <a:cubicBezTo>
                    <a:pt x="295583" y="267081"/>
                    <a:pt x="256840" y="304175"/>
                    <a:pt x="218921" y="288513"/>
                  </a:cubicBezTo>
                  <a:cubicBezTo>
                    <a:pt x="186773" y="276973"/>
                    <a:pt x="174408" y="239878"/>
                    <a:pt x="196665" y="207729"/>
                  </a:cubicBezTo>
                  <a:cubicBezTo>
                    <a:pt x="246948" y="140959"/>
                    <a:pt x="209854" y="36270"/>
                    <a:pt x="126597" y="0"/>
                  </a:cubicBezTo>
                  <a:cubicBezTo>
                    <a:pt x="164516" y="71716"/>
                    <a:pt x="106813" y="136838"/>
                    <a:pt x="73016" y="164865"/>
                  </a:cubicBezTo>
                  <a:cubicBezTo>
                    <a:pt x="40043" y="192067"/>
                    <a:pt x="17787" y="220919"/>
                    <a:pt x="11192" y="237405"/>
                  </a:cubicBezTo>
                  <a:cubicBezTo>
                    <a:pt x="-22605" y="319013"/>
                    <a:pt x="27678" y="397324"/>
                    <a:pt x="62300" y="416283"/>
                  </a:cubicBezTo>
                  <a:cubicBezTo>
                    <a:pt x="46638" y="380837"/>
                    <a:pt x="32624" y="314067"/>
                    <a:pt x="93624" y="250594"/>
                  </a:cubicBezTo>
                  <a:cubicBezTo>
                    <a:pt x="93624" y="250594"/>
                    <a:pt x="76313" y="318189"/>
                    <a:pt x="114232" y="364351"/>
                  </a:cubicBezTo>
                  <a:cubicBezTo>
                    <a:pt x="152151" y="411337"/>
                    <a:pt x="152151" y="445959"/>
                    <a:pt x="152151" y="445959"/>
                  </a:cubicBezTo>
                  <a:cubicBezTo>
                    <a:pt x="211502" y="445959"/>
                    <a:pt x="268381" y="410513"/>
                    <a:pt x="292286" y="351986"/>
                  </a:cubicBezTo>
                  <a:cubicBezTo>
                    <a:pt x="308773" y="316540"/>
                    <a:pt x="310421" y="261310"/>
                    <a:pt x="286516" y="229162"/>
                  </a:cubicBezTo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0FBECE2-FD0E-4038-9ECA-3D3E24343C16}"/>
                </a:ext>
              </a:extLst>
            </p:cNvPr>
            <p:cNvSpPr/>
            <p:nvPr/>
          </p:nvSpPr>
          <p:spPr>
            <a:xfrm>
              <a:off x="9059828" y="2265938"/>
              <a:ext cx="540949" cy="278443"/>
            </a:xfrm>
            <a:custGeom>
              <a:avLst/>
              <a:gdLst>
                <a:gd name="connsiteX0" fmla="*/ 522054 w 540949"/>
                <a:gd name="connsiteY0" fmla="*/ 191978 h 278443"/>
                <a:gd name="connsiteX1" fmla="*/ 57960 w 540949"/>
                <a:gd name="connsiteY1" fmla="*/ 2384 h 278443"/>
                <a:gd name="connsiteX2" fmla="*/ 12622 w 540949"/>
                <a:gd name="connsiteY2" fmla="*/ 20519 h 278443"/>
                <a:gd name="connsiteX3" fmla="*/ 2731 w 540949"/>
                <a:gd name="connsiteY3" fmla="*/ 43600 h 278443"/>
                <a:gd name="connsiteX4" fmla="*/ 20866 w 540949"/>
                <a:gd name="connsiteY4" fmla="*/ 86465 h 278443"/>
                <a:gd name="connsiteX5" fmla="*/ 151109 w 540949"/>
                <a:gd name="connsiteY5" fmla="*/ 139222 h 278443"/>
                <a:gd name="connsiteX6" fmla="*/ 22514 w 540949"/>
                <a:gd name="connsiteY6" fmla="*/ 191978 h 278443"/>
                <a:gd name="connsiteX7" fmla="*/ 4379 w 540949"/>
                <a:gd name="connsiteY7" fmla="*/ 234843 h 278443"/>
                <a:gd name="connsiteX8" fmla="*/ 14271 w 540949"/>
                <a:gd name="connsiteY8" fmla="*/ 257924 h 278443"/>
                <a:gd name="connsiteX9" fmla="*/ 57960 w 540949"/>
                <a:gd name="connsiteY9" fmla="*/ 276059 h 278443"/>
                <a:gd name="connsiteX10" fmla="*/ 271460 w 540949"/>
                <a:gd name="connsiteY10" fmla="*/ 188681 h 278443"/>
                <a:gd name="connsiteX11" fmla="*/ 484960 w 540949"/>
                <a:gd name="connsiteY11" fmla="*/ 276059 h 278443"/>
                <a:gd name="connsiteX12" fmla="*/ 528649 w 540949"/>
                <a:gd name="connsiteY12" fmla="*/ 257924 h 278443"/>
                <a:gd name="connsiteX13" fmla="*/ 538541 w 540949"/>
                <a:gd name="connsiteY13" fmla="*/ 234843 h 278443"/>
                <a:gd name="connsiteX14" fmla="*/ 522054 w 540949"/>
                <a:gd name="connsiteY14" fmla="*/ 191978 h 278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0949" h="278443">
                  <a:moveTo>
                    <a:pt x="522054" y="191978"/>
                  </a:moveTo>
                  <a:lnTo>
                    <a:pt x="57960" y="2384"/>
                  </a:lnTo>
                  <a:cubicBezTo>
                    <a:pt x="39001" y="-4210"/>
                    <a:pt x="20041" y="3209"/>
                    <a:pt x="12622" y="20519"/>
                  </a:cubicBezTo>
                  <a:lnTo>
                    <a:pt x="2731" y="43600"/>
                  </a:lnTo>
                  <a:cubicBezTo>
                    <a:pt x="-4688" y="60087"/>
                    <a:pt x="3555" y="79871"/>
                    <a:pt x="20866" y="86465"/>
                  </a:cubicBezTo>
                  <a:lnTo>
                    <a:pt x="151109" y="139222"/>
                  </a:lnTo>
                  <a:lnTo>
                    <a:pt x="22514" y="191978"/>
                  </a:lnTo>
                  <a:cubicBezTo>
                    <a:pt x="5204" y="198573"/>
                    <a:pt x="-3040" y="218357"/>
                    <a:pt x="4379" y="234843"/>
                  </a:cubicBezTo>
                  <a:lnTo>
                    <a:pt x="14271" y="257924"/>
                  </a:lnTo>
                  <a:cubicBezTo>
                    <a:pt x="21690" y="274411"/>
                    <a:pt x="40649" y="282654"/>
                    <a:pt x="57960" y="276059"/>
                  </a:cubicBezTo>
                  <a:lnTo>
                    <a:pt x="271460" y="188681"/>
                  </a:lnTo>
                  <a:lnTo>
                    <a:pt x="484960" y="276059"/>
                  </a:lnTo>
                  <a:cubicBezTo>
                    <a:pt x="502270" y="282654"/>
                    <a:pt x="521230" y="275235"/>
                    <a:pt x="528649" y="257924"/>
                  </a:cubicBezTo>
                  <a:lnTo>
                    <a:pt x="538541" y="234843"/>
                  </a:lnTo>
                  <a:cubicBezTo>
                    <a:pt x="545135" y="218357"/>
                    <a:pt x="537716" y="198573"/>
                    <a:pt x="522054" y="191978"/>
                  </a:cubicBezTo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B0A1F6CA-78DA-476F-B5C7-0525FFEA4D2A}"/>
                </a:ext>
              </a:extLst>
            </p:cNvPr>
            <p:cNvSpPr/>
            <p:nvPr/>
          </p:nvSpPr>
          <p:spPr>
            <a:xfrm>
              <a:off x="9375801" y="2266046"/>
              <a:ext cx="226946" cy="121803"/>
            </a:xfrm>
            <a:custGeom>
              <a:avLst/>
              <a:gdLst>
                <a:gd name="connsiteX0" fmla="*/ 206081 w 226946"/>
                <a:gd name="connsiteY0" fmla="*/ 86357 h 121803"/>
                <a:gd name="connsiteX1" fmla="*/ 224216 w 226946"/>
                <a:gd name="connsiteY1" fmla="*/ 43493 h 121803"/>
                <a:gd name="connsiteX2" fmla="*/ 214324 w 226946"/>
                <a:gd name="connsiteY2" fmla="*/ 20412 h 121803"/>
                <a:gd name="connsiteX3" fmla="*/ 170635 w 226946"/>
                <a:gd name="connsiteY3" fmla="*/ 2277 h 121803"/>
                <a:gd name="connsiteX4" fmla="*/ 0 w 226946"/>
                <a:gd name="connsiteY4" fmla="*/ 72344 h 121803"/>
                <a:gd name="connsiteX5" fmla="*/ 120351 w 226946"/>
                <a:gd name="connsiteY5" fmla="*/ 121803 h 121803"/>
                <a:gd name="connsiteX6" fmla="*/ 206081 w 226946"/>
                <a:gd name="connsiteY6" fmla="*/ 86357 h 12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946" h="121803">
                  <a:moveTo>
                    <a:pt x="206081" y="86357"/>
                  </a:moveTo>
                  <a:cubicBezTo>
                    <a:pt x="223392" y="79763"/>
                    <a:pt x="231635" y="59979"/>
                    <a:pt x="224216" y="43493"/>
                  </a:cubicBezTo>
                  <a:lnTo>
                    <a:pt x="214324" y="20412"/>
                  </a:lnTo>
                  <a:cubicBezTo>
                    <a:pt x="206905" y="3925"/>
                    <a:pt x="187946" y="-4318"/>
                    <a:pt x="170635" y="2277"/>
                  </a:cubicBezTo>
                  <a:lnTo>
                    <a:pt x="0" y="72344"/>
                  </a:lnTo>
                  <a:lnTo>
                    <a:pt x="120351" y="121803"/>
                  </a:lnTo>
                  <a:lnTo>
                    <a:pt x="206081" y="86357"/>
                  </a:lnTo>
                  <a:close/>
                </a:path>
              </a:pathLst>
            </a:custGeom>
            <a:grpFill/>
            <a:ln w="82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31CECA2C-E740-4AAE-8EAA-63821289ED7C}"/>
              </a:ext>
            </a:extLst>
          </p:cNvPr>
          <p:cNvCxnSpPr>
            <a:cxnSpLocks/>
          </p:cNvCxnSpPr>
          <p:nvPr/>
        </p:nvCxnSpPr>
        <p:spPr>
          <a:xfrm>
            <a:off x="4152572" y="2772882"/>
            <a:ext cx="0" cy="3869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0550C0DF-5B06-4CF6-94C5-FF4F6E5A5B29}"/>
              </a:ext>
            </a:extLst>
          </p:cNvPr>
          <p:cNvCxnSpPr>
            <a:cxnSpLocks/>
          </p:cNvCxnSpPr>
          <p:nvPr/>
        </p:nvCxnSpPr>
        <p:spPr>
          <a:xfrm>
            <a:off x="6741436" y="2772882"/>
            <a:ext cx="0" cy="3869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D8C8FB62-E82E-4DEC-9C07-5F3B32137DE1}"/>
              </a:ext>
            </a:extLst>
          </p:cNvPr>
          <p:cNvCxnSpPr>
            <a:cxnSpLocks/>
          </p:cNvCxnSpPr>
          <p:nvPr/>
        </p:nvCxnSpPr>
        <p:spPr>
          <a:xfrm>
            <a:off x="9330302" y="2772882"/>
            <a:ext cx="0" cy="3869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4F2521C7-1695-4B94-9090-0826A1C9510A}"/>
              </a:ext>
            </a:extLst>
          </p:cNvPr>
          <p:cNvCxnSpPr>
            <a:cxnSpLocks/>
          </p:cNvCxnSpPr>
          <p:nvPr/>
        </p:nvCxnSpPr>
        <p:spPr>
          <a:xfrm rot="10800000">
            <a:off x="8035868" y="4044323"/>
            <a:ext cx="0" cy="3869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1C227B2A-9DCA-4C4F-B665-91D4918D152B}"/>
              </a:ext>
            </a:extLst>
          </p:cNvPr>
          <p:cNvCxnSpPr>
            <a:cxnSpLocks/>
          </p:cNvCxnSpPr>
          <p:nvPr/>
        </p:nvCxnSpPr>
        <p:spPr>
          <a:xfrm rot="10800000">
            <a:off x="5447004" y="4044323"/>
            <a:ext cx="0" cy="3869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FD7CC993-182E-42BF-8A11-F5DC2B755E10}"/>
              </a:ext>
            </a:extLst>
          </p:cNvPr>
          <p:cNvCxnSpPr>
            <a:cxnSpLocks/>
          </p:cNvCxnSpPr>
          <p:nvPr/>
        </p:nvCxnSpPr>
        <p:spPr>
          <a:xfrm rot="10800000">
            <a:off x="2858140" y="4044323"/>
            <a:ext cx="0" cy="3869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E6F0924-6ABE-4005-8A3C-77069F180EC9}"/>
              </a:ext>
            </a:extLst>
          </p:cNvPr>
          <p:cNvSpPr txBox="1"/>
          <p:nvPr/>
        </p:nvSpPr>
        <p:spPr>
          <a:xfrm>
            <a:off x="4976004" y="6475532"/>
            <a:ext cx="371634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http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://www.automatedscript.com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/</a:t>
            </a:r>
            <a:endParaRPr lang="en-US" sz="1300" b="1" noProof="1">
              <a:solidFill>
                <a:schemeClr val="bg1">
                  <a:lumMod val="75000"/>
                </a:schemeClr>
              </a:solidFill>
              <a:effectLst>
                <a:outerShdw blurRad="76200" dist="50800" dir="5400000" sx="200000" sy="2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0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97107" y="4073010"/>
            <a:ext cx="578753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i="0" dirty="0" smtClean="0">
                <a:solidFill>
                  <a:srgbClr val="002060"/>
                </a:solidFill>
                <a:effectLst/>
                <a:latin typeface="inherit"/>
              </a:rPr>
              <a:t>Visit </a:t>
            </a:r>
            <a:r>
              <a:rPr lang="en-US" b="1" dirty="0" smtClean="0">
                <a:solidFill>
                  <a:srgbClr val="002060"/>
                </a:solidFill>
                <a:latin typeface="inherit"/>
              </a:rPr>
              <a:t>-- </a:t>
            </a:r>
            <a:r>
              <a:rPr lang="en-US" b="1" dirty="0">
                <a:solidFill>
                  <a:srgbClr val="002060"/>
                </a:solidFill>
                <a:latin typeface="inherit"/>
              </a:rPr>
              <a:t>‘http://www.automatedscript.com/’</a:t>
            </a:r>
            <a:endParaRPr lang="en-US" b="1" i="0" dirty="0" smtClean="0">
              <a:solidFill>
                <a:srgbClr val="002060"/>
              </a:solidFill>
              <a:effectLst/>
              <a:latin typeface="inheri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2826" y="1164114"/>
            <a:ext cx="10620950" cy="23391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0" dirty="0" smtClean="0">
                <a:solidFill>
                  <a:srgbClr val="002060"/>
                </a:solidFill>
                <a:effectLst/>
                <a:latin typeface="inherit"/>
              </a:rPr>
              <a:t>Please </a:t>
            </a:r>
            <a:r>
              <a:rPr lang="en-US" sz="2400" b="1" dirty="0">
                <a:solidFill>
                  <a:srgbClr val="002060"/>
                </a:solidFill>
                <a:latin typeface="inherit"/>
              </a:rPr>
              <a:t>leave your answer in the comment section below, </a:t>
            </a:r>
            <a:r>
              <a:rPr lang="en-US" sz="2400" b="1" i="0" dirty="0" smtClean="0">
                <a:solidFill>
                  <a:srgbClr val="002060"/>
                </a:solidFill>
                <a:effectLst/>
                <a:latin typeface="inherit"/>
              </a:rPr>
              <a:t>which topic you would like me to cover in next video,</a:t>
            </a:r>
          </a:p>
          <a:p>
            <a:pPr lvl="1"/>
            <a:endParaRPr lang="en-US" sz="2000" b="1" dirty="0" smtClean="0">
              <a:solidFill>
                <a:srgbClr val="002060"/>
              </a:solidFill>
              <a:latin typeface="inheri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inherit"/>
              </a:rPr>
              <a:t>Test Automation Framework Interview questions and Answer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rgbClr val="002060"/>
                </a:solidFill>
                <a:effectLst/>
                <a:latin typeface="inherit"/>
              </a:rPr>
              <a:t>Test Data Management in Automation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inherit"/>
              </a:rPr>
              <a:t>Page Factory Based implementation in Test Automation</a:t>
            </a:r>
            <a:endParaRPr lang="en-US" sz="2000" b="1" i="0" dirty="0" smtClean="0">
              <a:solidFill>
                <a:srgbClr val="002060"/>
              </a:solidFill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 smtClean="0">
              <a:solidFill>
                <a:srgbClr val="002060"/>
              </a:solidFill>
              <a:effectLst/>
              <a:latin typeface="inheri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6F0924-6ABE-4005-8A3C-77069F180EC9}"/>
              </a:ext>
            </a:extLst>
          </p:cNvPr>
          <p:cNvSpPr txBox="1"/>
          <p:nvPr/>
        </p:nvSpPr>
        <p:spPr>
          <a:xfrm>
            <a:off x="4976004" y="6475532"/>
            <a:ext cx="3716341" cy="2923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http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://www.automatedscript.com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hlinkClick r:id="rId3"/>
              </a:rPr>
              <a:t>/</a:t>
            </a:r>
            <a:endParaRPr lang="en-US" sz="1300" b="1" noProof="1">
              <a:solidFill>
                <a:schemeClr val="bg1">
                  <a:lumMod val="75000"/>
                </a:schemeClr>
              </a:solidFill>
              <a:effectLst>
                <a:outerShdw blurRad="76200" dist="50800" dir="5400000" sx="200000" sy="2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9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17947</TotalTime>
  <Words>496</Words>
  <Application>Microsoft Office PowerPoint</Application>
  <PresentationFormat>Widescreen</PresentationFormat>
  <Paragraphs>105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inherit</vt:lpstr>
      <vt:lpstr>Office Theme</vt:lpstr>
      <vt:lpstr>About Me</vt:lpstr>
      <vt:lpstr>PowerPoint Presentation</vt:lpstr>
      <vt:lpstr>Framework Steps to Explain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Mahesh Upadhyay</cp:lastModifiedBy>
  <cp:revision>1044</cp:revision>
  <dcterms:created xsi:type="dcterms:W3CDTF">2017-12-05T16:25:52Z</dcterms:created>
  <dcterms:modified xsi:type="dcterms:W3CDTF">2020-05-29T10:12:45Z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cupadhma@jci.com</vt:lpwstr>
  </property>
  <property fmtid="{D5CDD505-2E9C-101B-9397-08002B2CF9AE}" pid="5" name="MSIP_Label_6be01c0c-f9b3-4dc4-af0b-a82110cc37cd_SetDate">
    <vt:lpwstr>2020-05-14T06:34:38.2303259Z</vt:lpwstr>
  </property>
  <property fmtid="{D5CDD505-2E9C-101B-9397-08002B2CF9AE}" pid="6" name="MSIP_Label_6be01c0c-f9b3-4dc4-af0b-a82110cc37cd_Name">
    <vt:lpwstr>Internal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776dba6a-201d-4ef0-b025-b28094468096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</vt:lpwstr>
  </property>
</Properties>
</file>