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1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4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7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2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TASK</a:t>
            </a:r>
            <a:r>
              <a:rPr dirty="0"/>
              <a:t> — Dashboard Design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69194"/>
          </a:xfrm>
        </p:spPr>
        <p:txBody>
          <a:bodyPr/>
          <a:lstStyle/>
          <a:p>
            <a:r>
              <a:rPr dirty="0"/>
              <a:t>Interactive Dashboard | Sales &amp; Financial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Design an interactive dashboard for stakeholders to monitor Sales &amp; Financial KPIs.</a:t>
            </a:r>
          </a:p>
          <a:p>
            <a:pPr lvl="1"/>
            <a:r>
              <a:t>Dataset: Synthetic Sales &amp; Financial dataset (2021-2024) with 2000 records.</a:t>
            </a:r>
            <a:br/>
            <a:r>
              <a:t>Columns: Date, Region, Product, Category, Quantity, UnitPrice, Sales, Profit, CustomerSegment, Year, Month.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&amp;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KPIs chosen:</a:t>
            </a:r>
          </a:p>
          <a:p>
            <a:pPr lvl="1"/>
            <a:r>
              <a:t>- Total Sales</a:t>
            </a:r>
          </a:p>
          <a:p>
            <a:pPr lvl="1"/>
            <a:r>
              <a:t>- Total Profit</a:t>
            </a:r>
          </a:p>
          <a:p>
            <a:pPr lvl="1"/>
            <a:r>
              <a:t>- Profit Margin</a:t>
            </a:r>
          </a:p>
          <a:p>
            <a:pPr lvl="1"/>
            <a:r>
              <a:t>- YoY Growth (2023→2024)</a:t>
            </a:r>
          </a:p>
          <a:p>
            <a:pPr lvl="1"/>
            <a:r>
              <a:t>Filters/Slicers: Year, Region, Product Category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Visuals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D1748-0C34-D62E-9A4C-D39317446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56" y="1400070"/>
            <a:ext cx="8214611" cy="47119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Average monthly sales: ₹ 82,609.33</a:t>
            </a:r>
          </a:p>
          <a:p>
            <a:pPr lvl="1"/>
            <a:r>
              <a:t>- Top region by sales: South (₹ 1,198,031.00)</a:t>
            </a:r>
          </a:p>
          <a:p>
            <a:pPr lvl="1"/>
            <a:r>
              <a:t>- Largest customer segment contribution: Consumer (54.6%)</a:t>
            </a:r>
          </a:p>
          <a:p>
            <a:pPr lvl="1"/>
            <a:r>
              <a:t>- Note: Profit is volatile because of simulated discounts/returns which may cause months with low or negative profit.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Reproduce /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How to reproduce in Power BI: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dirty="0"/>
              <a:t>- Load the CSV (sales_financial_dataset.csv) into Power BI.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dirty="0"/>
              <a:t>- Create measures: Total Sales, Total Profit, Profit Margin, 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dirty="0"/>
              <a:t> Build visuals: Line charts for trend, Bar for region, Pie for segments, Cards for KPIs.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dirty="0"/>
              <a:t>- Add slicers for Year, Region, Product Category and add bookmarks/navigation if required.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</TotalTime>
  <Words>242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DATA TASK — Dashboard Design Summary</vt:lpstr>
      <vt:lpstr>Objective &amp; Dataset</vt:lpstr>
      <vt:lpstr>KPIs &amp; Filters</vt:lpstr>
      <vt:lpstr>Dashboard Visuals</vt:lpstr>
      <vt:lpstr>Key Insights (example)</vt:lpstr>
      <vt:lpstr>How to Reproduce /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Mahesh Vamshi</cp:lastModifiedBy>
  <cp:revision>2</cp:revision>
  <dcterms:created xsi:type="dcterms:W3CDTF">2013-01-27T09:14:16Z</dcterms:created>
  <dcterms:modified xsi:type="dcterms:W3CDTF">2025-09-25T14:33:48Z</dcterms:modified>
  <cp:category/>
</cp:coreProperties>
</file>