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CCD3-FE75-4CF6-90B8-8ADC5BCEEC72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638F-3681-4D75-8262-C3715135EB4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691680" y="2420888"/>
            <a:ext cx="3240360" cy="3240360"/>
          </a:xfrm>
          <a:prstGeom prst="ellipse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Developer</a:t>
            </a:r>
            <a:endParaRPr lang="en-US" sz="2800" dirty="0"/>
          </a:p>
        </p:txBody>
      </p:sp>
      <p:sp>
        <p:nvSpPr>
          <p:cNvPr id="6" name="Ellipse 5"/>
          <p:cNvSpPr/>
          <p:nvPr/>
        </p:nvSpPr>
        <p:spPr>
          <a:xfrm>
            <a:off x="4355976" y="2420888"/>
            <a:ext cx="3240360" cy="3240360"/>
          </a:xfrm>
          <a:prstGeom prst="ellipse">
            <a:avLst/>
          </a:prstGeom>
          <a:solidFill>
            <a:schemeClr val="accent6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Functional</a:t>
            </a:r>
            <a:r>
              <a:rPr lang="fr-FR" sz="2800" dirty="0" smtClean="0"/>
              <a:t> </a:t>
            </a:r>
            <a:r>
              <a:rPr lang="fr-FR" sz="2800" dirty="0" err="1" smtClean="0"/>
              <a:t>Analyst</a:t>
            </a:r>
            <a:endParaRPr lang="fr-FR" sz="2800" dirty="0"/>
          </a:p>
        </p:txBody>
      </p:sp>
      <p:sp>
        <p:nvSpPr>
          <p:cNvPr id="4" name="Ellipse 3"/>
          <p:cNvSpPr/>
          <p:nvPr/>
        </p:nvSpPr>
        <p:spPr>
          <a:xfrm>
            <a:off x="2987824" y="404664"/>
            <a:ext cx="3240360" cy="32403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Business</a:t>
            </a:r>
            <a:endParaRPr lang="fr-F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771800" y="5445224"/>
            <a:ext cx="3600400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System Under Test</a:t>
            </a:r>
            <a:endParaRPr lang="fr-FR" sz="28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771800" y="4221088"/>
            <a:ext cx="3600400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Test Scripts</a:t>
            </a:r>
          </a:p>
          <a:p>
            <a:pPr algn="ctr"/>
            <a:r>
              <a:rPr lang="fr-FR" sz="2400" dirty="0" smtClean="0"/>
              <a:t>(Robot Framework)</a:t>
            </a:r>
            <a:endParaRPr lang="fr-FR" sz="28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771800" y="2996952"/>
            <a:ext cx="3600400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Test Scenarios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771800" y="1772816"/>
            <a:ext cx="3600400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Acceptance</a:t>
            </a:r>
            <a:r>
              <a:rPr lang="fr-FR" sz="2800" dirty="0" smtClean="0"/>
              <a:t> </a:t>
            </a:r>
            <a:r>
              <a:rPr lang="fr-FR" sz="2800" dirty="0" err="1" smtClean="0"/>
              <a:t>Criteria</a:t>
            </a:r>
            <a:endParaRPr lang="fr-FR" sz="2800" dirty="0"/>
          </a:p>
        </p:txBody>
      </p:sp>
      <p:sp>
        <p:nvSpPr>
          <p:cNvPr id="11" name="Flèche droite 10"/>
          <p:cNvSpPr/>
          <p:nvPr/>
        </p:nvSpPr>
        <p:spPr>
          <a:xfrm rot="5400000">
            <a:off x="4355976" y="2708920"/>
            <a:ext cx="432048" cy="288032"/>
          </a:xfrm>
          <a:prstGeom prst="rightArrow">
            <a:avLst>
              <a:gd name="adj1" fmla="val 50000"/>
              <a:gd name="adj2" fmla="val 6912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4355976" y="3933056"/>
            <a:ext cx="432048" cy="288032"/>
          </a:xfrm>
          <a:prstGeom prst="rightArrow">
            <a:avLst>
              <a:gd name="adj1" fmla="val 50000"/>
              <a:gd name="adj2" fmla="val 6912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5400000">
            <a:off x="4355976" y="5157192"/>
            <a:ext cx="432048" cy="288032"/>
          </a:xfrm>
          <a:prstGeom prst="rightArrow">
            <a:avLst>
              <a:gd name="adj1" fmla="val 50000"/>
              <a:gd name="adj2" fmla="val 6912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1187624" y="4077072"/>
            <a:ext cx="698477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System Under Test</a:t>
            </a:r>
            <a:endParaRPr lang="fr-FR" sz="36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187624" y="1196752"/>
            <a:ext cx="698477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Application </a:t>
            </a:r>
            <a:r>
              <a:rPr lang="en-US" sz="3600" dirty="0" smtClean="0"/>
              <a:t>functional</a:t>
            </a:r>
            <a:r>
              <a:rPr lang="fr-FR" sz="3600" dirty="0" smtClean="0"/>
              <a:t> keywords</a:t>
            </a:r>
            <a:endParaRPr lang="fr-FR" sz="36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187624" y="2564904"/>
            <a:ext cx="3240360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/>
              <a:t>RobotFramework</a:t>
            </a:r>
            <a:endParaRPr lang="fr-FR" sz="3200" dirty="0" smtClean="0"/>
          </a:p>
          <a:p>
            <a:pPr algn="ctr"/>
            <a:r>
              <a:rPr lang="fr-FR" sz="2000" dirty="0" err="1" smtClean="0"/>
              <a:t>Built</a:t>
            </a:r>
            <a:r>
              <a:rPr lang="fr-FR" sz="2000" dirty="0" smtClean="0"/>
              <a:t>-in Keyword</a:t>
            </a:r>
            <a:endParaRPr lang="fr-FR" sz="20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644008" y="2564904"/>
            <a:ext cx="3528392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/>
              <a:t>Libraries</a:t>
            </a:r>
            <a:r>
              <a:rPr lang="fr-FR" sz="3200" dirty="0" smtClean="0"/>
              <a:t> keywords</a:t>
            </a:r>
          </a:p>
          <a:p>
            <a:pPr algn="ctr"/>
            <a:r>
              <a:rPr lang="fr-FR" sz="2000" dirty="0" err="1" smtClean="0"/>
              <a:t>Database</a:t>
            </a:r>
            <a:r>
              <a:rPr lang="fr-FR" sz="2000" dirty="0" smtClean="0"/>
              <a:t>, </a:t>
            </a:r>
            <a:r>
              <a:rPr lang="fr-FR" sz="2000" dirty="0" err="1" smtClean="0"/>
              <a:t>ssh</a:t>
            </a:r>
            <a:r>
              <a:rPr lang="fr-FR" sz="2000" dirty="0" smtClean="0"/>
              <a:t>, </a:t>
            </a:r>
            <a:r>
              <a:rPr lang="fr-FR" sz="2000" dirty="0" err="1" smtClean="0"/>
              <a:t>Selenium</a:t>
            </a:r>
            <a:r>
              <a:rPr lang="fr-FR" sz="2000" dirty="0" smtClean="0"/>
              <a:t>… etc.</a:t>
            </a:r>
            <a:endParaRPr lang="fr-FR" sz="2000" dirty="0"/>
          </a:p>
        </p:txBody>
      </p:sp>
      <p:sp>
        <p:nvSpPr>
          <p:cNvPr id="18" name="Double flèche horizontale 17"/>
          <p:cNvSpPr/>
          <p:nvPr/>
        </p:nvSpPr>
        <p:spPr>
          <a:xfrm>
            <a:off x="4283968" y="3068960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2699792" y="371703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6228184" y="371703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bas 20"/>
          <p:cNvSpPr/>
          <p:nvPr/>
        </p:nvSpPr>
        <p:spPr>
          <a:xfrm>
            <a:off x="2699792" y="220486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>
            <a:off x="6228184" y="220486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107504" y="2852936"/>
            <a:ext cx="2664296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Order</a:t>
            </a:r>
            <a:endParaRPr lang="fr-FR" sz="2800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err="1" smtClean="0"/>
              <a:t>product</a:t>
            </a:r>
            <a:r>
              <a:rPr lang="fr-FR" dirty="0" smtClean="0"/>
              <a:t> id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848" y="620688"/>
            <a:ext cx="266429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Init</a:t>
            </a:r>
            <a:r>
              <a:rPr lang="fr-FR" sz="2800" dirty="0" smtClean="0"/>
              <a:t> </a:t>
            </a:r>
            <a:r>
              <a:rPr lang="fr-FR" sz="2800" dirty="0" err="1" smtClean="0"/>
              <a:t>database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203848" y="1340768"/>
            <a:ext cx="2664296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Nav</a:t>
            </a:r>
            <a:r>
              <a:rPr lang="fr-FR" sz="2800" dirty="0" smtClean="0"/>
              <a:t> to </a:t>
            </a:r>
            <a:r>
              <a:rPr lang="fr-FR" sz="2800" dirty="0" err="1" smtClean="0"/>
              <a:t>order</a:t>
            </a:r>
            <a:r>
              <a:rPr lang="fr-FR" sz="2800" dirty="0" smtClean="0"/>
              <a:t> </a:t>
            </a:r>
            <a:r>
              <a:rPr lang="fr-FR" sz="2800" dirty="0" err="1" smtClean="0"/>
              <a:t>creation</a:t>
            </a:r>
            <a:r>
              <a:rPr lang="fr-FR" sz="2800" dirty="0" smtClean="0"/>
              <a:t> </a:t>
            </a:r>
            <a:r>
              <a:rPr lang="fr-FR" sz="2800" dirty="0" err="1" smtClean="0"/>
              <a:t>screen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203848" y="2492896"/>
            <a:ext cx="266429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Select </a:t>
            </a:r>
            <a:r>
              <a:rPr lang="fr-FR" sz="2800" dirty="0" err="1" smtClean="0"/>
              <a:t>product</a:t>
            </a:r>
            <a:endParaRPr lang="fr-FR" sz="2800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err="1" smtClean="0"/>
              <a:t>product</a:t>
            </a:r>
            <a:r>
              <a:rPr lang="fr-FR" dirty="0" smtClean="0"/>
              <a:t> id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3203848" y="3573016"/>
            <a:ext cx="2664296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….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203848" y="4221088"/>
            <a:ext cx="266429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Click on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button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00192" y="1844824"/>
            <a:ext cx="266429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Open Browser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/>
              <a:t>Firefox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url 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300192" y="4581128"/>
            <a:ext cx="266429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Click </a:t>
            </a:r>
            <a:r>
              <a:rPr lang="fr-FR" sz="2800" dirty="0" err="1" smtClean="0"/>
              <a:t>link</a:t>
            </a:r>
            <a:endParaRPr lang="fr-FR" sz="2800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menu</a:t>
            </a:r>
            <a:endParaRPr lang="fr-FR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6300192" y="3212976"/>
            <a:ext cx="2664296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Login </a:t>
            </a:r>
            <a:r>
              <a:rPr lang="fr-FR" sz="2800" dirty="0" err="1" smtClean="0"/>
              <a:t>With</a:t>
            </a:r>
            <a:endParaRPr lang="fr-FR" sz="2800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User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/>
              <a:t>Password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275856" y="5373216"/>
            <a:ext cx="2664296" cy="12961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Check </a:t>
            </a:r>
            <a:r>
              <a:rPr lang="fr-FR" sz="2800" dirty="0" err="1" smtClean="0"/>
              <a:t>database</a:t>
            </a:r>
            <a:r>
              <a:rPr lang="fr-FR" sz="2800" dirty="0" smtClean="0"/>
              <a:t> </a:t>
            </a:r>
            <a:r>
              <a:rPr lang="fr-FR" sz="2800" dirty="0" err="1" smtClean="0"/>
              <a:t>contains</a:t>
            </a:r>
            <a:endParaRPr lang="fr-FR" sz="2800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err="1" smtClean="0"/>
              <a:t>Sql</a:t>
            </a:r>
            <a:r>
              <a:rPr lang="fr-FR" dirty="0" smtClean="0"/>
              <a:t> data</a:t>
            </a:r>
            <a:endParaRPr lang="fr-FR" sz="1200" dirty="0"/>
          </a:p>
        </p:txBody>
      </p:sp>
      <p:cxnSp>
        <p:nvCxnSpPr>
          <p:cNvPr id="32" name="Connecteur en angle 31"/>
          <p:cNvCxnSpPr>
            <a:stCxn id="15" idx="3"/>
            <a:endCxn id="11" idx="1"/>
          </p:cNvCxnSpPr>
          <p:nvPr/>
        </p:nvCxnSpPr>
        <p:spPr>
          <a:xfrm flipV="1">
            <a:off x="2771800" y="908720"/>
            <a:ext cx="432048" cy="26282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5" idx="3"/>
            <a:endCxn id="12" idx="1"/>
          </p:cNvCxnSpPr>
          <p:nvPr/>
        </p:nvCxnSpPr>
        <p:spPr>
          <a:xfrm flipV="1">
            <a:off x="2771800" y="1844824"/>
            <a:ext cx="432048" cy="1692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5" idx="3"/>
            <a:endCxn id="13" idx="1"/>
          </p:cNvCxnSpPr>
          <p:nvPr/>
        </p:nvCxnSpPr>
        <p:spPr>
          <a:xfrm flipV="1">
            <a:off x="2771800" y="2960948"/>
            <a:ext cx="432048" cy="576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5" idx="3"/>
            <a:endCxn id="23" idx="1"/>
          </p:cNvCxnSpPr>
          <p:nvPr/>
        </p:nvCxnSpPr>
        <p:spPr>
          <a:xfrm>
            <a:off x="2771800" y="3537012"/>
            <a:ext cx="432048" cy="288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5" idx="3"/>
            <a:endCxn id="24" idx="1"/>
          </p:cNvCxnSpPr>
          <p:nvPr/>
        </p:nvCxnSpPr>
        <p:spPr>
          <a:xfrm>
            <a:off x="2771800" y="3537012"/>
            <a:ext cx="432048" cy="11521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5" idx="3"/>
            <a:endCxn id="28" idx="1"/>
          </p:cNvCxnSpPr>
          <p:nvPr/>
        </p:nvCxnSpPr>
        <p:spPr>
          <a:xfrm>
            <a:off x="2771800" y="3537012"/>
            <a:ext cx="504056" cy="2484276"/>
          </a:xfrm>
          <a:prstGeom prst="bentConnector3">
            <a:avLst>
              <a:gd name="adj1" fmla="val 4125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12" idx="3"/>
            <a:endCxn id="25" idx="1"/>
          </p:cNvCxnSpPr>
          <p:nvPr/>
        </p:nvCxnSpPr>
        <p:spPr>
          <a:xfrm>
            <a:off x="5868144" y="1844824"/>
            <a:ext cx="432048" cy="540060"/>
          </a:xfrm>
          <a:prstGeom prst="bentConnector3">
            <a:avLst>
              <a:gd name="adj1" fmla="val 398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>
            <a:stCxn id="12" idx="3"/>
            <a:endCxn id="27" idx="1"/>
          </p:cNvCxnSpPr>
          <p:nvPr/>
        </p:nvCxnSpPr>
        <p:spPr>
          <a:xfrm>
            <a:off x="5868144" y="1844824"/>
            <a:ext cx="432048" cy="1944216"/>
          </a:xfrm>
          <a:prstGeom prst="bentConnector3">
            <a:avLst>
              <a:gd name="adj1" fmla="val 398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12" idx="3"/>
            <a:endCxn id="26" idx="1"/>
          </p:cNvCxnSpPr>
          <p:nvPr/>
        </p:nvCxnSpPr>
        <p:spPr>
          <a:xfrm>
            <a:off x="5868144" y="1844824"/>
            <a:ext cx="432048" cy="3204356"/>
          </a:xfrm>
          <a:prstGeom prst="bentConnector3">
            <a:avLst>
              <a:gd name="adj1" fmla="val 3725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75</Words>
  <Application>Microsoft Office PowerPoint</Application>
  <PresentationFormat>Affichage à l'écran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brunetj</dc:creator>
  <cp:lastModifiedBy>brunetj</cp:lastModifiedBy>
  <cp:revision>13</cp:revision>
  <dcterms:created xsi:type="dcterms:W3CDTF">2014-12-18T13:51:45Z</dcterms:created>
  <dcterms:modified xsi:type="dcterms:W3CDTF">2014-12-18T15:59:53Z</dcterms:modified>
</cp:coreProperties>
</file>