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46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2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0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9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Portal 2D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Mahesh Velegonda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 Mechanics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Shoot portals using the portal gun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Come up with ways to reach the exit of each level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player can move around but each level is designed in such a way that the player has </a:t>
            </a:r>
            <a:r>
              <a:rPr lang="en-US" dirty="0" smtClean="0"/>
              <a:t>to use the portal gun.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72005"/>
            <a:ext cx="8946541" cy="49395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Extended Tom’s framework for the game’s needs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following static managers are used to control the various aspects of the game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File Manager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Memory </a:t>
            </a:r>
            <a:r>
              <a:rPr lang="en-US" dirty="0" smtClean="0">
                <a:solidFill>
                  <a:schemeClr val="bg1"/>
                </a:solidFill>
              </a:rPr>
              <a:t>Manager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Level Manager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Input Manager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 Manger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Physics Manager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Animation Manager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Audio Manager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Rendering Manager</a:t>
            </a:r>
          </a:p>
        </p:txBody>
      </p:sp>
    </p:spTree>
    <p:extLst>
      <p:ext uri="{BB962C8B-B14F-4D97-AF65-F5344CB8AC3E}">
        <p14:creationId xmlns:p14="http://schemas.microsoft.com/office/powerpoint/2010/main" val="2082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77" y="205292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Code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401" y="1495314"/>
            <a:ext cx="8946541" cy="492520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At the start of each level, the Level Manager reads the level data file and stores the level information in a data structure.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also maintains the level state. At the end of the level it loads new level data.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Level Manager passes on this information to the Physics Manager which initializes the physics engine. When a new level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physics manager uses the Box2D physics engine which does cool stuff like ray casting, collision detection, applying force on the player etc.,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280382" y="1895561"/>
            <a:ext cx="2496074" cy="795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Manager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864401" y="2293327"/>
            <a:ext cx="2496074" cy="795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 Manager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609686" y="4420068"/>
            <a:ext cx="2496074" cy="795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 Manager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8448420" y="1597613"/>
            <a:ext cx="2496074" cy="795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Manager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406243" y="4364968"/>
            <a:ext cx="2496074" cy="795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776456" y="2293327"/>
            <a:ext cx="1087945" cy="39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 flipV="1">
            <a:off x="7360475" y="1995379"/>
            <a:ext cx="1087945" cy="69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9696457" y="2393145"/>
            <a:ext cx="0" cy="202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8" idx="3"/>
          </p:cNvCxnSpPr>
          <p:nvPr/>
        </p:nvCxnSpPr>
        <p:spPr>
          <a:xfrm flipH="1" flipV="1">
            <a:off x="3902317" y="4762734"/>
            <a:ext cx="4707369" cy="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450" y="5820143"/>
            <a:ext cx="9404723" cy="1400530"/>
          </a:xfrm>
        </p:spPr>
        <p:txBody>
          <a:bodyPr/>
          <a:lstStyle/>
          <a:p>
            <a:r>
              <a:rPr lang="en-US" sz="3200" dirty="0" smtClean="0"/>
              <a:t>Physics Manager Class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33"/>
            <a:ext cx="6267450" cy="690871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0"/>
            <a:ext cx="7424646" cy="58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28784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63" y="0"/>
            <a:ext cx="8088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 Faced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650"/>
            <a:ext cx="8946541" cy="48577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Understanding the box2D Coordinate system and the scale of objects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Problem was converting the simulations to OpenGL and display it on screen.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Way I fixed it was to change the OpenGL coordinate system to align with the box 2D coordinate system.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Other Challenges include the way </a:t>
            </a:r>
            <a:r>
              <a:rPr lang="en-US" dirty="0" err="1" smtClean="0">
                <a:solidFill>
                  <a:schemeClr val="bg1"/>
                </a:solidFill>
              </a:rPr>
              <a:t>RayCasting</a:t>
            </a:r>
            <a:r>
              <a:rPr lang="en-US" dirty="0" smtClean="0">
                <a:solidFill>
                  <a:schemeClr val="bg1"/>
                </a:solidFill>
              </a:rPr>
              <a:t> behaves in box2D.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also had a hard time in drawing textures on screen – had to mess around with the order in which I draw the quad to get it to working.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Same thing with the ‘u’ ‘v’ texture mapping with the orthogonal coordinates I chose.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to work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Level Manager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Memory Manager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Animation Manager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Mechanics like Enemy AI and more dynamic objects in the scene.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325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Portal 2D </vt:lpstr>
      <vt:lpstr>Game Mechanics</vt:lpstr>
      <vt:lpstr>Code Architecture</vt:lpstr>
      <vt:lpstr>Code Flow</vt:lpstr>
      <vt:lpstr>PowerPoint Presentation</vt:lpstr>
      <vt:lpstr>Physics Manager Class</vt:lpstr>
      <vt:lpstr>PowerPoint Presentation</vt:lpstr>
      <vt:lpstr>Challenges Faced </vt:lpstr>
      <vt:lpstr>Things to work 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2D</dc:title>
  <dc:creator>Mahesh Velegonda</dc:creator>
  <cp:lastModifiedBy>Mahesh Velegonda</cp:lastModifiedBy>
  <cp:revision>16</cp:revision>
  <dcterms:created xsi:type="dcterms:W3CDTF">2014-11-25T11:34:50Z</dcterms:created>
  <dcterms:modified xsi:type="dcterms:W3CDTF">2014-11-25T13:56:18Z</dcterms:modified>
</cp:coreProperties>
</file>