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2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7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8B2B-BB42-4B68-9B67-D3EAE9ADDE5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C867-167E-4AC5-AF5B-FDB5981D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2" y="212502"/>
            <a:ext cx="3859798" cy="6432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00" y="212502"/>
            <a:ext cx="3859798" cy="6432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08" y="212502"/>
            <a:ext cx="3859798" cy="64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8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2" y="212503"/>
            <a:ext cx="3859798" cy="6432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00" y="212503"/>
            <a:ext cx="3859798" cy="6432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08" y="212503"/>
            <a:ext cx="3859798" cy="64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6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2" y="212503"/>
            <a:ext cx="3859797" cy="6432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00" y="212503"/>
            <a:ext cx="3859797" cy="64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1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Sanjeewa Perera</dc:creator>
  <cp:lastModifiedBy>Sanjeewa Perera</cp:lastModifiedBy>
  <cp:revision>1</cp:revision>
  <dcterms:created xsi:type="dcterms:W3CDTF">2016-06-07T06:55:04Z</dcterms:created>
  <dcterms:modified xsi:type="dcterms:W3CDTF">2016-06-07T06:55:39Z</dcterms:modified>
</cp:coreProperties>
</file>