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8" r:id="rId8"/>
    <p:sldId id="264"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13-01-2024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r>
              <a:rPr lang="en-US"/>
              <a:t>12/01/2024</a:t>
            </a:r>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r>
              <a:rPr lang="en-IN"/>
              <a:t>Console-Based Internet Download Manager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4713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12/01/2024</a:t>
            </a:r>
            <a:endParaRPr lang="en-IN"/>
          </a:p>
        </p:txBody>
      </p:sp>
      <p:sp>
        <p:nvSpPr>
          <p:cNvPr id="5" name="Footer Placeholder 4"/>
          <p:cNvSpPr>
            <a:spLocks noGrp="1"/>
          </p:cNvSpPr>
          <p:nvPr>
            <p:ph type="ftr" sz="quarter" idx="11"/>
          </p:nvPr>
        </p:nvSpPr>
        <p:spPr/>
        <p:txBody>
          <a:bodyPr/>
          <a:lstStyle/>
          <a:p>
            <a:r>
              <a:rPr lang="en-IN"/>
              <a:t>Console-Based Internet Download Manager</a:t>
            </a:r>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3210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12/01/2024</a:t>
            </a:r>
            <a:endParaRPr lang="en-IN"/>
          </a:p>
        </p:txBody>
      </p:sp>
      <p:sp>
        <p:nvSpPr>
          <p:cNvPr id="5" name="Footer Placeholder 4"/>
          <p:cNvSpPr>
            <a:spLocks noGrp="1"/>
          </p:cNvSpPr>
          <p:nvPr>
            <p:ph type="ftr" sz="quarter" idx="11"/>
          </p:nvPr>
        </p:nvSpPr>
        <p:spPr/>
        <p:txBody>
          <a:bodyPr/>
          <a:lstStyle/>
          <a:p>
            <a:r>
              <a:rPr lang="en-IN"/>
              <a:t>Console-Based Internet Download Manager</a:t>
            </a:r>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2917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12/01/2024</a:t>
            </a:r>
            <a:endParaRPr lang="en-IN"/>
          </a:p>
        </p:txBody>
      </p:sp>
      <p:sp>
        <p:nvSpPr>
          <p:cNvPr id="5" name="Footer Placeholder 4"/>
          <p:cNvSpPr>
            <a:spLocks noGrp="1"/>
          </p:cNvSpPr>
          <p:nvPr>
            <p:ph type="ftr" sz="quarter" idx="11"/>
          </p:nvPr>
        </p:nvSpPr>
        <p:spPr/>
        <p:txBody>
          <a:bodyPr/>
          <a:lstStyle/>
          <a:p>
            <a:r>
              <a:rPr lang="en-IN"/>
              <a:t>Console-Based Internet Download Manager</a:t>
            </a:r>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a:extLst>
              <a:ext uri="{FF2B5EF4-FFF2-40B4-BE49-F238E27FC236}">
                <a16:creationId xmlns:a16="http://schemas.microsoft.com/office/drawing/2014/main"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3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12/01/2024</a:t>
            </a:r>
            <a:endParaRPr lang="en-IN"/>
          </a:p>
        </p:txBody>
      </p:sp>
      <p:sp>
        <p:nvSpPr>
          <p:cNvPr id="5" name="Footer Placeholder 4"/>
          <p:cNvSpPr>
            <a:spLocks noGrp="1"/>
          </p:cNvSpPr>
          <p:nvPr>
            <p:ph type="ftr" sz="quarter" idx="11"/>
          </p:nvPr>
        </p:nvSpPr>
        <p:spPr/>
        <p:txBody>
          <a:bodyPr/>
          <a:lstStyle/>
          <a:p>
            <a:r>
              <a:rPr lang="en-IN"/>
              <a:t>Console-Based Internet Download Manager</a:t>
            </a:r>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076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12/01/2024</a:t>
            </a:r>
            <a:endParaRPr lang="en-IN"/>
          </a:p>
        </p:txBody>
      </p:sp>
      <p:sp>
        <p:nvSpPr>
          <p:cNvPr id="6" name="Footer Placeholder 5"/>
          <p:cNvSpPr>
            <a:spLocks noGrp="1"/>
          </p:cNvSpPr>
          <p:nvPr>
            <p:ph type="ftr" sz="quarter" idx="11"/>
          </p:nvPr>
        </p:nvSpPr>
        <p:spPr/>
        <p:txBody>
          <a:bodyPr/>
          <a:lstStyle/>
          <a:p>
            <a:r>
              <a:rPr lang="en-IN"/>
              <a:t>Console-Based Internet Download Manager</a:t>
            </a:r>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1126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12/01/2024</a:t>
            </a:r>
            <a:endParaRPr lang="en-IN"/>
          </a:p>
        </p:txBody>
      </p:sp>
      <p:sp>
        <p:nvSpPr>
          <p:cNvPr id="8" name="Footer Placeholder 7"/>
          <p:cNvSpPr>
            <a:spLocks noGrp="1"/>
          </p:cNvSpPr>
          <p:nvPr>
            <p:ph type="ftr" sz="quarter" idx="11"/>
          </p:nvPr>
        </p:nvSpPr>
        <p:spPr/>
        <p:txBody>
          <a:bodyPr/>
          <a:lstStyle/>
          <a:p>
            <a:r>
              <a:rPr lang="en-IN"/>
              <a:t>Console-Based Internet Download Manager</a:t>
            </a:r>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8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12/01/2024</a:t>
            </a:r>
            <a:endParaRPr lang="en-IN"/>
          </a:p>
        </p:txBody>
      </p:sp>
      <p:sp>
        <p:nvSpPr>
          <p:cNvPr id="4" name="Footer Placeholder 3"/>
          <p:cNvSpPr>
            <a:spLocks noGrp="1"/>
          </p:cNvSpPr>
          <p:nvPr>
            <p:ph type="ftr" sz="quarter" idx="11"/>
          </p:nvPr>
        </p:nvSpPr>
        <p:spPr/>
        <p:txBody>
          <a:bodyPr/>
          <a:lstStyle/>
          <a:p>
            <a:r>
              <a:rPr lang="en-IN"/>
              <a:t>Console-Based Internet Download Manager</a:t>
            </a:r>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7464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12/01/2024</a:t>
            </a:r>
            <a:endParaRPr lang="en-IN"/>
          </a:p>
        </p:txBody>
      </p:sp>
      <p:sp>
        <p:nvSpPr>
          <p:cNvPr id="3" name="Footer Placeholder 2"/>
          <p:cNvSpPr>
            <a:spLocks noGrp="1"/>
          </p:cNvSpPr>
          <p:nvPr>
            <p:ph type="ftr" sz="quarter" idx="11"/>
          </p:nvPr>
        </p:nvSpPr>
        <p:spPr/>
        <p:txBody>
          <a:bodyPr/>
          <a:lstStyle/>
          <a:p>
            <a:r>
              <a:rPr lang="en-IN"/>
              <a:t>Console-Based Internet Download Manager</a:t>
            </a:r>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240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12/01/2024</a:t>
            </a:r>
            <a:endParaRPr lang="en-IN"/>
          </a:p>
        </p:txBody>
      </p:sp>
      <p:sp>
        <p:nvSpPr>
          <p:cNvPr id="6" name="Footer Placeholder 5"/>
          <p:cNvSpPr>
            <a:spLocks noGrp="1"/>
          </p:cNvSpPr>
          <p:nvPr>
            <p:ph type="ftr" sz="quarter" idx="11"/>
          </p:nvPr>
        </p:nvSpPr>
        <p:spPr/>
        <p:txBody>
          <a:bodyPr/>
          <a:lstStyle/>
          <a:p>
            <a:r>
              <a:rPr lang="en-IN"/>
              <a:t>Console-Based Internet Download Manager</a:t>
            </a:r>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76463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12/01/2024</a:t>
            </a:r>
            <a:endParaRPr lang="en-IN"/>
          </a:p>
        </p:txBody>
      </p:sp>
      <p:sp>
        <p:nvSpPr>
          <p:cNvPr id="6" name="Footer Placeholder 5"/>
          <p:cNvSpPr>
            <a:spLocks noGrp="1"/>
          </p:cNvSpPr>
          <p:nvPr>
            <p:ph type="ftr" sz="quarter" idx="11"/>
          </p:nvPr>
        </p:nvSpPr>
        <p:spPr/>
        <p:txBody>
          <a:bodyPr/>
          <a:lstStyle/>
          <a:p>
            <a:r>
              <a:rPr lang="en-IN"/>
              <a:t>Console-Based Internet Download Manager</a:t>
            </a:r>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130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r>
              <a:rPr lang="en-US"/>
              <a:t>12/01/2024</a:t>
            </a:r>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r>
              <a:rPr lang="en-IN"/>
              <a:t>Console-Based Internet Download Manager</a:t>
            </a:r>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E162-9269-475D-82BD-7ED6F020D39C}"/>
              </a:ext>
            </a:extLst>
          </p:cNvPr>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fontScale="90000"/>
          </a:bodyPr>
          <a:lstStyle/>
          <a:p>
            <a:pPr>
              <a:lnSpc>
                <a:spcPct val="100000"/>
              </a:lnSpc>
              <a:spcBef>
                <a:spcPts val="600"/>
              </a:spcBef>
              <a:spcAft>
                <a:spcPts val="1200"/>
              </a:spcAft>
            </a:pPr>
            <a:r>
              <a:rPr lang="en-US" sz="2700" dirty="0">
                <a:solidFill>
                  <a:srgbClr val="FF0000"/>
                </a:solidFill>
                <a:cs typeface="Leelawadee" panose="020B0502040204020203"/>
              </a:rPr>
              <a:t>External Project Presentation of Computer Networking(CSE 3034)</a:t>
            </a:r>
            <a:br>
              <a:rPr lang="en-US" sz="2700" dirty="0">
                <a:solidFill>
                  <a:srgbClr val="FF0000"/>
                </a:solidFill>
                <a:cs typeface="Leelawadee" panose="020B0502040204020203"/>
              </a:rPr>
            </a:br>
            <a:r>
              <a:rPr lang="en-US" sz="2700" b="0" dirty="0">
                <a:cs typeface="Leelawadee" panose="020B0502040204020203"/>
              </a:rPr>
              <a:t>on</a:t>
            </a:r>
            <a:br>
              <a:rPr lang="en-US" dirty="0">
                <a:cs typeface="Leelawadee" panose="020B0502040204020203"/>
              </a:rPr>
            </a:br>
            <a:r>
              <a:rPr lang="en-US" sz="2200" dirty="0"/>
              <a:t>[A console-based Internet Download Manager (IDM) using Java]</a:t>
            </a:r>
            <a:endParaRPr lang="en-IN" sz="2200" dirty="0">
              <a:cs typeface="Leelawadee" panose="020B0502040204020203"/>
            </a:endParaRPr>
          </a:p>
        </p:txBody>
      </p:sp>
      <p:sp>
        <p:nvSpPr>
          <p:cNvPr id="4" name="Subtitle 2">
            <a:extLst>
              <a:ext uri="{FF2B5EF4-FFF2-40B4-BE49-F238E27FC236}">
                <a16:creationId xmlns:a16="http://schemas.microsoft.com/office/drawing/2014/main" id="{CBF480FF-180A-4C81-A907-DD371FF4ACE9}"/>
              </a:ext>
            </a:extLst>
          </p:cNvPr>
          <p:cNvSpPr txBox="1">
            <a:spLocks/>
          </p:cNvSpPr>
          <p:nvPr/>
        </p:nvSpPr>
        <p:spPr>
          <a:xfrm>
            <a:off x="5519928" y="2109871"/>
            <a:ext cx="3288792" cy="229514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Presented by</a:t>
            </a:r>
          </a:p>
          <a:p>
            <a:pPr algn="l"/>
            <a:r>
              <a:rPr lang="en-US" sz="2200" dirty="0">
                <a:solidFill>
                  <a:schemeClr val="tx1"/>
                </a:solidFill>
              </a:rPr>
              <a:t>Shiv Shankar </a:t>
            </a:r>
            <a:r>
              <a:rPr lang="en-US" sz="2200" dirty="0" err="1">
                <a:solidFill>
                  <a:schemeClr val="tx1"/>
                </a:solidFill>
              </a:rPr>
              <a:t>Malla</a:t>
            </a:r>
            <a:r>
              <a:rPr lang="en-US" sz="2200" dirty="0">
                <a:solidFill>
                  <a:schemeClr val="tx1"/>
                </a:solidFill>
              </a:rPr>
              <a:t>(2141013058)</a:t>
            </a:r>
          </a:p>
          <a:p>
            <a:pPr algn="l"/>
            <a:r>
              <a:rPr lang="en-US" sz="2200" dirty="0">
                <a:solidFill>
                  <a:schemeClr val="tx1"/>
                </a:solidFill>
              </a:rPr>
              <a:t> </a:t>
            </a:r>
            <a:r>
              <a:rPr lang="en-US" sz="2200" dirty="0" err="1">
                <a:solidFill>
                  <a:schemeClr val="tx1"/>
                </a:solidFill>
              </a:rPr>
              <a:t>Pritish</a:t>
            </a:r>
            <a:r>
              <a:rPr lang="en-US" sz="2200" dirty="0">
                <a:solidFill>
                  <a:schemeClr val="tx1"/>
                </a:solidFill>
              </a:rPr>
              <a:t> Mishra  ( 2141013125)</a:t>
            </a:r>
          </a:p>
          <a:p>
            <a:pPr algn="l"/>
            <a:r>
              <a:rPr lang="en-US" sz="2200" dirty="0">
                <a:solidFill>
                  <a:schemeClr val="tx1"/>
                </a:solidFill>
              </a:rPr>
              <a:t> </a:t>
            </a:r>
            <a:r>
              <a:rPr lang="en-US" sz="2200" dirty="0" err="1">
                <a:solidFill>
                  <a:schemeClr val="tx1"/>
                </a:solidFill>
              </a:rPr>
              <a:t>Neha</a:t>
            </a:r>
            <a:r>
              <a:rPr lang="en-US" sz="2200" dirty="0">
                <a:solidFill>
                  <a:schemeClr val="tx1"/>
                </a:solidFill>
              </a:rPr>
              <a:t> </a:t>
            </a:r>
            <a:r>
              <a:rPr lang="en-US" sz="2200" dirty="0" err="1">
                <a:solidFill>
                  <a:schemeClr val="tx1"/>
                </a:solidFill>
              </a:rPr>
              <a:t>Mohanta</a:t>
            </a:r>
            <a:r>
              <a:rPr lang="en-US" sz="2200" dirty="0">
                <a:solidFill>
                  <a:schemeClr val="tx1"/>
                </a:solidFill>
              </a:rPr>
              <a:t>  (2141013315)</a:t>
            </a:r>
          </a:p>
          <a:p>
            <a:pPr algn="l"/>
            <a:r>
              <a:rPr lang="en-US" sz="2200" dirty="0">
                <a:solidFill>
                  <a:schemeClr val="tx1"/>
                </a:solidFill>
              </a:rPr>
              <a:t> </a:t>
            </a:r>
            <a:r>
              <a:rPr lang="en-US" sz="2200" dirty="0" err="1">
                <a:solidFill>
                  <a:schemeClr val="tx1"/>
                </a:solidFill>
              </a:rPr>
              <a:t>Maheshwar</a:t>
            </a:r>
            <a:r>
              <a:rPr lang="en-US" sz="2200" dirty="0">
                <a:solidFill>
                  <a:schemeClr val="tx1"/>
                </a:solidFill>
              </a:rPr>
              <a:t> Nag (2141014002)</a:t>
            </a:r>
          </a:p>
          <a:p>
            <a:pPr algn="l"/>
            <a:r>
              <a:rPr lang="en-US" sz="2200" dirty="0">
                <a:solidFill>
                  <a:schemeClr val="tx1"/>
                </a:solidFill>
              </a:rPr>
              <a:t> </a:t>
            </a:r>
            <a:r>
              <a:rPr lang="en-US" sz="2200" dirty="0" err="1">
                <a:solidFill>
                  <a:schemeClr val="tx1"/>
                </a:solidFill>
              </a:rPr>
              <a:t>Shivangi</a:t>
            </a:r>
            <a:r>
              <a:rPr lang="en-US" sz="2200" dirty="0">
                <a:solidFill>
                  <a:schemeClr val="tx1"/>
                </a:solidFill>
              </a:rPr>
              <a:t> </a:t>
            </a:r>
            <a:r>
              <a:rPr lang="en-US" sz="2200" dirty="0" err="1">
                <a:solidFill>
                  <a:schemeClr val="tx1"/>
                </a:solidFill>
              </a:rPr>
              <a:t>Nayak</a:t>
            </a:r>
            <a:r>
              <a:rPr lang="en-US" sz="2200" dirty="0">
                <a:solidFill>
                  <a:schemeClr val="tx1"/>
                </a:solidFill>
              </a:rPr>
              <a:t> (2141014086)</a:t>
            </a:r>
          </a:p>
          <a:p>
            <a:endParaRPr lang="en-US" dirty="0">
              <a:solidFill>
                <a:schemeClr val="tx1"/>
              </a:solidFill>
            </a:endParaRPr>
          </a:p>
        </p:txBody>
      </p:sp>
      <p:pic>
        <p:nvPicPr>
          <p:cNvPr id="5" name="Picture">
            <a:extLst>
              <a:ext uri="{FF2B5EF4-FFF2-40B4-BE49-F238E27FC236}">
                <a16:creationId xmlns:a16="http://schemas.microsoft.com/office/drawing/2014/main" id="{FDF4EF9C-1C59-4B21-AC6D-C604B3D05DC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520440" y="2550478"/>
            <a:ext cx="1847850" cy="1847215"/>
          </a:xfrm>
          <a:prstGeom prst="rect">
            <a:avLst/>
          </a:prstGeom>
          <a:noFill/>
          <a:ln w="9525">
            <a:noFill/>
            <a:miter lim="800000"/>
            <a:headEnd/>
            <a:tailEnd/>
          </a:ln>
        </p:spPr>
      </p:pic>
      <p:sp>
        <p:nvSpPr>
          <p:cNvPr id="6" name="Subtitle 2">
            <a:extLst>
              <a:ext uri="{FF2B5EF4-FFF2-40B4-BE49-F238E27FC236}">
                <a16:creationId xmlns:a16="http://schemas.microsoft.com/office/drawing/2014/main"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D56E70F7-CC93-4CD3-83E5-7FA138D63B4F}"/>
              </a:ext>
            </a:extLst>
          </p:cNvPr>
          <p:cNvSpPr txBox="1">
            <a:spLocks/>
          </p:cNvSpPr>
          <p:nvPr/>
        </p:nvSpPr>
        <p:spPr>
          <a:xfrm>
            <a:off x="265176" y="4782311"/>
            <a:ext cx="8641080" cy="1830863"/>
          </a:xfrm>
          <a:prstGeom prst="round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a:t>
            </a:r>
          </a:p>
          <a:p>
            <a:r>
              <a:rPr lang="en-US" sz="2400" b="1" dirty="0">
                <a:cs typeface="Leelawadee" panose="020B0502040204020203"/>
              </a:rPr>
              <a:t>Institute of Technical Education &amp; Research (FET)</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Jan, 2024</a:t>
            </a:r>
            <a:endParaRPr lang="en-IN" sz="1800" dirty="0">
              <a:cs typeface="Leelawadee" panose="020B0502040204020203"/>
            </a:endParaRPr>
          </a:p>
        </p:txBody>
      </p:sp>
      <p:sp>
        <p:nvSpPr>
          <p:cNvPr id="12" name="Subtitle 2">
            <a:extLst>
              <a:ext uri="{FF2B5EF4-FFF2-40B4-BE49-F238E27FC236}">
                <a16:creationId xmlns:a16="http://schemas.microsoft.com/office/drawing/2014/main" id="{88A6259B-0FB2-F5CA-61FA-9C49DAEE1239}"/>
              </a:ext>
            </a:extLst>
          </p:cNvPr>
          <p:cNvSpPr txBox="1">
            <a:spLocks/>
          </p:cNvSpPr>
          <p:nvPr/>
        </p:nvSpPr>
        <p:spPr>
          <a:xfrm>
            <a:off x="172437" y="2554886"/>
            <a:ext cx="3154680" cy="14051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Supervisor</a:t>
            </a:r>
          </a:p>
          <a:p>
            <a:r>
              <a:rPr lang="en-US" sz="2200" dirty="0" err="1">
                <a:solidFill>
                  <a:schemeClr val="tx1"/>
                </a:solidFill>
              </a:rPr>
              <a:t>Asutosh</a:t>
            </a:r>
            <a:r>
              <a:rPr lang="en-US" sz="2200" dirty="0">
                <a:solidFill>
                  <a:schemeClr val="tx1"/>
                </a:solidFill>
              </a:rPr>
              <a:t> </a:t>
            </a:r>
            <a:r>
              <a:rPr lang="en-US" sz="2200" dirty="0" err="1">
                <a:solidFill>
                  <a:schemeClr val="tx1"/>
                </a:solidFill>
              </a:rPr>
              <a:t>Chakrabarthy</a:t>
            </a:r>
            <a:endParaRPr lang="en-US" sz="2200" dirty="0">
              <a:solidFill>
                <a:schemeClr val="tx1"/>
              </a:solidFill>
            </a:endParaRPr>
          </a:p>
          <a:p>
            <a:r>
              <a:rPr lang="en-US" sz="2200" dirty="0">
                <a:solidFill>
                  <a:schemeClr val="tx1"/>
                </a:solidFill>
              </a:rPr>
              <a:t>(Professor)</a:t>
            </a:r>
          </a:p>
          <a:p>
            <a:endParaRPr lang="en-US" dirty="0">
              <a:solidFill>
                <a:schemeClr val="tx1"/>
              </a:solidFill>
            </a:endParaRPr>
          </a:p>
        </p:txBody>
      </p:sp>
    </p:spTree>
    <p:extLst>
      <p:ext uri="{BB962C8B-B14F-4D97-AF65-F5344CB8AC3E}">
        <p14:creationId xmlns:p14="http://schemas.microsoft.com/office/powerpoint/2010/main" val="94369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A4-639D-4F22-9C5D-BDE292E17FEE}"/>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7FECB66A-9D60-4D94-A1A7-D1A557742DB5}"/>
              </a:ext>
            </a:extLst>
          </p:cNvPr>
          <p:cNvSpPr>
            <a:spLocks noGrp="1"/>
          </p:cNvSpPr>
          <p:nvPr>
            <p:ph idx="1"/>
          </p:nvPr>
        </p:nvSpPr>
        <p:spPr/>
        <p:txBody>
          <a:bodyPr/>
          <a:lstStyle/>
          <a:p>
            <a:endParaRPr lang="en-IN"/>
          </a:p>
        </p:txBody>
      </p:sp>
      <p:pic>
        <p:nvPicPr>
          <p:cNvPr id="1028" name="Picture 4" descr="https://previews.123rf.com/images/flybird163/flybird1631508/flybird163150800853/44052098-any-questions-question-write-on-paper.jpg">
            <a:extLst>
              <a:ext uri="{FF2B5EF4-FFF2-40B4-BE49-F238E27FC236}">
                <a16:creationId xmlns:a16="http://schemas.microsoft.com/office/drawing/2014/main" id="{34A8A78E-62E6-465D-B222-3CDC96F0D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57" y="1008403"/>
            <a:ext cx="7826374" cy="519584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ECA67BCC-CA7F-90DB-451B-1F2D4A101693}"/>
              </a:ext>
            </a:extLst>
          </p:cNvPr>
          <p:cNvSpPr>
            <a:spLocks noGrp="1"/>
          </p:cNvSpPr>
          <p:nvPr>
            <p:ph type="ftr" sz="quarter" idx="11"/>
          </p:nvPr>
        </p:nvSpPr>
        <p:spPr/>
        <p:txBody>
          <a:bodyPr/>
          <a:lstStyle/>
          <a:p>
            <a:r>
              <a:rPr lang="en-IN"/>
              <a:t>Console-Based Internet Download Manager</a:t>
            </a:r>
          </a:p>
        </p:txBody>
      </p:sp>
      <p:sp>
        <p:nvSpPr>
          <p:cNvPr id="8" name="Date Placeholder 7">
            <a:extLst>
              <a:ext uri="{FF2B5EF4-FFF2-40B4-BE49-F238E27FC236}">
                <a16:creationId xmlns:a16="http://schemas.microsoft.com/office/drawing/2014/main" id="{CBF389C8-560F-3598-8017-FAD7878E85A2}"/>
              </a:ext>
            </a:extLst>
          </p:cNvPr>
          <p:cNvSpPr>
            <a:spLocks noGrp="1"/>
          </p:cNvSpPr>
          <p:nvPr>
            <p:ph type="dt" sz="half" idx="10"/>
          </p:nvPr>
        </p:nvSpPr>
        <p:spPr/>
        <p:txBody>
          <a:bodyPr/>
          <a:lstStyle/>
          <a:p>
            <a:r>
              <a:rPr lang="en-US"/>
              <a:t>12/01/2024</a:t>
            </a:r>
            <a:endParaRPr lang="en-IN"/>
          </a:p>
        </p:txBody>
      </p:sp>
      <p:sp>
        <p:nvSpPr>
          <p:cNvPr id="9" name="Slide Number Placeholder 8">
            <a:extLst>
              <a:ext uri="{FF2B5EF4-FFF2-40B4-BE49-F238E27FC236}">
                <a16:creationId xmlns:a16="http://schemas.microsoft.com/office/drawing/2014/main" id="{BF2D932F-8F52-560F-DE79-A705B6FC4DE0}"/>
              </a:ext>
            </a:extLst>
          </p:cNvPr>
          <p:cNvSpPr>
            <a:spLocks noGrp="1"/>
          </p:cNvSpPr>
          <p:nvPr>
            <p:ph type="sldNum" sz="quarter" idx="12"/>
          </p:nvPr>
        </p:nvSpPr>
        <p:spPr/>
        <p:txBody>
          <a:bodyPr/>
          <a:lstStyle/>
          <a:p>
            <a:fld id="{ADFB7573-0EEC-4F18-B4D8-B9624EC7F9C7}" type="slidenum">
              <a:rPr lang="en-IN" smtClean="0"/>
              <a:t>10</a:t>
            </a:fld>
            <a:endParaRPr lang="en-IN"/>
          </a:p>
        </p:txBody>
      </p:sp>
    </p:spTree>
    <p:extLst>
      <p:ext uri="{BB962C8B-B14F-4D97-AF65-F5344CB8AC3E}">
        <p14:creationId xmlns:p14="http://schemas.microsoft.com/office/powerpoint/2010/main" val="94181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F26-A5B0-4D4A-A392-E6F1E5BCDCA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A10080B-4FC2-48F5-8185-95684B1566ED}"/>
              </a:ext>
            </a:extLst>
          </p:cNvPr>
          <p:cNvSpPr>
            <a:spLocks noGrp="1"/>
          </p:cNvSpPr>
          <p:nvPr>
            <p:ph idx="1"/>
          </p:nvPr>
        </p:nvSpPr>
        <p:spPr/>
        <p:txBody>
          <a:bodyPr/>
          <a:lstStyle/>
          <a:p>
            <a:endParaRPr lang="en-IN" dirty="0"/>
          </a:p>
        </p:txBody>
      </p:sp>
      <p:pic>
        <p:nvPicPr>
          <p:cNvPr id="2050" name="Picture 2" descr="https://i0.wp.com/sociallover.net/wp-content/uploads/2017/04/thank-you-images-for-ppt.png">
            <a:extLst>
              <a:ext uri="{FF2B5EF4-FFF2-40B4-BE49-F238E27FC236}">
                <a16:creationId xmlns:a16="http://schemas.microsoft.com/office/drawing/2014/main" id="{B3A3EA86-8122-4F5A-A3D8-2B0B9ADC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956418"/>
            <a:ext cx="8791402" cy="4945164"/>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4A997C67-57E1-A954-9620-58A328A38FEB}"/>
              </a:ext>
            </a:extLst>
          </p:cNvPr>
          <p:cNvSpPr>
            <a:spLocks noGrp="1"/>
          </p:cNvSpPr>
          <p:nvPr>
            <p:ph type="ftr" sz="quarter" idx="11"/>
          </p:nvPr>
        </p:nvSpPr>
        <p:spPr/>
        <p:txBody>
          <a:bodyPr/>
          <a:lstStyle/>
          <a:p>
            <a:r>
              <a:rPr lang="en-IN"/>
              <a:t>Console-Based Internet Download Manager</a:t>
            </a:r>
          </a:p>
        </p:txBody>
      </p:sp>
      <p:sp>
        <p:nvSpPr>
          <p:cNvPr id="8" name="Date Placeholder 7">
            <a:extLst>
              <a:ext uri="{FF2B5EF4-FFF2-40B4-BE49-F238E27FC236}">
                <a16:creationId xmlns:a16="http://schemas.microsoft.com/office/drawing/2014/main" id="{65C56ED7-8F94-9E30-36F0-50E86DD6DD60}"/>
              </a:ext>
            </a:extLst>
          </p:cNvPr>
          <p:cNvSpPr>
            <a:spLocks noGrp="1"/>
          </p:cNvSpPr>
          <p:nvPr>
            <p:ph type="dt" sz="half" idx="10"/>
          </p:nvPr>
        </p:nvSpPr>
        <p:spPr/>
        <p:txBody>
          <a:bodyPr/>
          <a:lstStyle/>
          <a:p>
            <a:r>
              <a:rPr lang="en-US"/>
              <a:t>12/01/2024</a:t>
            </a:r>
            <a:endParaRPr lang="en-IN"/>
          </a:p>
        </p:txBody>
      </p:sp>
      <p:sp>
        <p:nvSpPr>
          <p:cNvPr id="9" name="Slide Number Placeholder 8">
            <a:extLst>
              <a:ext uri="{FF2B5EF4-FFF2-40B4-BE49-F238E27FC236}">
                <a16:creationId xmlns:a16="http://schemas.microsoft.com/office/drawing/2014/main" id="{1FED593F-97C7-5408-EB16-68391DDA1E6C}"/>
              </a:ext>
            </a:extLst>
          </p:cNvPr>
          <p:cNvSpPr>
            <a:spLocks noGrp="1"/>
          </p:cNvSpPr>
          <p:nvPr>
            <p:ph type="sldNum" sz="quarter" idx="12"/>
          </p:nvPr>
        </p:nvSpPr>
        <p:spPr/>
        <p:txBody>
          <a:bodyPr/>
          <a:lstStyle/>
          <a:p>
            <a:fld id="{ADFB7573-0EEC-4F18-B4D8-B9624EC7F9C7}" type="slidenum">
              <a:rPr lang="en-IN" smtClean="0"/>
              <a:t>11</a:t>
            </a:fld>
            <a:endParaRPr lang="en-IN"/>
          </a:p>
        </p:txBody>
      </p:sp>
    </p:spTree>
    <p:extLst>
      <p:ext uri="{BB962C8B-B14F-4D97-AF65-F5344CB8AC3E}">
        <p14:creationId xmlns:p14="http://schemas.microsoft.com/office/powerpoint/2010/main" val="318386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446-FC6F-4323-8E5E-54D5298BCB5A}"/>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40241B09-66EE-494B-AB83-084049831A1E}"/>
              </a:ext>
            </a:extLst>
          </p:cNvPr>
          <p:cNvSpPr>
            <a:spLocks noGrp="1"/>
          </p:cNvSpPr>
          <p:nvPr>
            <p:ph idx="1"/>
          </p:nvPr>
        </p:nvSpPr>
        <p:spPr/>
        <p:txBody>
          <a:bodyPr>
            <a:normAutofit/>
          </a:bodyPr>
          <a:lstStyle/>
          <a:p>
            <a:r>
              <a:rPr lang="en-US" dirty="0"/>
              <a:t>Introduction	</a:t>
            </a:r>
          </a:p>
          <a:p>
            <a:r>
              <a:rPr lang="en-US" dirty="0"/>
              <a:t>Problem statement	</a:t>
            </a:r>
          </a:p>
          <a:p>
            <a:r>
              <a:rPr lang="en-US" dirty="0"/>
              <a:t>Methodology	</a:t>
            </a:r>
          </a:p>
          <a:p>
            <a:r>
              <a:rPr lang="en-US" dirty="0"/>
              <a:t>Implementation	</a:t>
            </a:r>
          </a:p>
          <a:p>
            <a:r>
              <a:rPr lang="en-US" dirty="0"/>
              <a:t>Result and Interpretation</a:t>
            </a:r>
          </a:p>
          <a:p>
            <a:r>
              <a:rPr lang="en-US" dirty="0"/>
              <a:t>Conclusion</a:t>
            </a:r>
          </a:p>
          <a:p>
            <a:endParaRPr lang="en-IN" dirty="0"/>
          </a:p>
        </p:txBody>
      </p:sp>
      <p:sp>
        <p:nvSpPr>
          <p:cNvPr id="7" name="Footer Placeholder 6">
            <a:extLst>
              <a:ext uri="{FF2B5EF4-FFF2-40B4-BE49-F238E27FC236}">
                <a16:creationId xmlns:a16="http://schemas.microsoft.com/office/drawing/2014/main" id="{734E14B3-000C-8911-9088-9E14BAAAF292}"/>
              </a:ext>
            </a:extLst>
          </p:cNvPr>
          <p:cNvSpPr>
            <a:spLocks noGrp="1"/>
          </p:cNvSpPr>
          <p:nvPr>
            <p:ph type="ftr" sz="quarter" idx="11"/>
          </p:nvPr>
        </p:nvSpPr>
        <p:spPr/>
        <p:txBody>
          <a:bodyPr/>
          <a:lstStyle/>
          <a:p>
            <a:r>
              <a:rPr lang="en-IN"/>
              <a:t>Console-Based Internet Download Manager</a:t>
            </a:r>
          </a:p>
        </p:txBody>
      </p:sp>
      <p:sp>
        <p:nvSpPr>
          <p:cNvPr id="8" name="Date Placeholder 7">
            <a:extLst>
              <a:ext uri="{FF2B5EF4-FFF2-40B4-BE49-F238E27FC236}">
                <a16:creationId xmlns:a16="http://schemas.microsoft.com/office/drawing/2014/main" id="{9EAD2125-1495-0D08-7981-7EFDE61CE65B}"/>
              </a:ext>
            </a:extLst>
          </p:cNvPr>
          <p:cNvSpPr>
            <a:spLocks noGrp="1"/>
          </p:cNvSpPr>
          <p:nvPr>
            <p:ph type="dt" sz="half" idx="10"/>
          </p:nvPr>
        </p:nvSpPr>
        <p:spPr/>
        <p:txBody>
          <a:bodyPr/>
          <a:lstStyle/>
          <a:p>
            <a:r>
              <a:rPr lang="en-US"/>
              <a:t>12/01/2024</a:t>
            </a:r>
            <a:endParaRPr lang="en-IN"/>
          </a:p>
        </p:txBody>
      </p:sp>
      <p:sp>
        <p:nvSpPr>
          <p:cNvPr id="9" name="Slide Number Placeholder 8">
            <a:extLst>
              <a:ext uri="{FF2B5EF4-FFF2-40B4-BE49-F238E27FC236}">
                <a16:creationId xmlns:a16="http://schemas.microsoft.com/office/drawing/2014/main" id="{3A814EB2-9D84-C991-FADA-AB947CB5DC1E}"/>
              </a:ext>
            </a:extLst>
          </p:cNvPr>
          <p:cNvSpPr>
            <a:spLocks noGrp="1"/>
          </p:cNvSpPr>
          <p:nvPr>
            <p:ph type="sldNum" sz="quarter" idx="12"/>
          </p:nvPr>
        </p:nvSpPr>
        <p:spPr/>
        <p:txBody>
          <a:bodyPr/>
          <a:lstStyle/>
          <a:p>
            <a:fld id="{ADFB7573-0EEC-4F18-B4D8-B9624EC7F9C7}" type="slidenum">
              <a:rPr lang="en-IN" smtClean="0"/>
              <a:t>2</a:t>
            </a:fld>
            <a:endParaRPr lang="en-IN"/>
          </a:p>
        </p:txBody>
      </p:sp>
    </p:spTree>
    <p:extLst>
      <p:ext uri="{BB962C8B-B14F-4D97-AF65-F5344CB8AC3E}">
        <p14:creationId xmlns:p14="http://schemas.microsoft.com/office/powerpoint/2010/main" val="1769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539FD1C-EC1F-4F98-87A9-6C64F1FEC070}"/>
              </a:ext>
            </a:extLst>
          </p:cNvPr>
          <p:cNvSpPr>
            <a:spLocks noGrp="1"/>
          </p:cNvSpPr>
          <p:nvPr>
            <p:ph idx="1"/>
          </p:nvPr>
        </p:nvSpPr>
        <p:spPr/>
        <p:txBody>
          <a:bodyPr>
            <a:normAutofit/>
          </a:bodyPr>
          <a:lstStyle/>
          <a:p>
            <a:r>
              <a:rPr lang="en-US" sz="2400" dirty="0"/>
              <a:t>The project is a console-based Internet Download Manager (IDM) implemented in Java. The IDM allows users to download files from specified URLs and save them to designated local paths. The program is designed to be executed from the command line, requiring users to provide the file URL and destination path as command-line arguments. Utilizing Java’s </a:t>
            </a:r>
            <a:r>
              <a:rPr lang="en-US" sz="2400" dirty="0" err="1"/>
              <a:t>URLConnection</a:t>
            </a:r>
            <a:r>
              <a:rPr lang="en-US" sz="2400" dirty="0"/>
              <a:t> , the IDM’s core functionality is encapsulated in the </a:t>
            </a:r>
            <a:r>
              <a:rPr lang="en-US" sz="2400" dirty="0" err="1"/>
              <a:t>downloadFile</a:t>
            </a:r>
            <a:r>
              <a:rPr lang="en-US" sz="2400" dirty="0"/>
              <a:t> method, which reads from the input stream and writes to the output stream</a:t>
            </a:r>
            <a:endParaRPr lang="en-IN" sz="2400" dirty="0"/>
          </a:p>
        </p:txBody>
      </p:sp>
      <p:sp>
        <p:nvSpPr>
          <p:cNvPr id="7" name="Footer Placeholder 6">
            <a:extLst>
              <a:ext uri="{FF2B5EF4-FFF2-40B4-BE49-F238E27FC236}">
                <a16:creationId xmlns:a16="http://schemas.microsoft.com/office/drawing/2014/main" id="{DB12089E-E36E-873B-3B4A-F427FB34AA72}"/>
              </a:ext>
            </a:extLst>
          </p:cNvPr>
          <p:cNvSpPr>
            <a:spLocks noGrp="1"/>
          </p:cNvSpPr>
          <p:nvPr>
            <p:ph type="ftr" sz="quarter" idx="11"/>
          </p:nvPr>
        </p:nvSpPr>
        <p:spPr/>
        <p:txBody>
          <a:bodyPr/>
          <a:lstStyle/>
          <a:p>
            <a:r>
              <a:rPr lang="en-IN"/>
              <a:t>Console-Based Internet Download Manager</a:t>
            </a:r>
          </a:p>
        </p:txBody>
      </p:sp>
      <p:sp>
        <p:nvSpPr>
          <p:cNvPr id="8" name="Date Placeholder 7">
            <a:extLst>
              <a:ext uri="{FF2B5EF4-FFF2-40B4-BE49-F238E27FC236}">
                <a16:creationId xmlns:a16="http://schemas.microsoft.com/office/drawing/2014/main" id="{B59643A7-3A08-4ECD-40F3-FBAFE42A2941}"/>
              </a:ext>
            </a:extLst>
          </p:cNvPr>
          <p:cNvSpPr>
            <a:spLocks noGrp="1"/>
          </p:cNvSpPr>
          <p:nvPr>
            <p:ph type="dt" sz="half" idx="10"/>
          </p:nvPr>
        </p:nvSpPr>
        <p:spPr/>
        <p:txBody>
          <a:bodyPr/>
          <a:lstStyle/>
          <a:p>
            <a:r>
              <a:rPr lang="en-US"/>
              <a:t>12/01/2024</a:t>
            </a:r>
            <a:endParaRPr lang="en-IN"/>
          </a:p>
        </p:txBody>
      </p:sp>
      <p:sp>
        <p:nvSpPr>
          <p:cNvPr id="9" name="Slide Number Placeholder 8">
            <a:extLst>
              <a:ext uri="{FF2B5EF4-FFF2-40B4-BE49-F238E27FC236}">
                <a16:creationId xmlns:a16="http://schemas.microsoft.com/office/drawing/2014/main" id="{9BD28365-BFFB-4B3F-C5F1-BD2FA51AA178}"/>
              </a:ext>
            </a:extLst>
          </p:cNvPr>
          <p:cNvSpPr>
            <a:spLocks noGrp="1"/>
          </p:cNvSpPr>
          <p:nvPr>
            <p:ph type="sldNum" sz="quarter" idx="12"/>
          </p:nvPr>
        </p:nvSpPr>
        <p:spPr/>
        <p:txBody>
          <a:bodyPr/>
          <a:lstStyle/>
          <a:p>
            <a:fld id="{ADFB7573-0EEC-4F18-B4D8-B9624EC7F9C7}" type="slidenum">
              <a:rPr lang="en-IN" smtClean="0"/>
              <a:t>3</a:t>
            </a:fld>
            <a:endParaRPr lang="en-IN"/>
          </a:p>
        </p:txBody>
      </p:sp>
    </p:spTree>
    <p:extLst>
      <p:ext uri="{BB962C8B-B14F-4D97-AF65-F5344CB8AC3E}">
        <p14:creationId xmlns:p14="http://schemas.microsoft.com/office/powerpoint/2010/main" val="1168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67D-7919-4BD9-85F8-F9B052700BED}"/>
              </a:ext>
            </a:extLst>
          </p:cNvPr>
          <p:cNvSpPr>
            <a:spLocks noGrp="1"/>
          </p:cNvSpPr>
          <p:nvPr>
            <p:ph type="title"/>
          </p:nvPr>
        </p:nvSpPr>
        <p:spPr/>
        <p:txBody>
          <a:bodyPr>
            <a:normAutofit fontScale="90000"/>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7E8BA668-8ABC-489D-905A-8471DC562BAF}"/>
              </a:ext>
            </a:extLst>
          </p:cNvPr>
          <p:cNvSpPr>
            <a:spLocks noGrp="1"/>
          </p:cNvSpPr>
          <p:nvPr>
            <p:ph idx="1"/>
          </p:nvPr>
        </p:nvSpPr>
        <p:spPr/>
        <p:txBody>
          <a:bodyPr>
            <a:normAutofit lnSpcReduction="10000"/>
          </a:bodyPr>
          <a:lstStyle/>
          <a:p>
            <a:r>
              <a:rPr lang="en-US" dirty="0"/>
              <a:t>To Develop a console-based Internet Download Manager (IDM) using Java.</a:t>
            </a:r>
          </a:p>
          <a:p>
            <a:r>
              <a:rPr lang="en-US" sz="1800" dirty="0"/>
              <a:t>Learning Outcomes:</a:t>
            </a:r>
          </a:p>
          <a:p>
            <a:pPr marL="0" indent="0">
              <a:buNone/>
            </a:pPr>
            <a:r>
              <a:rPr lang="en-US" sz="1800" dirty="0"/>
              <a:t>     Socket programming, HTTP request management</a:t>
            </a:r>
          </a:p>
          <a:p>
            <a:pPr marL="0" indent="0">
              <a:buNone/>
            </a:pPr>
            <a:endParaRPr lang="en-US" sz="1800" dirty="0"/>
          </a:p>
          <a:p>
            <a:pPr marL="0" indent="0">
              <a:buNone/>
            </a:pPr>
            <a:r>
              <a:rPr lang="en-US" sz="1800" dirty="0"/>
              <a:t>Features:</a:t>
            </a:r>
          </a:p>
          <a:p>
            <a:pPr marL="0" indent="0">
              <a:buNone/>
            </a:pPr>
            <a:r>
              <a:rPr lang="en-US" sz="1800" dirty="0"/>
              <a:t>• Multiple File Downloads: Simultaneously download various files.</a:t>
            </a:r>
          </a:p>
          <a:p>
            <a:pPr marL="0" indent="0">
              <a:buNone/>
            </a:pPr>
            <a:r>
              <a:rPr lang="en-US" sz="1800" dirty="0"/>
              <a:t>• Resume Interrupted Downloads: Capability to resume downloads from the point of interruption </a:t>
            </a:r>
          </a:p>
          <a:p>
            <a:pPr marL="0" indent="0">
              <a:buNone/>
            </a:pPr>
            <a:r>
              <a:rPr lang="en-US" sz="1800" dirty="0"/>
              <a:t>• (due to network issues, system shutdown, etc.).</a:t>
            </a:r>
          </a:p>
          <a:p>
            <a:pPr marL="0" indent="0">
              <a:buNone/>
            </a:pPr>
            <a:r>
              <a:rPr lang="en-US" sz="1800" dirty="0"/>
              <a:t>• Queue Management: Prioritize downloads, allowing users to manage the order and timing of </a:t>
            </a:r>
          </a:p>
          <a:p>
            <a:pPr marL="0" indent="0">
              <a:buNone/>
            </a:pPr>
            <a:r>
              <a:rPr lang="en-US" sz="1800" dirty="0"/>
              <a:t>• their downloads.</a:t>
            </a:r>
          </a:p>
          <a:p>
            <a:pPr marL="0" indent="0">
              <a:buNone/>
            </a:pPr>
            <a:r>
              <a:rPr lang="en-US" sz="1800" dirty="0"/>
              <a:t>• File Management: Organize downloaded files by categories and store them in specified folders</a:t>
            </a:r>
          </a:p>
          <a:p>
            <a:endParaRPr lang="en-US" sz="1800" dirty="0"/>
          </a:p>
          <a:p>
            <a:endParaRPr lang="en-IN" sz="1800" dirty="0"/>
          </a:p>
        </p:txBody>
      </p:sp>
      <p:sp>
        <p:nvSpPr>
          <p:cNvPr id="7" name="Footer Placeholder 6">
            <a:extLst>
              <a:ext uri="{FF2B5EF4-FFF2-40B4-BE49-F238E27FC236}">
                <a16:creationId xmlns:a16="http://schemas.microsoft.com/office/drawing/2014/main" id="{F89E5C95-AD39-9D31-D15A-74953FB3B01F}"/>
              </a:ext>
            </a:extLst>
          </p:cNvPr>
          <p:cNvSpPr>
            <a:spLocks noGrp="1"/>
          </p:cNvSpPr>
          <p:nvPr>
            <p:ph type="ftr" sz="quarter" idx="11"/>
          </p:nvPr>
        </p:nvSpPr>
        <p:spPr/>
        <p:txBody>
          <a:bodyPr/>
          <a:lstStyle/>
          <a:p>
            <a:r>
              <a:rPr lang="en-IN"/>
              <a:t>Console-Based Internet Download Manager</a:t>
            </a:r>
          </a:p>
        </p:txBody>
      </p:sp>
      <p:sp>
        <p:nvSpPr>
          <p:cNvPr id="8" name="Date Placeholder 7">
            <a:extLst>
              <a:ext uri="{FF2B5EF4-FFF2-40B4-BE49-F238E27FC236}">
                <a16:creationId xmlns:a16="http://schemas.microsoft.com/office/drawing/2014/main" id="{74C88A67-91CC-48A2-9F7A-3DA2E600327F}"/>
              </a:ext>
            </a:extLst>
          </p:cNvPr>
          <p:cNvSpPr>
            <a:spLocks noGrp="1"/>
          </p:cNvSpPr>
          <p:nvPr>
            <p:ph type="dt" sz="half" idx="10"/>
          </p:nvPr>
        </p:nvSpPr>
        <p:spPr/>
        <p:txBody>
          <a:bodyPr/>
          <a:lstStyle/>
          <a:p>
            <a:r>
              <a:rPr lang="en-US"/>
              <a:t>12/01/2024</a:t>
            </a:r>
            <a:endParaRPr lang="en-IN"/>
          </a:p>
        </p:txBody>
      </p:sp>
      <p:sp>
        <p:nvSpPr>
          <p:cNvPr id="9" name="Slide Number Placeholder 8">
            <a:extLst>
              <a:ext uri="{FF2B5EF4-FFF2-40B4-BE49-F238E27FC236}">
                <a16:creationId xmlns:a16="http://schemas.microsoft.com/office/drawing/2014/main" id="{B82C1592-4720-01C2-A400-C68FBA293BAC}"/>
              </a:ext>
            </a:extLst>
          </p:cNvPr>
          <p:cNvSpPr>
            <a:spLocks noGrp="1"/>
          </p:cNvSpPr>
          <p:nvPr>
            <p:ph type="sldNum" sz="quarter" idx="12"/>
          </p:nvPr>
        </p:nvSpPr>
        <p:spPr/>
        <p:txBody>
          <a:bodyPr/>
          <a:lstStyle/>
          <a:p>
            <a:fld id="{ADFB7573-0EEC-4F18-B4D8-B9624EC7F9C7}" type="slidenum">
              <a:rPr lang="en-IN" smtClean="0"/>
              <a:t>4</a:t>
            </a:fld>
            <a:endParaRPr lang="en-IN"/>
          </a:p>
        </p:txBody>
      </p:sp>
    </p:spTree>
    <p:extLst>
      <p:ext uri="{BB962C8B-B14F-4D97-AF65-F5344CB8AC3E}">
        <p14:creationId xmlns:p14="http://schemas.microsoft.com/office/powerpoint/2010/main" val="202507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DCC2-6D33-475E-B7AB-E070F315DCFB}"/>
              </a:ext>
            </a:extLst>
          </p:cNvPr>
          <p:cNvSpPr>
            <a:spLocks noGrp="1"/>
          </p:cNvSpPr>
          <p:nvPr>
            <p:ph type="title"/>
          </p:nvPr>
        </p:nvSpPr>
        <p:spPr/>
        <p:txBody>
          <a:bodyPr>
            <a:normAutofit fontScale="90000"/>
          </a:bodyPr>
          <a:lstStyle/>
          <a:p>
            <a:r>
              <a:rPr lang="en-US" dirty="0"/>
              <a:t>Methodology	</a:t>
            </a:r>
            <a:endParaRPr lang="en-IN" dirty="0"/>
          </a:p>
        </p:txBody>
      </p:sp>
      <p:sp>
        <p:nvSpPr>
          <p:cNvPr id="3" name="Content Placeholder 2">
            <a:extLst>
              <a:ext uri="{FF2B5EF4-FFF2-40B4-BE49-F238E27FC236}">
                <a16:creationId xmlns:a16="http://schemas.microsoft.com/office/drawing/2014/main" id="{06AE589C-38FE-411E-B406-9B831DCAC958}"/>
              </a:ext>
            </a:extLst>
          </p:cNvPr>
          <p:cNvSpPr>
            <a:spLocks noGrp="1"/>
          </p:cNvSpPr>
          <p:nvPr>
            <p:ph idx="1"/>
          </p:nvPr>
        </p:nvSpPr>
        <p:spPr/>
        <p:txBody>
          <a:bodyPr>
            <a:noAutofit/>
          </a:bodyPr>
          <a:lstStyle/>
          <a:p>
            <a:r>
              <a:rPr lang="en-US" sz="1100" dirty="0"/>
              <a:t>1. Start</a:t>
            </a:r>
          </a:p>
          <a:p>
            <a:r>
              <a:rPr lang="en-US" sz="1100" dirty="0"/>
              <a:t>2. Input: Accept the file URL and destination path as command-line arguments.</a:t>
            </a:r>
          </a:p>
          <a:p>
            <a:r>
              <a:rPr lang="en-US" sz="1100" dirty="0"/>
              <a:t>3. Validate Input:</a:t>
            </a:r>
          </a:p>
          <a:p>
            <a:r>
              <a:rPr lang="en-US" sz="1100" dirty="0"/>
              <a:t>i. Ensure that both the URL and destination path are provided.</a:t>
            </a:r>
          </a:p>
          <a:p>
            <a:r>
              <a:rPr lang="en-US" sz="1100" dirty="0"/>
              <a:t>ii. Exit the program with an error message if validation fails.</a:t>
            </a:r>
          </a:p>
          <a:p>
            <a:r>
              <a:rPr lang="en-US" sz="1100" dirty="0"/>
              <a:t>4. Download File:</a:t>
            </a:r>
          </a:p>
          <a:p>
            <a:r>
              <a:rPr lang="en-US" sz="1100" dirty="0"/>
              <a:t>a. Define a method </a:t>
            </a:r>
            <a:r>
              <a:rPr lang="en-US" sz="1100" dirty="0" err="1"/>
              <a:t>downloadFile</a:t>
            </a:r>
            <a:r>
              <a:rPr lang="en-US" sz="1100" dirty="0"/>
              <a:t>(url: String, </a:t>
            </a:r>
            <a:r>
              <a:rPr lang="en-US" sz="1100" dirty="0" err="1"/>
              <a:t>destinationPath</a:t>
            </a:r>
            <a:r>
              <a:rPr lang="en-US" sz="1100" dirty="0"/>
              <a:t>: String):</a:t>
            </a:r>
          </a:p>
          <a:p>
            <a:r>
              <a:rPr lang="en-US" sz="1100" dirty="0"/>
              <a:t> </a:t>
            </a:r>
            <a:r>
              <a:rPr lang="en-US" sz="1100" dirty="0" err="1"/>
              <a:t>i.Create</a:t>
            </a:r>
            <a:r>
              <a:rPr lang="en-US" sz="1100" dirty="0"/>
              <a:t> a URL object from the provided URL.</a:t>
            </a:r>
          </a:p>
          <a:p>
            <a:r>
              <a:rPr lang="en-US" sz="1100" dirty="0"/>
              <a:t>ii. Open a connection to the URL using ‘</a:t>
            </a:r>
            <a:r>
              <a:rPr lang="en-US" sz="1100" dirty="0" err="1"/>
              <a:t>URLConnection</a:t>
            </a:r>
            <a:r>
              <a:rPr lang="en-US" sz="1100" dirty="0"/>
              <a:t>’.</a:t>
            </a:r>
          </a:p>
          <a:p>
            <a:r>
              <a:rPr lang="en-US" sz="1100" dirty="0"/>
              <a:t>iii. Create input and output streams for reading from the connection and writing to the local file.</a:t>
            </a:r>
          </a:p>
          <a:p>
            <a:r>
              <a:rPr lang="en-US" sz="1100" dirty="0"/>
              <a:t> iv. Initialize a buffer for data transfer.</a:t>
            </a:r>
          </a:p>
          <a:p>
            <a:r>
              <a:rPr lang="en-US" sz="1100" dirty="0"/>
              <a:t>b. Use a loop to read data from the input stream and write it to the output stream until the  end of the file is reached.</a:t>
            </a:r>
          </a:p>
          <a:p>
            <a:r>
              <a:rPr lang="en-US" sz="1100" dirty="0"/>
              <a:t>c. Close the input and output streams.</a:t>
            </a:r>
          </a:p>
          <a:p>
            <a:r>
              <a:rPr lang="en-US" sz="1100" dirty="0"/>
              <a:t>5. Main Program:</a:t>
            </a:r>
          </a:p>
          <a:p>
            <a:r>
              <a:rPr lang="en-US" sz="1100" dirty="0"/>
              <a:t>a. Invoke the </a:t>
            </a:r>
            <a:r>
              <a:rPr lang="en-US" sz="1100" dirty="0" err="1"/>
              <a:t>downloadFile</a:t>
            </a:r>
            <a:r>
              <a:rPr lang="en-US" sz="1100" dirty="0"/>
              <a:t> method with the provided URL and destination path.</a:t>
            </a:r>
          </a:p>
          <a:p>
            <a:r>
              <a:rPr lang="en-US" sz="1100" dirty="0"/>
              <a:t>b. Handle exceptions:</a:t>
            </a:r>
          </a:p>
          <a:p>
            <a:r>
              <a:rPr lang="en-US" sz="1100" dirty="0"/>
              <a:t>i. Catch and handle </a:t>
            </a:r>
            <a:r>
              <a:rPr lang="en-US" sz="1100" dirty="0" err="1"/>
              <a:t>IOExceptions</a:t>
            </a:r>
            <a:r>
              <a:rPr lang="en-US" sz="1100" dirty="0"/>
              <a:t> that may occur during the download process.</a:t>
            </a:r>
          </a:p>
          <a:p>
            <a:r>
              <a:rPr lang="en-US" sz="1100" dirty="0"/>
              <a:t>c. Print a success message if the download is completed successfully.</a:t>
            </a:r>
          </a:p>
          <a:p>
            <a:r>
              <a:rPr lang="en-US" sz="1100" dirty="0"/>
              <a:t>6. End</a:t>
            </a:r>
            <a:endParaRPr lang="en-IN" sz="1100" dirty="0"/>
          </a:p>
        </p:txBody>
      </p:sp>
      <p:sp>
        <p:nvSpPr>
          <p:cNvPr id="7" name="Footer Placeholder 6">
            <a:extLst>
              <a:ext uri="{FF2B5EF4-FFF2-40B4-BE49-F238E27FC236}">
                <a16:creationId xmlns:a16="http://schemas.microsoft.com/office/drawing/2014/main" id="{146CCCE3-D1CF-2594-134F-E4B9A45C89BD}"/>
              </a:ext>
            </a:extLst>
          </p:cNvPr>
          <p:cNvSpPr>
            <a:spLocks noGrp="1"/>
          </p:cNvSpPr>
          <p:nvPr>
            <p:ph type="ftr" sz="quarter" idx="11"/>
          </p:nvPr>
        </p:nvSpPr>
        <p:spPr/>
        <p:txBody>
          <a:bodyPr/>
          <a:lstStyle/>
          <a:p>
            <a:r>
              <a:rPr lang="en-IN"/>
              <a:t>Console-Based Internet Download Manager</a:t>
            </a:r>
          </a:p>
        </p:txBody>
      </p:sp>
      <p:sp>
        <p:nvSpPr>
          <p:cNvPr id="8" name="Date Placeholder 7">
            <a:extLst>
              <a:ext uri="{FF2B5EF4-FFF2-40B4-BE49-F238E27FC236}">
                <a16:creationId xmlns:a16="http://schemas.microsoft.com/office/drawing/2014/main" id="{934DCDBB-2034-F547-4DF2-2E481A1A075C}"/>
              </a:ext>
            </a:extLst>
          </p:cNvPr>
          <p:cNvSpPr>
            <a:spLocks noGrp="1"/>
          </p:cNvSpPr>
          <p:nvPr>
            <p:ph type="dt" sz="half" idx="10"/>
          </p:nvPr>
        </p:nvSpPr>
        <p:spPr/>
        <p:txBody>
          <a:bodyPr/>
          <a:lstStyle/>
          <a:p>
            <a:r>
              <a:rPr lang="en-US"/>
              <a:t>12/01/2024</a:t>
            </a:r>
            <a:endParaRPr lang="en-IN"/>
          </a:p>
        </p:txBody>
      </p:sp>
      <p:sp>
        <p:nvSpPr>
          <p:cNvPr id="9" name="Slide Number Placeholder 8">
            <a:extLst>
              <a:ext uri="{FF2B5EF4-FFF2-40B4-BE49-F238E27FC236}">
                <a16:creationId xmlns:a16="http://schemas.microsoft.com/office/drawing/2014/main" id="{FA3AB6CE-E626-0A5F-0046-0A7BC903D097}"/>
              </a:ext>
            </a:extLst>
          </p:cNvPr>
          <p:cNvSpPr>
            <a:spLocks noGrp="1"/>
          </p:cNvSpPr>
          <p:nvPr>
            <p:ph type="sldNum" sz="quarter" idx="12"/>
          </p:nvPr>
        </p:nvSpPr>
        <p:spPr/>
        <p:txBody>
          <a:bodyPr/>
          <a:lstStyle/>
          <a:p>
            <a:fld id="{ADFB7573-0EEC-4F18-B4D8-B9624EC7F9C7}" type="slidenum">
              <a:rPr lang="en-IN" smtClean="0"/>
              <a:t>5</a:t>
            </a:fld>
            <a:endParaRPr lang="en-IN"/>
          </a:p>
        </p:txBody>
      </p:sp>
    </p:spTree>
    <p:extLst>
      <p:ext uri="{BB962C8B-B14F-4D97-AF65-F5344CB8AC3E}">
        <p14:creationId xmlns:p14="http://schemas.microsoft.com/office/powerpoint/2010/main" val="240650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a:normAutofit/>
          </a:bodyPr>
          <a:lstStyle/>
          <a:p>
            <a:pPr marL="0" indent="0">
              <a:buNone/>
            </a:pPr>
            <a:r>
              <a:rPr lang="en-US" sz="1400" dirty="0"/>
              <a:t>1. Download a New File:</a:t>
            </a:r>
          </a:p>
          <a:p>
            <a:pPr marL="0" indent="0">
              <a:buNone/>
            </a:pPr>
            <a:r>
              <a:rPr lang="en-US" sz="1400" dirty="0"/>
              <a:t>   o Choose option 1, enter a valid download link (e.g., jpeg/</a:t>
            </a:r>
            <a:r>
              <a:rPr lang="en-US" sz="1400" dirty="0" err="1"/>
              <a:t>png</a:t>
            </a:r>
            <a:r>
              <a:rPr lang="en-US" sz="1400" dirty="0"/>
              <a:t>/zip/</a:t>
            </a:r>
            <a:r>
              <a:rPr lang="en-US" sz="1400" dirty="0" err="1"/>
              <a:t>pdf</a:t>
            </a:r>
            <a:r>
              <a:rPr lang="en-US" sz="1400" dirty="0"/>
              <a:t>), and watch your download start.</a:t>
            </a:r>
          </a:p>
          <a:p>
            <a:pPr marL="0" indent="0">
              <a:buNone/>
            </a:pPr>
            <a:r>
              <a:rPr lang="en-US" sz="1400" dirty="0"/>
              <a:t>2. Show Ongoing/Paused Downloads:</a:t>
            </a:r>
          </a:p>
          <a:p>
            <a:pPr marL="0" indent="0">
              <a:buNone/>
            </a:pPr>
            <a:r>
              <a:rPr lang="en-US" sz="1400" dirty="0"/>
              <a:t>   o Option 2 displays a list of ongoing and paused downloads.</a:t>
            </a:r>
          </a:p>
          <a:p>
            <a:pPr marL="0" indent="0">
              <a:buNone/>
            </a:pPr>
            <a:r>
              <a:rPr lang="en-US" sz="1400" dirty="0"/>
              <a:t>3. Pause a Download:</a:t>
            </a:r>
          </a:p>
          <a:p>
            <a:pPr marL="0" indent="0">
              <a:buNone/>
            </a:pPr>
            <a:r>
              <a:rPr lang="en-US" sz="1400" dirty="0"/>
              <a:t>    o Select option 3, enter the download number, and pause an ongoing download.</a:t>
            </a:r>
          </a:p>
          <a:p>
            <a:pPr marL="0" indent="0">
              <a:buNone/>
            </a:pPr>
            <a:r>
              <a:rPr lang="en-US" sz="1400" dirty="0"/>
              <a:t>4. Resume a Download:</a:t>
            </a:r>
          </a:p>
          <a:p>
            <a:pPr marL="0" indent="0">
              <a:buNone/>
            </a:pPr>
            <a:r>
              <a:rPr lang="en-US" sz="1400" dirty="0"/>
              <a:t>    o Choose option 4, specify the download number, and resume a paused download.</a:t>
            </a:r>
          </a:p>
          <a:p>
            <a:pPr marL="0" indent="0">
              <a:buNone/>
            </a:pPr>
            <a:r>
              <a:rPr lang="en-US" sz="1400" dirty="0"/>
              <a:t>5. Cancel a Download:</a:t>
            </a:r>
          </a:p>
          <a:p>
            <a:pPr marL="0" indent="0">
              <a:buNone/>
            </a:pPr>
            <a:r>
              <a:rPr lang="en-US" sz="1400" dirty="0"/>
              <a:t>    o Pick option 5, enter the download number, and cancel a download.</a:t>
            </a:r>
          </a:p>
          <a:p>
            <a:pPr marL="0" indent="0">
              <a:buNone/>
            </a:pPr>
            <a:r>
              <a:rPr lang="en-US" sz="1400" dirty="0"/>
              <a:t>6. Get Detailed Info of a Download:</a:t>
            </a:r>
          </a:p>
          <a:p>
            <a:pPr marL="0" indent="0">
              <a:buNone/>
            </a:pPr>
            <a:r>
              <a:rPr lang="en-US" sz="1400" dirty="0"/>
              <a:t>    o Select option 6, input the download number, and view detailed information about a download.</a:t>
            </a:r>
          </a:p>
          <a:p>
            <a:pPr marL="0" indent="0">
              <a:buNone/>
            </a:pPr>
            <a:r>
              <a:rPr lang="en-US" sz="1400" dirty="0"/>
              <a:t>7. Exit:</a:t>
            </a:r>
          </a:p>
          <a:p>
            <a:pPr marL="0" indent="0">
              <a:buNone/>
            </a:pPr>
            <a:r>
              <a:rPr lang="en-US" sz="1400" dirty="0"/>
              <a:t>    o Choose option 7 to exit the program.</a:t>
            </a:r>
          </a:p>
          <a:p>
            <a:endParaRPr lang="en-IN" sz="1400" dirty="0"/>
          </a:p>
        </p:txBody>
      </p:sp>
      <p:sp>
        <p:nvSpPr>
          <p:cNvPr id="7" name="Footer Placeholder 6">
            <a:extLst>
              <a:ext uri="{FF2B5EF4-FFF2-40B4-BE49-F238E27FC236}">
                <a16:creationId xmlns:a16="http://schemas.microsoft.com/office/drawing/2014/main" id="{EF5505DC-012E-6DA0-BDB9-4DACED88B902}"/>
              </a:ext>
            </a:extLst>
          </p:cNvPr>
          <p:cNvSpPr>
            <a:spLocks noGrp="1"/>
          </p:cNvSpPr>
          <p:nvPr>
            <p:ph type="ftr" sz="quarter" idx="11"/>
          </p:nvPr>
        </p:nvSpPr>
        <p:spPr/>
        <p:txBody>
          <a:bodyPr/>
          <a:lstStyle/>
          <a:p>
            <a:r>
              <a:rPr lang="en-IN"/>
              <a:t>Console-Based Internet Download Manager</a:t>
            </a:r>
          </a:p>
        </p:txBody>
      </p:sp>
      <p:sp>
        <p:nvSpPr>
          <p:cNvPr id="8" name="Date Placeholder 7">
            <a:extLst>
              <a:ext uri="{FF2B5EF4-FFF2-40B4-BE49-F238E27FC236}">
                <a16:creationId xmlns:a16="http://schemas.microsoft.com/office/drawing/2014/main" id="{76FD7FCB-C40D-A5A5-D785-FD4DE58EF7F3}"/>
              </a:ext>
            </a:extLst>
          </p:cNvPr>
          <p:cNvSpPr>
            <a:spLocks noGrp="1"/>
          </p:cNvSpPr>
          <p:nvPr>
            <p:ph type="dt" sz="half" idx="10"/>
          </p:nvPr>
        </p:nvSpPr>
        <p:spPr/>
        <p:txBody>
          <a:bodyPr/>
          <a:lstStyle/>
          <a:p>
            <a:r>
              <a:rPr lang="en-US"/>
              <a:t>12/01/2024</a:t>
            </a:r>
            <a:endParaRPr lang="en-IN"/>
          </a:p>
        </p:txBody>
      </p:sp>
      <p:sp>
        <p:nvSpPr>
          <p:cNvPr id="9" name="Slide Number Placeholder 8">
            <a:extLst>
              <a:ext uri="{FF2B5EF4-FFF2-40B4-BE49-F238E27FC236}">
                <a16:creationId xmlns:a16="http://schemas.microsoft.com/office/drawing/2014/main" id="{9A361FA5-DE53-F209-6D85-1A18B13D95D4}"/>
              </a:ext>
            </a:extLst>
          </p:cNvPr>
          <p:cNvSpPr>
            <a:spLocks noGrp="1"/>
          </p:cNvSpPr>
          <p:nvPr>
            <p:ph type="sldNum" sz="quarter" idx="12"/>
          </p:nvPr>
        </p:nvSpPr>
        <p:spPr/>
        <p:txBody>
          <a:bodyPr/>
          <a:lstStyle/>
          <a:p>
            <a:fld id="{ADFB7573-0EEC-4F18-B4D8-B9624EC7F9C7}" type="slidenum">
              <a:rPr lang="en-IN" smtClean="0"/>
              <a:t>6</a:t>
            </a:fld>
            <a:endParaRPr lang="en-IN"/>
          </a:p>
        </p:txBody>
      </p:sp>
    </p:spTree>
    <p:extLst>
      <p:ext uri="{BB962C8B-B14F-4D97-AF65-F5344CB8AC3E}">
        <p14:creationId xmlns:p14="http://schemas.microsoft.com/office/powerpoint/2010/main" val="70776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E52-2711-473A-AC53-236FCF425192}"/>
              </a:ext>
            </a:extLst>
          </p:cNvPr>
          <p:cNvSpPr>
            <a:spLocks noGrp="1"/>
          </p:cNvSpPr>
          <p:nvPr>
            <p:ph type="title"/>
          </p:nvPr>
        </p:nvSpPr>
        <p:spPr/>
        <p:txBody>
          <a:bodyPr>
            <a:normAutofit fontScale="90000"/>
          </a:bodyPr>
          <a:lstStyle/>
          <a:p>
            <a:r>
              <a:rPr lang="en-US" dirty="0"/>
              <a:t>Result and Interpretation</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30273"/>
            <a:ext cx="6523245" cy="484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C053CA36-52A6-09FF-9D62-5312EBD365EA}"/>
              </a:ext>
            </a:extLst>
          </p:cNvPr>
          <p:cNvSpPr>
            <a:spLocks noGrp="1"/>
          </p:cNvSpPr>
          <p:nvPr>
            <p:ph type="ftr" sz="quarter" idx="11"/>
          </p:nvPr>
        </p:nvSpPr>
        <p:spPr/>
        <p:txBody>
          <a:bodyPr/>
          <a:lstStyle/>
          <a:p>
            <a:r>
              <a:rPr lang="en-IN"/>
              <a:t>Console-Based Internet Download Manager</a:t>
            </a:r>
          </a:p>
        </p:txBody>
      </p:sp>
      <p:sp>
        <p:nvSpPr>
          <p:cNvPr id="7" name="Date Placeholder 6">
            <a:extLst>
              <a:ext uri="{FF2B5EF4-FFF2-40B4-BE49-F238E27FC236}">
                <a16:creationId xmlns:a16="http://schemas.microsoft.com/office/drawing/2014/main" id="{6C3540DF-BDE5-1FBA-2F7B-FBAC9EE2F64D}"/>
              </a:ext>
            </a:extLst>
          </p:cNvPr>
          <p:cNvSpPr>
            <a:spLocks noGrp="1"/>
          </p:cNvSpPr>
          <p:nvPr>
            <p:ph type="dt" sz="half" idx="10"/>
          </p:nvPr>
        </p:nvSpPr>
        <p:spPr/>
        <p:txBody>
          <a:bodyPr/>
          <a:lstStyle/>
          <a:p>
            <a:r>
              <a:rPr lang="en-US"/>
              <a:t>12/01/2024</a:t>
            </a:r>
            <a:endParaRPr lang="en-IN"/>
          </a:p>
        </p:txBody>
      </p:sp>
      <p:sp>
        <p:nvSpPr>
          <p:cNvPr id="8" name="Slide Number Placeholder 7">
            <a:extLst>
              <a:ext uri="{FF2B5EF4-FFF2-40B4-BE49-F238E27FC236}">
                <a16:creationId xmlns:a16="http://schemas.microsoft.com/office/drawing/2014/main" id="{50F6C487-9CFD-7476-659C-F2E72CF70CF1}"/>
              </a:ext>
            </a:extLst>
          </p:cNvPr>
          <p:cNvSpPr>
            <a:spLocks noGrp="1"/>
          </p:cNvSpPr>
          <p:nvPr>
            <p:ph type="sldNum" sz="quarter" idx="12"/>
          </p:nvPr>
        </p:nvSpPr>
        <p:spPr/>
        <p:txBody>
          <a:bodyPr/>
          <a:lstStyle/>
          <a:p>
            <a:fld id="{ADFB7573-0EEC-4F18-B4D8-B9624EC7F9C7}" type="slidenum">
              <a:rPr lang="en-IN" smtClean="0"/>
              <a:t>7</a:t>
            </a:fld>
            <a:endParaRPr lang="en-IN"/>
          </a:p>
        </p:txBody>
      </p:sp>
    </p:spTree>
    <p:extLst>
      <p:ext uri="{BB962C8B-B14F-4D97-AF65-F5344CB8AC3E}">
        <p14:creationId xmlns:p14="http://schemas.microsoft.com/office/powerpoint/2010/main" val="102523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7175-3415-4E7F-85D7-CED09DAEE872}"/>
              </a:ext>
            </a:extLst>
          </p:cNvPr>
          <p:cNvSpPr>
            <a:spLocks noGrp="1"/>
          </p:cNvSpPr>
          <p:nvPr>
            <p:ph type="title"/>
          </p:nvPr>
        </p:nvSpPr>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09EC8ECE-3AB1-4945-A019-62B3816AE544}"/>
              </a:ext>
            </a:extLst>
          </p:cNvPr>
          <p:cNvSpPr>
            <a:spLocks noGrp="1"/>
          </p:cNvSpPr>
          <p:nvPr>
            <p:ph idx="1"/>
          </p:nvPr>
        </p:nvSpPr>
        <p:spPr/>
        <p:txBody>
          <a:bodyPr>
            <a:normAutofit/>
          </a:bodyPr>
          <a:lstStyle/>
          <a:p>
            <a:r>
              <a:rPr lang="en-US" sz="2000" dirty="0"/>
              <a:t>The development of a console-based Internet Download Manager (IDM) using Java presents a successful integration of core programming concepts to create a versatile and efficient tool for managing file downloads. This project has provided valuable insights into the implementation of networking protocols, multithreading, and user interface design within a console environment. </a:t>
            </a:r>
          </a:p>
          <a:p>
            <a:r>
              <a:rPr lang="en-US" sz="2000" dirty="0"/>
              <a:t>Overall, this project serves as a testament to the capabilities of Java in creating powerful and functional software tools even within a console-based environment. </a:t>
            </a:r>
          </a:p>
          <a:p>
            <a:r>
              <a:rPr lang="en-US" sz="2000" dirty="0"/>
              <a:t>Future Avenues</a:t>
            </a:r>
          </a:p>
          <a:p>
            <a:pPr marL="457200" indent="-457200">
              <a:buFont typeface="+mj-lt"/>
              <a:buAutoNum type="arabicPeriod"/>
            </a:pPr>
            <a:r>
              <a:rPr lang="en-IN" sz="1400" b="1" dirty="0"/>
              <a:t>HTTP URL Connection:</a:t>
            </a:r>
          </a:p>
          <a:p>
            <a:pPr marL="457200" indent="-457200">
              <a:buFont typeface="+mj-lt"/>
              <a:buAutoNum type="arabicPeriod"/>
            </a:pPr>
            <a:r>
              <a:rPr lang="en-IN" sz="1400" b="1" dirty="0"/>
              <a:t>Third-Party Libraries</a:t>
            </a:r>
          </a:p>
          <a:p>
            <a:pPr marL="457200" indent="-457200">
              <a:buFont typeface="+mj-lt"/>
              <a:buAutoNum type="arabicPeriod"/>
            </a:pPr>
            <a:r>
              <a:rPr lang="en-IN" sz="1400" b="1" dirty="0"/>
              <a:t>Web Scraping</a:t>
            </a:r>
            <a:endParaRPr lang="en-IN" sz="1400" dirty="0"/>
          </a:p>
        </p:txBody>
      </p:sp>
      <p:sp>
        <p:nvSpPr>
          <p:cNvPr id="7" name="Footer Placeholder 6">
            <a:extLst>
              <a:ext uri="{FF2B5EF4-FFF2-40B4-BE49-F238E27FC236}">
                <a16:creationId xmlns:a16="http://schemas.microsoft.com/office/drawing/2014/main" id="{01ACD975-9556-8196-4961-96B5FCBC5AAA}"/>
              </a:ext>
            </a:extLst>
          </p:cNvPr>
          <p:cNvSpPr>
            <a:spLocks noGrp="1"/>
          </p:cNvSpPr>
          <p:nvPr>
            <p:ph type="ftr" sz="quarter" idx="11"/>
          </p:nvPr>
        </p:nvSpPr>
        <p:spPr/>
        <p:txBody>
          <a:bodyPr/>
          <a:lstStyle/>
          <a:p>
            <a:r>
              <a:rPr lang="en-IN"/>
              <a:t>Console-Based Internet Download Manager</a:t>
            </a:r>
          </a:p>
        </p:txBody>
      </p:sp>
      <p:sp>
        <p:nvSpPr>
          <p:cNvPr id="8" name="Date Placeholder 7">
            <a:extLst>
              <a:ext uri="{FF2B5EF4-FFF2-40B4-BE49-F238E27FC236}">
                <a16:creationId xmlns:a16="http://schemas.microsoft.com/office/drawing/2014/main" id="{4F01F4AE-CE82-FFB5-1F46-E84AAA2F5F29}"/>
              </a:ext>
            </a:extLst>
          </p:cNvPr>
          <p:cNvSpPr>
            <a:spLocks noGrp="1"/>
          </p:cNvSpPr>
          <p:nvPr>
            <p:ph type="dt" sz="half" idx="10"/>
          </p:nvPr>
        </p:nvSpPr>
        <p:spPr/>
        <p:txBody>
          <a:bodyPr/>
          <a:lstStyle/>
          <a:p>
            <a:r>
              <a:rPr lang="en-US"/>
              <a:t>12/01/2024</a:t>
            </a:r>
            <a:endParaRPr lang="en-IN"/>
          </a:p>
        </p:txBody>
      </p:sp>
      <p:sp>
        <p:nvSpPr>
          <p:cNvPr id="9" name="Slide Number Placeholder 8">
            <a:extLst>
              <a:ext uri="{FF2B5EF4-FFF2-40B4-BE49-F238E27FC236}">
                <a16:creationId xmlns:a16="http://schemas.microsoft.com/office/drawing/2014/main" id="{2D7C3D01-27EF-6882-7674-6385D79A9C38}"/>
              </a:ext>
            </a:extLst>
          </p:cNvPr>
          <p:cNvSpPr>
            <a:spLocks noGrp="1"/>
          </p:cNvSpPr>
          <p:nvPr>
            <p:ph type="sldNum" sz="quarter" idx="12"/>
          </p:nvPr>
        </p:nvSpPr>
        <p:spPr/>
        <p:txBody>
          <a:bodyPr/>
          <a:lstStyle/>
          <a:p>
            <a:fld id="{ADFB7573-0EEC-4F18-B4D8-B9624EC7F9C7}" type="slidenum">
              <a:rPr lang="en-IN" smtClean="0"/>
              <a:t>8</a:t>
            </a:fld>
            <a:endParaRPr lang="en-IN"/>
          </a:p>
        </p:txBody>
      </p:sp>
    </p:spTree>
    <p:extLst>
      <p:ext uri="{BB962C8B-B14F-4D97-AF65-F5344CB8AC3E}">
        <p14:creationId xmlns:p14="http://schemas.microsoft.com/office/powerpoint/2010/main" val="151456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E6-1091-41E6-A048-3D4EF30E0A55}"/>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3B18325C-4572-4FC9-9C64-8112ABED69C9}"/>
              </a:ext>
            </a:extLst>
          </p:cNvPr>
          <p:cNvSpPr>
            <a:spLocks noGrp="1"/>
          </p:cNvSpPr>
          <p:nvPr>
            <p:ph idx="1"/>
          </p:nvPr>
        </p:nvSpPr>
        <p:spPr/>
        <p:txBody>
          <a:bodyPr/>
          <a:lstStyle/>
          <a:p>
            <a:r>
              <a:rPr lang="en-US" dirty="0"/>
              <a:t>[1] Computer Networks, Andrew S. Tannenbaum,4</a:t>
            </a:r>
          </a:p>
          <a:p>
            <a:r>
              <a:rPr lang="en-US" dirty="0" err="1"/>
              <a:t>th</a:t>
            </a:r>
            <a:r>
              <a:rPr lang="en-US" dirty="0"/>
              <a:t> Edition, Pearson India.</a:t>
            </a:r>
          </a:p>
          <a:p>
            <a:r>
              <a:rPr lang="en-US" dirty="0"/>
              <a:t>[2] Java Network Programming by Harold, O’Reilly (</a:t>
            </a:r>
            <a:r>
              <a:rPr lang="en-US" dirty="0" err="1"/>
              <a:t>Shroff</a:t>
            </a:r>
            <a:r>
              <a:rPr lang="en-US" dirty="0"/>
              <a:t> Publishers).</a:t>
            </a:r>
          </a:p>
          <a:p>
            <a:r>
              <a:rPr lang="en-US" dirty="0"/>
              <a:t>[3] https://en.m.wikipedia.org/wiki/Internet_Download_Manager</a:t>
            </a:r>
          </a:p>
          <a:p>
            <a:r>
              <a:rPr lang="en-US" dirty="0"/>
              <a:t>[4]https://www.baeldung.com/java-download-file</a:t>
            </a:r>
            <a:endParaRPr lang="en-IN" dirty="0"/>
          </a:p>
        </p:txBody>
      </p:sp>
      <p:sp>
        <p:nvSpPr>
          <p:cNvPr id="7" name="Footer Placeholder 6">
            <a:extLst>
              <a:ext uri="{FF2B5EF4-FFF2-40B4-BE49-F238E27FC236}">
                <a16:creationId xmlns:a16="http://schemas.microsoft.com/office/drawing/2014/main" id="{E0013408-0CCF-5490-9435-CE3F94ABFEB0}"/>
              </a:ext>
            </a:extLst>
          </p:cNvPr>
          <p:cNvSpPr>
            <a:spLocks noGrp="1"/>
          </p:cNvSpPr>
          <p:nvPr>
            <p:ph type="ftr" sz="quarter" idx="11"/>
          </p:nvPr>
        </p:nvSpPr>
        <p:spPr/>
        <p:txBody>
          <a:bodyPr/>
          <a:lstStyle/>
          <a:p>
            <a:r>
              <a:rPr lang="en-IN"/>
              <a:t>Console-Based Internet Download Manager</a:t>
            </a:r>
          </a:p>
        </p:txBody>
      </p:sp>
      <p:sp>
        <p:nvSpPr>
          <p:cNvPr id="8" name="Date Placeholder 7">
            <a:extLst>
              <a:ext uri="{FF2B5EF4-FFF2-40B4-BE49-F238E27FC236}">
                <a16:creationId xmlns:a16="http://schemas.microsoft.com/office/drawing/2014/main" id="{B8517152-444D-BB5F-C8E1-ACB9E203E45B}"/>
              </a:ext>
            </a:extLst>
          </p:cNvPr>
          <p:cNvSpPr>
            <a:spLocks noGrp="1"/>
          </p:cNvSpPr>
          <p:nvPr>
            <p:ph type="dt" sz="half" idx="10"/>
          </p:nvPr>
        </p:nvSpPr>
        <p:spPr/>
        <p:txBody>
          <a:bodyPr/>
          <a:lstStyle/>
          <a:p>
            <a:r>
              <a:rPr lang="en-US"/>
              <a:t>12/01/2024</a:t>
            </a:r>
            <a:endParaRPr lang="en-IN"/>
          </a:p>
        </p:txBody>
      </p:sp>
      <p:sp>
        <p:nvSpPr>
          <p:cNvPr id="9" name="Slide Number Placeholder 8">
            <a:extLst>
              <a:ext uri="{FF2B5EF4-FFF2-40B4-BE49-F238E27FC236}">
                <a16:creationId xmlns:a16="http://schemas.microsoft.com/office/drawing/2014/main" id="{34E1F838-E2D0-849E-DFCC-6D4C1640C759}"/>
              </a:ext>
            </a:extLst>
          </p:cNvPr>
          <p:cNvSpPr>
            <a:spLocks noGrp="1"/>
          </p:cNvSpPr>
          <p:nvPr>
            <p:ph type="sldNum" sz="quarter" idx="12"/>
          </p:nvPr>
        </p:nvSpPr>
        <p:spPr/>
        <p:txBody>
          <a:bodyPr/>
          <a:lstStyle/>
          <a:p>
            <a:fld id="{ADFB7573-0EEC-4F18-B4D8-B9624EC7F9C7}" type="slidenum">
              <a:rPr lang="en-IN" smtClean="0"/>
              <a:t>9</a:t>
            </a:fld>
            <a:endParaRPr lang="en-IN"/>
          </a:p>
        </p:txBody>
      </p:sp>
    </p:spTree>
    <p:extLst>
      <p:ext uri="{BB962C8B-B14F-4D97-AF65-F5344CB8AC3E}">
        <p14:creationId xmlns:p14="http://schemas.microsoft.com/office/powerpoint/2010/main" val="1742798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3458</TotalTime>
  <Words>900</Words>
  <Application>Microsoft Office PowerPoint</Application>
  <PresentationFormat>On-screen Show (4:3)</PresentationFormat>
  <Paragraphs>115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 Antiqua</vt:lpstr>
      <vt:lpstr>Calibri</vt:lpstr>
      <vt:lpstr>Leelawadee</vt:lpstr>
      <vt:lpstr>Office Theme</vt:lpstr>
      <vt:lpstr>External Project Presentation of Computer Networking(CSE 3034) on [A console-based Internet Download Manager (IDM) using Java]</vt:lpstr>
      <vt:lpstr>Contents</vt:lpstr>
      <vt:lpstr>Introduction </vt:lpstr>
      <vt:lpstr>Problem Statement </vt:lpstr>
      <vt:lpstr>Methodology </vt:lpstr>
      <vt:lpstr>Implementation </vt:lpstr>
      <vt:lpstr>Result and Interpretation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Maheshwar</dc:creator>
  <cp:lastModifiedBy>MAHESHWAR NAG</cp:lastModifiedBy>
  <cp:revision>38</cp:revision>
  <dcterms:created xsi:type="dcterms:W3CDTF">2019-03-27T16:45:00Z</dcterms:created>
  <dcterms:modified xsi:type="dcterms:W3CDTF">2024-01-13T06:48:07Z</dcterms:modified>
</cp:coreProperties>
</file>