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3" d="100"/>
          <a:sy n="13" d="100"/>
        </p:scale>
        <p:origin x="163" y="499"/>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8248412"/>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Interned at Prodigy, focusing on web development to gain hands-on experience and industry insights. The role involved developing and enhancing web applications, applying modern technologies to improve functionality and user experience. This experience provided practical skills and deepened understanding of real-world web development challenges.</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web </a:t>
            </a:r>
            <a:r>
              <a:rPr lang="en-US" sz="9900" b="1" dirty="0" err="1">
                <a:solidFill>
                  <a:schemeClr val="bg1"/>
                </a:solidFill>
              </a:rPr>
              <a:t>Devoloper</a:t>
            </a:r>
            <a:r>
              <a:rPr lang="en-US" sz="9900" b="1" dirty="0">
                <a:solidFill>
                  <a:schemeClr val="bg1"/>
                </a:solidFill>
              </a:rPr>
              <a:t> In Prodigy</a:t>
            </a:r>
          </a:p>
          <a:p>
            <a:pPr algn="ctr"/>
            <a:r>
              <a:rPr lang="en-US" sz="5400" dirty="0">
                <a:solidFill>
                  <a:schemeClr val="bg1"/>
                </a:solidFill>
                <a:latin typeface="Arial"/>
                <a:cs typeface="Arial"/>
              </a:rPr>
              <a:t>Name : Valuvajjala Maheshwar </a:t>
            </a:r>
            <a:r>
              <a:rPr lang="en-US" sz="5400" dirty="0" err="1">
                <a:solidFill>
                  <a:schemeClr val="bg1"/>
                </a:solidFill>
                <a:latin typeface="Arial"/>
                <a:cs typeface="Arial"/>
              </a:rPr>
              <a:t>rao</a:t>
            </a:r>
            <a:r>
              <a:rPr lang="en-US" sz="5400" dirty="0">
                <a:solidFill>
                  <a:schemeClr val="bg1"/>
                </a:solidFill>
                <a:latin typeface="Arial"/>
                <a:cs typeface="Arial"/>
              </a:rPr>
              <a:t> (21CS002430)</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7478970"/>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 The internship provided practical experience in web development using HTML, CSS, and JavaScript. It involved applying classroom knowledge to real-world projects, contributing to the development of interactive and efficient web applications, and gaining insights into industry practices and project management</a:t>
            </a:r>
          </a:p>
        </p:txBody>
      </p:sp>
      <p:sp>
        <p:nvSpPr>
          <p:cNvPr id="267" name="Rectangle 266"/>
          <p:cNvSpPr/>
          <p:nvPr/>
        </p:nvSpPr>
        <p:spPr>
          <a:xfrm>
            <a:off x="14935798" y="23833360"/>
            <a:ext cx="13461027" cy="5478423"/>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Employed HTML, CSS, and JavaScript to develop and enhance web features. The process involved coding, testing, and refining applications based on user feedback and performance metrics. Collaborative work with the development team ensured effective project execution and adherence to deadlines</a:t>
            </a:r>
          </a:p>
        </p:txBody>
      </p:sp>
      <p:sp>
        <p:nvSpPr>
          <p:cNvPr id="272" name="Rectangle 271"/>
          <p:cNvSpPr/>
          <p:nvPr/>
        </p:nvSpPr>
        <p:spPr>
          <a:xfrm>
            <a:off x="14752066" y="8559940"/>
            <a:ext cx="13524522" cy="5755422"/>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The primary goals were to develop and implement web features that enhance functionality, improve user engagement, and collaborate effectively on project improvements. The internship aimed to apply theoretical knowledge in a practical setting and contribute to impactful web solutions.</a:t>
            </a:r>
          </a:p>
        </p:txBody>
      </p:sp>
      <p:sp>
        <p:nvSpPr>
          <p:cNvPr id="275" name="Rectangle 274"/>
          <p:cNvSpPr/>
          <p:nvPr/>
        </p:nvSpPr>
        <p:spPr>
          <a:xfrm>
            <a:off x="29870385" y="8095867"/>
            <a:ext cx="12420600" cy="729430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 Successfully developed and optimized web features, resulting in improved user engagement and application performance. Received positive feedback for timely delivery and feature functionality. Discussions focused on refining features based on user feedback and addressing challenges encountered during development.</a:t>
            </a:r>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7017306"/>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 Plans include exploring advanced web technologies, improving development skills, and staying updated with industry trends. Future work will focus on developing more complex web applications, incorporating emerging technologies, and continuing to refine and enhance web development practices based on evolving user needs and technological advancements.</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1026" name="Picture 2" descr="The Prodigy (Thailand) Co., Ltd. | LinkedIn">
            <a:extLst>
              <a:ext uri="{FF2B5EF4-FFF2-40B4-BE49-F238E27FC236}">
                <a16:creationId xmlns:a16="http://schemas.microsoft.com/office/drawing/2014/main" id="{E05D7041-DF35-CDC8-8BFA-168DBBFFA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55841" y="15930501"/>
            <a:ext cx="5969450" cy="50321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4291</TotalTime>
  <Words>321</Words>
  <Application>Microsoft Office PowerPoint</Application>
  <PresentationFormat>Custom</PresentationFormat>
  <Paragraphs>28</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maheshwar valuvajjala</cp:lastModifiedBy>
  <cp:revision>112</cp:revision>
  <cp:lastPrinted>2012-08-01T17:44:46Z</cp:lastPrinted>
  <dcterms:created xsi:type="dcterms:W3CDTF">2014-03-07T20:19:06Z</dcterms:created>
  <dcterms:modified xsi:type="dcterms:W3CDTF">2024-09-18T07:07:45Z</dcterms:modified>
</cp:coreProperties>
</file>