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57" r:id="rId3"/>
    <p:sldId id="274" r:id="rId4"/>
    <p:sldId id="258" r:id="rId5"/>
    <p:sldId id="259" r:id="rId6"/>
    <p:sldId id="260" r:id="rId7"/>
    <p:sldId id="261" r:id="rId8"/>
    <p:sldId id="276" r:id="rId9"/>
    <p:sldId id="262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4"/>
  </p:normalViewPr>
  <p:slideViewPr>
    <p:cSldViewPr snapToGrid="0" snapToObjects="1">
      <p:cViewPr varScale="1">
        <p:scale>
          <a:sx n="63" d="100"/>
          <a:sy n="63" d="100"/>
        </p:scale>
        <p:origin x="77" y="4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info@thesmartbridge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0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b="1" dirty="0"/>
              <a:t>Web </a:t>
            </a:r>
            <a:r>
              <a:rPr lang="en-US" sz="3200" b="1" dirty="0" err="1"/>
              <a:t>Devoloper</a:t>
            </a:r>
            <a:r>
              <a:rPr lang="en-US" sz="3200" b="1" dirty="0"/>
              <a:t> in Prodigy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2743200"/>
            <a:ext cx="6400800" cy="11430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Presented by: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Maheshwar </a:t>
            </a:r>
            <a:r>
              <a:rPr lang="en-US" sz="2400" i="1" dirty="0" err="1">
                <a:solidFill>
                  <a:schemeClr val="tx1"/>
                </a:solidFill>
              </a:rPr>
              <a:t>rao</a:t>
            </a:r>
            <a:r>
              <a:rPr lang="en-US" sz="2400" i="1" dirty="0">
                <a:solidFill>
                  <a:schemeClr val="tx1"/>
                </a:solidFill>
              </a:rPr>
              <a:t> Valuvajjala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Computer Science and Engineering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Valuvajjala Maheshwar Rao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28600" y="4419600"/>
            <a:ext cx="2819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b="1" dirty="0"/>
              <a:t>Enrollment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Number: 21CS002430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324600" y="4343400"/>
            <a:ext cx="27432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Supervisor: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Mr. Shivam Upadhyay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10" name="Picture 9" descr="A logo with lines and a tree&#10;&#10;Description automatically generated">
            <a:extLst>
              <a:ext uri="{FF2B5EF4-FFF2-40B4-BE49-F238E27FC236}">
                <a16:creationId xmlns:a16="http://schemas.microsoft.com/office/drawing/2014/main" id="{F12DC4E8-49D1-A45D-C738-102942E07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Mentor </a:t>
            </a:r>
            <a:r>
              <a:rPr dirty="0"/>
              <a:t>Contact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Mentor</a:t>
            </a:r>
            <a:r>
              <a:rPr dirty="0"/>
              <a:t> Name</a:t>
            </a:r>
            <a:r>
              <a:rPr lang="en-IN" dirty="0"/>
              <a:t>: Mr. Shivam Upadhyay</a:t>
            </a:r>
          </a:p>
          <a:p>
            <a:r>
              <a:rPr lang="en-IN" dirty="0"/>
              <a:t>Email : </a:t>
            </a:r>
            <a:r>
              <a:rPr lang="en-IN" dirty="0">
                <a:hlinkClick r:id="rId2"/>
              </a:rPr>
              <a:t>info@thesmartbridge.com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9600" dirty="0"/>
              <a:t>			</a:t>
            </a:r>
            <a:endParaRPr lang="en-IN" dirty="0"/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C9DCEFF6-6FDB-E156-B742-6008EF7AE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49C3E80-7481-D380-CCC4-F16A32E0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Valuvajjala Maheshwar Rao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0C8C27F0-2BDF-7645-B923-C54FFF94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2CADBA24-F2B7-1657-F1EC-25A4E618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D37873-1D80-6FA2-83D7-81DB5328D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766490"/>
              </p:ext>
            </p:extLst>
          </p:nvPr>
        </p:nvGraphicFramePr>
        <p:xfrm>
          <a:off x="619887" y="3726021"/>
          <a:ext cx="7904226" cy="274320"/>
        </p:xfrm>
        <a:graphic>
          <a:graphicData uri="http://schemas.openxmlformats.org/drawingml/2006/table">
            <a:tbl>
              <a:tblPr/>
              <a:tblGrid>
                <a:gridCol w="7904226">
                  <a:extLst>
                    <a:ext uri="{9D8B030D-6E8A-4147-A177-3AD203B41FA5}">
                      <a16:colId xmlns:a16="http://schemas.microsoft.com/office/drawing/2014/main" val="31519804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5F6368"/>
                        </a:solidFill>
                        <a:effectLst/>
                        <a:latin typeface="Google San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051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C69276-7EB2-A501-531E-DF95573E4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421481"/>
              </p:ext>
            </p:extLst>
          </p:nvPr>
        </p:nvGraphicFramePr>
        <p:xfrm>
          <a:off x="619887" y="3726021"/>
          <a:ext cx="7904226" cy="274320"/>
        </p:xfrm>
        <a:graphic>
          <a:graphicData uri="http://schemas.openxmlformats.org/drawingml/2006/table">
            <a:tbl>
              <a:tblPr/>
              <a:tblGrid>
                <a:gridCol w="7904226">
                  <a:extLst>
                    <a:ext uri="{9D8B030D-6E8A-4147-A177-3AD203B41FA5}">
                      <a16:colId xmlns:a16="http://schemas.microsoft.com/office/drawing/2014/main" val="7275969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5F6368"/>
                        </a:solidFill>
                        <a:effectLst/>
                        <a:latin typeface="Google San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64267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Internship Certificate</a:t>
            </a:r>
            <a:endParaRPr dirty="0"/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824C8A0E-C4AD-1EC3-EA75-87119A957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679BB41-5380-4628-4B7F-A8EED3D14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Valuvajjala Maheshwar Rao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44CD186F-13E7-6CF6-14BC-71A62D0B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B7E9085E-18EC-45EB-B3A0-0313F832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F0B55D3-5E0A-206F-D5CD-9CA65670B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11109" y="2113194"/>
            <a:ext cx="5293048" cy="4018797"/>
          </a:xfrm>
        </p:spPr>
      </p:pic>
      <p:pic>
        <p:nvPicPr>
          <p:cNvPr id="2050" name="Picture 2" descr="Image preview">
            <a:extLst>
              <a:ext uri="{FF2B5EF4-FFF2-40B4-BE49-F238E27FC236}">
                <a16:creationId xmlns:a16="http://schemas.microsoft.com/office/drawing/2014/main" id="{A5913CB6-56C0-382C-C8C4-EC4D08B2C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214" y="2219215"/>
            <a:ext cx="5249117" cy="370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preview">
            <a:extLst>
              <a:ext uri="{FF2B5EF4-FFF2-40B4-BE49-F238E27FC236}">
                <a16:creationId xmlns:a16="http://schemas.microsoft.com/office/drawing/2014/main" id="{C6B90292-D9E3-3F74-C883-73B53E5A7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333" y="1417638"/>
            <a:ext cx="6519968" cy="460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/>
              <a:t>Company Name : prodigy</a:t>
            </a:r>
          </a:p>
          <a:p>
            <a:r>
              <a:rPr lang="en-IN" b="1" dirty="0"/>
              <a:t>Brief Description : </a:t>
            </a:r>
            <a:r>
              <a:rPr lang="en-US" dirty="0"/>
              <a:t>Prodigy  specializes in web development tools, enhancing programming efficiency and performance.“</a:t>
            </a:r>
          </a:p>
          <a:p>
            <a:r>
              <a:rPr lang="en-US" b="1" dirty="0"/>
              <a:t>Overview of the Internship Program : </a:t>
            </a:r>
            <a:r>
              <a:rPr lang="en-US" dirty="0"/>
              <a:t>Interned at Prodigy focusing on web development projects. </a:t>
            </a:r>
            <a:r>
              <a:rPr b="1" dirty="0"/>
              <a:t>Importance of the Internship</a:t>
            </a:r>
            <a:r>
              <a:rPr lang="en-IN" b="1" dirty="0"/>
              <a:t>: </a:t>
            </a:r>
            <a:r>
              <a:rPr lang="en-US" dirty="0"/>
              <a:t>Acquired practical web development experience and industry knowledge.</a:t>
            </a:r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824C8A0E-C4AD-1EC3-EA75-87119A957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15948BA-233B-26E5-18E3-5D46AB25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Valuvajjala Maheshwar Rao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2DAE2BA7-3AF8-58E5-321E-D622FB21D1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9CFCE441-B25E-18AB-D961-F68B6238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93795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Internship</a:t>
            </a:r>
            <a:r>
              <a:rPr lang="en-US" dirty="0"/>
              <a:t> Objectives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b="1" dirty="0"/>
              <a:t>Duration:</a:t>
            </a:r>
            <a:r>
              <a:rPr dirty="0"/>
              <a:t> </a:t>
            </a:r>
            <a:r>
              <a:rPr lang="en-IN" dirty="0"/>
              <a:t>1 Month  </a:t>
            </a:r>
            <a:r>
              <a:rPr sz="2000" dirty="0"/>
              <a:t>(</a:t>
            </a:r>
            <a:r>
              <a:rPr lang="en-IN" sz="2000" dirty="0"/>
              <a:t>July 10th - August 31</a:t>
            </a:r>
            <a:r>
              <a:rPr lang="en-IN" sz="2000" baseline="30000" dirty="0"/>
              <a:t>st</a:t>
            </a:r>
            <a:r>
              <a:rPr lang="en-IN" sz="2000" dirty="0"/>
              <a:t>   </a:t>
            </a:r>
            <a:r>
              <a:rPr sz="2000" dirty="0"/>
              <a:t>)</a:t>
            </a:r>
          </a:p>
          <a:p>
            <a:r>
              <a:rPr b="1" dirty="0"/>
              <a:t>Location:</a:t>
            </a:r>
            <a:r>
              <a:rPr dirty="0"/>
              <a:t> Remote</a:t>
            </a:r>
          </a:p>
          <a:p>
            <a:r>
              <a:rPr b="1" dirty="0"/>
              <a:t>Internship Type: </a:t>
            </a:r>
            <a:r>
              <a:rPr dirty="0"/>
              <a:t>Part-time</a:t>
            </a:r>
            <a:endParaRPr lang="en-US" dirty="0"/>
          </a:p>
          <a:p>
            <a:r>
              <a:rPr lang="en-IN" b="1" dirty="0"/>
              <a:t>Company's Expectations:</a:t>
            </a:r>
            <a:r>
              <a:rPr lang="en-IN" dirty="0"/>
              <a:t> </a:t>
            </a:r>
            <a:r>
              <a:rPr lang="en-US" dirty="0"/>
              <a:t> Deliver functional web features, adhere to deadlines, and innovate. </a:t>
            </a:r>
          </a:p>
          <a:p>
            <a:r>
              <a:rPr lang="en-IN" b="1" dirty="0"/>
              <a:t>Internship Objective</a:t>
            </a:r>
            <a:r>
              <a:rPr lang="en-US" b="1" dirty="0"/>
              <a:t> :</a:t>
            </a:r>
            <a:r>
              <a:rPr lang="en-US" dirty="0"/>
              <a:t> Develop and enhance web applications to improve user experience.</a:t>
            </a:r>
            <a:endParaRPr dirty="0"/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1F6AFC7D-130A-995B-CC04-119605204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8F103C5-1205-4A13-15F0-F06332B9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Valuvajjala Maheshwar Rao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96258FEA-655D-E5EF-1481-2C232237AD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77E661CA-32FD-D81A-89AF-F7E91ADE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Key Project &amp; Responsibilities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Project Title:</a:t>
            </a:r>
            <a:r>
              <a:rPr lang="en-IN" dirty="0"/>
              <a:t> Web Development Projects.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Brief description 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 creating web development project websites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Your role and contributions 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en-US" dirty="0"/>
              <a:t>Designed, coded, and tested web features; collaborated on improvements.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Technologies/Tools used 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en-US" dirty="0"/>
              <a:t>HTML, CSS, JavaScript, web development, debugging, and teamwork.</a:t>
            </a:r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C370AC7A-3EEE-4F18-2E5D-131E5C583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32"/>
            <a:ext cx="685800" cy="68580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5865BA9-0875-A934-4D56-BDBC1760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Valuvajjala Maheshwar Rao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8BEFEB38-5A24-9F40-490E-D8EBE741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30C7B2D5-EA1F-032E-BBA5-2C254CE6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Project Description: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dirty="0"/>
              <a:t> Created and optimized interactive web applications for better performance..</a:t>
            </a:r>
          </a:p>
          <a:p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Focus on impact :</a:t>
            </a:r>
            <a:r>
              <a:rPr lang="en-US" dirty="0"/>
              <a:t> Improved user engagement, application functionality, and team efficiency..</a:t>
            </a:r>
          </a:p>
          <a:p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Key Achievements/Outcomes: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dirty="0"/>
              <a:t> Completed projects on time, enhanced web functionalities, received positive feedback.</a:t>
            </a:r>
            <a:endParaRPr lang="en-IN" dirty="0">
              <a:solidFill>
                <a:srgbClr val="000000"/>
              </a:solidFill>
            </a:endParaRPr>
          </a:p>
          <a:p>
            <a:endParaRPr lang="en-IN" dirty="0">
              <a:solidFill>
                <a:srgbClr val="000000"/>
              </a:solidFill>
            </a:endParaRPr>
          </a:p>
          <a:p>
            <a:endParaRPr lang="en-IN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</a:endParaRPr>
          </a:p>
          <a:p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Visuals: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 </a:t>
            </a:r>
          </a:p>
          <a:p>
            <a:endParaRPr lang="en-IN" dirty="0">
              <a:solidFill>
                <a:srgbClr val="000000"/>
              </a:solidFill>
            </a:endParaRPr>
          </a:p>
          <a:p>
            <a:endParaRPr dirty="0"/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6494458E-E53F-2D2B-3A20-18C1C9662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3B0F583-3487-546A-40B9-EBD25AD3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0192" y="6356350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Valuvajjala Maheshwar Rao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2C72F298-22E3-2A9B-97E2-FC73023A9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3605BBE9-4571-D9F0-1863-65D25E3B7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u="none" strike="noStrike" dirty="0">
                <a:solidFill>
                  <a:srgbClr val="000000"/>
                </a:solidFill>
                <a:effectLst/>
              </a:rPr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Key Takeaways: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</a:rPr>
              <a:t>		-	</a:t>
            </a:r>
            <a:r>
              <a:rPr lang="en-US" dirty="0"/>
              <a:t> Applied web development skills in real-world scenarios; teamwork experience</a:t>
            </a:r>
            <a:endParaRPr lang="en-IN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Challenges Overcome: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dirty="0"/>
              <a:t> Overcame debugging issues, adapted to project requirements, and tight deadlines</a:t>
            </a:r>
            <a:endParaRPr lang="en-IN" b="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EF3CA874-D5EB-7A72-21CD-A90FE1600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47BA7DB-2704-C72D-8E2B-5BA33E7E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Valuvajjala Maheshwar Rao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55BB486D-C185-7B5B-3786-479AFFFC49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04DE1C3E-F9A0-BBBD-6A5A-600603E56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and Results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Gained significant web development experience and made valuable contributions</a:t>
            </a:r>
            <a:endParaRPr lang="en-IN" b="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10DFBE56-EEB6-FD4C-D462-F9167A628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36B7720-7281-5C4A-4A9D-E6FC910B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Valuvajjala Maheshwar Rao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FF93582F-6EA8-992E-089E-43ADB99E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1F4460AE-4FE3-01FC-50B6-856ECC9B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15120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Work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Next Steps: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</a:t>
            </a:r>
          </a:p>
          <a:p>
            <a:r>
              <a:rPr lang="en-US" dirty="0"/>
              <a:t>	 Continue advancing web development skills and exploring new technologies.</a:t>
            </a:r>
          </a:p>
          <a:p>
            <a:r>
              <a:rPr lang="en-US" dirty="0"/>
              <a:t>	</a:t>
            </a:r>
            <a:r>
              <a:rPr lang="en-US" b="1" dirty="0"/>
              <a:t>User Feedback Integration:</a:t>
            </a:r>
            <a:r>
              <a:rPr lang="en-US" dirty="0"/>
              <a:t> Incorporated feedback to refine features and improve user experience.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10DFBE56-EEB6-FD4C-D462-F9167A628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E784BC4-DC21-1E31-B481-F7583F86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Valuvajjala Maheshwar Rao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4C356254-501B-5E5B-1606-B6F20690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2333242B-2462-4E04-45AE-A8824EF2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382</Words>
  <Application>Microsoft Office PowerPoint</Application>
  <PresentationFormat>On-screen Show (4:3)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Google Sans</vt:lpstr>
      <vt:lpstr>-webkit-standard</vt:lpstr>
      <vt:lpstr>Office Theme</vt:lpstr>
      <vt:lpstr>Web Devoloper in Prodigy</vt:lpstr>
      <vt:lpstr>Internship Certificate</vt:lpstr>
      <vt:lpstr>Introduction</vt:lpstr>
      <vt:lpstr>Internship Objectives</vt:lpstr>
      <vt:lpstr>Key Project &amp; Responsibilities</vt:lpstr>
      <vt:lpstr>Project Description</vt:lpstr>
      <vt:lpstr>Lessons Learned</vt:lpstr>
      <vt:lpstr>Conclusion and Results</vt:lpstr>
      <vt:lpstr>Future Work</vt:lpstr>
      <vt:lpstr>Mentor Contact Information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[Insert Date]</dc:title>
  <dc:subject/>
  <dc:creator>muppala jeethu</dc:creator>
  <cp:keywords/>
  <dc:description>generated using python-pptx</dc:description>
  <cp:lastModifiedBy>maheshwar valuvajjala</cp:lastModifiedBy>
  <cp:revision>7</cp:revision>
  <dcterms:created xsi:type="dcterms:W3CDTF">2013-01-27T09:14:16Z</dcterms:created>
  <dcterms:modified xsi:type="dcterms:W3CDTF">2024-09-18T07:03:13Z</dcterms:modified>
  <cp:category/>
</cp:coreProperties>
</file>