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567862" y="1104291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066800" y="1608114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040529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err="1"/>
              <a:t>NAME</a:t>
            </a:r>
            <a:r>
              <a:rPr lang="en-US" sz="2400" dirty="0" err="1"/>
              <a:t>:Maheshwara</a:t>
            </a:r>
            <a:endParaRPr lang="en-US" sz="2400"/>
          </a:p>
          <a:p>
            <a:r>
              <a:rPr lang="en-US" sz="2400" b="1"/>
              <a:t>REGISTER </a:t>
            </a:r>
            <a:r>
              <a:rPr lang="en-US" sz="2400" b="1" dirty="0"/>
              <a:t>NO AND NMID</a:t>
            </a:r>
            <a:r>
              <a:rPr lang="en-US" sz="2400" dirty="0"/>
              <a:t>:222407869 &amp; 22DC93072A0B805AC0A4BB5885B5AF1F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</a:t>
            </a:r>
            <a:r>
              <a:rPr lang="en-US" sz="2400" dirty="0" err="1"/>
              <a:t>Bsc</a:t>
            </a:r>
            <a:r>
              <a:rPr lang="en-US" sz="2400" dirty="0"/>
              <a:t>. Computer science with Data science</a:t>
            </a:r>
          </a:p>
          <a:p>
            <a:r>
              <a:rPr lang="en-US" sz="2400" b="1" dirty="0" err="1"/>
              <a:t>COLLEGE</a:t>
            </a:r>
            <a:r>
              <a:rPr lang="en-US" sz="2400" dirty="0" err="1"/>
              <a:t>:Tagore</a:t>
            </a:r>
            <a:r>
              <a:rPr lang="en-US" sz="2400" dirty="0"/>
              <a:t> college of arts &amp; science /Madras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934318" y="5133976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7193" y="1752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3632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865723-8FD7-B987-E1E9-CCDFB6C221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4000"/>
            <a:ext cx="3820856" cy="22161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1BE2A6-9B69-1138-6D5D-61CCD1929D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33642"/>
            <a:ext cx="3886200" cy="221874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ED27A7-3041-ED97-5159-A6DF45E982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4595678"/>
            <a:ext cx="3820857" cy="220557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90970AF-B380-A932-40CF-1394F1CFCE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524000"/>
            <a:ext cx="3294910" cy="222838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83680C-383B-E9D5-D265-45E3E28B14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89" y="4559170"/>
            <a:ext cx="3820857" cy="22283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7620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DA6D5-F3CD-F230-E867-721C01EAF06A}"/>
              </a:ext>
            </a:extLst>
          </p:cNvPr>
          <p:cNvSpPr txBox="1"/>
          <p:nvPr/>
        </p:nvSpPr>
        <p:spPr>
          <a:xfrm>
            <a:off x="755332" y="1600200"/>
            <a:ext cx="61028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This portfolio helps present my work professionally, improves my visibility, and serves as a foundation for future enhancements, including more projects and interactive features.</a:t>
            </a:r>
            <a:endParaRPr lang="en-IN" sz="24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B4815-6BB8-7FD0-42F5-BD961A74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8679C-4A9A-1D38-6C9F-AF816B3F9AD1}"/>
              </a:ext>
            </a:extLst>
          </p:cNvPr>
          <p:cNvSpPr txBox="1"/>
          <p:nvPr/>
        </p:nvSpPr>
        <p:spPr>
          <a:xfrm>
            <a:off x="914400" y="1371600"/>
            <a:ext cx="838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https://github.com/maheshwara-spec/maheshwaraportfolio.git</a:t>
            </a:r>
          </a:p>
        </p:txBody>
      </p:sp>
    </p:spTree>
    <p:extLst>
      <p:ext uri="{BB962C8B-B14F-4D97-AF65-F5344CB8AC3E}">
        <p14:creationId xmlns:p14="http://schemas.microsoft.com/office/powerpoint/2010/main" val="18061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77954" y="195023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24504" y="684257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505B1AA-58E9-D094-4BC1-16C3628E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</p:spPr>
        <p:txBody>
          <a:bodyPr/>
          <a:lstStyle/>
          <a:p>
            <a:r>
              <a:rPr lang="en-IN" b="1" dirty="0">
                <a:solidFill>
                  <a:srgbClr val="FFFFFF"/>
                </a:solidFill>
                <a:latin typeface="ui-sans-serif"/>
              </a:rPr>
              <a:t>Ganesan R — Game Developer Portfolio Website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576651-2B56-CCE5-3A96-933011E30D9E}"/>
              </a:ext>
            </a:extLst>
          </p:cNvPr>
          <p:cNvSpPr txBox="1"/>
          <p:nvPr/>
        </p:nvSpPr>
        <p:spPr>
          <a:xfrm>
            <a:off x="676275" y="1451729"/>
            <a:ext cx="6102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/>
              <a:t>maheshwara— </a:t>
            </a:r>
            <a:r>
              <a:rPr lang="en-IN" sz="2800" b="1" dirty="0"/>
              <a:t>web Developer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83061" y="3063147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85476" y="1533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8DA0A-4541-0E1B-E1FA-D9F36DA47B9F}"/>
              </a:ext>
            </a:extLst>
          </p:cNvPr>
          <p:cNvSpPr txBox="1"/>
          <p:nvPr/>
        </p:nvSpPr>
        <p:spPr>
          <a:xfrm>
            <a:off x="990600" y="1551826"/>
            <a:ext cx="61068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Creating a professional, interactive, and responsive online portfolio is essential for showcasing technical skills, academic background, and projects to potential employers, collaborators, and clients.</a:t>
            </a:r>
            <a:endParaRPr lang="en-IN" sz="3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915400" y="118395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08E50B-893D-20E4-6367-4286A22BE663}"/>
              </a:ext>
            </a:extLst>
          </p:cNvPr>
          <p:cNvSpPr txBox="1"/>
          <p:nvPr/>
        </p:nvSpPr>
        <p:spPr>
          <a:xfrm>
            <a:off x="907124" y="1559302"/>
            <a:ext cx="610284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This project is a modern portfolio website designed to highlight my journey in game development, including development, design, and testing skills. It serves as a single place to view my education, skills, selected projects, and contact details.</a:t>
            </a:r>
            <a:endParaRPr lang="en-IN"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EC522-9950-A2AE-327F-B654C05DAA4C}"/>
              </a:ext>
            </a:extLst>
          </p:cNvPr>
          <p:cNvSpPr txBox="1"/>
          <p:nvPr/>
        </p:nvSpPr>
        <p:spPr>
          <a:xfrm>
            <a:off x="926388" y="1524000"/>
            <a:ext cx="6102848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Recruiters looking for game developers/testers.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Potential collaborators for indie or professional game projects.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Friends, teachers, or mentors who wish to view my progress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79716" y="15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F91F76-7216-C5FB-56E1-1380D2D904FB}"/>
              </a:ext>
            </a:extLst>
          </p:cNvPr>
          <p:cNvSpPr txBox="1"/>
          <p:nvPr/>
        </p:nvSpPr>
        <p:spPr>
          <a:xfrm>
            <a:off x="2681875" y="1130079"/>
            <a:ext cx="6102848" cy="3359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HTML5</a:t>
            </a:r>
            <a:r>
              <a:rPr lang="en-IN" sz="2400" dirty="0"/>
              <a:t> — For semantic structure.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CSS3</a:t>
            </a:r>
            <a:r>
              <a:rPr lang="en-IN" sz="2400" dirty="0"/>
              <a:t> — For styling, layout, and animations.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/>
              <a:t>Google Fonts</a:t>
            </a:r>
            <a:r>
              <a:rPr lang="en-IN" sz="2400" dirty="0"/>
              <a:t> — For modern typography.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(Optional future additions: JavaScript frameworks like React.js)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EFAA5-AA56-A3D7-235D-5EA9A4FFB7B0}"/>
              </a:ext>
            </a:extLst>
          </p:cNvPr>
          <p:cNvSpPr txBox="1"/>
          <p:nvPr/>
        </p:nvSpPr>
        <p:spPr>
          <a:xfrm>
            <a:off x="990600" y="1371600"/>
            <a:ext cx="6102848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Modern, card-based layout.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Clean typography with gradient accents.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Sticky navigation for smooth browsing.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Profile picture with hover effects.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C10A22-D102-D344-E148-5061A085FA98}"/>
              </a:ext>
            </a:extLst>
          </p:cNvPr>
          <p:cNvSpPr txBox="1"/>
          <p:nvPr/>
        </p:nvSpPr>
        <p:spPr>
          <a:xfrm>
            <a:off x="1447800" y="1371600"/>
            <a:ext cx="6102848" cy="4467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Fully responsive UI (mobile and desktop friendly).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Education, Skills, Projects, and Contact sections.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Hover and focus effects for better user experience.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1" dirty="0"/>
              <a:t>Accessible navigation with keyboard support.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358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ui-sans-serif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rajesh j</cp:lastModifiedBy>
  <cp:revision>30</cp:revision>
  <dcterms:created xsi:type="dcterms:W3CDTF">2024-03-29T15:07:22Z</dcterms:created>
  <dcterms:modified xsi:type="dcterms:W3CDTF">2025-08-31T06:22:26Z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