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917" y="4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nesh M" userId="6ac6b5e345d78fd4" providerId="LiveId" clId="{63F8A1C8-9D80-411F-9F61-B96E057FE0CD}"/>
    <pc:docChg chg="undo custSel modSld">
      <pc:chgData name="Abinesh M" userId="6ac6b5e345d78fd4" providerId="LiveId" clId="{63F8A1C8-9D80-411F-9F61-B96E057FE0CD}" dt="2024-09-08T15:42:09.640" v="8" actId="1076"/>
      <pc:docMkLst>
        <pc:docMk/>
      </pc:docMkLst>
      <pc:sldChg chg="modSp mod">
        <pc:chgData name="Abinesh M" userId="6ac6b5e345d78fd4" providerId="LiveId" clId="{63F8A1C8-9D80-411F-9F61-B96E057FE0CD}" dt="2024-09-08T15:41:19.418" v="1" actId="20577"/>
        <pc:sldMkLst>
          <pc:docMk/>
          <pc:sldMk cId="0" sldId="263"/>
        </pc:sldMkLst>
        <pc:spChg chg="mod">
          <ac:chgData name="Abinesh M" userId="6ac6b5e345d78fd4" providerId="LiveId" clId="{63F8A1C8-9D80-411F-9F61-B96E057FE0CD}" dt="2024-09-08T15:41:19.418" v="1" actId="20577"/>
          <ac:spMkLst>
            <pc:docMk/>
            <pc:sldMk cId="0" sldId="263"/>
            <ac:spMk id="10" creationId="{4477263E-9A9E-9834-3AD7-D7CF8919124A}"/>
          </ac:spMkLst>
        </pc:spChg>
      </pc:sldChg>
      <pc:sldChg chg="modSp mod">
        <pc:chgData name="Abinesh M" userId="6ac6b5e345d78fd4" providerId="LiveId" clId="{63F8A1C8-9D80-411F-9F61-B96E057FE0CD}" dt="2024-09-08T15:42:09.640" v="8" actId="1076"/>
        <pc:sldMkLst>
          <pc:docMk/>
          <pc:sldMk cId="0" sldId="265"/>
        </pc:sldMkLst>
        <pc:picChg chg="mod">
          <ac:chgData name="Abinesh M" userId="6ac6b5e345d78fd4" providerId="LiveId" clId="{63F8A1C8-9D80-411F-9F61-B96E057FE0CD}" dt="2024-09-08T15:42:09.640" v="8" actId="1076"/>
          <ac:picMkLst>
            <pc:docMk/>
            <pc:sldMk cId="0" sldId="265"/>
            <ac:picMk id="8" creationId="{81557272-CD0A-0877-36F6-6024506AB120}"/>
          </ac:picMkLst>
        </pc:picChg>
        <pc:picChg chg="mod">
          <ac:chgData name="Abinesh M" userId="6ac6b5e345d78fd4" providerId="LiveId" clId="{63F8A1C8-9D80-411F-9F61-B96E057FE0CD}" dt="2024-09-08T15:42:09.200" v="7" actId="1076"/>
          <ac:picMkLst>
            <pc:docMk/>
            <pc:sldMk cId="0" sldId="265"/>
            <ac:picMk id="11" creationId="{99C8AD43-8BA2-B035-EE47-B63114ECF0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MAGESHWARI R </a:t>
            </a:r>
          </a:p>
          <a:p>
            <a:r>
              <a:rPr lang="en-US" sz="2400" dirty="0"/>
              <a:t>REGISTER NO     :312203925</a:t>
            </a:r>
          </a:p>
          <a:p>
            <a:r>
              <a:rPr lang="en-US" sz="2400" dirty="0"/>
              <a:t>DEPARTMENT    :COMMERCE </a:t>
            </a:r>
          </a:p>
          <a:p>
            <a:r>
              <a:rPr lang="en-US" sz="2400" dirty="0"/>
              <a:t>COLLEGE             :ANNAI THERESA ARTS AND SCIENCE COLLEGE 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6D6D9-7A97-46C4-F202-0433FE85D766}"/>
              </a:ext>
            </a:extLst>
          </p:cNvPr>
          <p:cNvSpPr txBox="1"/>
          <p:nvPr/>
        </p:nvSpPr>
        <p:spPr>
          <a:xfrm>
            <a:off x="1447800" y="17526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Preparation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Analysis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Chart Development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Dashboard Creation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Visualization Enhancement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Testing and Validation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557272-CD0A-0877-36F6-6024506AB1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t="8414" r="1847" b="3726"/>
          <a:stretch/>
        </p:blipFill>
        <p:spPr>
          <a:xfrm>
            <a:off x="381000" y="1981200"/>
            <a:ext cx="6686550" cy="411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C8AD43-8BA2-B035-EE47-B63114ECF0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2209" r="3214" b="9361"/>
          <a:stretch/>
        </p:blipFill>
        <p:spPr>
          <a:xfrm>
            <a:off x="6221233" y="236297"/>
            <a:ext cx="5604840" cy="34898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DBFAA-6FB6-D725-205F-CEA892FBCECE}"/>
              </a:ext>
            </a:extLst>
          </p:cNvPr>
          <p:cNvSpPr txBox="1"/>
          <p:nvPr/>
        </p:nvSpPr>
        <p:spPr>
          <a:xfrm>
            <a:off x="755332" y="1447800"/>
            <a:ext cx="86172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Excel charts for visualizing employee attendance trends provides a powerful tool for analyzing and understanding workforce dynamics.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intuitive charts, organizations gain valuable insights into attendance patterns, peak periods, and anomalies.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enhanced visibility supports more informed decision-making, from managing absenteeism to optimizing staffing and resource allocation.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solution drives better workforce management, improves operational efficiency, and supports strategic planning, ultimately contributing to a more effective and responsive organizational environment.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Employee Attendance Trends with Excel Charts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3910C-18F6-5959-E91F-366B77FAEAD9}"/>
              </a:ext>
            </a:extLst>
          </p:cNvPr>
          <p:cNvSpPr txBox="1"/>
          <p:nvPr/>
        </p:nvSpPr>
        <p:spPr>
          <a:xfrm>
            <a:off x="744248" y="1449348"/>
            <a:ext cx="728186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currently records employee attendance data in spreadsheets but lacks effective visualization tools to analyze this data comprehensively.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gap hampers the ability to quickly interpret attendance trends and make data-driven decisions. To address this issue, the company needs to utilize Excel charts to create visual representations of attendance data, focusing on daily, weekly, and monthly trends.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visualization will support better workforce management, enhance strategic planning, and improve overall organizational efficiency.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2AC26-B44D-1A89-1DED-B4E8AD391641}"/>
              </a:ext>
            </a:extLst>
          </p:cNvPr>
          <p:cNvSpPr txBox="1"/>
          <p:nvPr/>
        </p:nvSpPr>
        <p:spPr>
          <a:xfrm>
            <a:off x="838200" y="1828800"/>
            <a:ext cx="8305800" cy="4248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enhance the analysis of employee attendance data by utilizing Excel charts for clear and actionable insights.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Key tasks include collecting and preparing attendance data, then creating various charts to visualize daily, weekly, and monthly trends.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will develop an interactive dashboard for easy data interpretation and decision-making. Feedback from stakeholders will be incorporated to refine the visualizations.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final output will facilitate better workforce management, highlight attendance patterns and anomalies, and support strategic planning. Training will be provided to ensure effective use of the new tools.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AD42A-E5A9-98F2-71B7-F0FF3FBF1EBB}"/>
              </a:ext>
            </a:extLst>
          </p:cNvPr>
          <p:cNvSpPr txBox="1"/>
          <p:nvPr/>
        </p:nvSpPr>
        <p:spPr>
          <a:xfrm>
            <a:off x="914400" y="1600200"/>
            <a:ext cx="746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Managers: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Utilize charts to monitor overall attendance patterns, manage employee absences, and implement attendance policies.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Managers: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Assess attendance trends within their teams to address staffing issues and ensure adequate coverage.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Analyze trends to optimize scheduling and operational efficiency, reducing the impact of attendance fluctuations.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9EBBA-AB2B-B4E0-94EB-49F505ADB2B7}"/>
              </a:ext>
            </a:extLst>
          </p:cNvPr>
          <p:cNvSpPr txBox="1"/>
          <p:nvPr/>
        </p:nvSpPr>
        <p:spPr>
          <a:xfrm>
            <a:off x="2971800" y="1905000"/>
            <a:ext cx="6781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solution involves developing a comprehensive suite of Excel charts to visualize employee attendance trends effectively.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transforming raw attendance data into intuitive, interactive charts and dashboards, we provide clear insights into daily, weekly, and monthly attendance patterns.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visualization enables end users to quickly identify trends, peak periods, and anomalies. The value proposition includes enhanced data clarity, improved decision-making capabilities, and streamlined workforce management.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945FF-8CF3-BE0A-A500-63215166095F}"/>
              </a:ext>
            </a:extLst>
          </p:cNvPr>
          <p:cNvSpPr txBox="1"/>
          <p:nvPr/>
        </p:nvSpPr>
        <p:spPr>
          <a:xfrm>
            <a:off x="914400" y="13716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for each employee.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Full name of the employee.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Specific dates of attendance or absence.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Status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Daily status indicators such as Present,  Absent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7263E-9A9E-9834-3AD7-D7CF8919124A}"/>
              </a:ext>
            </a:extLst>
          </p:cNvPr>
          <p:cNvSpPr txBox="1"/>
          <p:nvPr/>
        </p:nvSpPr>
        <p:spPr>
          <a:xfrm>
            <a:off x="2722266" y="1431373"/>
            <a:ext cx="66941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Interactive dashboards allow users to filter data, drill down into specifics, and view real-time updates.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Visuals: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Tailored charts such as heat maps, trend lines, and bar graphs highlight key patterns and anomalies.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Intuitive design ensures ease of use for all levels of users, from HR managers to senior executives.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662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Abinesh M</cp:lastModifiedBy>
  <cp:revision>14</cp:revision>
  <dcterms:created xsi:type="dcterms:W3CDTF">2024-03-29T15:07:22Z</dcterms:created>
  <dcterms:modified xsi:type="dcterms:W3CDTF">2024-09-08T15:42:12Z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