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2236-474D-4CE2-845C-717585D4B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Indian Travelling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967C3-C0EA-427A-8DB6-B4B569187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                    Industrial Training project……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18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C8AC-6673-4C55-B642-745B9095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7CD3-E015-4051-83EE-0A1BDAF4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794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802D-8F86-49DF-969B-E912A806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dirty="0">
                <a:solidFill>
                  <a:schemeClr val="accent3">
                    <a:lumMod val="50000"/>
                  </a:schemeClr>
                </a:solidFill>
              </a:rPr>
              <a:t>Objective..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833F-6374-4A2B-8BD9-1856E422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This project aims to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detect and identify Human Faces </a:t>
            </a:r>
            <a:r>
              <a:rPr lang="en-IN" sz="3200" dirty="0"/>
              <a:t>and describe a working, real time face recognition system which tracks a subject’s head and then recognizes the person by comparing characteristics of the face to those of known individuals.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4262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7159-5492-4397-95AB-88906C3C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dirty="0">
                <a:solidFill>
                  <a:schemeClr val="accent3">
                    <a:lumMod val="50000"/>
                  </a:schemeClr>
                </a:solidFill>
              </a:rPr>
              <a:t>Motivation..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1CAB-DBA3-40B5-A1C7-C9E1A918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solidFill>
                  <a:schemeClr val="tx1"/>
                </a:solidFill>
              </a:rPr>
              <a:t>As we are moving towards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Digital world </a:t>
            </a:r>
            <a:r>
              <a:rPr lang="en-IN" sz="2800" dirty="0">
                <a:solidFill>
                  <a:schemeClr val="tx1"/>
                </a:solidFill>
              </a:rPr>
              <a:t>,so there is a significant increase in Electronic transactions , hence there is a great demand for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fast and accurate User identification and authentication </a:t>
            </a:r>
            <a:r>
              <a:rPr lang="en-IN" sz="2800" dirty="0">
                <a:solidFill>
                  <a:schemeClr val="tx1"/>
                </a:solidFill>
              </a:rPr>
              <a:t>but it brings security concerns too , for example an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unauthorize user access ATM card</a:t>
            </a:r>
            <a:r>
              <a:rPr lang="en-IN" sz="2800" dirty="0">
                <a:solidFill>
                  <a:schemeClr val="tx1"/>
                </a:solidFill>
              </a:rPr>
              <a:t>, So in this case,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Face recognition Technology </a:t>
            </a:r>
            <a:r>
              <a:rPr lang="en-IN" sz="2800" dirty="0">
                <a:solidFill>
                  <a:schemeClr val="tx1"/>
                </a:solidFill>
              </a:rPr>
              <a:t>solve this problem wisely since a face is undeniably connected to its owner.</a:t>
            </a:r>
          </a:p>
        </p:txBody>
      </p:sp>
    </p:spTree>
    <p:extLst>
      <p:ext uri="{BB962C8B-B14F-4D97-AF65-F5344CB8AC3E}">
        <p14:creationId xmlns:p14="http://schemas.microsoft.com/office/powerpoint/2010/main" val="39200681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53F6-6745-4AA4-802C-F87427D3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>
                <a:solidFill>
                  <a:schemeClr val="accent3">
                    <a:lumMod val="50000"/>
                  </a:schemeClr>
                </a:solidFill>
              </a:rPr>
              <a:t>Datasets…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5151-D32F-4C35-9BF0-1F2FA5CF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dataset are used here is a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Collection of Images of different persons with various expressions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that will be considered for the Face recognition process.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17B3D1-AAAD-4629-832F-0DCF0910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81" y="3429000"/>
            <a:ext cx="6626472" cy="27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44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55D3-E352-4222-B531-939B7FD0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3">
                    <a:lumMod val="50000"/>
                  </a:schemeClr>
                </a:solidFill>
              </a:rPr>
              <a:t>Expected Algorithm used..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B28-B58C-4F67-86F7-6341276AE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028" y="2556932"/>
            <a:ext cx="9601196" cy="3318936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3200" dirty="0"/>
              <a:t>We will use a popular approach to face recognition called 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Eigenfaces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3200" dirty="0"/>
              <a:t> The essence of eigenfaces is an unsupervised dimensionality reduction algorithm called 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Principal Components Analysis (PCA)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3200" dirty="0"/>
              <a:t>that we  will use to reduce the dimensionality of images into something smaller</a:t>
            </a:r>
            <a:r>
              <a:rPr lang="en-US" sz="2800" dirty="0"/>
              <a:t>.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8878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2A10-480B-4D32-B3B2-7715C8E2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dirty="0">
                <a:solidFill>
                  <a:schemeClr val="accent3">
                    <a:lumMod val="50000"/>
                  </a:schemeClr>
                </a:solidFill>
              </a:rPr>
              <a:t>Outcome…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7980-E3C1-418B-A2A8-7EC5E2AA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After implementing face recognition face system using Eigenface method in python, we conclude that it will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work efficiently on our testcases(images)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 and we  get highly accurate results.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We have also concluded that it is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fast ,secure 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and has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work well in constrained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5486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B87E-D65E-4C7A-BFD0-F07DD72A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8900" dirty="0">
                <a:solidFill>
                  <a:schemeClr val="accent3">
                    <a:lumMod val="50000"/>
                  </a:schemeClr>
                </a:solidFill>
              </a:rPr>
              <a:t>Applications…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BE37-4B2B-4C5B-8595-1DFB908D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IN" sz="3200" dirty="0"/>
              <a:t>Used by security forces in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counter terrorism.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3200" dirty="0"/>
              <a:t>Used in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residential security.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3200" dirty="0"/>
              <a:t>Used in electronic devices like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Smartphones, laptops for user identification.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3200" dirty="0"/>
              <a:t>Used in </a:t>
            </a: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biometrics like Aadhar card, PAN card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5848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566E-C61C-4F5B-B4D6-5F9A3AB18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>
                <a:solidFill>
                  <a:schemeClr val="accent2">
                    <a:lumMod val="50000"/>
                  </a:schemeClr>
                </a:solidFill>
              </a:rPr>
              <a:t>Thank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8854-CE0F-48D2-BA3A-224C82E02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chemeClr val="accent2">
                    <a:lumMod val="50000"/>
                  </a:schemeClr>
                </a:solidFill>
              </a:rPr>
              <a:t>You…</a:t>
            </a:r>
          </a:p>
        </p:txBody>
      </p:sp>
    </p:spTree>
    <p:extLst>
      <p:ext uri="{BB962C8B-B14F-4D97-AF65-F5344CB8AC3E}">
        <p14:creationId xmlns:p14="http://schemas.microsoft.com/office/powerpoint/2010/main" val="53458039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2964</TotalTime>
  <Words>294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Indian Travelling Guide</vt:lpstr>
      <vt:lpstr>Introduction</vt:lpstr>
      <vt:lpstr>Objective..</vt:lpstr>
      <vt:lpstr>Motivation..</vt:lpstr>
      <vt:lpstr>Datasets…</vt:lpstr>
      <vt:lpstr>Expected Algorithm used..</vt:lpstr>
      <vt:lpstr>Outcome…</vt:lpstr>
      <vt:lpstr> Applications…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Machine Grading…</dc:title>
  <dc:creator>HP</dc:creator>
  <cp:lastModifiedBy>HP</cp:lastModifiedBy>
  <cp:revision>41</cp:revision>
  <dcterms:created xsi:type="dcterms:W3CDTF">2020-07-22T07:53:21Z</dcterms:created>
  <dcterms:modified xsi:type="dcterms:W3CDTF">2020-09-04T07:31:19Z</dcterms:modified>
</cp:coreProperties>
</file>