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74" r:id="rId4"/>
    <p:sldId id="258" r:id="rId5"/>
    <p:sldId id="259" r:id="rId6"/>
    <p:sldId id="260" r:id="rId7"/>
    <p:sldId id="261" r:id="rId8"/>
    <p:sldId id="276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Salesforce Developer Virtual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743200"/>
            <a:ext cx="64008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400" i="1" dirty="0" err="1">
                <a:solidFill>
                  <a:schemeClr val="tx1"/>
                </a:solidFill>
              </a:rPr>
              <a:t>Priyanshi</a:t>
            </a:r>
            <a:r>
              <a:rPr lang="en-US" sz="2400" i="1" dirty="0">
                <a:solidFill>
                  <a:schemeClr val="tx1"/>
                </a:solidFill>
              </a:rPr>
              <a:t> Maheshwari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Computer Science and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Priyanshi</a:t>
            </a:r>
            <a:r>
              <a:rPr lang="en-US" dirty="0">
                <a:solidFill>
                  <a:schemeClr val="tx1"/>
                </a:solidFill>
              </a:rPr>
              <a:t> Maheshwari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4419600"/>
            <a:ext cx="2819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/>
              <a:t>Enrollment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Number: 21CS002405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24600" y="43434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Supervisor: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Mr. Shivam Upadhyay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-webkit-standard"/>
                <a:ea typeface="+mn-ea"/>
                <a:cs typeface="+mn-cs"/>
              </a:rPr>
              <a:t>Salesforce</a:t>
            </a:r>
            <a:r>
              <a:rPr lang="en-IN" sz="1400" dirty="0">
                <a:solidFill>
                  <a:srgbClr val="000000"/>
                </a:solidFill>
                <a:latin typeface="-webkit-standard"/>
              </a:rPr>
              <a:t>.com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" name="Picture 9" descr="A logo with lines and a tree&#10;&#10;Description automatically generated">
            <a:extLst>
              <a:ext uri="{FF2B5EF4-FFF2-40B4-BE49-F238E27FC236}">
                <a16:creationId xmlns:a16="http://schemas.microsoft.com/office/drawing/2014/main" id="{F12DC4E8-49D1-A45D-C738-102942E0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</a:t>
            </a:r>
            <a:r>
              <a:rPr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Mentor</a:t>
            </a:r>
            <a:r>
              <a:rPr dirty="0"/>
              <a:t> </a:t>
            </a:r>
            <a:r>
              <a:rPr lang="en-US" dirty="0"/>
              <a:t>/ </a:t>
            </a:r>
            <a:r>
              <a:rPr dirty="0"/>
              <a:t>Coordinator</a:t>
            </a:r>
          </a:p>
          <a:p>
            <a:r>
              <a:rPr dirty="0"/>
              <a:t>Name, Email, Phone Number</a:t>
            </a:r>
          </a:p>
          <a:p>
            <a:r>
              <a:rPr dirty="0"/>
              <a:t>Department Office</a:t>
            </a:r>
          </a:p>
          <a:p>
            <a:r>
              <a:rPr dirty="0"/>
              <a:t>Address</a:t>
            </a:r>
            <a:endParaRPr lang="en-US" dirty="0"/>
          </a:p>
          <a:p>
            <a:r>
              <a:rPr dirty="0"/>
              <a:t>Website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9DCEFF6-6FDB-E156-B742-6008EF7A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9C3E80-7481-D380-CCC4-F16A32E0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Student Name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C8C27F0-2BDF-7645-B923-C54FFF94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CADBA24-F2B7-1657-F1EC-25A4E618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Certificate</a:t>
            </a:r>
            <a:endParaRPr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10F7A6-B165-9EB0-0C4F-C9256965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08" y="1214470"/>
            <a:ext cx="6958584" cy="5090076"/>
          </a:xfrm>
        </p:spPr>
      </p:pic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79BB41-5380-4628-4B7F-A8EED3D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Priyanshi</a:t>
            </a:r>
            <a:r>
              <a:rPr lang="en-US" dirty="0">
                <a:solidFill>
                  <a:schemeClr val="tx1"/>
                </a:solidFill>
              </a:rPr>
              <a:t> Maheshwari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4CD186F-13E7-6CF6-14BC-71A62D0B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7E9085E-18EC-45EB-B3A0-0313F83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Company Name : </a:t>
            </a:r>
            <a:r>
              <a:rPr lang="en-IN" dirty="0"/>
              <a:t>Salesforce</a:t>
            </a:r>
            <a:endParaRPr lang="en-IN" b="1" dirty="0"/>
          </a:p>
          <a:p>
            <a:r>
              <a:rPr lang="en-IN" b="1" dirty="0"/>
              <a:t>Brief Description : </a:t>
            </a:r>
            <a:r>
              <a:rPr lang="en-US" dirty="0"/>
              <a:t>Salesforce is a cloud-based software company specializing in Customer Relationship Management (CRM) and enterprise applications focused on customer service, marketing automation, and analytics.</a:t>
            </a:r>
            <a:endParaRPr lang="en-IN" b="1" dirty="0"/>
          </a:p>
          <a:p>
            <a:r>
              <a:rPr b="1" dirty="0"/>
              <a:t>Overview of the </a:t>
            </a:r>
            <a:r>
              <a:rPr lang="en-US" b="1" dirty="0"/>
              <a:t>Internship </a:t>
            </a:r>
            <a:r>
              <a:rPr b="1" dirty="0"/>
              <a:t>Program</a:t>
            </a:r>
            <a:r>
              <a:rPr lang="en-IN" b="1" dirty="0"/>
              <a:t> : </a:t>
            </a:r>
            <a:r>
              <a:rPr lang="en-US" dirty="0"/>
              <a:t>A virtual program focused on Salesforce development, covering Apex, Visualforce, and Lightning.</a:t>
            </a:r>
            <a:endParaRPr b="1" dirty="0"/>
          </a:p>
          <a:p>
            <a:r>
              <a:rPr b="1" dirty="0"/>
              <a:t>Importance of the Internship</a:t>
            </a:r>
            <a:r>
              <a:rPr lang="en-IN" b="1" dirty="0"/>
              <a:t>: </a:t>
            </a:r>
            <a:r>
              <a:rPr lang="en-US" dirty="0"/>
              <a:t>Gained hands-on experience in CRM application development and cloud platforms.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948BA-233B-26E5-18E3-5D46AB25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Priyanshi</a:t>
            </a:r>
            <a:r>
              <a:rPr lang="en-US" dirty="0">
                <a:solidFill>
                  <a:schemeClr val="tx1"/>
                </a:solidFill>
              </a:rPr>
              <a:t> Maheshwari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DAE2BA7-3AF8-58E5-321E-D622FB21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CFCE441-B25E-18AB-D961-F68B6238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37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Internship</a:t>
            </a:r>
            <a:r>
              <a:rPr lang="en-US" dirty="0"/>
              <a:t> 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Duration:</a:t>
            </a:r>
            <a:r>
              <a:rPr dirty="0"/>
              <a:t> </a:t>
            </a:r>
            <a:r>
              <a:rPr lang="en-IN" dirty="0"/>
              <a:t>1 Month 21Days </a:t>
            </a:r>
            <a:r>
              <a:rPr sz="2000" dirty="0"/>
              <a:t>(</a:t>
            </a:r>
            <a:r>
              <a:rPr lang="en-IN" sz="2000" dirty="0"/>
              <a:t>July 10th - August 31</a:t>
            </a:r>
            <a:r>
              <a:rPr lang="en-IN" sz="2000" baseline="30000" dirty="0"/>
              <a:t>st</a:t>
            </a:r>
            <a:r>
              <a:rPr lang="en-IN" sz="2000" dirty="0"/>
              <a:t>   </a:t>
            </a:r>
            <a:r>
              <a:rPr sz="2000" dirty="0"/>
              <a:t>)</a:t>
            </a:r>
          </a:p>
          <a:p>
            <a:r>
              <a:rPr b="1" dirty="0"/>
              <a:t>Location:</a:t>
            </a:r>
            <a:r>
              <a:rPr dirty="0"/>
              <a:t> Remote</a:t>
            </a:r>
          </a:p>
          <a:p>
            <a:r>
              <a:rPr b="1" dirty="0"/>
              <a:t>Internship Type: </a:t>
            </a:r>
            <a:r>
              <a:rPr dirty="0"/>
              <a:t>Part-time</a:t>
            </a:r>
            <a:endParaRPr lang="en-US" dirty="0"/>
          </a:p>
          <a:p>
            <a:r>
              <a:rPr lang="en-IN" b="1" dirty="0"/>
              <a:t>Company's Expectations:</a:t>
            </a:r>
            <a:r>
              <a:rPr lang="en-IN" dirty="0"/>
              <a:t> </a:t>
            </a:r>
            <a:r>
              <a:rPr lang="en-US" dirty="0"/>
              <a:t>Develop, configure, and maintain Salesforce applications, familiarizing with Apex and Lightning.</a:t>
            </a:r>
            <a:endParaRPr lang="en-IN" dirty="0"/>
          </a:p>
          <a:p>
            <a:r>
              <a:rPr lang="en-IN" b="1" dirty="0"/>
              <a:t>Internship Objective:</a:t>
            </a:r>
            <a:r>
              <a:rPr lang="en-IN" dirty="0"/>
              <a:t> </a:t>
            </a:r>
            <a:r>
              <a:rPr lang="en-US" dirty="0"/>
              <a:t> Successfully developed functional Salesforce applications and gained CRM system experience.</a:t>
            </a:r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F6AFC7D-130A-995B-CC04-11960520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F103C5-1205-4A13-15F0-F06332B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Priyanshi</a:t>
            </a:r>
            <a:r>
              <a:rPr lang="en-US" dirty="0">
                <a:solidFill>
                  <a:schemeClr val="tx1"/>
                </a:solidFill>
              </a:rPr>
              <a:t> Maheshwari	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96258FEA-655D-E5EF-1481-2C232237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77E661CA-32FD-D81A-89AF-F7E91AD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Project &amp; Responsibilities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Title:</a:t>
            </a:r>
            <a:r>
              <a:rPr lang="en-IN" dirty="0"/>
              <a:t> CRM Enhancement Project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Brief description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Enhanced CRM for improved customer data management and automated processes.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Your role and contributions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Worked on coding using Apex and Visualforce, automated workflows with Process Builder.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Technologies/Tools used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Apex, Visualforce, Salesforce Lightning, Process Builder.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List of Skills: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Salesforce development, Apex, Visualforce, Lightning, Cloud Computing.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Outcomes/results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Achieved a 20% improvement in data processing efficiency.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370AC7A-3EEE-4F18-2E5D-131E5C58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865BA9-0875-A934-4D56-BDBC176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Priyanshi</a:t>
            </a:r>
            <a:r>
              <a:rPr lang="en-US" dirty="0">
                <a:solidFill>
                  <a:schemeClr val="tx1"/>
                </a:solidFill>
              </a:rPr>
              <a:t> Maheshwari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BEFEB38-5A24-9F40-490E-D8EBE74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0C7B2D5-EA1F-032E-BBA5-2C254CE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Description: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Developed enhancements for Salesforce CRM, focusing on automation and better data handling.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Focus on impact: </a:t>
            </a:r>
            <a:r>
              <a:rPr lang="en-US" dirty="0"/>
              <a:t>Streamlined processes, reduced manual input, and improved data accuracy.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Achievements/Outcomes: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Automation led to a 20% increase in efficiency. Delivered real-time reports and dashboards.</a:t>
            </a: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Visuals: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 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6494458E-E53F-2D2B-3A20-18C1C966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3B0F583-3487-546A-40B9-EBD25AD3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0192" y="6356350"/>
            <a:ext cx="2895600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Priyanshi</a:t>
            </a:r>
            <a:r>
              <a:rPr lang="en-US" dirty="0">
                <a:solidFill>
                  <a:schemeClr val="tx1"/>
                </a:solidFill>
              </a:rPr>
              <a:t> Maheshwari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C72F298-22E3-2A9B-97E2-FC73023A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605BBE9-4571-D9F0-1863-65D25E3B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1EDD6A-D269-F3CC-C0B8-DA35ACFD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84" y="3542156"/>
            <a:ext cx="4370832" cy="24585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solidFill>
                  <a:srgbClr val="000000"/>
                </a:solidFill>
                <a:effectLst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Takeaways: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		-	</a:t>
            </a:r>
            <a:r>
              <a:rPr lang="en-US" dirty="0"/>
              <a:t>Mastery of Salesforce development 					tools 	(Apex, Visualforce, Lightning).</a:t>
            </a:r>
          </a:p>
          <a:p>
            <a:pPr marL="0" indent="0">
              <a:buNone/>
            </a:pPr>
            <a:r>
              <a:rPr lang="en-US" dirty="0"/>
              <a:t>		- 	Improved understanding of CRM 					  	architecture.</a:t>
            </a:r>
          </a:p>
          <a:p>
            <a:pPr marL="0" indent="0">
              <a:buNone/>
            </a:pPr>
            <a:r>
              <a:rPr lang="en-US" dirty="0"/>
              <a:t>		- 	</a:t>
            </a:r>
            <a:r>
              <a:rPr lang="en-IN" dirty="0"/>
              <a:t> Experience in virtual teamwork.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Challenges Overcome: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Overcame the Apex learning curve through practice and mentorship.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EF3CA874-D5EB-7A72-21CD-A90FE160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7BA7DB-2704-C72D-8E2B-5BA33E7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Priyanshi</a:t>
            </a:r>
            <a:r>
              <a:rPr lang="en-US" dirty="0">
                <a:solidFill>
                  <a:schemeClr val="tx1"/>
                </a:solidFill>
              </a:rPr>
              <a:t> Maheshwari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5BB486D-C185-7B5B-3786-479AFFFC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4DE1C3E-F9A0-BBBD-6A5A-600603E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Results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Successfully enhanced the CRM(</a:t>
            </a:r>
            <a:r>
              <a:rPr lang="en-IN" b="1" dirty="0"/>
              <a:t>Customer Relationship Management</a:t>
            </a:r>
            <a:r>
              <a:rPr lang="en-US" dirty="0"/>
              <a:t>) system, meeting company objectives.</a:t>
            </a:r>
          </a:p>
          <a:p>
            <a:pPr marL="0" indent="0">
              <a:buNone/>
            </a:pPr>
            <a:r>
              <a:rPr lang="en-US" dirty="0"/>
              <a:t>Improved workflow automation and data accuracy.</a:t>
            </a:r>
          </a:p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6B7720-7281-5C4A-4A9D-E6FC910B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Priyanshi</a:t>
            </a:r>
            <a:r>
              <a:rPr lang="en-US" dirty="0">
                <a:solidFill>
                  <a:schemeClr val="tx1"/>
                </a:solidFill>
              </a:rPr>
              <a:t> Maheshwari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F93582F-6EA8-992E-089E-43ADB99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F4460AE-4FE3-01FC-50B6-856ECC9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1512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Next Steps: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/>
              <a:t>	- Further learning in Salesforce Lightning</a:t>
            </a:r>
          </a:p>
          <a:p>
            <a:pPr marL="0" indent="0">
              <a:buNone/>
            </a:pPr>
            <a:r>
              <a:rPr lang="en-US" dirty="0"/>
              <a:t>	- Certification in Salesforce Administrator or 	  Developer.</a:t>
            </a:r>
          </a:p>
          <a:p>
            <a:pPr marL="0" indent="0">
              <a:buNone/>
            </a:pPr>
            <a:r>
              <a:rPr lang="en-US" dirty="0"/>
              <a:t>	- Continued CRM solution development.</a:t>
            </a:r>
          </a:p>
          <a:p>
            <a:pPr marL="0" indent="0">
              <a:buNone/>
            </a:pPr>
            <a:r>
              <a:rPr lang="en-US" dirty="0"/>
              <a:t>	- Expand knowledge in cloud technologies.</a:t>
            </a:r>
          </a:p>
          <a:p>
            <a:pPr marL="0" indent="0">
              <a:buNone/>
            </a:pPr>
            <a:r>
              <a:rPr lang="en-US" dirty="0"/>
              <a:t>	- Pursue advanced Salesforce projects.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784BC4-DC21-1E31-B481-F7583F8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Priyanshi</a:t>
            </a:r>
            <a:r>
              <a:rPr lang="en-US" dirty="0">
                <a:solidFill>
                  <a:schemeClr val="tx1"/>
                </a:solidFill>
              </a:rPr>
              <a:t> Maheshwari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356254-501B-5E5B-1606-B6F206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333242B-2462-4E04-45AE-A8824EF2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499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-webkit-standard</vt:lpstr>
      <vt:lpstr>Office Theme</vt:lpstr>
      <vt:lpstr>Salesforce Developer Virtual Internship</vt:lpstr>
      <vt:lpstr>Internship Certificate</vt:lpstr>
      <vt:lpstr>Introduction</vt:lpstr>
      <vt:lpstr>Internship Objectives</vt:lpstr>
      <vt:lpstr>Key Project &amp; Responsibilities</vt:lpstr>
      <vt:lpstr>Project Description</vt:lpstr>
      <vt:lpstr>Lessons Learned</vt:lpstr>
      <vt:lpstr>Conclusion and Results</vt:lpstr>
      <vt:lpstr>Future Work</vt:lpstr>
      <vt:lpstr>Mentor 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[Insert Date]</dc:title>
  <dc:subject/>
  <dc:creator>muppala jeethu</dc:creator>
  <cp:keywords/>
  <dc:description>generated using python-pptx</dc:description>
  <cp:lastModifiedBy>muppala jeethu</cp:lastModifiedBy>
  <cp:revision>3</cp:revision>
  <dcterms:created xsi:type="dcterms:W3CDTF">2013-01-27T09:14:16Z</dcterms:created>
  <dcterms:modified xsi:type="dcterms:W3CDTF">2024-09-18T05:16:44Z</dcterms:modified>
  <cp:category/>
</cp:coreProperties>
</file>