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p:scale>
          <a:sx n="25" d="100"/>
          <a:sy n="25" d="100"/>
        </p:scale>
        <p:origin x="744" y="-235"/>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use sections for difference purposes!</a:t>
            </a:r>
            <a:endParaRPr lang="en-US" sz="1200" dirty="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9/18/2024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720815" y="8215056"/>
            <a:ext cx="11694493" cy="10556736"/>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Salesforce is one of the best cloud-based CRM platforms. It is an integrated CRM platform that provides a single shared view w of each customer for all the departments within an organization, such as Marketing, Sales, Commerce, and Service. Our salesforce tutorial is designed to help beginners with the Salesforce and professionals' basic concepts with advanced with advanced concepts. In this, we will cover all the essential topics. of Salesforce from beginning to Apex development.</a:t>
            </a:r>
          </a:p>
        </p:txBody>
      </p:sp>
      <p:sp>
        <p:nvSpPr>
          <p:cNvPr id="250" name="TextBox 249"/>
          <p:cNvSpPr txBox="1"/>
          <p:nvPr/>
        </p:nvSpPr>
        <p:spPr>
          <a:xfrm>
            <a:off x="1819933" y="20538891"/>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935799" y="21800775"/>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30113856" y="21923886"/>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123932"/>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SALESFORCE DEVELOPER VIRTUAL INTERNSHIP </a:t>
            </a:r>
          </a:p>
          <a:p>
            <a:pPr algn="ctr"/>
            <a:r>
              <a:rPr lang="en-US" sz="5400" dirty="0">
                <a:solidFill>
                  <a:schemeClr val="bg1"/>
                </a:solidFill>
                <a:latin typeface="Arial"/>
                <a:cs typeface="Arial"/>
              </a:rPr>
              <a:t>Name : </a:t>
            </a:r>
            <a:r>
              <a:rPr lang="en-US" sz="5400" dirty="0" err="1">
                <a:solidFill>
                  <a:schemeClr val="bg1"/>
                </a:solidFill>
                <a:latin typeface="Arial"/>
                <a:cs typeface="Arial"/>
              </a:rPr>
              <a:t>Priyanshi</a:t>
            </a:r>
            <a:r>
              <a:rPr lang="en-US" sz="5400" dirty="0">
                <a:solidFill>
                  <a:schemeClr val="bg1"/>
                </a:solidFill>
                <a:latin typeface="Arial"/>
                <a:cs typeface="Arial"/>
              </a:rPr>
              <a:t> Maheshwari (21CS002405)</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786894" y="22524050"/>
            <a:ext cx="11628414" cy="9787295"/>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Salesforce, founded in 1999 by Marc Benioff, Parker Harris, Dave </a:t>
            </a:r>
            <a:r>
              <a:rPr lang="en-US" sz="5000" dirty="0" err="1"/>
              <a:t>Moellenhoff</a:t>
            </a:r>
            <a:r>
              <a:rPr lang="en-US" sz="5000" dirty="0"/>
              <a:t>, and Frank Dominguez, is a leading cloud-based software company known known for to pioneering the Software-as-a- Service model. Headquartered in San Francisco, Salesforce initially revolutionized the customer relationship management industry by offering businesses cloud-based </a:t>
            </a:r>
            <a:r>
              <a:rPr lang="en-US" sz="5000" dirty="0" err="1"/>
              <a:t>dplatform</a:t>
            </a:r>
            <a:r>
              <a:rPr lang="en-US" sz="5000" dirty="0"/>
              <a:t> to manage customer interactions, sales processes, and data.</a:t>
            </a:r>
          </a:p>
        </p:txBody>
      </p:sp>
      <p:sp>
        <p:nvSpPr>
          <p:cNvPr id="267" name="Rectangle 266"/>
          <p:cNvSpPr/>
          <p:nvPr/>
        </p:nvSpPr>
        <p:spPr>
          <a:xfrm>
            <a:off x="14935798" y="23833360"/>
            <a:ext cx="13461027" cy="7786747"/>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just"/>
            <a:r>
              <a:rPr lang="en-US" sz="5000" dirty="0"/>
              <a:t>Salesforce employs various methods and strategies to drive success and maintain its position as a leader in the cloud software industry :</a:t>
            </a:r>
          </a:p>
          <a:p>
            <a:pPr algn="just"/>
            <a:endParaRPr lang="en-US" sz="5000" dirty="0"/>
          </a:p>
          <a:p>
            <a:pPr marL="571500" indent="-571500" algn="just">
              <a:buFont typeface="Arial" panose="020B0604020202020204" pitchFamily="34" charset="0"/>
              <a:buChar char="•"/>
            </a:pPr>
            <a:r>
              <a:rPr lang="en-US" sz="5000" dirty="0"/>
              <a:t>Salesforce offers a comprehensive suite of cloud-based tools, allowing businesses their data and applications from anywhere.</a:t>
            </a:r>
          </a:p>
          <a:p>
            <a:pPr marL="571500" indent="-571500" algn="just">
              <a:buFont typeface="Arial" panose="020B0604020202020204" pitchFamily="34" charset="0"/>
              <a:buChar char="•"/>
            </a:pPr>
            <a:r>
              <a:rPr lang="en-US" sz="5000" dirty="0"/>
              <a:t>Salesforce encourages third-party developers to build and sell applications through its marketplace, AppExchange.</a:t>
            </a:r>
          </a:p>
        </p:txBody>
      </p:sp>
      <p:sp>
        <p:nvSpPr>
          <p:cNvPr id="272" name="Rectangle 271"/>
          <p:cNvSpPr/>
          <p:nvPr/>
        </p:nvSpPr>
        <p:spPr>
          <a:xfrm>
            <a:off x="14752066" y="8559940"/>
            <a:ext cx="13524522" cy="652486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just"/>
            <a:r>
              <a:rPr lang="en-US" sz="5000" dirty="0"/>
              <a:t>Salesforce objectives typically revolve around optimizing business processes and enhancing performance across various departments. One common objective is to increase sales revenue by effectively managing customer relationships, tracking leads, and closing deals through the  platform's CRM tools. Additionally, businesses aim to improve customer service by utilizing.</a:t>
            </a:r>
          </a:p>
        </p:txBody>
      </p:sp>
      <p:sp>
        <p:nvSpPr>
          <p:cNvPr id="275" name="Rectangle 274"/>
          <p:cNvSpPr/>
          <p:nvPr/>
        </p:nvSpPr>
        <p:spPr>
          <a:xfrm>
            <a:off x="29870385" y="8095867"/>
            <a:ext cx="12420600" cy="1268039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pPr algn="just"/>
            <a:r>
              <a:rPr lang="en-US" sz="5000" dirty="0"/>
              <a:t>The Salesforce Developer Virtual Internship Program achieved remarkable outcomes, with 90% of interns earning at least one Salesforce certification. Participants contributed to real-world projects, enhancing their problem-solving abilities and gaining hands-on experience with Salesforce tools. Mentorship sessions were highly valued, with mentors noting significant growth in interns' skills and confidence. Several interns were offered full-time positions upon completion, underscoring the program's effectiveness in bridging the gap between theoretical knowledge and practical application. </a:t>
            </a:r>
          </a:p>
          <a:p>
            <a:pPr algn="just"/>
            <a:endParaRPr lang="en-US" sz="5000" dirty="0"/>
          </a:p>
        </p:txBody>
      </p:sp>
      <p:sp>
        <p:nvSpPr>
          <p:cNvPr id="276" name="Rectangle 275"/>
          <p:cNvSpPr/>
          <p:nvPr/>
        </p:nvSpPr>
        <p:spPr>
          <a:xfrm>
            <a:off x="30113856" y="24541796"/>
            <a:ext cx="12344400" cy="690958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5"/>
          <a:stretch>
            <a:fillRect/>
          </a:stretch>
        </p:blipFill>
        <p:spPr>
          <a:xfrm>
            <a:off x="2627556" y="952545"/>
            <a:ext cx="4611443" cy="4637644"/>
          </a:xfrm>
          <a:prstGeom prst="rect">
            <a:avLst/>
          </a:prstGeom>
        </p:spPr>
      </p:pic>
      <p:sp>
        <p:nvSpPr>
          <p:cNvPr id="21" name="TextBox 20">
            <a:extLst>
              <a:ext uri="{FF2B5EF4-FFF2-40B4-BE49-F238E27FC236}">
                <a16:creationId xmlns:a16="http://schemas.microsoft.com/office/drawing/2014/main" id="{CE3AA621-9836-C1F5-6C66-25F98313A736}"/>
              </a:ext>
            </a:extLst>
          </p:cNvPr>
          <p:cNvSpPr txBox="1"/>
          <p:nvPr/>
        </p:nvSpPr>
        <p:spPr>
          <a:xfrm>
            <a:off x="30475894" y="24730200"/>
            <a:ext cx="12714266" cy="624786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5000" b="0" i="0" u="none" strike="noStrike" cap="none" normalizeH="0" baseline="0" dirty="0">
                <a:ln>
                  <a:noFill/>
                </a:ln>
                <a:solidFill>
                  <a:schemeClr val="tx1"/>
                </a:solidFill>
                <a:effectLst/>
              </a:rPr>
              <a:t>The program aims to introduce a "Train the Trainer" initiative, allowing successful interns to mentor future </a:t>
            </a:r>
            <a:r>
              <a:rPr kumimoji="0" lang="en-US" altLang="en-US" sz="5000" b="0" i="0" u="none" strike="noStrike" cap="none" normalizeH="0" baseline="0" dirty="0" err="1">
                <a:ln>
                  <a:noFill/>
                </a:ln>
                <a:solidFill>
                  <a:schemeClr val="tx1"/>
                </a:solidFill>
                <a:effectLst/>
              </a:rPr>
              <a:t>cohorts.Additionally</a:t>
            </a:r>
            <a:r>
              <a:rPr kumimoji="0" lang="en-US" altLang="en-US" sz="5000" b="0" i="0" u="none" strike="noStrike" cap="none" normalizeH="0" baseline="0" dirty="0">
                <a:ln>
                  <a:noFill/>
                </a:ln>
                <a:solidFill>
                  <a:schemeClr val="tx1"/>
                </a:solidFill>
                <a:effectLst/>
              </a:rPr>
              <a:t>, partnerships with universities could provide academic credit for participation, further incentivizing students. Establishing an alumni network will also help foster ongoing learning, collaboration, and career growth within the Salesforce ecosystem.</a:t>
            </a:r>
          </a:p>
        </p:txBody>
      </p:sp>
      <p:pic>
        <p:nvPicPr>
          <p:cNvPr id="2" name="Recorded Sound">
            <a:hlinkClick r:id="" action="ppaction://media"/>
            <a:extLst>
              <a:ext uri="{FF2B5EF4-FFF2-40B4-BE49-F238E27FC236}">
                <a16:creationId xmlns:a16="http://schemas.microsoft.com/office/drawing/2014/main" id="{6507B5B0-EF41-DAD9-4CED-4C5F9064B49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1701125" y="16214725"/>
            <a:ext cx="487363" cy="487363"/>
          </a:xfrm>
          <a:prstGeom prst="rect">
            <a:avLst/>
          </a:prstGeom>
        </p:spPr>
      </p:pic>
      <p:pic>
        <p:nvPicPr>
          <p:cNvPr id="5" name="Picture 4">
            <a:extLst>
              <a:ext uri="{FF2B5EF4-FFF2-40B4-BE49-F238E27FC236}">
                <a16:creationId xmlns:a16="http://schemas.microsoft.com/office/drawing/2014/main" id="{168B5B0A-2AA6-1FA2-AB82-A730676A33EA}"/>
              </a:ext>
            </a:extLst>
          </p:cNvPr>
          <p:cNvPicPr>
            <a:picLocks noChangeAspect="1"/>
          </p:cNvPicPr>
          <p:nvPr/>
        </p:nvPicPr>
        <p:blipFill>
          <a:blip r:embed="rId7"/>
          <a:stretch>
            <a:fillRect/>
          </a:stretch>
        </p:blipFill>
        <p:spPr>
          <a:xfrm>
            <a:off x="18291139" y="15739797"/>
            <a:ext cx="6843017" cy="54059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4281</TotalTime>
  <Words>438</Words>
  <Application>Microsoft Office PowerPoint</Application>
  <PresentationFormat>Custom</PresentationFormat>
  <Paragraphs>31</Paragraphs>
  <Slides>1</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muppala jeethu</cp:lastModifiedBy>
  <cp:revision>109</cp:revision>
  <cp:lastPrinted>2012-08-01T17:44:46Z</cp:lastPrinted>
  <dcterms:created xsi:type="dcterms:W3CDTF">2014-03-07T20:19:06Z</dcterms:created>
  <dcterms:modified xsi:type="dcterms:W3CDTF">2024-09-17T19:34:45Z</dcterms:modified>
</cp:coreProperties>
</file>