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26" r:id="rId2"/>
    <p:sldMasterId id="2147483729"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22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9144268" y="3666967"/>
            <a:ext cx="5985881" cy="600954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rot="-5400000">
            <a:off x="300517" y="-300517"/>
            <a:ext cx="3818572" cy="44196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9995599" y="-830516"/>
            <a:ext cx="2485852" cy="247181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953467" y="2583333"/>
            <a:ext cx="7784400" cy="23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8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3" name="Google Shape;13;p2"/>
          <p:cNvSpPr txBox="1">
            <a:spLocks noGrp="1"/>
          </p:cNvSpPr>
          <p:nvPr>
            <p:ph type="subTitle" idx="1"/>
          </p:nvPr>
        </p:nvSpPr>
        <p:spPr>
          <a:xfrm>
            <a:off x="953467" y="5619867"/>
            <a:ext cx="7784400" cy="52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46461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chemeClr val="accent1"/>
            </a:gs>
            <a:gs pos="79000">
              <a:schemeClr val="lt1"/>
            </a:gs>
            <a:gs pos="100000">
              <a:schemeClr val="accent6"/>
            </a:gs>
          </a:gsLst>
          <a:lin ang="18900044" scaled="0"/>
        </a:gradFill>
        <a:effectLst/>
      </p:bgPr>
    </p:bg>
    <p:spTree>
      <p:nvGrpSpPr>
        <p:cNvPr id="1" name="Shape 62"/>
        <p:cNvGrpSpPr/>
        <p:nvPr/>
      </p:nvGrpSpPr>
      <p:grpSpPr>
        <a:xfrm>
          <a:off x="0" y="0"/>
          <a:ext cx="0" cy="0"/>
          <a:chOff x="0" y="0"/>
          <a:chExt cx="0" cy="0"/>
        </a:xfrm>
      </p:grpSpPr>
      <p:sp>
        <p:nvSpPr>
          <p:cNvPr id="63" name="Google Shape;63;p11"/>
          <p:cNvSpPr/>
          <p:nvPr/>
        </p:nvSpPr>
        <p:spPr>
          <a:xfrm>
            <a:off x="9629267" y="3759200"/>
            <a:ext cx="2754303" cy="321743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1"/>
          <p:cNvSpPr/>
          <p:nvPr/>
        </p:nvSpPr>
        <p:spPr>
          <a:xfrm rot="10800000">
            <a:off x="-251333" y="-177800"/>
            <a:ext cx="2754303" cy="321743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p:nvPr/>
        </p:nvSpPr>
        <p:spPr>
          <a:xfrm rot="-5400000">
            <a:off x="-1230908" y="4649518"/>
            <a:ext cx="3603427" cy="358297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1"/>
          <p:cNvSpPr/>
          <p:nvPr/>
        </p:nvSpPr>
        <p:spPr>
          <a:xfrm rot="5400000">
            <a:off x="9843392" y="-1205165"/>
            <a:ext cx="3603427" cy="358297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solidFill>
                  <a:schemeClr val="lt2"/>
                </a:solidFill>
                <a:latin typeface="Days One"/>
                <a:ea typeface="Days One"/>
                <a:cs typeface="Days One"/>
                <a:sym typeface="Days One"/>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8" name="Google Shape;68;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30775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extLst>
      <p:ext uri="{BB962C8B-B14F-4D97-AF65-F5344CB8AC3E}">
        <p14:creationId xmlns:p14="http://schemas.microsoft.com/office/powerpoint/2010/main" val="365218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chemeClr val="accent1"/>
            </a:gs>
            <a:gs pos="79000">
              <a:schemeClr val="lt1"/>
            </a:gs>
            <a:gs pos="100000">
              <a:schemeClr val="accent6"/>
            </a:gs>
          </a:gsLst>
          <a:lin ang="8099331" scaled="0"/>
        </a:gradFill>
        <a:effectLst/>
      </p:bgPr>
    </p:bg>
    <p:spTree>
      <p:nvGrpSpPr>
        <p:cNvPr id="1" name="Shape 70"/>
        <p:cNvGrpSpPr/>
        <p:nvPr/>
      </p:nvGrpSpPr>
      <p:grpSpPr>
        <a:xfrm>
          <a:off x="0" y="0"/>
          <a:ext cx="0" cy="0"/>
          <a:chOff x="0" y="0"/>
          <a:chExt cx="0" cy="0"/>
        </a:xfrm>
      </p:grpSpPr>
      <p:sp>
        <p:nvSpPr>
          <p:cNvPr id="71" name="Google Shape;71;p13"/>
          <p:cNvSpPr/>
          <p:nvPr/>
        </p:nvSpPr>
        <p:spPr>
          <a:xfrm>
            <a:off x="-2384700" y="1767927"/>
            <a:ext cx="3574367" cy="358860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3"/>
          <p:cNvSpPr/>
          <p:nvPr/>
        </p:nvSpPr>
        <p:spPr>
          <a:xfrm rot="-4243771">
            <a:off x="10028167" y="-433417"/>
            <a:ext cx="2420733" cy="279491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13"/>
          <p:cNvSpPr txBox="1">
            <a:spLocks noGrp="1"/>
          </p:cNvSpPr>
          <p:nvPr>
            <p:ph type="title"/>
          </p:nvPr>
        </p:nvSpPr>
        <p:spPr>
          <a:xfrm>
            <a:off x="2347888" y="2102340"/>
            <a:ext cx="3459600" cy="73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74" name="Google Shape;74;p13"/>
          <p:cNvSpPr txBox="1">
            <a:spLocks noGrp="1"/>
          </p:cNvSpPr>
          <p:nvPr>
            <p:ph type="title" idx="2" hasCustomPrompt="1"/>
          </p:nvPr>
        </p:nvSpPr>
        <p:spPr>
          <a:xfrm>
            <a:off x="1189704" y="2132367"/>
            <a:ext cx="108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5" name="Google Shape;75;p13"/>
          <p:cNvSpPr txBox="1">
            <a:spLocks noGrp="1"/>
          </p:cNvSpPr>
          <p:nvPr>
            <p:ph type="subTitle" idx="1"/>
          </p:nvPr>
        </p:nvSpPr>
        <p:spPr>
          <a:xfrm>
            <a:off x="2347871" y="3016000"/>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6" name="Google Shape;76;p13"/>
          <p:cNvSpPr txBox="1">
            <a:spLocks noGrp="1"/>
          </p:cNvSpPr>
          <p:nvPr>
            <p:ph type="title" idx="3"/>
          </p:nvPr>
        </p:nvSpPr>
        <p:spPr>
          <a:xfrm>
            <a:off x="2347888" y="4496928"/>
            <a:ext cx="3115200" cy="74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77" name="Google Shape;77;p13"/>
          <p:cNvSpPr txBox="1">
            <a:spLocks noGrp="1"/>
          </p:cNvSpPr>
          <p:nvPr>
            <p:ph type="title" idx="4" hasCustomPrompt="1"/>
          </p:nvPr>
        </p:nvSpPr>
        <p:spPr>
          <a:xfrm>
            <a:off x="1189704" y="4539400"/>
            <a:ext cx="108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8" name="Google Shape;78;p13"/>
          <p:cNvSpPr txBox="1">
            <a:spLocks noGrp="1"/>
          </p:cNvSpPr>
          <p:nvPr>
            <p:ph type="subTitle" idx="5"/>
          </p:nvPr>
        </p:nvSpPr>
        <p:spPr>
          <a:xfrm>
            <a:off x="2347871" y="5412627"/>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9" name="Google Shape;79;p13"/>
          <p:cNvSpPr txBox="1">
            <a:spLocks noGrp="1"/>
          </p:cNvSpPr>
          <p:nvPr>
            <p:ph type="title" idx="6"/>
          </p:nvPr>
        </p:nvSpPr>
        <p:spPr>
          <a:xfrm>
            <a:off x="7427889" y="2089967"/>
            <a:ext cx="3574400" cy="73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80" name="Google Shape;80;p13"/>
          <p:cNvSpPr txBox="1">
            <a:spLocks noGrp="1"/>
          </p:cNvSpPr>
          <p:nvPr>
            <p:ph type="title" idx="7" hasCustomPrompt="1"/>
          </p:nvPr>
        </p:nvSpPr>
        <p:spPr>
          <a:xfrm>
            <a:off x="6262804" y="2120500"/>
            <a:ext cx="108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1" name="Google Shape;81;p13"/>
          <p:cNvSpPr txBox="1">
            <a:spLocks noGrp="1"/>
          </p:cNvSpPr>
          <p:nvPr>
            <p:ph type="subTitle" idx="8"/>
          </p:nvPr>
        </p:nvSpPr>
        <p:spPr>
          <a:xfrm>
            <a:off x="7427871" y="30041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3"/>
          <p:cNvSpPr txBox="1">
            <a:spLocks noGrp="1"/>
          </p:cNvSpPr>
          <p:nvPr>
            <p:ph type="title" idx="9"/>
          </p:nvPr>
        </p:nvSpPr>
        <p:spPr>
          <a:xfrm>
            <a:off x="7427896" y="4496928"/>
            <a:ext cx="3574400" cy="74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83" name="Google Shape;83;p13"/>
          <p:cNvSpPr txBox="1">
            <a:spLocks noGrp="1"/>
          </p:cNvSpPr>
          <p:nvPr>
            <p:ph type="title" idx="13" hasCustomPrompt="1"/>
          </p:nvPr>
        </p:nvSpPr>
        <p:spPr>
          <a:xfrm>
            <a:off x="6262804" y="4506367"/>
            <a:ext cx="108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4" name="Google Shape;84;p13"/>
          <p:cNvSpPr txBox="1">
            <a:spLocks noGrp="1"/>
          </p:cNvSpPr>
          <p:nvPr>
            <p:ph type="subTitle" idx="14"/>
          </p:nvPr>
        </p:nvSpPr>
        <p:spPr>
          <a:xfrm>
            <a:off x="7427871" y="5412627"/>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5" name="Google Shape;85;p13"/>
          <p:cNvSpPr txBox="1">
            <a:spLocks noGrp="1"/>
          </p:cNvSpPr>
          <p:nvPr>
            <p:ph type="title" idx="15"/>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606654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gradFill>
          <a:gsLst>
            <a:gs pos="0">
              <a:schemeClr val="accent1"/>
            </a:gs>
            <a:gs pos="79000">
              <a:schemeClr val="lt1"/>
            </a:gs>
            <a:gs pos="100000">
              <a:schemeClr val="accent6"/>
            </a:gs>
          </a:gsLst>
          <a:lin ang="13500032" scaled="0"/>
        </a:gradFill>
        <a:effectLst/>
      </p:bgPr>
    </p:bg>
    <p:spTree>
      <p:nvGrpSpPr>
        <p:cNvPr id="1" name="Shape 86"/>
        <p:cNvGrpSpPr/>
        <p:nvPr/>
      </p:nvGrpSpPr>
      <p:grpSpPr>
        <a:xfrm>
          <a:off x="0" y="0"/>
          <a:ext cx="0" cy="0"/>
          <a:chOff x="0" y="0"/>
          <a:chExt cx="0" cy="0"/>
        </a:xfrm>
      </p:grpSpPr>
      <p:sp>
        <p:nvSpPr>
          <p:cNvPr id="87" name="Google Shape;87;p14"/>
          <p:cNvSpPr/>
          <p:nvPr/>
        </p:nvSpPr>
        <p:spPr>
          <a:xfrm rot="-5400000">
            <a:off x="10239834" y="4643161"/>
            <a:ext cx="3574367" cy="358860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4"/>
          <p:cNvSpPr/>
          <p:nvPr/>
        </p:nvSpPr>
        <p:spPr>
          <a:xfrm rot="4243771" flipH="1">
            <a:off x="-259400" y="-523950"/>
            <a:ext cx="2420733" cy="279491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0"/>
                </a:srgbClr>
              </a:gs>
              <a:gs pos="100000">
                <a:srgbClr val="FFFFFF">
                  <a:alpha val="28235"/>
                  <a:alpha val="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4">
            <a:hlinkClick r:id="rId2" action="ppaction://hlinksldjump"/>
          </p:cNvPr>
          <p:cNvSpPr txBox="1">
            <a:spLocks noGrp="1"/>
          </p:cNvSpPr>
          <p:nvPr>
            <p:ph type="title"/>
          </p:nvPr>
        </p:nvSpPr>
        <p:spPr>
          <a:xfrm>
            <a:off x="3250633" y="1988533"/>
            <a:ext cx="3347200" cy="96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0" name="Google Shape;90;p14">
            <a:hlinkClick r:id="rId2" action="ppaction://hlinksldjump"/>
          </p:cNvPr>
          <p:cNvSpPr txBox="1">
            <a:spLocks noGrp="1"/>
          </p:cNvSpPr>
          <p:nvPr>
            <p:ph type="title" idx="2" hasCustomPrompt="1"/>
          </p:nvPr>
        </p:nvSpPr>
        <p:spPr>
          <a:xfrm>
            <a:off x="1988671" y="2132367"/>
            <a:ext cx="108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1" name="Google Shape;91;p14">
            <a:hlinkClick r:id="rId2" action="ppaction://hlinksldjump"/>
          </p:cNvPr>
          <p:cNvSpPr txBox="1">
            <a:spLocks noGrp="1"/>
          </p:cNvSpPr>
          <p:nvPr>
            <p:ph type="subTitle" idx="1"/>
          </p:nvPr>
        </p:nvSpPr>
        <p:spPr>
          <a:xfrm>
            <a:off x="6778788" y="2132367"/>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2" name="Google Shape;92;p14">
            <a:hlinkClick r:id="" action="ppaction://noaction"/>
          </p:cNvPr>
          <p:cNvSpPr txBox="1">
            <a:spLocks noGrp="1"/>
          </p:cNvSpPr>
          <p:nvPr>
            <p:ph type="title" idx="3"/>
          </p:nvPr>
        </p:nvSpPr>
        <p:spPr>
          <a:xfrm>
            <a:off x="3250633" y="3444567"/>
            <a:ext cx="3352800" cy="96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3" name="Google Shape;93;p14">
            <a:hlinkClick r:id="" action="ppaction://noaction"/>
          </p:cNvPr>
          <p:cNvSpPr txBox="1">
            <a:spLocks noGrp="1"/>
          </p:cNvSpPr>
          <p:nvPr>
            <p:ph type="title" idx="4" hasCustomPrompt="1"/>
          </p:nvPr>
        </p:nvSpPr>
        <p:spPr>
          <a:xfrm>
            <a:off x="1988671" y="3580751"/>
            <a:ext cx="108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4" name="Google Shape;94;p14">
            <a:hlinkClick r:id="" action="ppaction://noaction"/>
          </p:cNvPr>
          <p:cNvSpPr txBox="1">
            <a:spLocks noGrp="1"/>
          </p:cNvSpPr>
          <p:nvPr>
            <p:ph type="subTitle" idx="5"/>
          </p:nvPr>
        </p:nvSpPr>
        <p:spPr>
          <a:xfrm>
            <a:off x="6778788" y="360184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5" name="Google Shape;95;p14">
            <a:hlinkClick r:id="" action="ppaction://noaction"/>
          </p:cNvPr>
          <p:cNvSpPr txBox="1">
            <a:spLocks noGrp="1"/>
          </p:cNvSpPr>
          <p:nvPr>
            <p:ph type="title" idx="6"/>
          </p:nvPr>
        </p:nvSpPr>
        <p:spPr>
          <a:xfrm>
            <a:off x="3250633" y="4900400"/>
            <a:ext cx="3352800" cy="96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6" name="Google Shape;96;p14">
            <a:hlinkClick r:id="" action="ppaction://noaction"/>
          </p:cNvPr>
          <p:cNvSpPr txBox="1">
            <a:spLocks noGrp="1"/>
          </p:cNvSpPr>
          <p:nvPr>
            <p:ph type="title" idx="7" hasCustomPrompt="1"/>
          </p:nvPr>
        </p:nvSpPr>
        <p:spPr>
          <a:xfrm>
            <a:off x="1988671" y="5044733"/>
            <a:ext cx="108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7" name="Google Shape;97;p14">
            <a:hlinkClick r:id="" action="ppaction://noaction"/>
          </p:cNvPr>
          <p:cNvSpPr txBox="1">
            <a:spLocks noGrp="1"/>
          </p:cNvSpPr>
          <p:nvPr>
            <p:ph type="subTitle" idx="8"/>
          </p:nvPr>
        </p:nvSpPr>
        <p:spPr>
          <a:xfrm>
            <a:off x="6778788" y="5048167"/>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8" name="Google Shape;98;p14"/>
          <p:cNvSpPr txBox="1">
            <a:spLocks noGrp="1"/>
          </p:cNvSpPr>
          <p:nvPr>
            <p:ph type="title" idx="9"/>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874895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Main point 1">
    <p:bg>
      <p:bgPr>
        <a:gradFill>
          <a:gsLst>
            <a:gs pos="0">
              <a:schemeClr val="accent1"/>
            </a:gs>
            <a:gs pos="79000">
              <a:schemeClr val="lt1"/>
            </a:gs>
            <a:gs pos="100000">
              <a:schemeClr val="accent6"/>
            </a:gs>
          </a:gsLst>
          <a:lin ang="2698631" scaled="0"/>
        </a:gradFill>
        <a:effectLst/>
      </p:bgPr>
    </p:bg>
    <p:spTree>
      <p:nvGrpSpPr>
        <p:cNvPr id="1" name="Shape 99"/>
        <p:cNvGrpSpPr/>
        <p:nvPr/>
      </p:nvGrpSpPr>
      <p:grpSpPr>
        <a:xfrm>
          <a:off x="0" y="0"/>
          <a:ext cx="0" cy="0"/>
          <a:chOff x="0" y="0"/>
          <a:chExt cx="0" cy="0"/>
        </a:xfrm>
      </p:grpSpPr>
      <p:sp>
        <p:nvSpPr>
          <p:cNvPr id="100" name="Google Shape;100;p15"/>
          <p:cNvSpPr/>
          <p:nvPr/>
        </p:nvSpPr>
        <p:spPr>
          <a:xfrm rot="10800000">
            <a:off x="-2843033"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5"/>
          <p:cNvSpPr/>
          <p:nvPr/>
        </p:nvSpPr>
        <p:spPr>
          <a:xfrm rot="10800000">
            <a:off x="9508201"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5"/>
          <p:cNvSpPr txBox="1">
            <a:spLocks noGrp="1"/>
          </p:cNvSpPr>
          <p:nvPr>
            <p:ph type="title"/>
          </p:nvPr>
        </p:nvSpPr>
        <p:spPr>
          <a:xfrm>
            <a:off x="1682800" y="1742800"/>
            <a:ext cx="8826400" cy="337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0666">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029018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Big number 1">
    <p:bg>
      <p:bgPr>
        <a:gradFill>
          <a:gsLst>
            <a:gs pos="0">
              <a:schemeClr val="accent1"/>
            </a:gs>
            <a:gs pos="79000">
              <a:schemeClr val="lt1"/>
            </a:gs>
            <a:gs pos="100000">
              <a:schemeClr val="accent6"/>
            </a:gs>
          </a:gsLst>
          <a:lin ang="8099331" scaled="0"/>
        </a:gradFill>
        <a:effectLst/>
      </p:bgPr>
    </p:bg>
    <p:spTree>
      <p:nvGrpSpPr>
        <p:cNvPr id="1" name="Shape 103"/>
        <p:cNvGrpSpPr/>
        <p:nvPr/>
      </p:nvGrpSpPr>
      <p:grpSpPr>
        <a:xfrm>
          <a:off x="0" y="0"/>
          <a:ext cx="0" cy="0"/>
          <a:chOff x="0" y="0"/>
          <a:chExt cx="0" cy="0"/>
        </a:xfrm>
      </p:grpSpPr>
      <p:sp>
        <p:nvSpPr>
          <p:cNvPr id="104" name="Google Shape;104;p16"/>
          <p:cNvSpPr/>
          <p:nvPr/>
        </p:nvSpPr>
        <p:spPr>
          <a:xfrm rot="10800000" flipH="1">
            <a:off x="9629267" y="-258508"/>
            <a:ext cx="2754303" cy="321743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16"/>
          <p:cNvSpPr/>
          <p:nvPr/>
        </p:nvSpPr>
        <p:spPr>
          <a:xfrm flipH="1">
            <a:off x="-251333" y="3678492"/>
            <a:ext cx="2754303" cy="321743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p:nvPr/>
        </p:nvSpPr>
        <p:spPr>
          <a:xfrm rot="-5400000" flipH="1">
            <a:off x="-1230908" y="-1514365"/>
            <a:ext cx="3603427" cy="358297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16"/>
          <p:cNvSpPr/>
          <p:nvPr/>
        </p:nvSpPr>
        <p:spPr>
          <a:xfrm rot="5400000" flipH="1">
            <a:off x="9843392" y="4340318"/>
            <a:ext cx="3603427" cy="358297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6"/>
          <p:cNvSpPr txBox="1">
            <a:spLocks noGrp="1"/>
          </p:cNvSpPr>
          <p:nvPr>
            <p:ph type="title" hasCustomPrompt="1"/>
          </p:nvPr>
        </p:nvSpPr>
        <p:spPr>
          <a:xfrm>
            <a:off x="950967" y="2077967"/>
            <a:ext cx="6173200" cy="20148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12800">
                <a:solidFill>
                  <a:schemeClr val="lt2"/>
                </a:solidFill>
                <a:latin typeface="Days One"/>
                <a:ea typeface="Days One"/>
                <a:cs typeface="Days One"/>
                <a:sym typeface="Days One"/>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109" name="Google Shape;109;p16"/>
          <p:cNvSpPr txBox="1">
            <a:spLocks noGrp="1"/>
          </p:cNvSpPr>
          <p:nvPr>
            <p:ph type="subTitle" idx="1"/>
          </p:nvPr>
        </p:nvSpPr>
        <p:spPr>
          <a:xfrm>
            <a:off x="950967" y="4092833"/>
            <a:ext cx="61732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640869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1">
  <p:cSld name="Caption 1">
    <p:bg>
      <p:bgPr>
        <a:gradFill>
          <a:gsLst>
            <a:gs pos="0">
              <a:schemeClr val="accent1"/>
            </a:gs>
            <a:gs pos="79000">
              <a:schemeClr val="lt1"/>
            </a:gs>
            <a:gs pos="100000">
              <a:schemeClr val="accent6"/>
            </a:gs>
          </a:gsLst>
          <a:lin ang="18900732" scaled="0"/>
        </a:gra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960000" y="4231800"/>
            <a:ext cx="6639200" cy="1912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815722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1"/>
            </a:gs>
            <a:gs pos="79000">
              <a:schemeClr val="lt1"/>
            </a:gs>
            <a:gs pos="100000">
              <a:schemeClr val="accent6"/>
            </a:gs>
          </a:gsLst>
          <a:lin ang="8099331" scaled="0"/>
        </a:gradFill>
        <a:effectLst/>
      </p:bgPr>
    </p:bg>
    <p:spTree>
      <p:nvGrpSpPr>
        <p:cNvPr id="1" name="Shape 112"/>
        <p:cNvGrpSpPr/>
        <p:nvPr/>
      </p:nvGrpSpPr>
      <p:grpSpPr>
        <a:xfrm>
          <a:off x="0" y="0"/>
          <a:ext cx="0" cy="0"/>
          <a:chOff x="0" y="0"/>
          <a:chExt cx="0" cy="0"/>
        </a:xfrm>
      </p:grpSpPr>
      <p:sp>
        <p:nvSpPr>
          <p:cNvPr id="113" name="Google Shape;113;p18"/>
          <p:cNvSpPr/>
          <p:nvPr/>
        </p:nvSpPr>
        <p:spPr>
          <a:xfrm>
            <a:off x="-1800499" y="-23622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8"/>
          <p:cNvSpPr/>
          <p:nvPr/>
        </p:nvSpPr>
        <p:spPr>
          <a:xfrm rot="5400000">
            <a:off x="-742276" y="3638419"/>
            <a:ext cx="3683695" cy="43032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8"/>
          <p:cNvSpPr/>
          <p:nvPr/>
        </p:nvSpPr>
        <p:spPr>
          <a:xfrm rot="3719961">
            <a:off x="8167720" y="-2017652"/>
            <a:ext cx="4088417" cy="406521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8"/>
          <p:cNvSpPr txBox="1">
            <a:spLocks noGrp="1"/>
          </p:cNvSpPr>
          <p:nvPr>
            <p:ph type="title"/>
          </p:nvPr>
        </p:nvSpPr>
        <p:spPr>
          <a:xfrm>
            <a:off x="5153333" y="5435467"/>
            <a:ext cx="6085200" cy="70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solidFill>
                  <a:schemeClr val="lt2"/>
                </a:solidFill>
                <a:latin typeface="Days One"/>
                <a:ea typeface="Days One"/>
                <a:cs typeface="Days One"/>
                <a:sym typeface="Days 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117" name="Google Shape;117;p18"/>
          <p:cNvSpPr txBox="1">
            <a:spLocks noGrp="1"/>
          </p:cNvSpPr>
          <p:nvPr>
            <p:ph type="subTitle" idx="1"/>
          </p:nvPr>
        </p:nvSpPr>
        <p:spPr>
          <a:xfrm>
            <a:off x="4419600" y="2515933"/>
            <a:ext cx="6819200" cy="281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3867">
                <a:solidFill>
                  <a:schemeClr val="lt2"/>
                </a:solidFill>
                <a:latin typeface="Lato"/>
                <a:ea typeface="Lato"/>
                <a:cs typeface="Lato"/>
                <a:sym typeface="Lato"/>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n-US"/>
              <a:t>Click to edit Master subtitle style</a:t>
            </a:r>
            <a:endParaRPr/>
          </a:p>
        </p:txBody>
      </p:sp>
    </p:spTree>
    <p:extLst>
      <p:ext uri="{BB962C8B-B14F-4D97-AF65-F5344CB8AC3E}">
        <p14:creationId xmlns:p14="http://schemas.microsoft.com/office/powerpoint/2010/main" val="1157300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1">
  <p:cSld name="Quote 1">
    <p:bg>
      <p:bgPr>
        <a:gradFill>
          <a:gsLst>
            <a:gs pos="0">
              <a:schemeClr val="accent1"/>
            </a:gs>
            <a:gs pos="79000">
              <a:schemeClr val="lt1"/>
            </a:gs>
            <a:gs pos="100000">
              <a:schemeClr val="accent6"/>
            </a:gs>
          </a:gsLst>
          <a:lin ang="2698631" scaled="0"/>
        </a:gradFill>
        <a:effectLst/>
      </p:bgPr>
    </p:bg>
    <p:spTree>
      <p:nvGrpSpPr>
        <p:cNvPr id="1" name="Shape 118"/>
        <p:cNvGrpSpPr/>
        <p:nvPr/>
      </p:nvGrpSpPr>
      <p:grpSpPr>
        <a:xfrm>
          <a:off x="0" y="0"/>
          <a:ext cx="0" cy="0"/>
          <a:chOff x="0" y="0"/>
          <a:chExt cx="0" cy="0"/>
        </a:xfrm>
      </p:grpSpPr>
      <p:sp>
        <p:nvSpPr>
          <p:cNvPr id="119" name="Google Shape;119;p19"/>
          <p:cNvSpPr/>
          <p:nvPr/>
        </p:nvSpPr>
        <p:spPr>
          <a:xfrm flipH="1">
            <a:off x="9109467" y="-23622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9"/>
          <p:cNvSpPr/>
          <p:nvPr/>
        </p:nvSpPr>
        <p:spPr>
          <a:xfrm rot="-5400000" flipH="1">
            <a:off x="9102969" y="3638419"/>
            <a:ext cx="3683695" cy="43032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9"/>
          <p:cNvSpPr/>
          <p:nvPr/>
        </p:nvSpPr>
        <p:spPr>
          <a:xfrm rot="-3719961" flipH="1">
            <a:off x="-211749" y="-2017652"/>
            <a:ext cx="4088417" cy="406521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9"/>
          <p:cNvSpPr txBox="1">
            <a:spLocks noGrp="1"/>
          </p:cNvSpPr>
          <p:nvPr>
            <p:ph type="title"/>
          </p:nvPr>
        </p:nvSpPr>
        <p:spPr>
          <a:xfrm>
            <a:off x="950967" y="4603233"/>
            <a:ext cx="41824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latin typeface="Days One"/>
                <a:ea typeface="Days One"/>
                <a:cs typeface="Days One"/>
                <a:sym typeface="Days 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123" name="Google Shape;123;p19"/>
          <p:cNvSpPr txBox="1">
            <a:spLocks noGrp="1"/>
          </p:cNvSpPr>
          <p:nvPr>
            <p:ph type="subTitle" idx="1"/>
          </p:nvPr>
        </p:nvSpPr>
        <p:spPr>
          <a:xfrm>
            <a:off x="950967" y="1683700"/>
            <a:ext cx="6819200" cy="28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867">
                <a:solidFill>
                  <a:schemeClr val="lt2"/>
                </a:solidFill>
                <a:latin typeface="Lato"/>
                <a:ea typeface="Lato"/>
                <a:cs typeface="Lato"/>
                <a:sym typeface="Lato"/>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n-US"/>
              <a:t>Click to edit Master subtitle style</a:t>
            </a:r>
            <a:endParaRPr/>
          </a:p>
        </p:txBody>
      </p:sp>
    </p:spTree>
    <p:extLst>
      <p:ext uri="{BB962C8B-B14F-4D97-AF65-F5344CB8AC3E}">
        <p14:creationId xmlns:p14="http://schemas.microsoft.com/office/powerpoint/2010/main" val="1051778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bg>
      <p:bgPr>
        <a:gradFill>
          <a:gsLst>
            <a:gs pos="0">
              <a:schemeClr val="accent1"/>
            </a:gs>
            <a:gs pos="79000">
              <a:schemeClr val="lt1"/>
            </a:gs>
            <a:gs pos="100000">
              <a:schemeClr val="accent6"/>
            </a:gs>
          </a:gsLst>
          <a:lin ang="18900044" scaled="0"/>
        </a:gradFill>
        <a:effectLst/>
      </p:bgPr>
    </p:bg>
    <p:spTree>
      <p:nvGrpSpPr>
        <p:cNvPr id="1" name="Shape 124"/>
        <p:cNvGrpSpPr/>
        <p:nvPr/>
      </p:nvGrpSpPr>
      <p:grpSpPr>
        <a:xfrm>
          <a:off x="0" y="0"/>
          <a:ext cx="0" cy="0"/>
          <a:chOff x="0" y="0"/>
          <a:chExt cx="0" cy="0"/>
        </a:xfrm>
      </p:grpSpPr>
      <p:sp>
        <p:nvSpPr>
          <p:cNvPr id="125" name="Google Shape;125;p20"/>
          <p:cNvSpPr/>
          <p:nvPr/>
        </p:nvSpPr>
        <p:spPr>
          <a:xfrm>
            <a:off x="9508201"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20"/>
          <p:cNvSpPr/>
          <p:nvPr/>
        </p:nvSpPr>
        <p:spPr>
          <a:xfrm>
            <a:off x="-2843033"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20"/>
          <p:cNvSpPr/>
          <p:nvPr/>
        </p:nvSpPr>
        <p:spPr>
          <a:xfrm rot="1700207">
            <a:off x="9152149" y="3573109"/>
            <a:ext cx="3738561" cy="436719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20"/>
          <p:cNvSpPr/>
          <p:nvPr/>
        </p:nvSpPr>
        <p:spPr>
          <a:xfrm rot="-9454994">
            <a:off x="-431650" y="-1645954"/>
            <a:ext cx="4656435" cy="54395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20"/>
          <p:cNvSpPr txBox="1">
            <a:spLocks noGrp="1"/>
          </p:cNvSpPr>
          <p:nvPr>
            <p:ph type="subTitle" idx="1"/>
          </p:nvPr>
        </p:nvSpPr>
        <p:spPr>
          <a:xfrm>
            <a:off x="2459400" y="4254184"/>
            <a:ext cx="7273200" cy="82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0" name="Google Shape;130;p20"/>
          <p:cNvSpPr txBox="1">
            <a:spLocks noGrp="1"/>
          </p:cNvSpPr>
          <p:nvPr>
            <p:ph type="title"/>
          </p:nvPr>
        </p:nvSpPr>
        <p:spPr>
          <a:xfrm>
            <a:off x="960000" y="1783017"/>
            <a:ext cx="10272000" cy="2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6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79444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802533" y="5264433"/>
            <a:ext cx="4135464" cy="415193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p:nvPr/>
        </p:nvSpPr>
        <p:spPr>
          <a:xfrm rot="-3516704">
            <a:off x="8955929" y="-739505"/>
            <a:ext cx="4565185" cy="533308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rot="2126950">
            <a:off x="55519" y="-1845457"/>
            <a:ext cx="3659525" cy="3638753"/>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title"/>
          </p:nvPr>
        </p:nvSpPr>
        <p:spPr>
          <a:xfrm>
            <a:off x="960000" y="2715967"/>
            <a:ext cx="5606800" cy="1634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3">
                <a:solidFill>
                  <a:schemeClr val="lt2"/>
                </a:solidFill>
                <a:latin typeface="Days One"/>
                <a:ea typeface="Days One"/>
                <a:cs typeface="Days One"/>
                <a:sym typeface="Days One"/>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9" name="Google Shape;19;p3"/>
          <p:cNvSpPr txBox="1">
            <a:spLocks noGrp="1"/>
          </p:cNvSpPr>
          <p:nvPr>
            <p:ph type="title" idx="2" hasCustomPrompt="1"/>
          </p:nvPr>
        </p:nvSpPr>
        <p:spPr>
          <a:xfrm>
            <a:off x="960000" y="1593567"/>
            <a:ext cx="56068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 name="Google Shape;20;p3"/>
          <p:cNvSpPr txBox="1">
            <a:spLocks noGrp="1"/>
          </p:cNvSpPr>
          <p:nvPr>
            <p:ph type="subTitle" idx="1"/>
          </p:nvPr>
        </p:nvSpPr>
        <p:spPr>
          <a:xfrm>
            <a:off x="960000" y="4739633"/>
            <a:ext cx="58136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72455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gradFill>
          <a:gsLst>
            <a:gs pos="0">
              <a:schemeClr val="accent1"/>
            </a:gs>
            <a:gs pos="79000">
              <a:schemeClr val="lt1"/>
            </a:gs>
            <a:gs pos="100000">
              <a:schemeClr val="accent6"/>
            </a:gs>
          </a:gsLst>
          <a:lin ang="2698631" scaled="0"/>
        </a:gra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subTitle" idx="1"/>
          </p:nvPr>
        </p:nvSpPr>
        <p:spPr>
          <a:xfrm>
            <a:off x="950967" y="4254200"/>
            <a:ext cx="5808400" cy="82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3" name="Google Shape;133;p21"/>
          <p:cNvSpPr txBox="1">
            <a:spLocks noGrp="1"/>
          </p:cNvSpPr>
          <p:nvPr>
            <p:ph type="title"/>
          </p:nvPr>
        </p:nvSpPr>
        <p:spPr>
          <a:xfrm>
            <a:off x="960000" y="1783033"/>
            <a:ext cx="6906000" cy="2065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28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34" name="Google Shape;134;p21"/>
          <p:cNvSpPr/>
          <p:nvPr/>
        </p:nvSpPr>
        <p:spPr>
          <a:xfrm rot="5400000">
            <a:off x="8089700" y="-2093016"/>
            <a:ext cx="6605445" cy="663176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5" name="Google Shape;135;p21"/>
          <p:cNvGrpSpPr/>
          <p:nvPr/>
        </p:nvGrpSpPr>
        <p:grpSpPr>
          <a:xfrm rot="10800000">
            <a:off x="6525744" y="4377634"/>
            <a:ext cx="3809037" cy="3801092"/>
            <a:chOff x="7193640" y="535000"/>
            <a:chExt cx="1450362" cy="1447410"/>
          </a:xfrm>
        </p:grpSpPr>
        <p:sp>
          <p:nvSpPr>
            <p:cNvPr id="136" name="Google Shape;136;p2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97399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bg>
      <p:bgPr>
        <a:gradFill>
          <a:gsLst>
            <a:gs pos="0">
              <a:schemeClr val="accent1"/>
            </a:gs>
            <a:gs pos="79000">
              <a:schemeClr val="lt1"/>
            </a:gs>
            <a:gs pos="100000">
              <a:schemeClr val="accent6"/>
            </a:gs>
          </a:gsLst>
          <a:lin ang="18900732" scaled="0"/>
        </a:gradFill>
        <a:effectLst/>
      </p:bgPr>
    </p:bg>
    <p:spTree>
      <p:nvGrpSpPr>
        <p:cNvPr id="1" name="Shape 142"/>
        <p:cNvGrpSpPr/>
        <p:nvPr/>
      </p:nvGrpSpPr>
      <p:grpSpPr>
        <a:xfrm>
          <a:off x="0" y="0"/>
          <a:ext cx="0" cy="0"/>
          <a:chOff x="0" y="0"/>
          <a:chExt cx="0" cy="0"/>
        </a:xfrm>
      </p:grpSpPr>
      <p:sp>
        <p:nvSpPr>
          <p:cNvPr id="143" name="Google Shape;143;p22"/>
          <p:cNvSpPr/>
          <p:nvPr/>
        </p:nvSpPr>
        <p:spPr>
          <a:xfrm>
            <a:off x="8827534" y="3212035"/>
            <a:ext cx="3458605" cy="4040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2"/>
          <p:cNvSpPr/>
          <p:nvPr/>
        </p:nvSpPr>
        <p:spPr>
          <a:xfrm>
            <a:off x="-1387333" y="-1321499"/>
            <a:ext cx="4099845" cy="411617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22"/>
          <p:cNvSpPr txBox="1">
            <a:spLocks noGrp="1"/>
          </p:cNvSpPr>
          <p:nvPr>
            <p:ph type="title"/>
          </p:nvPr>
        </p:nvSpPr>
        <p:spPr>
          <a:xfrm>
            <a:off x="2459933" y="2447367"/>
            <a:ext cx="6559200" cy="6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46" name="Google Shape;146;p22"/>
          <p:cNvSpPr txBox="1">
            <a:spLocks noGrp="1"/>
          </p:cNvSpPr>
          <p:nvPr>
            <p:ph type="subTitle" idx="1"/>
          </p:nvPr>
        </p:nvSpPr>
        <p:spPr>
          <a:xfrm>
            <a:off x="2459933" y="3576333"/>
            <a:ext cx="6621600" cy="152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722615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gradFill>
          <a:gsLst>
            <a:gs pos="0">
              <a:schemeClr val="accent1"/>
            </a:gs>
            <a:gs pos="79000">
              <a:schemeClr val="lt1"/>
            </a:gs>
            <a:gs pos="100000">
              <a:schemeClr val="accent6"/>
            </a:gs>
          </a:gsLst>
          <a:lin ang="13500032" scaled="0"/>
        </a:gradFill>
        <a:effectLst/>
      </p:bgPr>
    </p:bg>
    <p:spTree>
      <p:nvGrpSpPr>
        <p:cNvPr id="1" name="Shape 147"/>
        <p:cNvGrpSpPr/>
        <p:nvPr/>
      </p:nvGrpSpPr>
      <p:grpSpPr>
        <a:xfrm>
          <a:off x="0" y="0"/>
          <a:ext cx="0" cy="0"/>
          <a:chOff x="0" y="0"/>
          <a:chExt cx="0" cy="0"/>
        </a:xfrm>
      </p:grpSpPr>
      <p:sp>
        <p:nvSpPr>
          <p:cNvPr id="148" name="Google Shape;148;p23"/>
          <p:cNvSpPr/>
          <p:nvPr/>
        </p:nvSpPr>
        <p:spPr>
          <a:xfrm>
            <a:off x="9508201"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23"/>
          <p:cNvSpPr/>
          <p:nvPr/>
        </p:nvSpPr>
        <p:spPr>
          <a:xfrm>
            <a:off x="-2843033"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23"/>
          <p:cNvSpPr/>
          <p:nvPr/>
        </p:nvSpPr>
        <p:spPr>
          <a:xfrm rot="1700207">
            <a:off x="9152149" y="3573109"/>
            <a:ext cx="3738561" cy="436719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23"/>
          <p:cNvSpPr/>
          <p:nvPr/>
        </p:nvSpPr>
        <p:spPr>
          <a:xfrm rot="-9454994">
            <a:off x="-431650" y="-1645954"/>
            <a:ext cx="4656435" cy="54395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23"/>
          <p:cNvSpPr txBox="1">
            <a:spLocks noGrp="1"/>
          </p:cNvSpPr>
          <p:nvPr>
            <p:ph type="title"/>
          </p:nvPr>
        </p:nvSpPr>
        <p:spPr>
          <a:xfrm>
            <a:off x="6200333" y="2317767"/>
            <a:ext cx="5044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53" name="Google Shape;153;p23"/>
          <p:cNvSpPr txBox="1">
            <a:spLocks noGrp="1"/>
          </p:cNvSpPr>
          <p:nvPr>
            <p:ph type="subTitle" idx="1"/>
          </p:nvPr>
        </p:nvSpPr>
        <p:spPr>
          <a:xfrm>
            <a:off x="6200333" y="3130000"/>
            <a:ext cx="4206400" cy="160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27503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gradFill>
          <a:gsLst>
            <a:gs pos="0">
              <a:schemeClr val="accent1"/>
            </a:gs>
            <a:gs pos="79000">
              <a:schemeClr val="lt1"/>
            </a:gs>
            <a:gs pos="100000">
              <a:schemeClr val="accent6"/>
            </a:gs>
          </a:gsLst>
          <a:lin ang="18900044" scaled="0"/>
        </a:gradFill>
        <a:effectLst/>
      </p:bgPr>
    </p:bg>
    <p:spTree>
      <p:nvGrpSpPr>
        <p:cNvPr id="1" name="Shape 154"/>
        <p:cNvGrpSpPr/>
        <p:nvPr/>
      </p:nvGrpSpPr>
      <p:grpSpPr>
        <a:xfrm>
          <a:off x="0" y="0"/>
          <a:ext cx="0" cy="0"/>
          <a:chOff x="0" y="0"/>
          <a:chExt cx="0" cy="0"/>
        </a:xfrm>
      </p:grpSpPr>
      <p:sp>
        <p:nvSpPr>
          <p:cNvPr id="155" name="Google Shape;155;p24"/>
          <p:cNvSpPr/>
          <p:nvPr/>
        </p:nvSpPr>
        <p:spPr>
          <a:xfrm flipH="1">
            <a:off x="-2843033"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4"/>
          <p:cNvSpPr/>
          <p:nvPr/>
        </p:nvSpPr>
        <p:spPr>
          <a:xfrm flipH="1">
            <a:off x="9508201"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24"/>
          <p:cNvSpPr/>
          <p:nvPr/>
        </p:nvSpPr>
        <p:spPr>
          <a:xfrm rot="-1700207" flipH="1">
            <a:off x="-595315" y="3573109"/>
            <a:ext cx="3738561" cy="436719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4"/>
          <p:cNvSpPr/>
          <p:nvPr/>
        </p:nvSpPr>
        <p:spPr>
          <a:xfrm rot="9454994" flipH="1">
            <a:off x="8070607" y="-1645954"/>
            <a:ext cx="4656435" cy="54395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4"/>
          <p:cNvSpPr txBox="1">
            <a:spLocks noGrp="1"/>
          </p:cNvSpPr>
          <p:nvPr>
            <p:ph type="title"/>
          </p:nvPr>
        </p:nvSpPr>
        <p:spPr>
          <a:xfrm flipH="1">
            <a:off x="1015933" y="2360100"/>
            <a:ext cx="438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60" name="Google Shape;160;p24"/>
          <p:cNvSpPr txBox="1">
            <a:spLocks noGrp="1"/>
          </p:cNvSpPr>
          <p:nvPr>
            <p:ph type="subTitle" idx="1"/>
          </p:nvPr>
        </p:nvSpPr>
        <p:spPr>
          <a:xfrm flipH="1">
            <a:off x="1016000" y="3159100"/>
            <a:ext cx="4103200" cy="14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241466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gradFill>
          <a:gsLst>
            <a:gs pos="0">
              <a:schemeClr val="accent1"/>
            </a:gs>
            <a:gs pos="79000">
              <a:schemeClr val="lt1"/>
            </a:gs>
            <a:gs pos="100000">
              <a:schemeClr val="accent6"/>
            </a:gs>
          </a:gsLst>
          <a:lin ang="8099331" scaled="0"/>
        </a:gradFill>
        <a:effectLst/>
      </p:bgPr>
    </p:bg>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5589149" y="2327000"/>
            <a:ext cx="421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63" name="Google Shape;163;p25"/>
          <p:cNvSpPr txBox="1">
            <a:spLocks noGrp="1"/>
          </p:cNvSpPr>
          <p:nvPr>
            <p:ph type="subTitle" idx="1"/>
          </p:nvPr>
        </p:nvSpPr>
        <p:spPr>
          <a:xfrm>
            <a:off x="5589149" y="3227600"/>
            <a:ext cx="4202000" cy="1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64" name="Google Shape;164;p25"/>
          <p:cNvSpPr/>
          <p:nvPr/>
        </p:nvSpPr>
        <p:spPr>
          <a:xfrm flipH="1">
            <a:off x="8230901" y="-23622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5"/>
          <p:cNvSpPr/>
          <p:nvPr/>
        </p:nvSpPr>
        <p:spPr>
          <a:xfrm rot="-5400000" flipH="1">
            <a:off x="8224402" y="3638419"/>
            <a:ext cx="3683695" cy="43032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5"/>
          <p:cNvSpPr/>
          <p:nvPr/>
        </p:nvSpPr>
        <p:spPr>
          <a:xfrm rot="-3719961" flipH="1">
            <a:off x="-1090315" y="-2017652"/>
            <a:ext cx="4088417" cy="406521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32202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gradFill>
          <a:gsLst>
            <a:gs pos="0">
              <a:schemeClr val="accent1"/>
            </a:gs>
            <a:gs pos="79000">
              <a:schemeClr val="lt1"/>
            </a:gs>
            <a:gs pos="100000">
              <a:schemeClr val="accent6"/>
            </a:gs>
          </a:gsLst>
          <a:lin ang="8099331" scaled="0"/>
        </a:gradFill>
        <a:effectLst/>
      </p:bgPr>
    </p:bg>
    <p:spTree>
      <p:nvGrpSpPr>
        <p:cNvPr id="1" name="Shape 167"/>
        <p:cNvGrpSpPr/>
        <p:nvPr/>
      </p:nvGrpSpPr>
      <p:grpSpPr>
        <a:xfrm>
          <a:off x="0" y="0"/>
          <a:ext cx="0" cy="0"/>
          <a:chOff x="0" y="0"/>
          <a:chExt cx="0" cy="0"/>
        </a:xfrm>
      </p:grpSpPr>
      <p:sp>
        <p:nvSpPr>
          <p:cNvPr id="168" name="Google Shape;168;p26"/>
          <p:cNvSpPr/>
          <p:nvPr/>
        </p:nvSpPr>
        <p:spPr>
          <a:xfrm flipH="1">
            <a:off x="9094501" y="46228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26"/>
          <p:cNvSpPr/>
          <p:nvPr/>
        </p:nvSpPr>
        <p:spPr>
          <a:xfrm rot="10800000" flipH="1">
            <a:off x="8756769" y="-271781"/>
            <a:ext cx="3683695" cy="43032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6"/>
          <p:cNvSpPr/>
          <p:nvPr/>
        </p:nvSpPr>
        <p:spPr>
          <a:xfrm rot="-5400000" flipH="1">
            <a:off x="-630530" y="-759803"/>
            <a:ext cx="2963095" cy="294627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6"/>
          <p:cNvSpPr txBox="1">
            <a:spLocks noGrp="1"/>
          </p:cNvSpPr>
          <p:nvPr>
            <p:ph type="title"/>
          </p:nvPr>
        </p:nvSpPr>
        <p:spPr>
          <a:xfrm>
            <a:off x="953467" y="2065333"/>
            <a:ext cx="6116800" cy="255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267">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72" name="Google Shape;172;p26"/>
          <p:cNvSpPr txBox="1">
            <a:spLocks noGrp="1"/>
          </p:cNvSpPr>
          <p:nvPr>
            <p:ph type="subTitle" idx="1"/>
          </p:nvPr>
        </p:nvSpPr>
        <p:spPr>
          <a:xfrm>
            <a:off x="953467" y="4845600"/>
            <a:ext cx="6116800" cy="12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176122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gradFill>
          <a:gsLst>
            <a:gs pos="0">
              <a:schemeClr val="accent1"/>
            </a:gs>
            <a:gs pos="79000">
              <a:schemeClr val="lt1"/>
            </a:gs>
            <a:gs pos="100000">
              <a:schemeClr val="accent6"/>
            </a:gs>
          </a:gsLst>
          <a:lin ang="18900732" scaled="0"/>
        </a:gradFill>
        <a:effectLst/>
      </p:bgPr>
    </p:bg>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5570800" y="1584367"/>
            <a:ext cx="5644000" cy="226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267">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75" name="Google Shape;175;p27"/>
          <p:cNvSpPr txBox="1">
            <a:spLocks noGrp="1"/>
          </p:cNvSpPr>
          <p:nvPr>
            <p:ph type="subTitle" idx="1"/>
          </p:nvPr>
        </p:nvSpPr>
        <p:spPr>
          <a:xfrm>
            <a:off x="5098000" y="3974700"/>
            <a:ext cx="6116800" cy="129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76" name="Google Shape;176;p27"/>
          <p:cNvSpPr/>
          <p:nvPr/>
        </p:nvSpPr>
        <p:spPr>
          <a:xfrm flipH="1">
            <a:off x="9469967" y="-2273167"/>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7"/>
          <p:cNvSpPr/>
          <p:nvPr/>
        </p:nvSpPr>
        <p:spPr>
          <a:xfrm rot="5400000" flipH="1">
            <a:off x="-2107633" y="41027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40781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gradFill>
          <a:gsLst>
            <a:gs pos="0">
              <a:schemeClr val="accent1"/>
            </a:gs>
            <a:gs pos="79000">
              <a:schemeClr val="lt1"/>
            </a:gs>
            <a:gs pos="100000">
              <a:schemeClr val="accent6"/>
            </a:gs>
          </a:gsLst>
          <a:lin ang="8099331" scaled="0"/>
        </a:gradFill>
        <a:effectLst/>
      </p:bgPr>
    </p:bg>
    <p:spTree>
      <p:nvGrpSpPr>
        <p:cNvPr id="1" name="Shape 178"/>
        <p:cNvGrpSpPr/>
        <p:nvPr/>
      </p:nvGrpSpPr>
      <p:grpSpPr>
        <a:xfrm>
          <a:off x="0" y="0"/>
          <a:ext cx="0" cy="0"/>
          <a:chOff x="0" y="0"/>
          <a:chExt cx="0" cy="0"/>
        </a:xfrm>
      </p:grpSpPr>
      <p:sp>
        <p:nvSpPr>
          <p:cNvPr id="179" name="Google Shape;179;p28"/>
          <p:cNvSpPr/>
          <p:nvPr/>
        </p:nvSpPr>
        <p:spPr>
          <a:xfrm flipH="1">
            <a:off x="10568205" y="5264433"/>
            <a:ext cx="4135464" cy="415193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28"/>
          <p:cNvSpPr/>
          <p:nvPr/>
        </p:nvSpPr>
        <p:spPr>
          <a:xfrm rot="3516704" flipH="1">
            <a:off x="-1127977" y="-739505"/>
            <a:ext cx="4565185" cy="533308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28"/>
          <p:cNvSpPr/>
          <p:nvPr/>
        </p:nvSpPr>
        <p:spPr>
          <a:xfrm rot="-2126950" flipH="1">
            <a:off x="9186094" y="-1845457"/>
            <a:ext cx="3659525" cy="3638753"/>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28"/>
          <p:cNvSpPr txBox="1">
            <a:spLocks noGrp="1"/>
          </p:cNvSpPr>
          <p:nvPr>
            <p:ph type="title"/>
          </p:nvPr>
        </p:nvSpPr>
        <p:spPr>
          <a:xfrm flipH="1">
            <a:off x="5535600" y="2715967"/>
            <a:ext cx="5606800" cy="16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83" name="Google Shape;183;p28"/>
          <p:cNvSpPr txBox="1">
            <a:spLocks noGrp="1"/>
          </p:cNvSpPr>
          <p:nvPr>
            <p:ph type="title" idx="2" hasCustomPrompt="1"/>
          </p:nvPr>
        </p:nvSpPr>
        <p:spPr>
          <a:xfrm>
            <a:off x="5328800" y="1593567"/>
            <a:ext cx="56068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4" name="Google Shape;184;p28"/>
          <p:cNvSpPr txBox="1">
            <a:spLocks noGrp="1"/>
          </p:cNvSpPr>
          <p:nvPr>
            <p:ph type="subTitle" idx="1"/>
          </p:nvPr>
        </p:nvSpPr>
        <p:spPr>
          <a:xfrm flipH="1">
            <a:off x="5328800" y="4739633"/>
            <a:ext cx="58136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125353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gradFill>
          <a:gsLst>
            <a:gs pos="0">
              <a:schemeClr val="accent1"/>
            </a:gs>
            <a:gs pos="79000">
              <a:schemeClr val="lt1"/>
            </a:gs>
            <a:gs pos="100000">
              <a:schemeClr val="accent6"/>
            </a:gs>
          </a:gsLst>
          <a:lin ang="8099331" scaled="0"/>
        </a:gradFill>
        <a:effectLst/>
      </p:bgPr>
    </p:bg>
    <p:spTree>
      <p:nvGrpSpPr>
        <p:cNvPr id="1" name="Shape 185"/>
        <p:cNvGrpSpPr/>
        <p:nvPr/>
      </p:nvGrpSpPr>
      <p:grpSpPr>
        <a:xfrm>
          <a:off x="0" y="0"/>
          <a:ext cx="0" cy="0"/>
          <a:chOff x="0" y="0"/>
          <a:chExt cx="0" cy="0"/>
        </a:xfrm>
      </p:grpSpPr>
      <p:sp>
        <p:nvSpPr>
          <p:cNvPr id="186" name="Google Shape;186;p29"/>
          <p:cNvSpPr/>
          <p:nvPr/>
        </p:nvSpPr>
        <p:spPr>
          <a:xfrm rot="10800000">
            <a:off x="9958605" y="-1680403"/>
            <a:ext cx="4135464" cy="415193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29"/>
          <p:cNvSpPr/>
          <p:nvPr/>
        </p:nvSpPr>
        <p:spPr>
          <a:xfrm rot="7283296">
            <a:off x="-1456126" y="2253394"/>
            <a:ext cx="4565185" cy="533308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29"/>
          <p:cNvSpPr/>
          <p:nvPr/>
        </p:nvSpPr>
        <p:spPr>
          <a:xfrm rot="-8673050">
            <a:off x="9186094" y="5053673"/>
            <a:ext cx="3659525" cy="3638753"/>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29"/>
          <p:cNvSpPr txBox="1">
            <a:spLocks noGrp="1"/>
          </p:cNvSpPr>
          <p:nvPr>
            <p:ph type="title"/>
          </p:nvPr>
        </p:nvSpPr>
        <p:spPr>
          <a:xfrm>
            <a:off x="3292600" y="2715967"/>
            <a:ext cx="5606800" cy="16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90" name="Google Shape;190;p29"/>
          <p:cNvSpPr txBox="1">
            <a:spLocks noGrp="1"/>
          </p:cNvSpPr>
          <p:nvPr>
            <p:ph type="title" idx="2" hasCustomPrompt="1"/>
          </p:nvPr>
        </p:nvSpPr>
        <p:spPr>
          <a:xfrm>
            <a:off x="3292600" y="1593567"/>
            <a:ext cx="5606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91" name="Google Shape;191;p29"/>
          <p:cNvSpPr txBox="1">
            <a:spLocks noGrp="1"/>
          </p:cNvSpPr>
          <p:nvPr>
            <p:ph type="subTitle" idx="1"/>
          </p:nvPr>
        </p:nvSpPr>
        <p:spPr>
          <a:xfrm>
            <a:off x="3189200" y="4739633"/>
            <a:ext cx="5813600" cy="5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414749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gradFill>
          <a:gsLst>
            <a:gs pos="0">
              <a:schemeClr val="accent1"/>
            </a:gs>
            <a:gs pos="79000">
              <a:schemeClr val="lt1"/>
            </a:gs>
            <a:gs pos="100000">
              <a:schemeClr val="accent6"/>
            </a:gs>
          </a:gsLst>
          <a:lin ang="13500032" scaled="0"/>
        </a:gradFill>
        <a:effectLst/>
      </p:bgPr>
    </p:bg>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294467" y="2326351"/>
            <a:ext cx="5606800" cy="16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94" name="Google Shape;194;p30"/>
          <p:cNvSpPr txBox="1">
            <a:spLocks noGrp="1"/>
          </p:cNvSpPr>
          <p:nvPr>
            <p:ph type="title" idx="2" hasCustomPrompt="1"/>
          </p:nvPr>
        </p:nvSpPr>
        <p:spPr>
          <a:xfrm>
            <a:off x="1978000" y="2550084"/>
            <a:ext cx="189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95" name="Google Shape;195;p30"/>
          <p:cNvSpPr txBox="1">
            <a:spLocks noGrp="1"/>
          </p:cNvSpPr>
          <p:nvPr>
            <p:ph type="subTitle" idx="1"/>
          </p:nvPr>
        </p:nvSpPr>
        <p:spPr>
          <a:xfrm>
            <a:off x="4191067" y="4006851"/>
            <a:ext cx="58136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6" name="Google Shape;196;p30"/>
          <p:cNvSpPr/>
          <p:nvPr/>
        </p:nvSpPr>
        <p:spPr>
          <a:xfrm rot="5400000">
            <a:off x="10127567" y="910817"/>
            <a:ext cx="6605445" cy="663176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7" name="Google Shape;197;p30"/>
          <p:cNvGrpSpPr/>
          <p:nvPr/>
        </p:nvGrpSpPr>
        <p:grpSpPr>
          <a:xfrm rot="10800000">
            <a:off x="6490411" y="-1129399"/>
            <a:ext cx="3809037" cy="3801092"/>
            <a:chOff x="7193640" y="535000"/>
            <a:chExt cx="1450362" cy="1447410"/>
          </a:xfrm>
        </p:grpSpPr>
        <p:sp>
          <p:nvSpPr>
            <p:cNvPr id="198" name="Google Shape;198;p30"/>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30"/>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0"/>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30"/>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30"/>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30"/>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30"/>
          <p:cNvSpPr/>
          <p:nvPr/>
        </p:nvSpPr>
        <p:spPr>
          <a:xfrm rot="5400000">
            <a:off x="-2282333" y="3993717"/>
            <a:ext cx="6605445" cy="663176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3142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accent1"/>
            </a:gs>
            <a:gs pos="79000">
              <a:schemeClr val="lt1"/>
            </a:gs>
            <a:gs pos="100000">
              <a:schemeClr val="accent6"/>
            </a:gs>
          </a:gsLst>
          <a:lin ang="13500032" scaled="0"/>
        </a:gradFill>
        <a:effectLst/>
      </p:bgPr>
    </p:bg>
    <p:spTree>
      <p:nvGrpSpPr>
        <p:cNvPr id="1" name="Shape 21"/>
        <p:cNvGrpSpPr/>
        <p:nvPr/>
      </p:nvGrpSpPr>
      <p:grpSpPr>
        <a:xfrm>
          <a:off x="0" y="0"/>
          <a:ext cx="0" cy="0"/>
          <a:chOff x="0" y="0"/>
          <a:chExt cx="0" cy="0"/>
        </a:xfrm>
      </p:grpSpPr>
      <p:sp>
        <p:nvSpPr>
          <p:cNvPr id="22" name="Google Shape;22;p4"/>
          <p:cNvSpPr/>
          <p:nvPr/>
        </p:nvSpPr>
        <p:spPr>
          <a:xfrm>
            <a:off x="10575001" y="5284501"/>
            <a:ext cx="2963257" cy="297506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4"/>
          <p:cNvSpPr/>
          <p:nvPr/>
        </p:nvSpPr>
        <p:spPr>
          <a:xfrm rot="-5400000">
            <a:off x="279791" y="-305732"/>
            <a:ext cx="3555181" cy="41147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4"/>
          <p:cNvSpPr/>
          <p:nvPr/>
        </p:nvSpPr>
        <p:spPr>
          <a:xfrm rot="-6299994">
            <a:off x="-219141" y="5129453"/>
            <a:ext cx="2953164" cy="2936492"/>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6" name="Google Shape;26;p4"/>
          <p:cNvSpPr txBox="1">
            <a:spLocks noGrp="1"/>
          </p:cNvSpPr>
          <p:nvPr>
            <p:ph type="body" idx="1"/>
          </p:nvPr>
        </p:nvSpPr>
        <p:spPr>
          <a:xfrm>
            <a:off x="960000" y="1435100"/>
            <a:ext cx="10272000" cy="46568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AutoNum type="arabicPeriod"/>
              <a:defRPr sz="1533">
                <a:solidFill>
                  <a:schemeClr val="lt2"/>
                </a:solidFill>
                <a:latin typeface="Lato"/>
                <a:ea typeface="Lato"/>
                <a:cs typeface="Lato"/>
                <a:sym typeface="Lato"/>
              </a:defRPr>
            </a:lvl1pPr>
            <a:lvl2pPr marL="1219170" lvl="1" indent="-40639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828754" lvl="2" indent="-40639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2438339" lvl="3" indent="-40639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3047924" lvl="4" indent="-40639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3657509" lvl="5" indent="-40639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4267093" lvl="6" indent="-40639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4876678" lvl="7" indent="-40639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5486263" lvl="8" indent="-40639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a:pPr lvl="0"/>
            <a:r>
              <a:rPr lang="en-US"/>
              <a:t>Click to edit Master text styles</a:t>
            </a:r>
          </a:p>
        </p:txBody>
      </p:sp>
    </p:spTree>
    <p:extLst>
      <p:ext uri="{BB962C8B-B14F-4D97-AF65-F5344CB8AC3E}">
        <p14:creationId xmlns:p14="http://schemas.microsoft.com/office/powerpoint/2010/main" val="3317691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bg>
      <p:bgPr>
        <a:gradFill>
          <a:gsLst>
            <a:gs pos="0">
              <a:schemeClr val="accent1"/>
            </a:gs>
            <a:gs pos="79000">
              <a:schemeClr val="lt1"/>
            </a:gs>
            <a:gs pos="100000">
              <a:schemeClr val="accent6"/>
            </a:gs>
          </a:gsLst>
          <a:lin ang="8099331" scaled="0"/>
        </a:gradFill>
        <a:effectLst/>
      </p:bgPr>
    </p:bg>
    <p:spTree>
      <p:nvGrpSpPr>
        <p:cNvPr id="1" name="Shape 205"/>
        <p:cNvGrpSpPr/>
        <p:nvPr/>
      </p:nvGrpSpPr>
      <p:grpSpPr>
        <a:xfrm>
          <a:off x="0" y="0"/>
          <a:ext cx="0" cy="0"/>
          <a:chOff x="0" y="0"/>
          <a:chExt cx="0" cy="0"/>
        </a:xfrm>
      </p:grpSpPr>
      <p:sp>
        <p:nvSpPr>
          <p:cNvPr id="206" name="Google Shape;206;p31"/>
          <p:cNvSpPr/>
          <p:nvPr/>
        </p:nvSpPr>
        <p:spPr>
          <a:xfrm rot="10800000">
            <a:off x="16" y="0"/>
            <a:ext cx="3934313" cy="459586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31"/>
          <p:cNvSpPr/>
          <p:nvPr/>
        </p:nvSpPr>
        <p:spPr>
          <a:xfrm rot="-4500015">
            <a:off x="8886717" y="3959705"/>
            <a:ext cx="5869247" cy="589262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31"/>
          <p:cNvSpPr txBox="1">
            <a:spLocks noGrp="1"/>
          </p:cNvSpPr>
          <p:nvPr>
            <p:ph type="subTitle" idx="1"/>
          </p:nvPr>
        </p:nvSpPr>
        <p:spPr>
          <a:xfrm>
            <a:off x="2127417" y="2561884"/>
            <a:ext cx="38768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209" name="Google Shape;209;p31"/>
          <p:cNvSpPr txBox="1">
            <a:spLocks noGrp="1"/>
          </p:cNvSpPr>
          <p:nvPr>
            <p:ph type="subTitle" idx="2"/>
          </p:nvPr>
        </p:nvSpPr>
        <p:spPr>
          <a:xfrm>
            <a:off x="6200500" y="4162333"/>
            <a:ext cx="3876800" cy="50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210" name="Google Shape;210;p31"/>
          <p:cNvSpPr txBox="1">
            <a:spLocks noGrp="1"/>
          </p:cNvSpPr>
          <p:nvPr>
            <p:ph type="subTitle" idx="3"/>
          </p:nvPr>
        </p:nvSpPr>
        <p:spPr>
          <a:xfrm>
            <a:off x="2127433" y="3257917"/>
            <a:ext cx="3876800" cy="128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1" name="Google Shape;211;p31"/>
          <p:cNvSpPr txBox="1">
            <a:spLocks noGrp="1"/>
          </p:cNvSpPr>
          <p:nvPr>
            <p:ph type="subTitle" idx="4"/>
          </p:nvPr>
        </p:nvSpPr>
        <p:spPr>
          <a:xfrm>
            <a:off x="6425033" y="4858367"/>
            <a:ext cx="3652400" cy="128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2" name="Google Shape;212;p31"/>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213" name="Google Shape;213;p31"/>
          <p:cNvGrpSpPr/>
          <p:nvPr/>
        </p:nvGrpSpPr>
        <p:grpSpPr>
          <a:xfrm rot="-5400000">
            <a:off x="-295651" y="4956230"/>
            <a:ext cx="3088497" cy="3082212"/>
            <a:chOff x="7193640" y="535000"/>
            <a:chExt cx="1450362" cy="1447410"/>
          </a:xfrm>
        </p:grpSpPr>
        <p:sp>
          <p:nvSpPr>
            <p:cNvPr id="214" name="Google Shape;214;p3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3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3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3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3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3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603983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chemeClr val="accent1"/>
            </a:gs>
            <a:gs pos="79000">
              <a:schemeClr val="lt1"/>
            </a:gs>
            <a:gs pos="100000">
              <a:schemeClr val="accent6"/>
            </a:gs>
          </a:gsLst>
          <a:lin ang="8099331" scaled="0"/>
        </a:gradFill>
        <a:effectLst/>
      </p:bgPr>
    </p:bg>
    <p:spTree>
      <p:nvGrpSpPr>
        <p:cNvPr id="1" name="Shape 220"/>
        <p:cNvGrpSpPr/>
        <p:nvPr/>
      </p:nvGrpSpPr>
      <p:grpSpPr>
        <a:xfrm>
          <a:off x="0" y="0"/>
          <a:ext cx="0" cy="0"/>
          <a:chOff x="0" y="0"/>
          <a:chExt cx="0" cy="0"/>
        </a:xfrm>
      </p:grpSpPr>
      <p:sp>
        <p:nvSpPr>
          <p:cNvPr id="221" name="Google Shape;221;p32"/>
          <p:cNvSpPr/>
          <p:nvPr/>
        </p:nvSpPr>
        <p:spPr>
          <a:xfrm>
            <a:off x="-1667800" y="-1626634"/>
            <a:ext cx="3547383" cy="356151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32"/>
          <p:cNvSpPr/>
          <p:nvPr/>
        </p:nvSpPr>
        <p:spPr>
          <a:xfrm rot="5400000">
            <a:off x="8529637" y="3554857"/>
            <a:ext cx="3632155" cy="420384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32"/>
          <p:cNvSpPr/>
          <p:nvPr/>
        </p:nvSpPr>
        <p:spPr>
          <a:xfrm rot="5953737">
            <a:off x="9964623" y="-1615478"/>
            <a:ext cx="3559412" cy="3539209"/>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32"/>
          <p:cNvSpPr txBox="1">
            <a:spLocks noGrp="1"/>
          </p:cNvSpPr>
          <p:nvPr>
            <p:ph type="title"/>
          </p:nvPr>
        </p:nvSpPr>
        <p:spPr>
          <a:xfrm>
            <a:off x="960000" y="3739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25" name="Google Shape;225;p32"/>
          <p:cNvSpPr txBox="1">
            <a:spLocks noGrp="1"/>
          </p:cNvSpPr>
          <p:nvPr>
            <p:ph type="subTitle" idx="1"/>
          </p:nvPr>
        </p:nvSpPr>
        <p:spPr>
          <a:xfrm>
            <a:off x="9600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6" name="Google Shape;226;p32"/>
          <p:cNvSpPr txBox="1">
            <a:spLocks noGrp="1"/>
          </p:cNvSpPr>
          <p:nvPr>
            <p:ph type="title" idx="2"/>
          </p:nvPr>
        </p:nvSpPr>
        <p:spPr>
          <a:xfrm>
            <a:off x="4538400" y="3739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27" name="Google Shape;227;p32"/>
          <p:cNvSpPr txBox="1">
            <a:spLocks noGrp="1"/>
          </p:cNvSpPr>
          <p:nvPr>
            <p:ph type="subTitle" idx="3"/>
          </p:nvPr>
        </p:nvSpPr>
        <p:spPr>
          <a:xfrm>
            <a:off x="45384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8" name="Google Shape;228;p32"/>
          <p:cNvSpPr txBox="1">
            <a:spLocks noGrp="1"/>
          </p:cNvSpPr>
          <p:nvPr>
            <p:ph type="title" idx="4"/>
          </p:nvPr>
        </p:nvSpPr>
        <p:spPr>
          <a:xfrm>
            <a:off x="8116800" y="3739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29" name="Google Shape;229;p32"/>
          <p:cNvSpPr txBox="1">
            <a:spLocks noGrp="1"/>
          </p:cNvSpPr>
          <p:nvPr>
            <p:ph type="subTitle" idx="5"/>
          </p:nvPr>
        </p:nvSpPr>
        <p:spPr>
          <a:xfrm>
            <a:off x="81168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0" name="Google Shape;230;p32"/>
          <p:cNvSpPr txBox="1">
            <a:spLocks noGrp="1"/>
          </p:cNvSpPr>
          <p:nvPr>
            <p:ph type="title" idx="6"/>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1836329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gradFill>
          <a:gsLst>
            <a:gs pos="0">
              <a:schemeClr val="accent1"/>
            </a:gs>
            <a:gs pos="79000">
              <a:schemeClr val="lt1"/>
            </a:gs>
            <a:gs pos="100000">
              <a:schemeClr val="accent6"/>
            </a:gs>
          </a:gsLst>
          <a:lin ang="18900732" scaled="0"/>
        </a:gradFill>
        <a:effectLst/>
      </p:bgPr>
    </p:bg>
    <p:spTree>
      <p:nvGrpSpPr>
        <p:cNvPr id="1" name="Shape 231"/>
        <p:cNvGrpSpPr/>
        <p:nvPr/>
      </p:nvGrpSpPr>
      <p:grpSpPr>
        <a:xfrm>
          <a:off x="0" y="0"/>
          <a:ext cx="0" cy="0"/>
          <a:chOff x="0" y="0"/>
          <a:chExt cx="0" cy="0"/>
        </a:xfrm>
      </p:grpSpPr>
      <p:sp>
        <p:nvSpPr>
          <p:cNvPr id="232" name="Google Shape;232;p33"/>
          <p:cNvSpPr/>
          <p:nvPr/>
        </p:nvSpPr>
        <p:spPr>
          <a:xfrm rot="-4499937">
            <a:off x="-1568160" y="3011073"/>
            <a:ext cx="3547383" cy="356151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33"/>
          <p:cNvSpPr txBox="1">
            <a:spLocks noGrp="1"/>
          </p:cNvSpPr>
          <p:nvPr>
            <p:ph type="title"/>
          </p:nvPr>
        </p:nvSpPr>
        <p:spPr>
          <a:xfrm>
            <a:off x="2338217" y="1997684"/>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34" name="Google Shape;234;p33"/>
          <p:cNvSpPr txBox="1">
            <a:spLocks noGrp="1"/>
          </p:cNvSpPr>
          <p:nvPr>
            <p:ph type="subTitle" idx="1"/>
          </p:nvPr>
        </p:nvSpPr>
        <p:spPr>
          <a:xfrm>
            <a:off x="2338233" y="2881340"/>
            <a:ext cx="3115200" cy="93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5" name="Google Shape;235;p33"/>
          <p:cNvSpPr txBox="1">
            <a:spLocks noGrp="1"/>
          </p:cNvSpPr>
          <p:nvPr>
            <p:ph type="title" idx="2"/>
          </p:nvPr>
        </p:nvSpPr>
        <p:spPr>
          <a:xfrm>
            <a:off x="5023543" y="43026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36" name="Google Shape;236;p33"/>
          <p:cNvSpPr txBox="1">
            <a:spLocks noGrp="1"/>
          </p:cNvSpPr>
          <p:nvPr>
            <p:ph type="subTitle" idx="3"/>
          </p:nvPr>
        </p:nvSpPr>
        <p:spPr>
          <a:xfrm>
            <a:off x="5023563" y="5186240"/>
            <a:ext cx="3115200" cy="93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7" name="Google Shape;237;p33"/>
          <p:cNvSpPr txBox="1">
            <a:spLocks noGrp="1"/>
          </p:cNvSpPr>
          <p:nvPr>
            <p:ph type="title" idx="4"/>
          </p:nvPr>
        </p:nvSpPr>
        <p:spPr>
          <a:xfrm>
            <a:off x="7686353" y="1997684"/>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38" name="Google Shape;238;p33"/>
          <p:cNvSpPr txBox="1">
            <a:spLocks noGrp="1"/>
          </p:cNvSpPr>
          <p:nvPr>
            <p:ph type="subTitle" idx="5"/>
          </p:nvPr>
        </p:nvSpPr>
        <p:spPr>
          <a:xfrm>
            <a:off x="7686376" y="2881364"/>
            <a:ext cx="3121200" cy="93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9" name="Google Shape;239;p33"/>
          <p:cNvSpPr txBox="1">
            <a:spLocks noGrp="1"/>
          </p:cNvSpPr>
          <p:nvPr>
            <p:ph type="title" idx="6"/>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40" name="Google Shape;240;p33"/>
          <p:cNvSpPr/>
          <p:nvPr/>
        </p:nvSpPr>
        <p:spPr>
          <a:xfrm rot="2700000">
            <a:off x="10177830" y="328749"/>
            <a:ext cx="3547271" cy="356140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683021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Title only 1">
    <p:bg>
      <p:bgPr>
        <a:gradFill>
          <a:gsLst>
            <a:gs pos="0">
              <a:schemeClr val="accent1"/>
            </a:gs>
            <a:gs pos="79000">
              <a:schemeClr val="lt1"/>
            </a:gs>
            <a:gs pos="100000">
              <a:schemeClr val="accent6"/>
            </a:gs>
          </a:gsLst>
          <a:lin ang="2698631" scaled="0"/>
        </a:gradFill>
        <a:effectLst/>
      </p:bgPr>
    </p:bg>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43" name="Google Shape;243;p34"/>
          <p:cNvSpPr/>
          <p:nvPr/>
        </p:nvSpPr>
        <p:spPr>
          <a:xfrm>
            <a:off x="8994267" y="3366717"/>
            <a:ext cx="3959676" cy="4625488"/>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34"/>
          <p:cNvSpPr/>
          <p:nvPr/>
        </p:nvSpPr>
        <p:spPr>
          <a:xfrm rot="-5955114">
            <a:off x="-39920" y="-560099"/>
            <a:ext cx="2756608" cy="3190465"/>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15307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Title only 4">
    <p:bg>
      <p:bgPr>
        <a:gradFill>
          <a:gsLst>
            <a:gs pos="0">
              <a:schemeClr val="accent1"/>
            </a:gs>
            <a:gs pos="79000">
              <a:schemeClr val="lt1"/>
            </a:gs>
            <a:gs pos="100000">
              <a:schemeClr val="accent6"/>
            </a:gs>
          </a:gsLst>
          <a:lin ang="2698631" scaled="0"/>
        </a:gradFill>
        <a:effectLst/>
      </p:bgPr>
    </p:bg>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47" name="Google Shape;247;p35"/>
          <p:cNvSpPr/>
          <p:nvPr/>
        </p:nvSpPr>
        <p:spPr>
          <a:xfrm>
            <a:off x="8994267" y="3366717"/>
            <a:ext cx="3959676" cy="4625488"/>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p:nvPr/>
        </p:nvSpPr>
        <p:spPr>
          <a:xfrm rot="-5955114">
            <a:off x="-39920" y="-560099"/>
            <a:ext cx="2756608" cy="3190465"/>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9" name="Google Shape;249;p35"/>
          <p:cNvGrpSpPr/>
          <p:nvPr/>
        </p:nvGrpSpPr>
        <p:grpSpPr>
          <a:xfrm>
            <a:off x="-203385" y="4835093"/>
            <a:ext cx="12192440" cy="4460380"/>
            <a:chOff x="238125" y="1550500"/>
            <a:chExt cx="7143450" cy="2613300"/>
          </a:xfrm>
        </p:grpSpPr>
        <p:sp>
          <p:nvSpPr>
            <p:cNvPr id="250" name="Google Shape;250;p35"/>
            <p:cNvSpPr/>
            <p:nvPr/>
          </p:nvSpPr>
          <p:spPr>
            <a:xfrm>
              <a:off x="238125" y="1550500"/>
              <a:ext cx="7143450" cy="2613300"/>
            </a:xfrm>
            <a:custGeom>
              <a:avLst/>
              <a:gdLst/>
              <a:ahLst/>
              <a:cxnLst/>
              <a:rect l="l" t="t" r="r" b="b"/>
              <a:pathLst>
                <a:path w="285738" h="104532" extrusionOk="0">
                  <a:moveTo>
                    <a:pt x="90959" y="0"/>
                  </a:moveTo>
                  <a:lnTo>
                    <a:pt x="90959" y="7143"/>
                  </a:lnTo>
                  <a:lnTo>
                    <a:pt x="85959" y="7143"/>
                  </a:lnTo>
                  <a:lnTo>
                    <a:pt x="85959" y="15477"/>
                  </a:lnTo>
                  <a:lnTo>
                    <a:pt x="82150" y="15477"/>
                  </a:lnTo>
                  <a:lnTo>
                    <a:pt x="82150" y="74053"/>
                  </a:lnTo>
                  <a:lnTo>
                    <a:pt x="77862" y="74053"/>
                  </a:lnTo>
                  <a:lnTo>
                    <a:pt x="77862" y="22621"/>
                  </a:lnTo>
                  <a:lnTo>
                    <a:pt x="56195" y="22621"/>
                  </a:lnTo>
                  <a:lnTo>
                    <a:pt x="56195" y="74053"/>
                  </a:lnTo>
                  <a:lnTo>
                    <a:pt x="53575" y="74053"/>
                  </a:lnTo>
                  <a:lnTo>
                    <a:pt x="53575" y="17622"/>
                  </a:lnTo>
                  <a:lnTo>
                    <a:pt x="50957" y="17622"/>
                  </a:lnTo>
                  <a:lnTo>
                    <a:pt x="50957" y="13308"/>
                  </a:lnTo>
                  <a:lnTo>
                    <a:pt x="45074" y="9777"/>
                  </a:lnTo>
                  <a:lnTo>
                    <a:pt x="45080" y="9811"/>
                  </a:lnTo>
                  <a:lnTo>
                    <a:pt x="45080" y="9811"/>
                  </a:lnTo>
                  <a:lnTo>
                    <a:pt x="45014" y="9777"/>
                  </a:lnTo>
                  <a:lnTo>
                    <a:pt x="39050" y="13308"/>
                  </a:lnTo>
                  <a:lnTo>
                    <a:pt x="39050" y="17622"/>
                  </a:lnTo>
                  <a:lnTo>
                    <a:pt x="36193" y="17622"/>
                  </a:lnTo>
                  <a:lnTo>
                    <a:pt x="36193" y="74053"/>
                  </a:lnTo>
                  <a:lnTo>
                    <a:pt x="33098" y="74053"/>
                  </a:lnTo>
                  <a:lnTo>
                    <a:pt x="33098" y="46909"/>
                  </a:lnTo>
                  <a:lnTo>
                    <a:pt x="29764" y="46909"/>
                  </a:lnTo>
                  <a:lnTo>
                    <a:pt x="29764" y="42384"/>
                  </a:lnTo>
                  <a:lnTo>
                    <a:pt x="16430" y="42384"/>
                  </a:lnTo>
                  <a:lnTo>
                    <a:pt x="16430" y="46909"/>
                  </a:lnTo>
                  <a:lnTo>
                    <a:pt x="14048" y="46909"/>
                  </a:lnTo>
                  <a:lnTo>
                    <a:pt x="14048" y="39764"/>
                  </a:lnTo>
                  <a:lnTo>
                    <a:pt x="11430" y="39764"/>
                  </a:lnTo>
                  <a:lnTo>
                    <a:pt x="11430" y="46909"/>
                  </a:lnTo>
                  <a:lnTo>
                    <a:pt x="9048" y="46909"/>
                  </a:lnTo>
                  <a:lnTo>
                    <a:pt x="9048" y="39764"/>
                  </a:lnTo>
                  <a:lnTo>
                    <a:pt x="6668" y="39764"/>
                  </a:lnTo>
                  <a:lnTo>
                    <a:pt x="6668" y="46909"/>
                  </a:lnTo>
                  <a:lnTo>
                    <a:pt x="3334" y="46909"/>
                  </a:lnTo>
                  <a:lnTo>
                    <a:pt x="3334" y="74053"/>
                  </a:lnTo>
                  <a:lnTo>
                    <a:pt x="0" y="74053"/>
                  </a:lnTo>
                  <a:lnTo>
                    <a:pt x="0" y="104532"/>
                  </a:lnTo>
                  <a:lnTo>
                    <a:pt x="285738" y="104532"/>
                  </a:lnTo>
                  <a:lnTo>
                    <a:pt x="285738" y="74053"/>
                  </a:lnTo>
                  <a:lnTo>
                    <a:pt x="281450" y="74053"/>
                  </a:lnTo>
                  <a:lnTo>
                    <a:pt x="281450" y="33575"/>
                  </a:lnTo>
                  <a:lnTo>
                    <a:pt x="279547" y="33575"/>
                  </a:lnTo>
                  <a:lnTo>
                    <a:pt x="279547" y="31670"/>
                  </a:lnTo>
                  <a:lnTo>
                    <a:pt x="280499" y="31670"/>
                  </a:lnTo>
                  <a:lnTo>
                    <a:pt x="280499" y="30241"/>
                  </a:lnTo>
                  <a:lnTo>
                    <a:pt x="266688" y="30241"/>
                  </a:lnTo>
                  <a:lnTo>
                    <a:pt x="266688" y="31670"/>
                  </a:lnTo>
                  <a:lnTo>
                    <a:pt x="267879" y="31670"/>
                  </a:lnTo>
                  <a:lnTo>
                    <a:pt x="267879" y="33575"/>
                  </a:lnTo>
                  <a:lnTo>
                    <a:pt x="265497" y="33575"/>
                  </a:lnTo>
                  <a:lnTo>
                    <a:pt x="265497" y="74053"/>
                  </a:lnTo>
                  <a:lnTo>
                    <a:pt x="262879" y="74053"/>
                  </a:lnTo>
                  <a:lnTo>
                    <a:pt x="262879" y="16895"/>
                  </a:lnTo>
                  <a:lnTo>
                    <a:pt x="245734" y="30577"/>
                  </a:lnTo>
                  <a:lnTo>
                    <a:pt x="245734" y="74053"/>
                  </a:lnTo>
                  <a:lnTo>
                    <a:pt x="242638" y="74053"/>
                  </a:lnTo>
                  <a:lnTo>
                    <a:pt x="242638" y="15477"/>
                  </a:lnTo>
                  <a:lnTo>
                    <a:pt x="238829" y="15477"/>
                  </a:lnTo>
                  <a:lnTo>
                    <a:pt x="238829" y="7143"/>
                  </a:lnTo>
                  <a:lnTo>
                    <a:pt x="233352" y="7143"/>
                  </a:lnTo>
                  <a:lnTo>
                    <a:pt x="233352" y="0"/>
                  </a:lnTo>
                  <a:lnTo>
                    <a:pt x="231684" y="0"/>
                  </a:lnTo>
                  <a:lnTo>
                    <a:pt x="231684" y="7143"/>
                  </a:lnTo>
                  <a:lnTo>
                    <a:pt x="226447" y="7143"/>
                  </a:lnTo>
                  <a:lnTo>
                    <a:pt x="226447" y="15477"/>
                  </a:lnTo>
                  <a:lnTo>
                    <a:pt x="222636" y="15477"/>
                  </a:lnTo>
                  <a:lnTo>
                    <a:pt x="222636" y="74053"/>
                  </a:lnTo>
                  <a:lnTo>
                    <a:pt x="218350" y="74053"/>
                  </a:lnTo>
                  <a:lnTo>
                    <a:pt x="218350" y="22621"/>
                  </a:lnTo>
                  <a:lnTo>
                    <a:pt x="196920" y="22621"/>
                  </a:lnTo>
                  <a:lnTo>
                    <a:pt x="196920" y="74053"/>
                  </a:lnTo>
                  <a:lnTo>
                    <a:pt x="194302" y="74053"/>
                  </a:lnTo>
                  <a:lnTo>
                    <a:pt x="194302" y="17622"/>
                  </a:lnTo>
                  <a:lnTo>
                    <a:pt x="191443" y="17622"/>
                  </a:lnTo>
                  <a:lnTo>
                    <a:pt x="191443" y="13308"/>
                  </a:lnTo>
                  <a:lnTo>
                    <a:pt x="185664" y="9807"/>
                  </a:lnTo>
                  <a:lnTo>
                    <a:pt x="185572" y="9777"/>
                  </a:lnTo>
                  <a:lnTo>
                    <a:pt x="179538" y="13308"/>
                  </a:lnTo>
                  <a:lnTo>
                    <a:pt x="179538" y="17622"/>
                  </a:lnTo>
                  <a:lnTo>
                    <a:pt x="176918" y="17622"/>
                  </a:lnTo>
                  <a:lnTo>
                    <a:pt x="176918" y="74053"/>
                  </a:lnTo>
                  <a:lnTo>
                    <a:pt x="173823" y="74053"/>
                  </a:lnTo>
                  <a:lnTo>
                    <a:pt x="173823" y="46909"/>
                  </a:lnTo>
                  <a:lnTo>
                    <a:pt x="170489" y="46909"/>
                  </a:lnTo>
                  <a:lnTo>
                    <a:pt x="170489" y="42384"/>
                  </a:lnTo>
                  <a:lnTo>
                    <a:pt x="156918" y="42384"/>
                  </a:lnTo>
                  <a:lnTo>
                    <a:pt x="156918" y="46909"/>
                  </a:lnTo>
                  <a:lnTo>
                    <a:pt x="154775" y="46909"/>
                  </a:lnTo>
                  <a:lnTo>
                    <a:pt x="154775" y="39764"/>
                  </a:lnTo>
                  <a:lnTo>
                    <a:pt x="152156" y="39764"/>
                  </a:lnTo>
                  <a:lnTo>
                    <a:pt x="152156" y="46909"/>
                  </a:lnTo>
                  <a:lnTo>
                    <a:pt x="149773" y="46909"/>
                  </a:lnTo>
                  <a:lnTo>
                    <a:pt x="149773" y="39764"/>
                  </a:lnTo>
                  <a:lnTo>
                    <a:pt x="147393" y="39764"/>
                  </a:lnTo>
                  <a:lnTo>
                    <a:pt x="147393" y="46909"/>
                  </a:lnTo>
                  <a:lnTo>
                    <a:pt x="144059" y="46909"/>
                  </a:lnTo>
                  <a:lnTo>
                    <a:pt x="144059" y="74053"/>
                  </a:lnTo>
                  <a:lnTo>
                    <a:pt x="140725" y="74053"/>
                  </a:lnTo>
                  <a:lnTo>
                    <a:pt x="140725" y="33575"/>
                  </a:lnTo>
                  <a:lnTo>
                    <a:pt x="138820" y="33575"/>
                  </a:lnTo>
                  <a:lnTo>
                    <a:pt x="138820" y="31670"/>
                  </a:lnTo>
                  <a:lnTo>
                    <a:pt x="140011" y="31670"/>
                  </a:lnTo>
                  <a:lnTo>
                    <a:pt x="140011" y="30241"/>
                  </a:lnTo>
                  <a:lnTo>
                    <a:pt x="125963" y="30241"/>
                  </a:lnTo>
                  <a:lnTo>
                    <a:pt x="125963" y="31670"/>
                  </a:lnTo>
                  <a:lnTo>
                    <a:pt x="127154" y="31670"/>
                  </a:lnTo>
                  <a:lnTo>
                    <a:pt x="127154" y="33575"/>
                  </a:lnTo>
                  <a:lnTo>
                    <a:pt x="125009" y="33575"/>
                  </a:lnTo>
                  <a:lnTo>
                    <a:pt x="125009" y="74053"/>
                  </a:lnTo>
                  <a:lnTo>
                    <a:pt x="122152" y="74053"/>
                  </a:lnTo>
                  <a:lnTo>
                    <a:pt x="122152" y="16895"/>
                  </a:lnTo>
                  <a:lnTo>
                    <a:pt x="105247" y="30577"/>
                  </a:lnTo>
                  <a:lnTo>
                    <a:pt x="105247" y="74053"/>
                  </a:lnTo>
                  <a:lnTo>
                    <a:pt x="101913" y="74053"/>
                  </a:lnTo>
                  <a:lnTo>
                    <a:pt x="101913" y="15477"/>
                  </a:lnTo>
                  <a:lnTo>
                    <a:pt x="98104" y="15477"/>
                  </a:lnTo>
                  <a:lnTo>
                    <a:pt x="98104" y="7143"/>
                  </a:lnTo>
                  <a:lnTo>
                    <a:pt x="92864" y="7143"/>
                  </a:lnTo>
                  <a:lnTo>
                    <a:pt x="92864"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35"/>
            <p:cNvSpPr/>
            <p:nvPr/>
          </p:nvSpPr>
          <p:spPr>
            <a:xfrm>
              <a:off x="4085150" y="1913650"/>
              <a:ext cx="484900" cy="696450"/>
            </a:xfrm>
            <a:custGeom>
              <a:avLst/>
              <a:gdLst/>
              <a:ahLst/>
              <a:cxnLst/>
              <a:rect l="l" t="t" r="r" b="b"/>
              <a:pathLst>
                <a:path w="19396" h="27858" extrusionOk="0">
                  <a:moveTo>
                    <a:pt x="9703" y="1"/>
                  </a:moveTo>
                  <a:cubicBezTo>
                    <a:pt x="7679" y="1"/>
                    <a:pt x="8836" y="8049"/>
                    <a:pt x="8836" y="8049"/>
                  </a:cubicBezTo>
                  <a:lnTo>
                    <a:pt x="9099" y="8653"/>
                  </a:lnTo>
                  <a:cubicBezTo>
                    <a:pt x="8550" y="8894"/>
                    <a:pt x="8194" y="9435"/>
                    <a:pt x="8194" y="10037"/>
                  </a:cubicBezTo>
                  <a:cubicBezTo>
                    <a:pt x="8194" y="10093"/>
                    <a:pt x="8198" y="10150"/>
                    <a:pt x="8204" y="10204"/>
                  </a:cubicBezTo>
                  <a:lnTo>
                    <a:pt x="7548" y="10279"/>
                  </a:lnTo>
                  <a:cubicBezTo>
                    <a:pt x="7548" y="10279"/>
                    <a:pt x="1" y="13303"/>
                    <a:pt x="1013" y="15055"/>
                  </a:cubicBezTo>
                  <a:cubicBezTo>
                    <a:pt x="1163" y="15315"/>
                    <a:pt x="1432" y="15426"/>
                    <a:pt x="1781" y="15426"/>
                  </a:cubicBezTo>
                  <a:cubicBezTo>
                    <a:pt x="3782" y="15426"/>
                    <a:pt x="8417" y="11782"/>
                    <a:pt x="8417" y="11782"/>
                  </a:cubicBezTo>
                  <a:lnTo>
                    <a:pt x="8753" y="11250"/>
                  </a:lnTo>
                  <a:cubicBezTo>
                    <a:pt x="8844" y="11317"/>
                    <a:pt x="8989" y="11375"/>
                    <a:pt x="8989" y="11419"/>
                  </a:cubicBezTo>
                  <a:lnTo>
                    <a:pt x="8989" y="26429"/>
                  </a:lnTo>
                  <a:lnTo>
                    <a:pt x="8037" y="26429"/>
                  </a:lnTo>
                  <a:lnTo>
                    <a:pt x="8037" y="27858"/>
                  </a:lnTo>
                  <a:lnTo>
                    <a:pt x="11371" y="27858"/>
                  </a:lnTo>
                  <a:lnTo>
                    <a:pt x="11371" y="26429"/>
                  </a:lnTo>
                  <a:lnTo>
                    <a:pt x="10180" y="26429"/>
                  </a:lnTo>
                  <a:lnTo>
                    <a:pt x="10180" y="11427"/>
                  </a:lnTo>
                  <a:cubicBezTo>
                    <a:pt x="10417" y="11381"/>
                    <a:pt x="10448" y="11321"/>
                    <a:pt x="10542" y="11250"/>
                  </a:cubicBezTo>
                  <a:lnTo>
                    <a:pt x="10963" y="11782"/>
                  </a:lnTo>
                  <a:cubicBezTo>
                    <a:pt x="10963" y="11782"/>
                    <a:pt x="15608" y="15426"/>
                    <a:pt x="17612" y="15426"/>
                  </a:cubicBezTo>
                  <a:cubicBezTo>
                    <a:pt x="17962" y="15426"/>
                    <a:pt x="18231" y="15315"/>
                    <a:pt x="18381" y="15055"/>
                  </a:cubicBezTo>
                  <a:cubicBezTo>
                    <a:pt x="19395" y="13303"/>
                    <a:pt x="11858" y="10279"/>
                    <a:pt x="11858" y="10279"/>
                  </a:cubicBezTo>
                  <a:lnTo>
                    <a:pt x="11202" y="10204"/>
                  </a:lnTo>
                  <a:cubicBezTo>
                    <a:pt x="11210" y="10150"/>
                    <a:pt x="11212" y="10093"/>
                    <a:pt x="11212" y="10037"/>
                  </a:cubicBezTo>
                  <a:cubicBezTo>
                    <a:pt x="11212" y="9435"/>
                    <a:pt x="10858" y="8894"/>
                    <a:pt x="10307" y="8653"/>
                  </a:cubicBezTo>
                  <a:lnTo>
                    <a:pt x="10572" y="8049"/>
                  </a:lnTo>
                  <a:cubicBezTo>
                    <a:pt x="10572" y="8049"/>
                    <a:pt x="11729" y="1"/>
                    <a:pt x="9703"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35"/>
            <p:cNvSpPr/>
            <p:nvPr/>
          </p:nvSpPr>
          <p:spPr>
            <a:xfrm>
              <a:off x="564175" y="1913650"/>
              <a:ext cx="485225" cy="696450"/>
            </a:xfrm>
            <a:custGeom>
              <a:avLst/>
              <a:gdLst/>
              <a:ahLst/>
              <a:cxnLst/>
              <a:rect l="l" t="t" r="r" b="b"/>
              <a:pathLst>
                <a:path w="19409" h="27858" extrusionOk="0">
                  <a:moveTo>
                    <a:pt x="9704" y="1"/>
                  </a:moveTo>
                  <a:cubicBezTo>
                    <a:pt x="7678" y="1"/>
                    <a:pt x="8837" y="8049"/>
                    <a:pt x="8837" y="8049"/>
                  </a:cubicBezTo>
                  <a:lnTo>
                    <a:pt x="9101" y="8653"/>
                  </a:lnTo>
                  <a:cubicBezTo>
                    <a:pt x="8549" y="8894"/>
                    <a:pt x="8195" y="9435"/>
                    <a:pt x="8195" y="10037"/>
                  </a:cubicBezTo>
                  <a:cubicBezTo>
                    <a:pt x="8195" y="10093"/>
                    <a:pt x="8197" y="10150"/>
                    <a:pt x="8205" y="10204"/>
                  </a:cubicBezTo>
                  <a:lnTo>
                    <a:pt x="7549" y="10279"/>
                  </a:lnTo>
                  <a:cubicBezTo>
                    <a:pt x="7549" y="10279"/>
                    <a:pt x="0" y="13301"/>
                    <a:pt x="1012" y="15055"/>
                  </a:cubicBezTo>
                  <a:cubicBezTo>
                    <a:pt x="1162" y="15315"/>
                    <a:pt x="1431" y="15426"/>
                    <a:pt x="1780" y="15426"/>
                  </a:cubicBezTo>
                  <a:cubicBezTo>
                    <a:pt x="3782" y="15426"/>
                    <a:pt x="8419" y="11782"/>
                    <a:pt x="8419" y="11782"/>
                  </a:cubicBezTo>
                  <a:lnTo>
                    <a:pt x="8809" y="11250"/>
                  </a:lnTo>
                  <a:cubicBezTo>
                    <a:pt x="8901" y="11317"/>
                    <a:pt x="8998" y="11375"/>
                    <a:pt x="9103" y="11419"/>
                  </a:cubicBezTo>
                  <a:lnTo>
                    <a:pt x="9103" y="26429"/>
                  </a:lnTo>
                  <a:lnTo>
                    <a:pt x="8151" y="26429"/>
                  </a:lnTo>
                  <a:lnTo>
                    <a:pt x="8151" y="27858"/>
                  </a:lnTo>
                  <a:lnTo>
                    <a:pt x="11483" y="27858"/>
                  </a:lnTo>
                  <a:lnTo>
                    <a:pt x="11483" y="26429"/>
                  </a:lnTo>
                  <a:lnTo>
                    <a:pt x="10294" y="26429"/>
                  </a:lnTo>
                  <a:lnTo>
                    <a:pt x="10294" y="11427"/>
                  </a:lnTo>
                  <a:cubicBezTo>
                    <a:pt x="10402" y="11381"/>
                    <a:pt x="10505" y="11321"/>
                    <a:pt x="10600" y="11250"/>
                  </a:cubicBezTo>
                  <a:lnTo>
                    <a:pt x="10992" y="11782"/>
                  </a:lnTo>
                  <a:cubicBezTo>
                    <a:pt x="10992" y="11782"/>
                    <a:pt x="15627" y="15426"/>
                    <a:pt x="17628" y="15426"/>
                  </a:cubicBezTo>
                  <a:cubicBezTo>
                    <a:pt x="17977" y="15426"/>
                    <a:pt x="18246" y="15315"/>
                    <a:pt x="18396" y="15055"/>
                  </a:cubicBezTo>
                  <a:cubicBezTo>
                    <a:pt x="19408" y="13303"/>
                    <a:pt x="11859" y="10279"/>
                    <a:pt x="11859" y="10279"/>
                  </a:cubicBezTo>
                  <a:lnTo>
                    <a:pt x="11203" y="10204"/>
                  </a:lnTo>
                  <a:cubicBezTo>
                    <a:pt x="11209" y="10150"/>
                    <a:pt x="11213" y="10093"/>
                    <a:pt x="11213" y="10037"/>
                  </a:cubicBezTo>
                  <a:cubicBezTo>
                    <a:pt x="11213" y="9435"/>
                    <a:pt x="10857" y="8894"/>
                    <a:pt x="10308" y="8653"/>
                  </a:cubicBezTo>
                  <a:lnTo>
                    <a:pt x="10571" y="8049"/>
                  </a:lnTo>
                  <a:cubicBezTo>
                    <a:pt x="10571" y="8049"/>
                    <a:pt x="11728" y="1"/>
                    <a:pt x="9704"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35"/>
            <p:cNvSpPr/>
            <p:nvPr/>
          </p:nvSpPr>
          <p:spPr>
            <a:xfrm>
              <a:off x="6838500" y="1610050"/>
              <a:ext cx="485200" cy="696500"/>
            </a:xfrm>
            <a:custGeom>
              <a:avLst/>
              <a:gdLst/>
              <a:ahLst/>
              <a:cxnLst/>
              <a:rect l="l" t="t" r="r" b="b"/>
              <a:pathLst>
                <a:path w="19408" h="27860" extrusionOk="0">
                  <a:moveTo>
                    <a:pt x="9705" y="0"/>
                  </a:moveTo>
                  <a:cubicBezTo>
                    <a:pt x="7679" y="0"/>
                    <a:pt x="8836" y="8048"/>
                    <a:pt x="8836" y="8048"/>
                  </a:cubicBezTo>
                  <a:lnTo>
                    <a:pt x="9099" y="8652"/>
                  </a:lnTo>
                  <a:cubicBezTo>
                    <a:pt x="8550" y="8891"/>
                    <a:pt x="8194" y="9435"/>
                    <a:pt x="8194" y="10036"/>
                  </a:cubicBezTo>
                  <a:cubicBezTo>
                    <a:pt x="8194" y="10093"/>
                    <a:pt x="8198" y="10147"/>
                    <a:pt x="8204" y="10203"/>
                  </a:cubicBezTo>
                  <a:lnTo>
                    <a:pt x="7548" y="10278"/>
                  </a:lnTo>
                  <a:cubicBezTo>
                    <a:pt x="7548" y="10278"/>
                    <a:pt x="1" y="13300"/>
                    <a:pt x="1013" y="15054"/>
                  </a:cubicBezTo>
                  <a:cubicBezTo>
                    <a:pt x="1163" y="15315"/>
                    <a:pt x="1432" y="15425"/>
                    <a:pt x="1781" y="15425"/>
                  </a:cubicBezTo>
                  <a:cubicBezTo>
                    <a:pt x="3782" y="15425"/>
                    <a:pt x="8417" y="11781"/>
                    <a:pt x="8417" y="11781"/>
                  </a:cubicBezTo>
                  <a:lnTo>
                    <a:pt x="8810" y="11250"/>
                  </a:lnTo>
                  <a:cubicBezTo>
                    <a:pt x="8900" y="11318"/>
                    <a:pt x="8999" y="11374"/>
                    <a:pt x="9103" y="11421"/>
                  </a:cubicBezTo>
                  <a:lnTo>
                    <a:pt x="9103" y="26431"/>
                  </a:lnTo>
                  <a:lnTo>
                    <a:pt x="8150" y="26431"/>
                  </a:lnTo>
                  <a:lnTo>
                    <a:pt x="8150" y="27859"/>
                  </a:lnTo>
                  <a:lnTo>
                    <a:pt x="11484" y="27859"/>
                  </a:lnTo>
                  <a:lnTo>
                    <a:pt x="11484" y="26431"/>
                  </a:lnTo>
                  <a:lnTo>
                    <a:pt x="10292" y="26431"/>
                  </a:lnTo>
                  <a:lnTo>
                    <a:pt x="10292" y="11427"/>
                  </a:lnTo>
                  <a:cubicBezTo>
                    <a:pt x="10401" y="11380"/>
                    <a:pt x="10504" y="11322"/>
                    <a:pt x="10600" y="11252"/>
                  </a:cubicBezTo>
                  <a:lnTo>
                    <a:pt x="10991" y="11783"/>
                  </a:lnTo>
                  <a:cubicBezTo>
                    <a:pt x="10991" y="11783"/>
                    <a:pt x="15626" y="15427"/>
                    <a:pt x="17627" y="15427"/>
                  </a:cubicBezTo>
                  <a:cubicBezTo>
                    <a:pt x="17976" y="15427"/>
                    <a:pt x="18245" y="15317"/>
                    <a:pt x="18395" y="15056"/>
                  </a:cubicBezTo>
                  <a:cubicBezTo>
                    <a:pt x="19407" y="13304"/>
                    <a:pt x="11860" y="10280"/>
                    <a:pt x="11860" y="10280"/>
                  </a:cubicBezTo>
                  <a:lnTo>
                    <a:pt x="11204" y="10205"/>
                  </a:lnTo>
                  <a:cubicBezTo>
                    <a:pt x="11210" y="10149"/>
                    <a:pt x="11214" y="10093"/>
                    <a:pt x="11214" y="10036"/>
                  </a:cubicBezTo>
                  <a:cubicBezTo>
                    <a:pt x="11214" y="9437"/>
                    <a:pt x="10858" y="8894"/>
                    <a:pt x="10309" y="8654"/>
                  </a:cubicBezTo>
                  <a:lnTo>
                    <a:pt x="10572" y="8048"/>
                  </a:lnTo>
                  <a:cubicBezTo>
                    <a:pt x="10572" y="8048"/>
                    <a:pt x="11729" y="0"/>
                    <a:pt x="970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568126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gradFill>
          <a:gsLst>
            <a:gs pos="0">
              <a:schemeClr val="accent1"/>
            </a:gs>
            <a:gs pos="79000">
              <a:schemeClr val="lt1"/>
            </a:gs>
            <a:gs pos="100000">
              <a:schemeClr val="accent6"/>
            </a:gs>
          </a:gsLst>
          <a:lin ang="13500032" scaled="0"/>
        </a:gradFill>
        <a:effectLst/>
      </p:bgPr>
    </p:bg>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56" name="Google Shape;256;p36"/>
          <p:cNvSpPr/>
          <p:nvPr/>
        </p:nvSpPr>
        <p:spPr>
          <a:xfrm>
            <a:off x="-1109000" y="-1070902"/>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7" name="Google Shape;257;p36"/>
          <p:cNvSpPr/>
          <p:nvPr/>
        </p:nvSpPr>
        <p:spPr>
          <a:xfrm rot="5400000">
            <a:off x="9251234" y="4274913"/>
            <a:ext cx="2833561" cy="32795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36"/>
          <p:cNvSpPr/>
          <p:nvPr/>
        </p:nvSpPr>
        <p:spPr>
          <a:xfrm rot="-5971517">
            <a:off x="-1189080" y="5294410"/>
            <a:ext cx="3006803" cy="298973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36"/>
          <p:cNvSpPr txBox="1">
            <a:spLocks noGrp="1"/>
          </p:cNvSpPr>
          <p:nvPr>
            <p:ph type="subTitle" idx="1"/>
          </p:nvPr>
        </p:nvSpPr>
        <p:spPr>
          <a:xfrm>
            <a:off x="2392367" y="2041633"/>
            <a:ext cx="4012000" cy="96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260" name="Google Shape;260;p36"/>
          <p:cNvSpPr txBox="1">
            <a:spLocks noGrp="1"/>
          </p:cNvSpPr>
          <p:nvPr>
            <p:ph type="subTitle" idx="2"/>
          </p:nvPr>
        </p:nvSpPr>
        <p:spPr>
          <a:xfrm>
            <a:off x="7549633" y="4036167"/>
            <a:ext cx="4012000" cy="103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261" name="Google Shape;261;p36"/>
          <p:cNvSpPr txBox="1">
            <a:spLocks noGrp="1"/>
          </p:cNvSpPr>
          <p:nvPr>
            <p:ph type="subTitle" idx="3"/>
          </p:nvPr>
        </p:nvSpPr>
        <p:spPr>
          <a:xfrm>
            <a:off x="2392367" y="3191900"/>
            <a:ext cx="3672400" cy="7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62" name="Google Shape;262;p36"/>
          <p:cNvSpPr txBox="1">
            <a:spLocks noGrp="1"/>
          </p:cNvSpPr>
          <p:nvPr>
            <p:ph type="subTitle" idx="4"/>
          </p:nvPr>
        </p:nvSpPr>
        <p:spPr>
          <a:xfrm>
            <a:off x="7549633" y="5261300"/>
            <a:ext cx="3672400" cy="7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3674354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2">
  <p:cSld name="Title only 2">
    <p:bg>
      <p:bgPr>
        <a:gradFill>
          <a:gsLst>
            <a:gs pos="0">
              <a:schemeClr val="accent1"/>
            </a:gs>
            <a:gs pos="79000">
              <a:schemeClr val="lt1"/>
            </a:gs>
            <a:gs pos="100000">
              <a:schemeClr val="accent6"/>
            </a:gs>
          </a:gsLst>
          <a:lin ang="8099331" scaled="0"/>
        </a:gradFill>
        <a:effectLst/>
      </p:bgPr>
    </p:bg>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65" name="Google Shape;265;p37"/>
          <p:cNvSpPr/>
          <p:nvPr/>
        </p:nvSpPr>
        <p:spPr>
          <a:xfrm>
            <a:off x="-2554066" y="995018"/>
            <a:ext cx="3217092" cy="322990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37"/>
          <p:cNvSpPr/>
          <p:nvPr/>
        </p:nvSpPr>
        <p:spPr>
          <a:xfrm>
            <a:off x="10549601" y="5481251"/>
            <a:ext cx="3217092" cy="322990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884024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Title only 3">
    <p:bg>
      <p:bgPr>
        <a:gradFill>
          <a:gsLst>
            <a:gs pos="0">
              <a:schemeClr val="accent1"/>
            </a:gs>
            <a:gs pos="79000">
              <a:schemeClr val="lt1"/>
            </a:gs>
            <a:gs pos="100000">
              <a:schemeClr val="accent6"/>
            </a:gs>
          </a:gsLst>
          <a:lin ang="13500032" scaled="0"/>
        </a:gradFill>
        <a:effectLst/>
      </p:bgPr>
    </p:bg>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69" name="Google Shape;269;p38"/>
          <p:cNvSpPr/>
          <p:nvPr/>
        </p:nvSpPr>
        <p:spPr>
          <a:xfrm>
            <a:off x="-1680833" y="3992718"/>
            <a:ext cx="3217092" cy="322990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38"/>
          <p:cNvSpPr/>
          <p:nvPr/>
        </p:nvSpPr>
        <p:spPr>
          <a:xfrm>
            <a:off x="10672101" y="337785"/>
            <a:ext cx="3217092" cy="322990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481713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gradFill>
          <a:gsLst>
            <a:gs pos="0">
              <a:schemeClr val="accent1"/>
            </a:gs>
            <a:gs pos="79000">
              <a:schemeClr val="lt1"/>
            </a:gs>
            <a:gs pos="100000">
              <a:schemeClr val="accent6"/>
            </a:gs>
          </a:gsLst>
          <a:lin ang="2700006" scaled="0"/>
        </a:gradFill>
        <a:effectLst/>
      </p:bgPr>
    </p:bg>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1599200" y="3942300"/>
            <a:ext cx="3484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73" name="Google Shape;273;p39"/>
          <p:cNvSpPr txBox="1">
            <a:spLocks noGrp="1"/>
          </p:cNvSpPr>
          <p:nvPr>
            <p:ph type="subTitle" idx="1"/>
          </p:nvPr>
        </p:nvSpPr>
        <p:spPr>
          <a:xfrm>
            <a:off x="1599200" y="4825933"/>
            <a:ext cx="3484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4" name="Google Shape;274;p39"/>
          <p:cNvSpPr txBox="1">
            <a:spLocks noGrp="1"/>
          </p:cNvSpPr>
          <p:nvPr>
            <p:ph type="title" idx="2"/>
          </p:nvPr>
        </p:nvSpPr>
        <p:spPr>
          <a:xfrm>
            <a:off x="7108000" y="3942300"/>
            <a:ext cx="3484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75" name="Google Shape;275;p39"/>
          <p:cNvSpPr txBox="1">
            <a:spLocks noGrp="1"/>
          </p:cNvSpPr>
          <p:nvPr>
            <p:ph type="subTitle" idx="3"/>
          </p:nvPr>
        </p:nvSpPr>
        <p:spPr>
          <a:xfrm>
            <a:off x="7108000" y="4825933"/>
            <a:ext cx="3484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6" name="Google Shape;276;p39"/>
          <p:cNvSpPr txBox="1">
            <a:spLocks noGrp="1"/>
          </p:cNvSpPr>
          <p:nvPr>
            <p:ph type="title" idx="4"/>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77" name="Google Shape;277;p39"/>
          <p:cNvSpPr/>
          <p:nvPr/>
        </p:nvSpPr>
        <p:spPr>
          <a:xfrm>
            <a:off x="-2073800" y="-1804933"/>
            <a:ext cx="3674389" cy="368902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39"/>
          <p:cNvSpPr/>
          <p:nvPr/>
        </p:nvSpPr>
        <p:spPr>
          <a:xfrm rot="5400000">
            <a:off x="-493751" y="4031120"/>
            <a:ext cx="3618453" cy="42270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39"/>
          <p:cNvSpPr/>
          <p:nvPr/>
        </p:nvSpPr>
        <p:spPr>
          <a:xfrm rot="6267529">
            <a:off x="10159825" y="-870205"/>
            <a:ext cx="3458283" cy="343848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654427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gradFill>
          <a:gsLst>
            <a:gs pos="0">
              <a:schemeClr val="accent1"/>
            </a:gs>
            <a:gs pos="79000">
              <a:schemeClr val="lt1"/>
            </a:gs>
            <a:gs pos="100000">
              <a:schemeClr val="accent6"/>
            </a:gs>
          </a:gsLst>
          <a:lin ang="2700006" scaled="0"/>
        </a:gradFill>
        <a:effectLst/>
      </p:bgPr>
    </p:bg>
    <p:spTree>
      <p:nvGrpSpPr>
        <p:cNvPr id="1" name="Shape 280"/>
        <p:cNvGrpSpPr/>
        <p:nvPr/>
      </p:nvGrpSpPr>
      <p:grpSpPr>
        <a:xfrm>
          <a:off x="0" y="0"/>
          <a:ext cx="0" cy="0"/>
          <a:chOff x="0" y="0"/>
          <a:chExt cx="0" cy="0"/>
        </a:xfrm>
      </p:grpSpPr>
      <p:sp>
        <p:nvSpPr>
          <p:cNvPr id="281" name="Google Shape;281;p40"/>
          <p:cNvSpPr/>
          <p:nvPr/>
        </p:nvSpPr>
        <p:spPr>
          <a:xfrm rot="10800000">
            <a:off x="-514961" y="-681569"/>
            <a:ext cx="2936844" cy="343066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40"/>
          <p:cNvSpPr/>
          <p:nvPr/>
        </p:nvSpPr>
        <p:spPr>
          <a:xfrm>
            <a:off x="11006800" y="5665967"/>
            <a:ext cx="2455229" cy="246501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40"/>
          <p:cNvSpPr/>
          <p:nvPr/>
        </p:nvSpPr>
        <p:spPr>
          <a:xfrm rot="-925259">
            <a:off x="9066811" y="-699466"/>
            <a:ext cx="3712907" cy="4297303"/>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40"/>
          <p:cNvSpPr txBox="1">
            <a:spLocks noGrp="1"/>
          </p:cNvSpPr>
          <p:nvPr>
            <p:ph type="title"/>
          </p:nvPr>
        </p:nvSpPr>
        <p:spPr>
          <a:xfrm>
            <a:off x="1908189" y="2040600"/>
            <a:ext cx="3713200" cy="70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85" name="Google Shape;285;p40"/>
          <p:cNvSpPr txBox="1">
            <a:spLocks noGrp="1"/>
          </p:cNvSpPr>
          <p:nvPr>
            <p:ph type="subTitle" idx="1"/>
          </p:nvPr>
        </p:nvSpPr>
        <p:spPr>
          <a:xfrm>
            <a:off x="1908191" y="2822633"/>
            <a:ext cx="3719200" cy="646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6" name="Google Shape;286;p40"/>
          <p:cNvSpPr txBox="1">
            <a:spLocks noGrp="1"/>
          </p:cNvSpPr>
          <p:nvPr>
            <p:ph type="title" idx="2"/>
          </p:nvPr>
        </p:nvSpPr>
        <p:spPr>
          <a:xfrm>
            <a:off x="7424444" y="2040600"/>
            <a:ext cx="3719200" cy="70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87" name="Google Shape;287;p40"/>
          <p:cNvSpPr txBox="1">
            <a:spLocks noGrp="1"/>
          </p:cNvSpPr>
          <p:nvPr>
            <p:ph type="subTitle" idx="3"/>
          </p:nvPr>
        </p:nvSpPr>
        <p:spPr>
          <a:xfrm>
            <a:off x="7424444" y="2822633"/>
            <a:ext cx="3719200" cy="646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8" name="Google Shape;288;p40"/>
          <p:cNvSpPr txBox="1">
            <a:spLocks noGrp="1"/>
          </p:cNvSpPr>
          <p:nvPr>
            <p:ph type="title" idx="4"/>
          </p:nvPr>
        </p:nvSpPr>
        <p:spPr>
          <a:xfrm>
            <a:off x="1908191" y="4358200"/>
            <a:ext cx="3713200" cy="70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89" name="Google Shape;289;p40"/>
          <p:cNvSpPr txBox="1">
            <a:spLocks noGrp="1"/>
          </p:cNvSpPr>
          <p:nvPr>
            <p:ph type="subTitle" idx="5"/>
          </p:nvPr>
        </p:nvSpPr>
        <p:spPr>
          <a:xfrm>
            <a:off x="1908191" y="5140233"/>
            <a:ext cx="3719200" cy="646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0" name="Google Shape;290;p40"/>
          <p:cNvSpPr txBox="1">
            <a:spLocks noGrp="1"/>
          </p:cNvSpPr>
          <p:nvPr>
            <p:ph type="title" idx="6"/>
          </p:nvPr>
        </p:nvSpPr>
        <p:spPr>
          <a:xfrm>
            <a:off x="7424444" y="4358200"/>
            <a:ext cx="3713200" cy="70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91" name="Google Shape;291;p40"/>
          <p:cNvSpPr txBox="1">
            <a:spLocks noGrp="1"/>
          </p:cNvSpPr>
          <p:nvPr>
            <p:ph type="subTitle" idx="7"/>
          </p:nvPr>
        </p:nvSpPr>
        <p:spPr>
          <a:xfrm>
            <a:off x="7424444" y="5140233"/>
            <a:ext cx="3719200" cy="646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2" name="Google Shape;292;p40"/>
          <p:cNvSpPr txBox="1">
            <a:spLocks noGrp="1"/>
          </p:cNvSpPr>
          <p:nvPr>
            <p:ph type="title" idx="8"/>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07983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chemeClr val="accent1"/>
            </a:gs>
            <a:gs pos="79000">
              <a:schemeClr val="lt1"/>
            </a:gs>
            <a:gs pos="100000">
              <a:schemeClr val="accent6"/>
            </a:gs>
          </a:gsLst>
          <a:lin ang="18900044" scaled="0"/>
        </a:gradFill>
        <a:effectLst/>
      </p:bgPr>
    </p:bg>
    <p:spTree>
      <p:nvGrpSpPr>
        <p:cNvPr id="1" name="Shape 27"/>
        <p:cNvGrpSpPr/>
        <p:nvPr/>
      </p:nvGrpSpPr>
      <p:grpSpPr>
        <a:xfrm>
          <a:off x="0" y="0"/>
          <a:ext cx="0" cy="0"/>
          <a:chOff x="0" y="0"/>
          <a:chExt cx="0" cy="0"/>
        </a:xfrm>
      </p:grpSpPr>
      <p:sp>
        <p:nvSpPr>
          <p:cNvPr id="28" name="Google Shape;28;p5"/>
          <p:cNvSpPr/>
          <p:nvPr/>
        </p:nvSpPr>
        <p:spPr>
          <a:xfrm rot="9133652">
            <a:off x="-1321619" y="-267640"/>
            <a:ext cx="3934348" cy="459590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p:nvPr/>
        </p:nvSpPr>
        <p:spPr>
          <a:xfrm>
            <a:off x="10473400" y="4980168"/>
            <a:ext cx="3649024" cy="36635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5"/>
          <p:cNvSpPr/>
          <p:nvPr/>
        </p:nvSpPr>
        <p:spPr>
          <a:xfrm rot="5590127">
            <a:off x="9914341" y="-1374671"/>
            <a:ext cx="3688935" cy="366799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txBox="1">
            <a:spLocks noGrp="1"/>
          </p:cNvSpPr>
          <p:nvPr>
            <p:ph type="subTitle" idx="1"/>
          </p:nvPr>
        </p:nvSpPr>
        <p:spPr>
          <a:xfrm>
            <a:off x="1575233" y="3803100"/>
            <a:ext cx="3876800" cy="502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32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32" name="Google Shape;32;p5"/>
          <p:cNvSpPr txBox="1">
            <a:spLocks noGrp="1"/>
          </p:cNvSpPr>
          <p:nvPr>
            <p:ph type="subTitle" idx="2"/>
          </p:nvPr>
        </p:nvSpPr>
        <p:spPr>
          <a:xfrm>
            <a:off x="6448400" y="3803100"/>
            <a:ext cx="3876800" cy="50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33" name="Google Shape;33;p5"/>
          <p:cNvSpPr txBox="1">
            <a:spLocks noGrp="1"/>
          </p:cNvSpPr>
          <p:nvPr>
            <p:ph type="subTitle" idx="3"/>
          </p:nvPr>
        </p:nvSpPr>
        <p:spPr>
          <a:xfrm>
            <a:off x="1575233" y="44991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 name="Google Shape;34;p5"/>
          <p:cNvSpPr txBox="1">
            <a:spLocks noGrp="1"/>
          </p:cNvSpPr>
          <p:nvPr>
            <p:ph type="subTitle" idx="4"/>
          </p:nvPr>
        </p:nvSpPr>
        <p:spPr>
          <a:xfrm>
            <a:off x="6448400" y="44991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 name="Google Shape;35;p5"/>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4977168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gradFill>
          <a:gsLst>
            <a:gs pos="0">
              <a:schemeClr val="accent1"/>
            </a:gs>
            <a:gs pos="79000">
              <a:schemeClr val="lt1"/>
            </a:gs>
            <a:gs pos="100000">
              <a:schemeClr val="accent6"/>
            </a:gs>
          </a:gsLst>
          <a:lin ang="8099331" scaled="0"/>
        </a:gradFill>
        <a:effectLst/>
      </p:bgPr>
    </p:bg>
    <p:spTree>
      <p:nvGrpSpPr>
        <p:cNvPr id="1" name="Shape 293"/>
        <p:cNvGrpSpPr/>
        <p:nvPr/>
      </p:nvGrpSpPr>
      <p:grpSpPr>
        <a:xfrm>
          <a:off x="0" y="0"/>
          <a:ext cx="0" cy="0"/>
          <a:chOff x="0" y="0"/>
          <a:chExt cx="0" cy="0"/>
        </a:xfrm>
      </p:grpSpPr>
      <p:sp>
        <p:nvSpPr>
          <p:cNvPr id="294" name="Google Shape;294;p41"/>
          <p:cNvSpPr/>
          <p:nvPr/>
        </p:nvSpPr>
        <p:spPr>
          <a:xfrm>
            <a:off x="10436935" y="959067"/>
            <a:ext cx="3183452" cy="3196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41"/>
          <p:cNvSpPr txBox="1">
            <a:spLocks noGrp="1"/>
          </p:cNvSpPr>
          <p:nvPr>
            <p:ph type="title"/>
          </p:nvPr>
        </p:nvSpPr>
        <p:spPr>
          <a:xfrm>
            <a:off x="1967356" y="2283300"/>
            <a:ext cx="37132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96" name="Google Shape;296;p41"/>
          <p:cNvSpPr txBox="1">
            <a:spLocks noGrp="1"/>
          </p:cNvSpPr>
          <p:nvPr>
            <p:ph type="subTitle" idx="1"/>
          </p:nvPr>
        </p:nvSpPr>
        <p:spPr>
          <a:xfrm>
            <a:off x="1967357" y="3065333"/>
            <a:ext cx="37192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7" name="Google Shape;297;p41"/>
          <p:cNvSpPr txBox="1">
            <a:spLocks noGrp="1"/>
          </p:cNvSpPr>
          <p:nvPr>
            <p:ph type="title" idx="2"/>
          </p:nvPr>
        </p:nvSpPr>
        <p:spPr>
          <a:xfrm>
            <a:off x="6505444" y="2283300"/>
            <a:ext cx="37192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98" name="Google Shape;298;p41"/>
          <p:cNvSpPr txBox="1">
            <a:spLocks noGrp="1"/>
          </p:cNvSpPr>
          <p:nvPr>
            <p:ph type="subTitle" idx="3"/>
          </p:nvPr>
        </p:nvSpPr>
        <p:spPr>
          <a:xfrm>
            <a:off x="6505444" y="3065333"/>
            <a:ext cx="37192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9" name="Google Shape;299;p41"/>
          <p:cNvSpPr txBox="1">
            <a:spLocks noGrp="1"/>
          </p:cNvSpPr>
          <p:nvPr>
            <p:ph type="title" idx="4"/>
          </p:nvPr>
        </p:nvSpPr>
        <p:spPr>
          <a:xfrm>
            <a:off x="1900767" y="4716333"/>
            <a:ext cx="38524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00" name="Google Shape;300;p41"/>
          <p:cNvSpPr txBox="1">
            <a:spLocks noGrp="1"/>
          </p:cNvSpPr>
          <p:nvPr>
            <p:ph type="subTitle" idx="5"/>
          </p:nvPr>
        </p:nvSpPr>
        <p:spPr>
          <a:xfrm>
            <a:off x="1967357" y="5498367"/>
            <a:ext cx="37192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1" name="Google Shape;301;p41"/>
          <p:cNvSpPr txBox="1">
            <a:spLocks noGrp="1"/>
          </p:cNvSpPr>
          <p:nvPr>
            <p:ph type="title" idx="6"/>
          </p:nvPr>
        </p:nvSpPr>
        <p:spPr>
          <a:xfrm>
            <a:off x="6505444" y="4716333"/>
            <a:ext cx="37132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02" name="Google Shape;302;p41"/>
          <p:cNvSpPr txBox="1">
            <a:spLocks noGrp="1"/>
          </p:cNvSpPr>
          <p:nvPr>
            <p:ph type="subTitle" idx="7"/>
          </p:nvPr>
        </p:nvSpPr>
        <p:spPr>
          <a:xfrm>
            <a:off x="6505444" y="5498367"/>
            <a:ext cx="37192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3" name="Google Shape;303;p41"/>
          <p:cNvSpPr txBox="1">
            <a:spLocks noGrp="1"/>
          </p:cNvSpPr>
          <p:nvPr>
            <p:ph type="title" idx="8"/>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04" name="Google Shape;304;p41"/>
          <p:cNvSpPr/>
          <p:nvPr/>
        </p:nvSpPr>
        <p:spPr>
          <a:xfrm>
            <a:off x="-1426098" y="3136800"/>
            <a:ext cx="3183452" cy="3196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42632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bg>
      <p:bgPr>
        <a:gradFill>
          <a:gsLst>
            <a:gs pos="0">
              <a:schemeClr val="accent1"/>
            </a:gs>
            <a:gs pos="79000">
              <a:schemeClr val="lt1"/>
            </a:gs>
            <a:gs pos="100000">
              <a:schemeClr val="accent6"/>
            </a:gs>
          </a:gsLst>
          <a:lin ang="8099331" scaled="0"/>
        </a:gradFill>
        <a:effectLst/>
      </p:bgPr>
    </p:bg>
    <p:spTree>
      <p:nvGrpSpPr>
        <p:cNvPr id="1" name="Shape 305"/>
        <p:cNvGrpSpPr/>
        <p:nvPr/>
      </p:nvGrpSpPr>
      <p:grpSpPr>
        <a:xfrm>
          <a:off x="0" y="0"/>
          <a:ext cx="0" cy="0"/>
          <a:chOff x="0" y="0"/>
          <a:chExt cx="0" cy="0"/>
        </a:xfrm>
      </p:grpSpPr>
      <p:sp>
        <p:nvSpPr>
          <p:cNvPr id="306" name="Google Shape;306;p42"/>
          <p:cNvSpPr/>
          <p:nvPr/>
        </p:nvSpPr>
        <p:spPr>
          <a:xfrm>
            <a:off x="10436935" y="3661867"/>
            <a:ext cx="3183452" cy="3196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2"/>
          <p:cNvSpPr txBox="1">
            <a:spLocks noGrp="1"/>
          </p:cNvSpPr>
          <p:nvPr>
            <p:ph type="title"/>
          </p:nvPr>
        </p:nvSpPr>
        <p:spPr>
          <a:xfrm>
            <a:off x="2690803" y="4716333"/>
            <a:ext cx="30724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08" name="Google Shape;308;p42"/>
          <p:cNvSpPr txBox="1">
            <a:spLocks noGrp="1"/>
          </p:cNvSpPr>
          <p:nvPr>
            <p:ph type="subTitle" idx="1"/>
          </p:nvPr>
        </p:nvSpPr>
        <p:spPr>
          <a:xfrm>
            <a:off x="2690803" y="5498367"/>
            <a:ext cx="30724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9" name="Google Shape;309;p42"/>
          <p:cNvSpPr txBox="1">
            <a:spLocks noGrp="1"/>
          </p:cNvSpPr>
          <p:nvPr>
            <p:ph type="title" idx="2"/>
          </p:nvPr>
        </p:nvSpPr>
        <p:spPr>
          <a:xfrm>
            <a:off x="6372839" y="4716333"/>
            <a:ext cx="34240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10" name="Google Shape;310;p42"/>
          <p:cNvSpPr txBox="1">
            <a:spLocks noGrp="1"/>
          </p:cNvSpPr>
          <p:nvPr>
            <p:ph type="subTitle" idx="3"/>
          </p:nvPr>
        </p:nvSpPr>
        <p:spPr>
          <a:xfrm>
            <a:off x="6548639" y="5498367"/>
            <a:ext cx="30724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1" name="Google Shape;311;p42"/>
          <p:cNvSpPr txBox="1">
            <a:spLocks noGrp="1"/>
          </p:cNvSpPr>
          <p:nvPr>
            <p:ph type="title" idx="4"/>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12" name="Google Shape;312;p42"/>
          <p:cNvSpPr/>
          <p:nvPr/>
        </p:nvSpPr>
        <p:spPr>
          <a:xfrm>
            <a:off x="-1426098" y="710567"/>
            <a:ext cx="3183452" cy="3196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42"/>
          <p:cNvSpPr txBox="1">
            <a:spLocks noGrp="1"/>
          </p:cNvSpPr>
          <p:nvPr>
            <p:ph type="title" idx="5"/>
          </p:nvPr>
        </p:nvSpPr>
        <p:spPr>
          <a:xfrm>
            <a:off x="960000" y="238223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14" name="Google Shape;314;p42"/>
          <p:cNvSpPr txBox="1">
            <a:spLocks noGrp="1"/>
          </p:cNvSpPr>
          <p:nvPr>
            <p:ph type="subTitle" idx="6"/>
          </p:nvPr>
        </p:nvSpPr>
        <p:spPr>
          <a:xfrm>
            <a:off x="960000" y="3164267"/>
            <a:ext cx="3074000" cy="646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5" name="Google Shape;315;p42"/>
          <p:cNvSpPr txBox="1">
            <a:spLocks noGrp="1"/>
          </p:cNvSpPr>
          <p:nvPr>
            <p:ph type="title" idx="7"/>
          </p:nvPr>
        </p:nvSpPr>
        <p:spPr>
          <a:xfrm>
            <a:off x="4296433" y="2382233"/>
            <a:ext cx="3599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16" name="Google Shape;316;p42"/>
          <p:cNvSpPr txBox="1">
            <a:spLocks noGrp="1"/>
          </p:cNvSpPr>
          <p:nvPr>
            <p:ph type="subTitle" idx="8"/>
          </p:nvPr>
        </p:nvSpPr>
        <p:spPr>
          <a:xfrm>
            <a:off x="4559031" y="3164267"/>
            <a:ext cx="3074000" cy="646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7" name="Google Shape;317;p42"/>
          <p:cNvSpPr txBox="1">
            <a:spLocks noGrp="1"/>
          </p:cNvSpPr>
          <p:nvPr>
            <p:ph type="title" idx="9"/>
          </p:nvPr>
        </p:nvSpPr>
        <p:spPr>
          <a:xfrm>
            <a:off x="8158060" y="238223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18" name="Google Shape;318;p42"/>
          <p:cNvSpPr txBox="1">
            <a:spLocks noGrp="1"/>
          </p:cNvSpPr>
          <p:nvPr>
            <p:ph type="subTitle" idx="13"/>
          </p:nvPr>
        </p:nvSpPr>
        <p:spPr>
          <a:xfrm>
            <a:off x="8158060" y="3164267"/>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76436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gradFill>
          <a:gsLst>
            <a:gs pos="0">
              <a:schemeClr val="accent1"/>
            </a:gs>
            <a:gs pos="79000">
              <a:schemeClr val="lt1"/>
            </a:gs>
            <a:gs pos="100000">
              <a:schemeClr val="accent6"/>
            </a:gs>
          </a:gsLst>
          <a:lin ang="13500032" scaled="0"/>
        </a:gradFill>
        <a:effectLst/>
      </p:bgPr>
    </p:bg>
    <p:spTree>
      <p:nvGrpSpPr>
        <p:cNvPr id="1" name="Shape 319"/>
        <p:cNvGrpSpPr/>
        <p:nvPr/>
      </p:nvGrpSpPr>
      <p:grpSpPr>
        <a:xfrm>
          <a:off x="0" y="0"/>
          <a:ext cx="0" cy="0"/>
          <a:chOff x="0" y="0"/>
          <a:chExt cx="0" cy="0"/>
        </a:xfrm>
      </p:grpSpPr>
      <p:sp>
        <p:nvSpPr>
          <p:cNvPr id="320" name="Google Shape;320;p43"/>
          <p:cNvSpPr/>
          <p:nvPr/>
        </p:nvSpPr>
        <p:spPr>
          <a:xfrm rot="5400000">
            <a:off x="9353196" y="4034654"/>
            <a:ext cx="2820091" cy="326396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43"/>
          <p:cNvSpPr/>
          <p:nvPr/>
        </p:nvSpPr>
        <p:spPr>
          <a:xfrm rot="-5400000">
            <a:off x="-70204" y="-600546"/>
            <a:ext cx="2820091" cy="326396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43"/>
          <p:cNvSpPr/>
          <p:nvPr/>
        </p:nvSpPr>
        <p:spPr>
          <a:xfrm>
            <a:off x="-1362999" y="5544574"/>
            <a:ext cx="2700788" cy="271154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43"/>
          <p:cNvSpPr txBox="1">
            <a:spLocks noGrp="1"/>
          </p:cNvSpPr>
          <p:nvPr>
            <p:ph type="title"/>
          </p:nvPr>
        </p:nvSpPr>
        <p:spPr>
          <a:xfrm>
            <a:off x="960000"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24" name="Google Shape;324;p43"/>
          <p:cNvSpPr txBox="1">
            <a:spLocks noGrp="1"/>
          </p:cNvSpPr>
          <p:nvPr>
            <p:ph type="subTitle" idx="1"/>
          </p:nvPr>
        </p:nvSpPr>
        <p:spPr>
          <a:xfrm>
            <a:off x="960000" y="3025833"/>
            <a:ext cx="3074000" cy="646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25" name="Google Shape;325;p43"/>
          <p:cNvSpPr txBox="1">
            <a:spLocks noGrp="1"/>
          </p:cNvSpPr>
          <p:nvPr>
            <p:ph type="title" idx="2"/>
          </p:nvPr>
        </p:nvSpPr>
        <p:spPr>
          <a:xfrm>
            <a:off x="4559025"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26" name="Google Shape;326;p43"/>
          <p:cNvSpPr txBox="1">
            <a:spLocks noGrp="1"/>
          </p:cNvSpPr>
          <p:nvPr>
            <p:ph type="subTitle" idx="3"/>
          </p:nvPr>
        </p:nvSpPr>
        <p:spPr>
          <a:xfrm>
            <a:off x="4559025" y="3025833"/>
            <a:ext cx="3074000" cy="646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27" name="Google Shape;327;p43"/>
          <p:cNvSpPr txBox="1">
            <a:spLocks noGrp="1"/>
          </p:cNvSpPr>
          <p:nvPr>
            <p:ph type="title" idx="4"/>
          </p:nvPr>
        </p:nvSpPr>
        <p:spPr>
          <a:xfrm>
            <a:off x="960000" y="42566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28" name="Google Shape;328;p43"/>
          <p:cNvSpPr txBox="1">
            <a:spLocks noGrp="1"/>
          </p:cNvSpPr>
          <p:nvPr>
            <p:ph type="subTitle" idx="5"/>
          </p:nvPr>
        </p:nvSpPr>
        <p:spPr>
          <a:xfrm>
            <a:off x="960000" y="50386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29" name="Google Shape;329;p43"/>
          <p:cNvSpPr txBox="1">
            <a:spLocks noGrp="1"/>
          </p:cNvSpPr>
          <p:nvPr>
            <p:ph type="title" idx="6"/>
          </p:nvPr>
        </p:nvSpPr>
        <p:spPr>
          <a:xfrm>
            <a:off x="4559025" y="42566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30" name="Google Shape;330;p43"/>
          <p:cNvSpPr txBox="1">
            <a:spLocks noGrp="1"/>
          </p:cNvSpPr>
          <p:nvPr>
            <p:ph type="subTitle" idx="7"/>
          </p:nvPr>
        </p:nvSpPr>
        <p:spPr>
          <a:xfrm>
            <a:off x="4559025" y="50386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1" name="Google Shape;331;p43"/>
          <p:cNvSpPr txBox="1">
            <a:spLocks noGrp="1"/>
          </p:cNvSpPr>
          <p:nvPr>
            <p:ph type="title" idx="8"/>
          </p:nvPr>
        </p:nvSpPr>
        <p:spPr>
          <a:xfrm>
            <a:off x="8158060"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32" name="Google Shape;332;p43"/>
          <p:cNvSpPr txBox="1">
            <a:spLocks noGrp="1"/>
          </p:cNvSpPr>
          <p:nvPr>
            <p:ph type="subTitle" idx="9"/>
          </p:nvPr>
        </p:nvSpPr>
        <p:spPr>
          <a:xfrm>
            <a:off x="8158060" y="30258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3" name="Google Shape;333;p43"/>
          <p:cNvSpPr txBox="1">
            <a:spLocks noGrp="1"/>
          </p:cNvSpPr>
          <p:nvPr>
            <p:ph type="title" idx="13"/>
          </p:nvPr>
        </p:nvSpPr>
        <p:spPr>
          <a:xfrm>
            <a:off x="8158060" y="42566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34" name="Google Shape;334;p43"/>
          <p:cNvSpPr txBox="1">
            <a:spLocks noGrp="1"/>
          </p:cNvSpPr>
          <p:nvPr>
            <p:ph type="subTitle" idx="14"/>
          </p:nvPr>
        </p:nvSpPr>
        <p:spPr>
          <a:xfrm>
            <a:off x="8158060" y="50386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5" name="Google Shape;335;p43"/>
          <p:cNvSpPr txBox="1">
            <a:spLocks noGrp="1"/>
          </p:cNvSpPr>
          <p:nvPr>
            <p:ph type="title" idx="15"/>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8413187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bg>
      <p:bgPr>
        <a:gradFill>
          <a:gsLst>
            <a:gs pos="0">
              <a:schemeClr val="accent1"/>
            </a:gs>
            <a:gs pos="79000">
              <a:schemeClr val="lt1"/>
            </a:gs>
            <a:gs pos="100000">
              <a:schemeClr val="accent6"/>
            </a:gs>
          </a:gsLst>
          <a:lin ang="8099331" scaled="0"/>
        </a:gradFill>
        <a:effectLst/>
      </p:bgPr>
    </p:bg>
    <p:spTree>
      <p:nvGrpSpPr>
        <p:cNvPr id="1" name="Shape 336"/>
        <p:cNvGrpSpPr/>
        <p:nvPr/>
      </p:nvGrpSpPr>
      <p:grpSpPr>
        <a:xfrm>
          <a:off x="0" y="0"/>
          <a:ext cx="0" cy="0"/>
          <a:chOff x="0" y="0"/>
          <a:chExt cx="0" cy="0"/>
        </a:xfrm>
      </p:grpSpPr>
      <p:sp>
        <p:nvSpPr>
          <p:cNvPr id="337" name="Google Shape;337;p44"/>
          <p:cNvSpPr/>
          <p:nvPr/>
        </p:nvSpPr>
        <p:spPr>
          <a:xfrm>
            <a:off x="9512929" y="-104546"/>
            <a:ext cx="2820091" cy="326396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44"/>
          <p:cNvSpPr txBox="1">
            <a:spLocks noGrp="1"/>
          </p:cNvSpPr>
          <p:nvPr>
            <p:ph type="title"/>
          </p:nvPr>
        </p:nvSpPr>
        <p:spPr>
          <a:xfrm>
            <a:off x="2406455" y="3185467"/>
            <a:ext cx="3496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39" name="Google Shape;339;p44"/>
          <p:cNvSpPr txBox="1">
            <a:spLocks noGrp="1"/>
          </p:cNvSpPr>
          <p:nvPr>
            <p:ph type="subTitle" idx="1"/>
          </p:nvPr>
        </p:nvSpPr>
        <p:spPr>
          <a:xfrm>
            <a:off x="2406455" y="3967500"/>
            <a:ext cx="34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0" name="Google Shape;340;p44"/>
          <p:cNvSpPr txBox="1">
            <a:spLocks noGrp="1"/>
          </p:cNvSpPr>
          <p:nvPr>
            <p:ph type="title" idx="2"/>
          </p:nvPr>
        </p:nvSpPr>
        <p:spPr>
          <a:xfrm>
            <a:off x="2406455" y="1597400"/>
            <a:ext cx="3496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1" name="Google Shape;341;p44"/>
          <p:cNvSpPr txBox="1">
            <a:spLocks noGrp="1"/>
          </p:cNvSpPr>
          <p:nvPr>
            <p:ph type="subTitle" idx="3"/>
          </p:nvPr>
        </p:nvSpPr>
        <p:spPr>
          <a:xfrm>
            <a:off x="2406455" y="2379433"/>
            <a:ext cx="34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2" name="Google Shape;342;p44"/>
          <p:cNvSpPr txBox="1">
            <a:spLocks noGrp="1"/>
          </p:cNvSpPr>
          <p:nvPr>
            <p:ph type="title" idx="4"/>
          </p:nvPr>
        </p:nvSpPr>
        <p:spPr>
          <a:xfrm>
            <a:off x="2406455" y="4716333"/>
            <a:ext cx="3496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3" name="Google Shape;343;p44"/>
          <p:cNvSpPr txBox="1">
            <a:spLocks noGrp="1"/>
          </p:cNvSpPr>
          <p:nvPr>
            <p:ph type="subTitle" idx="5"/>
          </p:nvPr>
        </p:nvSpPr>
        <p:spPr>
          <a:xfrm>
            <a:off x="2406455" y="5498367"/>
            <a:ext cx="34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4" name="Google Shape;344;p44"/>
          <p:cNvSpPr txBox="1">
            <a:spLocks noGrp="1"/>
          </p:cNvSpPr>
          <p:nvPr>
            <p:ph type="title" idx="6"/>
          </p:nvPr>
        </p:nvSpPr>
        <p:spPr>
          <a:xfrm>
            <a:off x="7361811" y="4716333"/>
            <a:ext cx="3499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5" name="Google Shape;345;p44"/>
          <p:cNvSpPr txBox="1">
            <a:spLocks noGrp="1"/>
          </p:cNvSpPr>
          <p:nvPr>
            <p:ph type="subTitle" idx="7"/>
          </p:nvPr>
        </p:nvSpPr>
        <p:spPr>
          <a:xfrm>
            <a:off x="7361811" y="5498367"/>
            <a:ext cx="349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6" name="Google Shape;346;p44"/>
          <p:cNvSpPr txBox="1">
            <a:spLocks noGrp="1"/>
          </p:cNvSpPr>
          <p:nvPr>
            <p:ph type="title" idx="8"/>
          </p:nvPr>
        </p:nvSpPr>
        <p:spPr>
          <a:xfrm>
            <a:off x="7361811" y="1586784"/>
            <a:ext cx="3499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7" name="Google Shape;347;p44"/>
          <p:cNvSpPr txBox="1">
            <a:spLocks noGrp="1"/>
          </p:cNvSpPr>
          <p:nvPr>
            <p:ph type="subTitle" idx="9"/>
          </p:nvPr>
        </p:nvSpPr>
        <p:spPr>
          <a:xfrm>
            <a:off x="7361811" y="2368817"/>
            <a:ext cx="349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8" name="Google Shape;348;p44"/>
          <p:cNvSpPr txBox="1">
            <a:spLocks noGrp="1"/>
          </p:cNvSpPr>
          <p:nvPr>
            <p:ph type="title" idx="13"/>
          </p:nvPr>
        </p:nvSpPr>
        <p:spPr>
          <a:xfrm>
            <a:off x="7361811" y="3174851"/>
            <a:ext cx="3499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9" name="Google Shape;349;p44"/>
          <p:cNvSpPr txBox="1">
            <a:spLocks noGrp="1"/>
          </p:cNvSpPr>
          <p:nvPr>
            <p:ph type="subTitle" idx="14"/>
          </p:nvPr>
        </p:nvSpPr>
        <p:spPr>
          <a:xfrm>
            <a:off x="7361811" y="3956884"/>
            <a:ext cx="349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0" name="Google Shape;350;p44"/>
          <p:cNvSpPr txBox="1">
            <a:spLocks noGrp="1"/>
          </p:cNvSpPr>
          <p:nvPr>
            <p:ph type="title" idx="15"/>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51" name="Google Shape;351;p44"/>
          <p:cNvSpPr/>
          <p:nvPr/>
        </p:nvSpPr>
        <p:spPr>
          <a:xfrm rot="10800000">
            <a:off x="-188338" y="3729854"/>
            <a:ext cx="2820091" cy="326396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51194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gradFill>
          <a:gsLst>
            <a:gs pos="0">
              <a:schemeClr val="accent1"/>
            </a:gs>
            <a:gs pos="79000">
              <a:schemeClr val="lt1"/>
            </a:gs>
            <a:gs pos="100000">
              <a:schemeClr val="accent6"/>
            </a:gs>
          </a:gsLst>
          <a:lin ang="8099331" scaled="0"/>
        </a:gradFill>
        <a:effectLst/>
      </p:bgPr>
    </p:bg>
    <p:spTree>
      <p:nvGrpSpPr>
        <p:cNvPr id="1" name="Shape 352"/>
        <p:cNvGrpSpPr/>
        <p:nvPr/>
      </p:nvGrpSpPr>
      <p:grpSpPr>
        <a:xfrm>
          <a:off x="0" y="0"/>
          <a:ext cx="0" cy="0"/>
          <a:chOff x="0" y="0"/>
          <a:chExt cx="0" cy="0"/>
        </a:xfrm>
      </p:grpSpPr>
      <p:sp>
        <p:nvSpPr>
          <p:cNvPr id="353" name="Google Shape;353;p45"/>
          <p:cNvSpPr txBox="1">
            <a:spLocks noGrp="1"/>
          </p:cNvSpPr>
          <p:nvPr>
            <p:ph type="title" hasCustomPrompt="1"/>
          </p:nvPr>
        </p:nvSpPr>
        <p:spPr>
          <a:xfrm>
            <a:off x="984100" y="720000"/>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54" name="Google Shape;354;p45"/>
          <p:cNvSpPr txBox="1">
            <a:spLocks noGrp="1"/>
          </p:cNvSpPr>
          <p:nvPr>
            <p:ph type="subTitle" idx="1"/>
          </p:nvPr>
        </p:nvSpPr>
        <p:spPr>
          <a:xfrm>
            <a:off x="984100" y="1762967"/>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5" name="Google Shape;355;p45"/>
          <p:cNvSpPr txBox="1">
            <a:spLocks noGrp="1"/>
          </p:cNvSpPr>
          <p:nvPr>
            <p:ph type="title" idx="2" hasCustomPrompt="1"/>
          </p:nvPr>
        </p:nvSpPr>
        <p:spPr>
          <a:xfrm>
            <a:off x="2902600" y="2661533"/>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56" name="Google Shape;356;p45"/>
          <p:cNvSpPr txBox="1">
            <a:spLocks noGrp="1"/>
          </p:cNvSpPr>
          <p:nvPr>
            <p:ph type="subTitle" idx="3"/>
          </p:nvPr>
        </p:nvSpPr>
        <p:spPr>
          <a:xfrm>
            <a:off x="2902600" y="3704500"/>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7" name="Google Shape;357;p45"/>
          <p:cNvSpPr txBox="1">
            <a:spLocks noGrp="1"/>
          </p:cNvSpPr>
          <p:nvPr>
            <p:ph type="title" idx="4" hasCustomPrompt="1"/>
          </p:nvPr>
        </p:nvSpPr>
        <p:spPr>
          <a:xfrm>
            <a:off x="4824084" y="4603067"/>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58" name="Google Shape;358;p45"/>
          <p:cNvSpPr txBox="1">
            <a:spLocks noGrp="1"/>
          </p:cNvSpPr>
          <p:nvPr>
            <p:ph type="subTitle" idx="5"/>
          </p:nvPr>
        </p:nvSpPr>
        <p:spPr>
          <a:xfrm>
            <a:off x="4824084" y="5646033"/>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9" name="Google Shape;359;p45"/>
          <p:cNvSpPr/>
          <p:nvPr/>
        </p:nvSpPr>
        <p:spPr>
          <a:xfrm>
            <a:off x="-1540800" y="4603068"/>
            <a:ext cx="3849968" cy="386530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45"/>
          <p:cNvSpPr/>
          <p:nvPr/>
        </p:nvSpPr>
        <p:spPr>
          <a:xfrm>
            <a:off x="9768800" y="-1391333"/>
            <a:ext cx="3849968" cy="386530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660869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3">
  <p:cSld name="Numbers and text 3">
    <p:bg>
      <p:bgPr>
        <a:gradFill>
          <a:gsLst>
            <a:gs pos="0">
              <a:schemeClr val="accent1"/>
            </a:gs>
            <a:gs pos="79000">
              <a:schemeClr val="lt1"/>
            </a:gs>
            <a:gs pos="100000">
              <a:schemeClr val="accent6"/>
            </a:gs>
          </a:gsLst>
          <a:lin ang="13500032" scaled="0"/>
        </a:gradFill>
        <a:effectLst/>
      </p:bgPr>
    </p:bg>
    <p:spTree>
      <p:nvGrpSpPr>
        <p:cNvPr id="1" name="Shape 361"/>
        <p:cNvGrpSpPr/>
        <p:nvPr/>
      </p:nvGrpSpPr>
      <p:grpSpPr>
        <a:xfrm>
          <a:off x="0" y="0"/>
          <a:ext cx="0" cy="0"/>
          <a:chOff x="0" y="0"/>
          <a:chExt cx="0" cy="0"/>
        </a:xfrm>
      </p:grpSpPr>
      <p:sp>
        <p:nvSpPr>
          <p:cNvPr id="362" name="Google Shape;362;p46"/>
          <p:cNvSpPr txBox="1">
            <a:spLocks noGrp="1"/>
          </p:cNvSpPr>
          <p:nvPr>
            <p:ph type="title" hasCustomPrompt="1"/>
          </p:nvPr>
        </p:nvSpPr>
        <p:spPr>
          <a:xfrm>
            <a:off x="953467" y="1233051"/>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96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63" name="Google Shape;363;p46"/>
          <p:cNvSpPr txBox="1">
            <a:spLocks noGrp="1"/>
          </p:cNvSpPr>
          <p:nvPr>
            <p:ph type="subTitle" idx="1"/>
          </p:nvPr>
        </p:nvSpPr>
        <p:spPr>
          <a:xfrm>
            <a:off x="953467" y="2634717"/>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4" name="Google Shape;364;p46"/>
          <p:cNvSpPr txBox="1">
            <a:spLocks noGrp="1"/>
          </p:cNvSpPr>
          <p:nvPr>
            <p:ph type="title" idx="2" hasCustomPrompt="1"/>
          </p:nvPr>
        </p:nvSpPr>
        <p:spPr>
          <a:xfrm>
            <a:off x="4854233" y="3629651"/>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96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65" name="Google Shape;365;p46"/>
          <p:cNvSpPr txBox="1">
            <a:spLocks noGrp="1"/>
          </p:cNvSpPr>
          <p:nvPr>
            <p:ph type="subTitle" idx="3"/>
          </p:nvPr>
        </p:nvSpPr>
        <p:spPr>
          <a:xfrm>
            <a:off x="4854233" y="5031317"/>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6" name="Google Shape;366;p46"/>
          <p:cNvSpPr/>
          <p:nvPr/>
        </p:nvSpPr>
        <p:spPr>
          <a:xfrm rot="10800000" flipH="1">
            <a:off x="-1540800" y="-1391333"/>
            <a:ext cx="3849968" cy="386530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46"/>
          <p:cNvSpPr/>
          <p:nvPr/>
        </p:nvSpPr>
        <p:spPr>
          <a:xfrm rot="10800000" flipH="1">
            <a:off x="9768800" y="4603068"/>
            <a:ext cx="3849968" cy="386530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614643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4">
  <p:cSld name="Numbers and text 4">
    <p:bg>
      <p:bgPr>
        <a:gradFill>
          <a:gsLst>
            <a:gs pos="0">
              <a:schemeClr val="accent1"/>
            </a:gs>
            <a:gs pos="79000">
              <a:schemeClr val="lt1"/>
            </a:gs>
            <a:gs pos="100000">
              <a:schemeClr val="accent6"/>
            </a:gs>
          </a:gsLst>
          <a:lin ang="2700006" scaled="0"/>
        </a:gradFill>
        <a:effectLst/>
      </p:bgPr>
    </p:bg>
    <p:spTree>
      <p:nvGrpSpPr>
        <p:cNvPr id="1" name="Shape 368"/>
        <p:cNvGrpSpPr/>
        <p:nvPr/>
      </p:nvGrpSpPr>
      <p:grpSpPr>
        <a:xfrm>
          <a:off x="0" y="0"/>
          <a:ext cx="0" cy="0"/>
          <a:chOff x="0" y="0"/>
          <a:chExt cx="0" cy="0"/>
        </a:xfrm>
      </p:grpSpPr>
      <p:sp>
        <p:nvSpPr>
          <p:cNvPr id="369" name="Google Shape;369;p47"/>
          <p:cNvSpPr txBox="1">
            <a:spLocks noGrp="1"/>
          </p:cNvSpPr>
          <p:nvPr>
            <p:ph type="title"/>
          </p:nvPr>
        </p:nvSpPr>
        <p:spPr>
          <a:xfrm>
            <a:off x="4528933" y="3864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70" name="Google Shape;370;p47"/>
          <p:cNvSpPr txBox="1">
            <a:spLocks noGrp="1"/>
          </p:cNvSpPr>
          <p:nvPr>
            <p:ph type="title" idx="2"/>
          </p:nvPr>
        </p:nvSpPr>
        <p:spPr>
          <a:xfrm>
            <a:off x="1203484" y="3864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71" name="Google Shape;371;p47"/>
          <p:cNvSpPr txBox="1">
            <a:spLocks noGrp="1"/>
          </p:cNvSpPr>
          <p:nvPr>
            <p:ph type="title" idx="3"/>
          </p:nvPr>
        </p:nvSpPr>
        <p:spPr>
          <a:xfrm>
            <a:off x="7854397" y="3864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72" name="Google Shape;372;p47"/>
          <p:cNvSpPr txBox="1">
            <a:spLocks noGrp="1"/>
          </p:cNvSpPr>
          <p:nvPr>
            <p:ph type="subTitle" idx="1"/>
          </p:nvPr>
        </p:nvSpPr>
        <p:spPr>
          <a:xfrm>
            <a:off x="1203484" y="4731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73" name="Google Shape;373;p47"/>
          <p:cNvSpPr txBox="1">
            <a:spLocks noGrp="1"/>
          </p:cNvSpPr>
          <p:nvPr>
            <p:ph type="subTitle" idx="4"/>
          </p:nvPr>
        </p:nvSpPr>
        <p:spPr>
          <a:xfrm>
            <a:off x="4528933" y="4731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74" name="Google Shape;374;p47"/>
          <p:cNvSpPr txBox="1">
            <a:spLocks noGrp="1"/>
          </p:cNvSpPr>
          <p:nvPr>
            <p:ph type="subTitle" idx="5"/>
          </p:nvPr>
        </p:nvSpPr>
        <p:spPr>
          <a:xfrm>
            <a:off x="7854397" y="4731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75" name="Google Shape;375;p47"/>
          <p:cNvSpPr txBox="1">
            <a:spLocks noGrp="1"/>
          </p:cNvSpPr>
          <p:nvPr>
            <p:ph type="title" idx="6" hasCustomPrompt="1"/>
          </p:nvPr>
        </p:nvSpPr>
        <p:spPr>
          <a:xfrm>
            <a:off x="1980500" y="2655600"/>
            <a:ext cx="16248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533">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6" name="Google Shape;376;p47"/>
          <p:cNvSpPr txBox="1">
            <a:spLocks noGrp="1"/>
          </p:cNvSpPr>
          <p:nvPr>
            <p:ph type="title" idx="7" hasCustomPrompt="1"/>
          </p:nvPr>
        </p:nvSpPr>
        <p:spPr>
          <a:xfrm>
            <a:off x="5305933" y="2655600"/>
            <a:ext cx="16248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533">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7" name="Google Shape;377;p47"/>
          <p:cNvSpPr txBox="1">
            <a:spLocks noGrp="1"/>
          </p:cNvSpPr>
          <p:nvPr>
            <p:ph type="title" idx="8" hasCustomPrompt="1"/>
          </p:nvPr>
        </p:nvSpPr>
        <p:spPr>
          <a:xfrm>
            <a:off x="8631397" y="2655600"/>
            <a:ext cx="16248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533">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8" name="Google Shape;378;p47"/>
          <p:cNvSpPr txBox="1">
            <a:spLocks noGrp="1"/>
          </p:cNvSpPr>
          <p:nvPr>
            <p:ph type="title" idx="9"/>
          </p:nvPr>
        </p:nvSpPr>
        <p:spPr>
          <a:xfrm>
            <a:off x="916000" y="685800"/>
            <a:ext cx="10361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79" name="Google Shape;379;p47"/>
          <p:cNvSpPr/>
          <p:nvPr/>
        </p:nvSpPr>
        <p:spPr>
          <a:xfrm rot="10800000">
            <a:off x="10785803" y="5747262"/>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47"/>
          <p:cNvSpPr/>
          <p:nvPr/>
        </p:nvSpPr>
        <p:spPr>
          <a:xfrm rot="-5400000">
            <a:off x="94372" y="-365775"/>
            <a:ext cx="2833561" cy="32795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47"/>
          <p:cNvSpPr/>
          <p:nvPr/>
        </p:nvSpPr>
        <p:spPr>
          <a:xfrm rot="4828483">
            <a:off x="10361444" y="-1095455"/>
            <a:ext cx="3006803" cy="298973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241220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gradFill>
          <a:gsLst>
            <a:gs pos="0">
              <a:schemeClr val="accent1"/>
            </a:gs>
            <a:gs pos="79000">
              <a:schemeClr val="lt1"/>
            </a:gs>
            <a:gs pos="100000">
              <a:schemeClr val="accent6"/>
            </a:gs>
          </a:gsLst>
          <a:lin ang="18900732" scaled="0"/>
        </a:gradFill>
        <a:effectLst/>
      </p:bgPr>
    </p:bg>
    <p:spTree>
      <p:nvGrpSpPr>
        <p:cNvPr id="1" name="Shape 382"/>
        <p:cNvGrpSpPr/>
        <p:nvPr/>
      </p:nvGrpSpPr>
      <p:grpSpPr>
        <a:xfrm>
          <a:off x="0" y="0"/>
          <a:ext cx="0" cy="0"/>
          <a:chOff x="0" y="0"/>
          <a:chExt cx="0" cy="0"/>
        </a:xfrm>
      </p:grpSpPr>
      <p:sp>
        <p:nvSpPr>
          <p:cNvPr id="383" name="Google Shape;383;p48"/>
          <p:cNvSpPr txBox="1">
            <a:spLocks noGrp="1"/>
          </p:cNvSpPr>
          <p:nvPr>
            <p:ph type="title"/>
          </p:nvPr>
        </p:nvSpPr>
        <p:spPr>
          <a:xfrm>
            <a:off x="4528933" y="4116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84" name="Google Shape;384;p48"/>
          <p:cNvSpPr txBox="1">
            <a:spLocks noGrp="1"/>
          </p:cNvSpPr>
          <p:nvPr>
            <p:ph type="title" idx="2"/>
          </p:nvPr>
        </p:nvSpPr>
        <p:spPr>
          <a:xfrm>
            <a:off x="1203484" y="4116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85" name="Google Shape;385;p48"/>
          <p:cNvSpPr txBox="1">
            <a:spLocks noGrp="1"/>
          </p:cNvSpPr>
          <p:nvPr>
            <p:ph type="title" idx="3"/>
          </p:nvPr>
        </p:nvSpPr>
        <p:spPr>
          <a:xfrm>
            <a:off x="7854397" y="4116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86" name="Google Shape;386;p48"/>
          <p:cNvSpPr txBox="1">
            <a:spLocks noGrp="1"/>
          </p:cNvSpPr>
          <p:nvPr>
            <p:ph type="subTitle" idx="1"/>
          </p:nvPr>
        </p:nvSpPr>
        <p:spPr>
          <a:xfrm>
            <a:off x="1203484" y="4983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87" name="Google Shape;387;p48"/>
          <p:cNvSpPr txBox="1">
            <a:spLocks noGrp="1"/>
          </p:cNvSpPr>
          <p:nvPr>
            <p:ph type="subTitle" idx="4"/>
          </p:nvPr>
        </p:nvSpPr>
        <p:spPr>
          <a:xfrm>
            <a:off x="4528933" y="4983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88" name="Google Shape;388;p48"/>
          <p:cNvSpPr txBox="1">
            <a:spLocks noGrp="1"/>
          </p:cNvSpPr>
          <p:nvPr>
            <p:ph type="subTitle" idx="5"/>
          </p:nvPr>
        </p:nvSpPr>
        <p:spPr>
          <a:xfrm>
            <a:off x="7854397" y="4983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89" name="Google Shape;389;p48"/>
          <p:cNvSpPr txBox="1">
            <a:spLocks noGrp="1"/>
          </p:cNvSpPr>
          <p:nvPr>
            <p:ph type="title" idx="6" hasCustomPrompt="1"/>
          </p:nvPr>
        </p:nvSpPr>
        <p:spPr>
          <a:xfrm>
            <a:off x="1980484" y="1764167"/>
            <a:ext cx="1624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90" name="Google Shape;390;p48"/>
          <p:cNvSpPr txBox="1">
            <a:spLocks noGrp="1"/>
          </p:cNvSpPr>
          <p:nvPr>
            <p:ph type="title" idx="7" hasCustomPrompt="1"/>
          </p:nvPr>
        </p:nvSpPr>
        <p:spPr>
          <a:xfrm>
            <a:off x="5305933" y="1764167"/>
            <a:ext cx="1624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91" name="Google Shape;391;p48"/>
          <p:cNvSpPr txBox="1">
            <a:spLocks noGrp="1"/>
          </p:cNvSpPr>
          <p:nvPr>
            <p:ph type="title" idx="8" hasCustomPrompt="1"/>
          </p:nvPr>
        </p:nvSpPr>
        <p:spPr>
          <a:xfrm>
            <a:off x="8631397" y="1764167"/>
            <a:ext cx="1624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92" name="Google Shape;392;p48"/>
          <p:cNvSpPr txBox="1">
            <a:spLocks noGrp="1"/>
          </p:cNvSpPr>
          <p:nvPr>
            <p:ph type="title" idx="9"/>
          </p:nvPr>
        </p:nvSpPr>
        <p:spPr>
          <a:xfrm>
            <a:off x="916000" y="685800"/>
            <a:ext cx="10361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93" name="Google Shape;393;p48"/>
          <p:cNvSpPr/>
          <p:nvPr/>
        </p:nvSpPr>
        <p:spPr>
          <a:xfrm>
            <a:off x="-1109000" y="-1070902"/>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4" name="Google Shape;394;p48"/>
          <p:cNvSpPr/>
          <p:nvPr/>
        </p:nvSpPr>
        <p:spPr>
          <a:xfrm rot="5400000">
            <a:off x="9251234" y="4274913"/>
            <a:ext cx="2833561" cy="32795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5" name="Google Shape;395;p48"/>
          <p:cNvSpPr/>
          <p:nvPr/>
        </p:nvSpPr>
        <p:spPr>
          <a:xfrm rot="-5971517">
            <a:off x="-1189080" y="5294410"/>
            <a:ext cx="3006803" cy="298973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619780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2">
  <p:cSld name="Numbers and text 2">
    <p:bg>
      <p:bgPr>
        <a:gradFill>
          <a:gsLst>
            <a:gs pos="0">
              <a:schemeClr val="accent1"/>
            </a:gs>
            <a:gs pos="79000">
              <a:schemeClr val="lt1"/>
            </a:gs>
            <a:gs pos="100000">
              <a:schemeClr val="accent6"/>
            </a:gs>
          </a:gsLst>
          <a:lin ang="2700006" scaled="0"/>
        </a:gradFill>
        <a:effectLst/>
      </p:bgPr>
    </p:bg>
    <p:spTree>
      <p:nvGrpSpPr>
        <p:cNvPr id="1" name="Shape 396"/>
        <p:cNvGrpSpPr/>
        <p:nvPr/>
      </p:nvGrpSpPr>
      <p:grpSpPr>
        <a:xfrm>
          <a:off x="0" y="0"/>
          <a:ext cx="0" cy="0"/>
          <a:chOff x="0" y="0"/>
          <a:chExt cx="0" cy="0"/>
        </a:xfrm>
      </p:grpSpPr>
      <p:sp>
        <p:nvSpPr>
          <p:cNvPr id="397" name="Google Shape;397;p49"/>
          <p:cNvSpPr/>
          <p:nvPr/>
        </p:nvSpPr>
        <p:spPr>
          <a:xfrm>
            <a:off x="11218600" y="-791502"/>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49"/>
          <p:cNvSpPr/>
          <p:nvPr/>
        </p:nvSpPr>
        <p:spPr>
          <a:xfrm rot="-5400000">
            <a:off x="5634" y="-424087"/>
            <a:ext cx="2833561" cy="32795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9" name="Google Shape;399;p49"/>
          <p:cNvSpPr txBox="1">
            <a:spLocks noGrp="1"/>
          </p:cNvSpPr>
          <p:nvPr>
            <p:ph type="subTitle" idx="1"/>
          </p:nvPr>
        </p:nvSpPr>
        <p:spPr>
          <a:xfrm>
            <a:off x="1014167" y="4463300"/>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00" name="Google Shape;400;p49"/>
          <p:cNvSpPr txBox="1">
            <a:spLocks noGrp="1"/>
          </p:cNvSpPr>
          <p:nvPr>
            <p:ph type="subTitle" idx="2"/>
          </p:nvPr>
        </p:nvSpPr>
        <p:spPr>
          <a:xfrm>
            <a:off x="4551351" y="4463300"/>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01" name="Google Shape;401;p49"/>
          <p:cNvSpPr txBox="1">
            <a:spLocks noGrp="1"/>
          </p:cNvSpPr>
          <p:nvPr>
            <p:ph type="subTitle" idx="3"/>
          </p:nvPr>
        </p:nvSpPr>
        <p:spPr>
          <a:xfrm>
            <a:off x="8039984" y="4463300"/>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02" name="Google Shape;402;p49"/>
          <p:cNvSpPr txBox="1">
            <a:spLocks noGrp="1"/>
          </p:cNvSpPr>
          <p:nvPr>
            <p:ph type="title" hasCustomPrompt="1"/>
          </p:nvPr>
        </p:nvSpPr>
        <p:spPr>
          <a:xfrm>
            <a:off x="1013967" y="1865767"/>
            <a:ext cx="3178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b="1">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03" name="Google Shape;403;p49"/>
          <p:cNvSpPr txBox="1">
            <a:spLocks noGrp="1"/>
          </p:cNvSpPr>
          <p:nvPr>
            <p:ph type="title" idx="4" hasCustomPrompt="1"/>
          </p:nvPr>
        </p:nvSpPr>
        <p:spPr>
          <a:xfrm>
            <a:off x="4551167" y="1865767"/>
            <a:ext cx="3178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b="1">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04" name="Google Shape;404;p49"/>
          <p:cNvSpPr txBox="1">
            <a:spLocks noGrp="1"/>
          </p:cNvSpPr>
          <p:nvPr>
            <p:ph type="title" idx="5" hasCustomPrompt="1"/>
          </p:nvPr>
        </p:nvSpPr>
        <p:spPr>
          <a:xfrm>
            <a:off x="8039800" y="1865767"/>
            <a:ext cx="3178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b="1">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05" name="Google Shape;405;p49"/>
          <p:cNvSpPr/>
          <p:nvPr/>
        </p:nvSpPr>
        <p:spPr>
          <a:xfrm>
            <a:off x="-1488200" y="4888498"/>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00453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chemeClr val="accent1"/>
            </a:gs>
            <a:gs pos="79000">
              <a:schemeClr val="lt1"/>
            </a:gs>
            <a:gs pos="100000">
              <a:schemeClr val="accent6"/>
            </a:gs>
          </a:gsLst>
          <a:lin ang="2700006" scaled="0"/>
        </a:gradFill>
        <a:effectLst/>
      </p:bgPr>
    </p:bg>
    <p:spTree>
      <p:nvGrpSpPr>
        <p:cNvPr id="1" name="Shape 406"/>
        <p:cNvGrpSpPr/>
        <p:nvPr/>
      </p:nvGrpSpPr>
      <p:grpSpPr>
        <a:xfrm>
          <a:off x="0" y="0"/>
          <a:ext cx="0" cy="0"/>
          <a:chOff x="0" y="0"/>
          <a:chExt cx="0" cy="0"/>
        </a:xfrm>
      </p:grpSpPr>
      <p:sp>
        <p:nvSpPr>
          <p:cNvPr id="407" name="Google Shape;407;p50"/>
          <p:cNvSpPr txBox="1">
            <a:spLocks noGrp="1"/>
          </p:cNvSpPr>
          <p:nvPr>
            <p:ph type="ctrTitle"/>
          </p:nvPr>
        </p:nvSpPr>
        <p:spPr>
          <a:xfrm>
            <a:off x="2900867" y="689900"/>
            <a:ext cx="64100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666">
                <a:solidFill>
                  <a:schemeClr val="lt2"/>
                </a:solidFill>
                <a:latin typeface="Days One"/>
                <a:ea typeface="Days One"/>
                <a:cs typeface="Days One"/>
                <a:sym typeface="Days On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408" name="Google Shape;408;p50"/>
          <p:cNvSpPr txBox="1">
            <a:spLocks noGrp="1"/>
          </p:cNvSpPr>
          <p:nvPr>
            <p:ph type="subTitle" idx="1"/>
          </p:nvPr>
        </p:nvSpPr>
        <p:spPr>
          <a:xfrm>
            <a:off x="3233433" y="2171267"/>
            <a:ext cx="5725200" cy="1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Lato"/>
                <a:ea typeface="Lato"/>
                <a:cs typeface="Lato"/>
                <a:sym typeface="Lato"/>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409" name="Google Shape;409;p50"/>
          <p:cNvSpPr txBox="1"/>
          <p:nvPr/>
        </p:nvSpPr>
        <p:spPr>
          <a:xfrm>
            <a:off x="3699600" y="5356900"/>
            <a:ext cx="4792800" cy="756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400"/>
              </a:spcBef>
              <a:spcAft>
                <a:spcPts val="0"/>
              </a:spcAft>
              <a:buNone/>
            </a:pPr>
            <a:r>
              <a:rPr lang="en" sz="1467">
                <a:solidFill>
                  <a:schemeClr val="lt2"/>
                </a:solidFill>
                <a:latin typeface="Lato"/>
                <a:ea typeface="Lato"/>
                <a:cs typeface="Lato"/>
                <a:sym typeface="Lato"/>
              </a:rPr>
              <a:t>CREDITS: This presentation template was created by </a:t>
            </a:r>
            <a:r>
              <a:rPr lang="en" sz="1467" b="1">
                <a:solidFill>
                  <a:schemeClr val="lt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467">
                <a:solidFill>
                  <a:schemeClr val="lt2"/>
                </a:solidFill>
                <a:latin typeface="Lato"/>
                <a:ea typeface="Lato"/>
                <a:cs typeface="Lato"/>
                <a:sym typeface="Lato"/>
              </a:rPr>
              <a:t>, including icons by </a:t>
            </a:r>
            <a:r>
              <a:rPr lang="en" sz="1467" b="1">
                <a:solidFill>
                  <a:schemeClr val="lt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467">
                <a:solidFill>
                  <a:schemeClr val="lt2"/>
                </a:solidFill>
                <a:latin typeface="Lato"/>
                <a:ea typeface="Lato"/>
                <a:cs typeface="Lato"/>
                <a:sym typeface="Lato"/>
              </a:rPr>
              <a:t>, infographics &amp; images by </a:t>
            </a:r>
            <a:r>
              <a:rPr lang="en" sz="1467" b="1">
                <a:solidFill>
                  <a:schemeClr val="lt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467" b="1">
                <a:solidFill>
                  <a:schemeClr val="lt2"/>
                </a:solidFill>
                <a:latin typeface="Lato"/>
                <a:ea typeface="Lato"/>
                <a:cs typeface="Lato"/>
                <a:sym typeface="Lato"/>
              </a:rPr>
              <a:t> </a:t>
            </a:r>
            <a:endParaRPr sz="1467" b="1">
              <a:solidFill>
                <a:schemeClr val="lt2"/>
              </a:solidFill>
              <a:latin typeface="Lato"/>
              <a:ea typeface="Lato"/>
              <a:cs typeface="Lato"/>
              <a:sym typeface="Lato"/>
            </a:endParaRPr>
          </a:p>
        </p:txBody>
      </p:sp>
      <p:sp>
        <p:nvSpPr>
          <p:cNvPr id="410" name="Google Shape;410;p50"/>
          <p:cNvSpPr/>
          <p:nvPr/>
        </p:nvSpPr>
        <p:spPr>
          <a:xfrm>
            <a:off x="-2302799" y="135570"/>
            <a:ext cx="3844212" cy="385952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1" name="Google Shape;411;p50"/>
          <p:cNvSpPr/>
          <p:nvPr/>
        </p:nvSpPr>
        <p:spPr>
          <a:xfrm>
            <a:off x="10650667" y="2541370"/>
            <a:ext cx="3844212" cy="385952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9811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gradFill>
          <a:gsLst>
            <a:gs pos="0">
              <a:schemeClr val="accent1"/>
            </a:gs>
            <a:gs pos="79000">
              <a:schemeClr val="lt1"/>
            </a:gs>
            <a:gs pos="100000">
              <a:schemeClr val="accent6"/>
            </a:gs>
          </a:gsLst>
          <a:lin ang="18900044" scaled="0"/>
        </a:gra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8" name="Google Shape;38;p6"/>
          <p:cNvSpPr/>
          <p:nvPr/>
        </p:nvSpPr>
        <p:spPr>
          <a:xfrm rot="10800000">
            <a:off x="-514961" y="-681569"/>
            <a:ext cx="2936844" cy="343066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6"/>
          <p:cNvSpPr/>
          <p:nvPr/>
        </p:nvSpPr>
        <p:spPr>
          <a:xfrm>
            <a:off x="11006800" y="5665967"/>
            <a:ext cx="2455229" cy="246501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6"/>
          <p:cNvSpPr/>
          <p:nvPr/>
        </p:nvSpPr>
        <p:spPr>
          <a:xfrm rot="-925259">
            <a:off x="9066811" y="-699466"/>
            <a:ext cx="3712907" cy="4297303"/>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209183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Background">
    <p:bg>
      <p:bgPr>
        <a:gradFill>
          <a:gsLst>
            <a:gs pos="0">
              <a:schemeClr val="accent1"/>
            </a:gs>
            <a:gs pos="79000">
              <a:schemeClr val="lt1"/>
            </a:gs>
            <a:gs pos="100000">
              <a:schemeClr val="accent6"/>
            </a:gs>
          </a:gsLst>
          <a:lin ang="18900732" scaled="0"/>
        </a:gradFill>
        <a:effectLst/>
      </p:bgPr>
    </p:bg>
    <p:spTree>
      <p:nvGrpSpPr>
        <p:cNvPr id="1" name="Shape 412"/>
        <p:cNvGrpSpPr/>
        <p:nvPr/>
      </p:nvGrpSpPr>
      <p:grpSpPr>
        <a:xfrm>
          <a:off x="0" y="0"/>
          <a:ext cx="0" cy="0"/>
          <a:chOff x="0" y="0"/>
          <a:chExt cx="0" cy="0"/>
        </a:xfrm>
      </p:grpSpPr>
      <p:sp>
        <p:nvSpPr>
          <p:cNvPr id="413" name="Google Shape;413;p51"/>
          <p:cNvSpPr/>
          <p:nvPr/>
        </p:nvSpPr>
        <p:spPr>
          <a:xfrm>
            <a:off x="10464801" y="5320663"/>
            <a:ext cx="3352735" cy="336609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51"/>
          <p:cNvSpPr/>
          <p:nvPr/>
        </p:nvSpPr>
        <p:spPr>
          <a:xfrm rot="-5232539">
            <a:off x="8364712" y="-592487"/>
            <a:ext cx="3738520" cy="436714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51"/>
          <p:cNvSpPr/>
          <p:nvPr/>
        </p:nvSpPr>
        <p:spPr>
          <a:xfrm rot="8629168">
            <a:off x="-2079513" y="160575"/>
            <a:ext cx="5378247" cy="628286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509465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Background 1">
    <p:bg>
      <p:bgPr>
        <a:gradFill>
          <a:gsLst>
            <a:gs pos="0">
              <a:schemeClr val="accent1"/>
            </a:gs>
            <a:gs pos="79000">
              <a:schemeClr val="lt1"/>
            </a:gs>
            <a:gs pos="100000">
              <a:schemeClr val="accent6"/>
            </a:gs>
          </a:gsLst>
          <a:lin ang="18900732" scaled="0"/>
        </a:gradFill>
        <a:effectLst/>
      </p:bgPr>
    </p:bg>
    <p:spTree>
      <p:nvGrpSpPr>
        <p:cNvPr id="1" name="Shape 416"/>
        <p:cNvGrpSpPr/>
        <p:nvPr/>
      </p:nvGrpSpPr>
      <p:grpSpPr>
        <a:xfrm>
          <a:off x="0" y="0"/>
          <a:ext cx="0" cy="0"/>
          <a:chOff x="0" y="0"/>
          <a:chExt cx="0" cy="0"/>
        </a:xfrm>
      </p:grpSpPr>
      <p:sp>
        <p:nvSpPr>
          <p:cNvPr id="417" name="Google Shape;417;p52"/>
          <p:cNvSpPr/>
          <p:nvPr/>
        </p:nvSpPr>
        <p:spPr>
          <a:xfrm>
            <a:off x="9990801" y="-15493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52"/>
          <p:cNvSpPr/>
          <p:nvPr/>
        </p:nvSpPr>
        <p:spPr>
          <a:xfrm>
            <a:off x="-3554233" y="37199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52"/>
          <p:cNvSpPr/>
          <p:nvPr/>
        </p:nvSpPr>
        <p:spPr>
          <a:xfrm rot="1848319">
            <a:off x="8229688" y="3424816"/>
            <a:ext cx="4656533" cy="543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52"/>
          <p:cNvSpPr/>
          <p:nvPr/>
        </p:nvSpPr>
        <p:spPr>
          <a:xfrm rot="7003599" flipH="1">
            <a:off x="25578" y="-2137818"/>
            <a:ext cx="4656565" cy="543956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423619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21314961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25"/>
        <p:cNvGrpSpPr/>
        <p:nvPr/>
      </p:nvGrpSpPr>
      <p:grpSpPr>
        <a:xfrm>
          <a:off x="0" y="0"/>
          <a:ext cx="0" cy="0"/>
          <a:chOff x="0" y="0"/>
          <a:chExt cx="0" cy="0"/>
        </a:xfrm>
      </p:grpSpPr>
      <p:sp>
        <p:nvSpPr>
          <p:cNvPr id="426" name="Google Shape;426;p55"/>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26870950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30"/>
        <p:cNvGrpSpPr/>
        <p:nvPr/>
      </p:nvGrpSpPr>
      <p:grpSpPr>
        <a:xfrm>
          <a:off x="0" y="0"/>
          <a:ext cx="0" cy="0"/>
          <a:chOff x="0" y="0"/>
          <a:chExt cx="0" cy="0"/>
        </a:xfrm>
      </p:grpSpPr>
    </p:spTree>
    <p:extLst>
      <p:ext uri="{BB962C8B-B14F-4D97-AF65-F5344CB8AC3E}">
        <p14:creationId xmlns:p14="http://schemas.microsoft.com/office/powerpoint/2010/main" val="358432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8225607" y="2798197"/>
            <a:ext cx="4723479" cy="551772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7"/>
          <p:cNvSpPr/>
          <p:nvPr/>
        </p:nvSpPr>
        <p:spPr>
          <a:xfrm>
            <a:off x="10397200" y="-1208500"/>
            <a:ext cx="3268003" cy="328102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7"/>
          <p:cNvSpPr/>
          <p:nvPr/>
        </p:nvSpPr>
        <p:spPr>
          <a:xfrm rot="-2278797">
            <a:off x="-1755561" y="174781"/>
            <a:ext cx="3019136" cy="30020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7"/>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6" name="Google Shape;46;p7"/>
          <p:cNvSpPr txBox="1">
            <a:spLocks noGrp="1"/>
          </p:cNvSpPr>
          <p:nvPr>
            <p:ph type="body" idx="1"/>
          </p:nvPr>
        </p:nvSpPr>
        <p:spPr>
          <a:xfrm>
            <a:off x="960000" y="1609967"/>
            <a:ext cx="7301200" cy="3567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Font typeface="Lato"/>
              <a:buChar char="●"/>
              <a:defRPr sz="2133">
                <a:solidFill>
                  <a:schemeClr val="lt2"/>
                </a:solidFill>
                <a:latin typeface="Poppins"/>
                <a:ea typeface="Poppins"/>
                <a:cs typeface="Poppins"/>
                <a:sym typeface="Poppins"/>
              </a:defRPr>
            </a:lvl1pPr>
            <a:lvl2pPr marL="1219170" lvl="1" indent="-406390" rtl="0">
              <a:lnSpc>
                <a:spcPct val="115000"/>
              </a:lnSpc>
              <a:spcBef>
                <a:spcPts val="2133"/>
              </a:spcBef>
              <a:spcAft>
                <a:spcPts val="0"/>
              </a:spcAft>
              <a:buClr>
                <a:schemeClr val="lt2"/>
              </a:buClr>
              <a:buSzPts val="1200"/>
              <a:buFont typeface="Roboto Condensed Light"/>
              <a:buChar char="○"/>
              <a:defRPr>
                <a:solidFill>
                  <a:schemeClr val="lt2"/>
                </a:solidFill>
              </a:defRPr>
            </a:lvl2pPr>
            <a:lvl3pPr marL="1828754" lvl="2" indent="-406390" rtl="0">
              <a:lnSpc>
                <a:spcPct val="115000"/>
              </a:lnSpc>
              <a:spcBef>
                <a:spcPts val="0"/>
              </a:spcBef>
              <a:spcAft>
                <a:spcPts val="0"/>
              </a:spcAft>
              <a:buClr>
                <a:schemeClr val="lt2"/>
              </a:buClr>
              <a:buSzPts val="1200"/>
              <a:buFont typeface="Roboto Condensed Light"/>
              <a:buChar char="■"/>
              <a:defRPr>
                <a:solidFill>
                  <a:schemeClr val="lt2"/>
                </a:solidFill>
              </a:defRPr>
            </a:lvl3pPr>
            <a:lvl4pPr marL="2438339" lvl="3" indent="-406390" rtl="0">
              <a:lnSpc>
                <a:spcPct val="115000"/>
              </a:lnSpc>
              <a:spcBef>
                <a:spcPts val="0"/>
              </a:spcBef>
              <a:spcAft>
                <a:spcPts val="0"/>
              </a:spcAft>
              <a:buClr>
                <a:schemeClr val="lt2"/>
              </a:buClr>
              <a:buSzPts val="1200"/>
              <a:buFont typeface="Roboto Condensed Light"/>
              <a:buChar char="●"/>
              <a:defRPr>
                <a:solidFill>
                  <a:schemeClr val="lt2"/>
                </a:solidFill>
              </a:defRPr>
            </a:lvl4pPr>
            <a:lvl5pPr marL="3047924" lvl="4" indent="-406390" rtl="0">
              <a:lnSpc>
                <a:spcPct val="115000"/>
              </a:lnSpc>
              <a:spcBef>
                <a:spcPts val="0"/>
              </a:spcBef>
              <a:spcAft>
                <a:spcPts val="0"/>
              </a:spcAft>
              <a:buClr>
                <a:schemeClr val="lt2"/>
              </a:buClr>
              <a:buSzPts val="1200"/>
              <a:buFont typeface="Roboto Condensed Light"/>
              <a:buChar char="○"/>
              <a:defRPr>
                <a:solidFill>
                  <a:schemeClr val="lt2"/>
                </a:solidFill>
              </a:defRPr>
            </a:lvl5pPr>
            <a:lvl6pPr marL="3657509" lvl="5" indent="-406390" rtl="0">
              <a:lnSpc>
                <a:spcPct val="115000"/>
              </a:lnSpc>
              <a:spcBef>
                <a:spcPts val="0"/>
              </a:spcBef>
              <a:spcAft>
                <a:spcPts val="0"/>
              </a:spcAft>
              <a:buClr>
                <a:schemeClr val="lt2"/>
              </a:buClr>
              <a:buSzPts val="1200"/>
              <a:buFont typeface="Roboto Condensed Light"/>
              <a:buChar char="■"/>
              <a:defRPr>
                <a:solidFill>
                  <a:schemeClr val="lt2"/>
                </a:solidFill>
              </a:defRPr>
            </a:lvl6pPr>
            <a:lvl7pPr marL="4267093" lvl="6" indent="-406390" rtl="0">
              <a:lnSpc>
                <a:spcPct val="115000"/>
              </a:lnSpc>
              <a:spcBef>
                <a:spcPts val="0"/>
              </a:spcBef>
              <a:spcAft>
                <a:spcPts val="0"/>
              </a:spcAft>
              <a:buClr>
                <a:schemeClr val="lt2"/>
              </a:buClr>
              <a:buSzPts val="1200"/>
              <a:buFont typeface="Roboto Condensed Light"/>
              <a:buChar char="●"/>
              <a:defRPr>
                <a:solidFill>
                  <a:schemeClr val="lt2"/>
                </a:solidFill>
              </a:defRPr>
            </a:lvl7pPr>
            <a:lvl8pPr marL="4876678" lvl="7" indent="-406390" rtl="0">
              <a:lnSpc>
                <a:spcPct val="115000"/>
              </a:lnSpc>
              <a:spcBef>
                <a:spcPts val="0"/>
              </a:spcBef>
              <a:spcAft>
                <a:spcPts val="0"/>
              </a:spcAft>
              <a:buClr>
                <a:schemeClr val="lt2"/>
              </a:buClr>
              <a:buSzPts val="1200"/>
              <a:buFont typeface="Roboto Condensed Light"/>
              <a:buChar char="○"/>
              <a:defRPr>
                <a:solidFill>
                  <a:schemeClr val="lt2"/>
                </a:solidFill>
              </a:defRPr>
            </a:lvl8pPr>
            <a:lvl9pPr marL="5486263" lvl="8" indent="-406390" rtl="0">
              <a:lnSpc>
                <a:spcPct val="115000"/>
              </a:lnSpc>
              <a:spcBef>
                <a:spcPts val="0"/>
              </a:spcBef>
              <a:spcAft>
                <a:spcPts val="0"/>
              </a:spcAft>
              <a:buClr>
                <a:schemeClr val="lt2"/>
              </a:buClr>
              <a:buSzPts val="1200"/>
              <a:buFont typeface="Roboto Condensed Light"/>
              <a:buChar char="■"/>
              <a:defRPr>
                <a:solidFill>
                  <a:schemeClr val="lt2"/>
                </a:solidFill>
              </a:defRPr>
            </a:lvl9pPr>
          </a:lstStyle>
          <a:p>
            <a:pPr lvl="0"/>
            <a:r>
              <a:rPr lang="en-US"/>
              <a:t>Click to edit Master text styles</a:t>
            </a:r>
          </a:p>
        </p:txBody>
      </p:sp>
    </p:spTree>
    <p:extLst>
      <p:ext uri="{BB962C8B-B14F-4D97-AF65-F5344CB8AC3E}">
        <p14:creationId xmlns:p14="http://schemas.microsoft.com/office/powerpoint/2010/main" val="130273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gradFill>
          <a:gsLst>
            <a:gs pos="0">
              <a:schemeClr val="accent1"/>
            </a:gs>
            <a:gs pos="79000">
              <a:schemeClr val="lt1"/>
            </a:gs>
            <a:gs pos="100000">
              <a:schemeClr val="accent6"/>
            </a:gs>
          </a:gsLst>
          <a:lin ang="18900044" scaled="0"/>
        </a:gradFill>
        <a:effectLst/>
      </p:bgPr>
    </p:bg>
    <p:spTree>
      <p:nvGrpSpPr>
        <p:cNvPr id="1" name="Shape 47"/>
        <p:cNvGrpSpPr/>
        <p:nvPr/>
      </p:nvGrpSpPr>
      <p:grpSpPr>
        <a:xfrm>
          <a:off x="0" y="0"/>
          <a:ext cx="0" cy="0"/>
          <a:chOff x="0" y="0"/>
          <a:chExt cx="0" cy="0"/>
        </a:xfrm>
      </p:grpSpPr>
      <p:sp>
        <p:nvSpPr>
          <p:cNvPr id="48" name="Google Shape;48;p8"/>
          <p:cNvSpPr/>
          <p:nvPr/>
        </p:nvSpPr>
        <p:spPr>
          <a:xfrm rot="10800000" flipH="1">
            <a:off x="9508201"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8"/>
          <p:cNvSpPr/>
          <p:nvPr/>
        </p:nvSpPr>
        <p:spPr>
          <a:xfrm rot="10800000" flipH="1">
            <a:off x="-2843033"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8"/>
          <p:cNvSpPr/>
          <p:nvPr/>
        </p:nvSpPr>
        <p:spPr>
          <a:xfrm rot="9099793" flipH="1">
            <a:off x="9152149" y="-1284382"/>
            <a:ext cx="3738561" cy="436719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8"/>
          <p:cNvSpPr/>
          <p:nvPr/>
        </p:nvSpPr>
        <p:spPr>
          <a:xfrm rot="-1345006" flipH="1">
            <a:off x="-1244450" y="3008692"/>
            <a:ext cx="4656435" cy="54395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8"/>
          <p:cNvSpPr txBox="1">
            <a:spLocks noGrp="1"/>
          </p:cNvSpPr>
          <p:nvPr>
            <p:ph type="title"/>
          </p:nvPr>
        </p:nvSpPr>
        <p:spPr>
          <a:xfrm>
            <a:off x="1765400" y="1742800"/>
            <a:ext cx="86612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666">
                <a:solidFill>
                  <a:schemeClr val="lt2"/>
                </a:solidFill>
                <a:latin typeface="Days One"/>
                <a:ea typeface="Days One"/>
                <a:cs typeface="Days One"/>
                <a:sym typeface="Days One"/>
              </a:defRPr>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83385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8902415" y="-745771"/>
            <a:ext cx="3596763" cy="420155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9"/>
          <p:cNvSpPr/>
          <p:nvPr/>
        </p:nvSpPr>
        <p:spPr>
          <a:xfrm>
            <a:off x="10092400" y="5054667"/>
            <a:ext cx="3268003" cy="328102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9"/>
          <p:cNvSpPr/>
          <p:nvPr/>
        </p:nvSpPr>
        <p:spPr>
          <a:xfrm rot="1039056">
            <a:off x="-338917" y="-990122"/>
            <a:ext cx="2584769" cy="2570099"/>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9"/>
          <p:cNvSpPr txBox="1">
            <a:spLocks noGrp="1"/>
          </p:cNvSpPr>
          <p:nvPr>
            <p:ph type="title"/>
          </p:nvPr>
        </p:nvSpPr>
        <p:spPr>
          <a:xfrm>
            <a:off x="953467" y="3491567"/>
            <a:ext cx="6559200" cy="636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58" name="Google Shape;58;p9"/>
          <p:cNvSpPr txBox="1">
            <a:spLocks noGrp="1"/>
          </p:cNvSpPr>
          <p:nvPr>
            <p:ph type="subTitle" idx="1"/>
          </p:nvPr>
        </p:nvSpPr>
        <p:spPr>
          <a:xfrm>
            <a:off x="953467" y="4620533"/>
            <a:ext cx="6621600" cy="152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8822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chemeClr val="accent1"/>
            </a:gs>
            <a:gs pos="79000">
              <a:schemeClr val="lt1"/>
            </a:gs>
            <a:gs pos="100000">
              <a:schemeClr val="accent6"/>
            </a:gs>
          </a:gsLst>
          <a:lin ang="18900732" scaled="0"/>
        </a:gradFill>
        <a:effectLst/>
      </p:bgPr>
    </p:bg>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960000" y="765367"/>
            <a:ext cx="10272000" cy="1189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61" name="Google Shape;61;p10"/>
          <p:cNvSpPr/>
          <p:nvPr/>
        </p:nvSpPr>
        <p:spPr>
          <a:xfrm rot="10800000" flipH="1">
            <a:off x="9279301" y="49510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403173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extLst>
      <p:ext uri="{BB962C8B-B14F-4D97-AF65-F5344CB8AC3E}">
        <p14:creationId xmlns:p14="http://schemas.microsoft.com/office/powerpoint/2010/main" val="4279023784"/>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 id="2147483716" r:id="rId42"/>
    <p:sldLayoutId id="2147483717" r:id="rId43"/>
    <p:sldLayoutId id="2147483718" r:id="rId44"/>
    <p:sldLayoutId id="2147483719" r:id="rId45"/>
    <p:sldLayoutId id="2147483720" r:id="rId46"/>
    <p:sldLayoutId id="2147483721" r:id="rId47"/>
    <p:sldLayoutId id="2147483722" r:id="rId48"/>
    <p:sldLayoutId id="2147483723" r:id="rId49"/>
    <p:sldLayoutId id="2147483724" r:id="rId50"/>
    <p:sldLayoutId id="2147483725" r:id="rId5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23" name="Google Shape;423;p5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620785009"/>
      </p:ext>
    </p:extLst>
  </p:cSld>
  <p:clrMap bg1="lt1" tx1="dk1" bg2="dk2" tx2="lt2" accent1="accent1" accent2="accent2" accent3="accent3" accent4="accent4" accent5="accent5" accent6="accent6" hlink="hlink" folHlink="folHlink"/>
  <p:sldLayoutIdLst>
    <p:sldLayoutId id="2147483727" r:id="rId1"/>
    <p:sldLayoutId id="2147483728"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7"/>
        <p:cNvGrpSpPr/>
        <p:nvPr/>
      </p:nvGrpSpPr>
      <p:grpSpPr>
        <a:xfrm>
          <a:off x="0" y="0"/>
          <a:ext cx="0" cy="0"/>
          <a:chOff x="0" y="0"/>
          <a:chExt cx="0" cy="0"/>
        </a:xfrm>
      </p:grpSpPr>
      <p:sp>
        <p:nvSpPr>
          <p:cNvPr id="428" name="Google Shape;428;p5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9" name="Google Shape;429;p5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016953905"/>
      </p:ext>
    </p:extLst>
  </p:cSld>
  <p:clrMap bg1="lt1" tx1="dk1" bg2="dk2" tx2="lt2" accent1="accent1" accent2="accent2" accent3="accent3" accent4="accent4" accent5="accent5" accent6="accent6" hlink="hlink" folHlink="folHlink"/>
  <p:sldLayoutIdLst>
    <p:sldLayoutId id="2147483730"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F6DA-8E27-DBB5-679A-44BDB84DD2B0}"/>
              </a:ext>
            </a:extLst>
          </p:cNvPr>
          <p:cNvSpPr>
            <a:spLocks noGrp="1"/>
          </p:cNvSpPr>
          <p:nvPr>
            <p:ph type="ctrTitle"/>
          </p:nvPr>
        </p:nvSpPr>
        <p:spPr/>
        <p:txBody>
          <a:bodyPr/>
          <a:lstStyle/>
          <a:p>
            <a:r>
              <a:rPr lang="en-US"/>
              <a:t>IoT Simulation, Analysis, and Security Attack</a:t>
            </a:r>
          </a:p>
        </p:txBody>
      </p:sp>
      <p:sp>
        <p:nvSpPr>
          <p:cNvPr id="3" name="Subtitle 2">
            <a:extLst>
              <a:ext uri="{FF2B5EF4-FFF2-40B4-BE49-F238E27FC236}">
                <a16:creationId xmlns:a16="http://schemas.microsoft.com/office/drawing/2014/main" id="{69DF44BC-12A3-ECEF-79CF-178D9B7ADAD4}"/>
              </a:ext>
            </a:extLst>
          </p:cNvPr>
          <p:cNvSpPr>
            <a:spLocks noGrp="1"/>
          </p:cNvSpPr>
          <p:nvPr>
            <p:ph type="subTitle" idx="1"/>
          </p:nvPr>
        </p:nvSpPr>
        <p:spPr/>
        <p:txBody>
          <a:bodyPr/>
          <a:lstStyle/>
          <a:p>
            <a:r>
              <a:rPr lang="en-US"/>
              <a:t>Information Security Project Report</a:t>
            </a:r>
          </a:p>
        </p:txBody>
      </p:sp>
      <p:sp>
        <p:nvSpPr>
          <p:cNvPr id="6" name="TextBox 5">
            <a:extLst>
              <a:ext uri="{FF2B5EF4-FFF2-40B4-BE49-F238E27FC236}">
                <a16:creationId xmlns:a16="http://schemas.microsoft.com/office/drawing/2014/main" id="{DF831217-F06E-55E1-D7C4-BEC688F92467}"/>
              </a:ext>
            </a:extLst>
          </p:cNvPr>
          <p:cNvSpPr txBox="1"/>
          <p:nvPr/>
        </p:nvSpPr>
        <p:spPr>
          <a:xfrm>
            <a:off x="8416412" y="5575341"/>
            <a:ext cx="3775588" cy="861774"/>
          </a:xfrm>
          <a:prstGeom prst="rect">
            <a:avLst/>
          </a:prstGeom>
          <a:noFill/>
        </p:spPr>
        <p:txBody>
          <a:bodyPr wrap="square">
            <a:spAutoFit/>
          </a:bodyPr>
          <a:lstStyle/>
          <a:p>
            <a:r>
              <a:rPr lang="en-US" sz="1600" i="1" dirty="0"/>
              <a:t>Suresh Maheshwari (BAI-23S-006)</a:t>
            </a:r>
          </a:p>
          <a:p>
            <a:r>
              <a:rPr lang="en-US" sz="1600" i="1" dirty="0"/>
              <a:t>Sameer Javed (BAI-23S-007)</a:t>
            </a:r>
          </a:p>
          <a:p>
            <a:r>
              <a:rPr lang="en-US" sz="1600" i="1" dirty="0"/>
              <a:t>Bhawan </a:t>
            </a:r>
            <a:r>
              <a:rPr lang="en-US" sz="1600" i="1" dirty="0" err="1"/>
              <a:t>Dhera</a:t>
            </a:r>
            <a:r>
              <a:rPr lang="en-US" sz="1600" i="1" dirty="0"/>
              <a:t> (BAI-23S-049)</a:t>
            </a:r>
          </a:p>
        </p:txBody>
      </p:sp>
    </p:spTree>
    <p:extLst>
      <p:ext uri="{BB962C8B-B14F-4D97-AF65-F5344CB8AC3E}">
        <p14:creationId xmlns:p14="http://schemas.microsoft.com/office/powerpoint/2010/main" val="357441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EE06-B032-6055-DF44-2DAC589A00F6}"/>
              </a:ext>
            </a:extLst>
          </p:cNvPr>
          <p:cNvSpPr>
            <a:spLocks noGrp="1"/>
          </p:cNvSpPr>
          <p:nvPr>
            <p:ph type="title"/>
          </p:nvPr>
        </p:nvSpPr>
        <p:spPr/>
        <p:txBody>
          <a:bodyPr/>
          <a:lstStyle/>
          <a:p>
            <a:r>
              <a:rPr lang="en-US"/>
              <a:t>Automation of IoT Devices - Parking Section</a:t>
            </a:r>
          </a:p>
        </p:txBody>
      </p:sp>
      <p:sp>
        <p:nvSpPr>
          <p:cNvPr id="3" name="Text Placeholder 2">
            <a:extLst>
              <a:ext uri="{FF2B5EF4-FFF2-40B4-BE49-F238E27FC236}">
                <a16:creationId xmlns:a16="http://schemas.microsoft.com/office/drawing/2014/main" id="{B898C88F-53FE-3C7F-9F73-26306A9E88E0}"/>
              </a:ext>
            </a:extLst>
          </p:cNvPr>
          <p:cNvSpPr>
            <a:spLocks noGrp="1"/>
          </p:cNvSpPr>
          <p:nvPr>
            <p:ph type="body" idx="1"/>
          </p:nvPr>
        </p:nvSpPr>
        <p:spPr/>
        <p:txBody>
          <a:bodyPr/>
          <a:lstStyle/>
          <a:p>
            <a:r>
              <a:rPr lang="en-US"/>
              <a:t>Garage Door Automation:</a:t>
            </a:r>
          </a:p>
          <a:p>
            <a:r>
              <a:rPr lang="en-US"/>
              <a:t>IF car motion detected THEN GarageDoor = OPEN</a:t>
            </a:r>
          </a:p>
          <a:p>
            <a:endParaRPr lang="en-US"/>
          </a:p>
          <a:p>
            <a:r>
              <a:rPr lang="en-US"/>
              <a:t>Siren Automation:</a:t>
            </a:r>
          </a:p>
          <a:p>
            <a:r>
              <a:rPr lang="en-US"/>
              <a:t>IF SolarPanelEnergy &gt; 50 WH THEN Siren = ON</a:t>
            </a:r>
          </a:p>
        </p:txBody>
      </p:sp>
    </p:spTree>
    <p:extLst>
      <p:ext uri="{BB962C8B-B14F-4D97-AF65-F5344CB8AC3E}">
        <p14:creationId xmlns:p14="http://schemas.microsoft.com/office/powerpoint/2010/main" val="92254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2777-6964-4F47-6D2A-F46B7DE472DF}"/>
              </a:ext>
            </a:extLst>
          </p:cNvPr>
          <p:cNvSpPr>
            <a:spLocks noGrp="1"/>
          </p:cNvSpPr>
          <p:nvPr>
            <p:ph type="title"/>
          </p:nvPr>
        </p:nvSpPr>
        <p:spPr/>
        <p:txBody>
          <a:bodyPr/>
          <a:lstStyle/>
          <a:p>
            <a:r>
              <a:rPr lang="en-US"/>
              <a:t>Central Device</a:t>
            </a:r>
          </a:p>
        </p:txBody>
      </p:sp>
      <p:sp>
        <p:nvSpPr>
          <p:cNvPr id="3" name="Text Placeholder 2">
            <a:extLst>
              <a:ext uri="{FF2B5EF4-FFF2-40B4-BE49-F238E27FC236}">
                <a16:creationId xmlns:a16="http://schemas.microsoft.com/office/drawing/2014/main" id="{8F77407D-4147-0AAD-37F6-E7EEB59E4ECD}"/>
              </a:ext>
            </a:extLst>
          </p:cNvPr>
          <p:cNvSpPr>
            <a:spLocks noGrp="1"/>
          </p:cNvSpPr>
          <p:nvPr>
            <p:ph type="body" idx="1"/>
          </p:nvPr>
        </p:nvSpPr>
        <p:spPr/>
        <p:txBody>
          <a:bodyPr/>
          <a:lstStyle/>
          <a:p>
            <a:r>
              <a:rPr lang="en-US"/>
              <a:t>• Home Gateway: Acts as the backbone for IoT, handling internet access, device traffic, and security.</a:t>
            </a:r>
          </a:p>
        </p:txBody>
      </p:sp>
    </p:spTree>
    <p:extLst>
      <p:ext uri="{BB962C8B-B14F-4D97-AF65-F5344CB8AC3E}">
        <p14:creationId xmlns:p14="http://schemas.microsoft.com/office/powerpoint/2010/main" val="290896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8B4C-31F2-0011-387E-0D660FE54E33}"/>
              </a:ext>
            </a:extLst>
          </p:cNvPr>
          <p:cNvSpPr>
            <a:spLocks noGrp="1"/>
          </p:cNvSpPr>
          <p:nvPr>
            <p:ph type="title"/>
          </p:nvPr>
        </p:nvSpPr>
        <p:spPr/>
        <p:txBody>
          <a:bodyPr/>
          <a:lstStyle/>
          <a:p>
            <a:r>
              <a:rPr lang="en-US"/>
              <a:t>Detailed Discussion</a:t>
            </a:r>
          </a:p>
        </p:txBody>
      </p:sp>
      <p:sp>
        <p:nvSpPr>
          <p:cNvPr id="3" name="Text Placeholder 2">
            <a:extLst>
              <a:ext uri="{FF2B5EF4-FFF2-40B4-BE49-F238E27FC236}">
                <a16:creationId xmlns:a16="http://schemas.microsoft.com/office/drawing/2014/main" id="{2998FA0D-3D32-1868-A5C2-FA33F948CD10}"/>
              </a:ext>
            </a:extLst>
          </p:cNvPr>
          <p:cNvSpPr>
            <a:spLocks noGrp="1"/>
          </p:cNvSpPr>
          <p:nvPr>
            <p:ph type="body" idx="1"/>
          </p:nvPr>
        </p:nvSpPr>
        <p:spPr/>
        <p:txBody>
          <a:bodyPr/>
          <a:lstStyle/>
          <a:p>
            <a:r>
              <a:rPr lang="en-US"/>
              <a:t>• Automating devices in the cafeteria and staff sections based on conditions.</a:t>
            </a:r>
          </a:p>
          <a:p>
            <a:r>
              <a:rPr lang="en-US"/>
              <a:t>• Using the solar panel for power and integrating it with other devices.</a:t>
            </a:r>
          </a:p>
          <a:p>
            <a:r>
              <a:rPr lang="en-US"/>
              <a:t>• Utilizing the Home Gateway for managing IoT operations.</a:t>
            </a:r>
          </a:p>
        </p:txBody>
      </p:sp>
    </p:spTree>
    <p:extLst>
      <p:ext uri="{BB962C8B-B14F-4D97-AF65-F5344CB8AC3E}">
        <p14:creationId xmlns:p14="http://schemas.microsoft.com/office/powerpoint/2010/main" val="292786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55A4-1C9D-804C-C8B8-06D3D3DD9A61}"/>
              </a:ext>
            </a:extLst>
          </p:cNvPr>
          <p:cNvSpPr>
            <a:spLocks noGrp="1"/>
          </p:cNvSpPr>
          <p:nvPr>
            <p:ph type="title"/>
          </p:nvPr>
        </p:nvSpPr>
        <p:spPr/>
        <p:txBody>
          <a:bodyPr/>
          <a:lstStyle/>
          <a:p>
            <a:r>
              <a:rPr lang="en-US"/>
              <a:t>Performing Security Attack - MITM</a:t>
            </a:r>
          </a:p>
        </p:txBody>
      </p:sp>
      <p:sp>
        <p:nvSpPr>
          <p:cNvPr id="3" name="Text Placeholder 2">
            <a:extLst>
              <a:ext uri="{FF2B5EF4-FFF2-40B4-BE49-F238E27FC236}">
                <a16:creationId xmlns:a16="http://schemas.microsoft.com/office/drawing/2014/main" id="{11824A86-C7FD-BB69-27BC-8C5F5CD03102}"/>
              </a:ext>
            </a:extLst>
          </p:cNvPr>
          <p:cNvSpPr>
            <a:spLocks noGrp="1"/>
          </p:cNvSpPr>
          <p:nvPr>
            <p:ph type="body" idx="1"/>
          </p:nvPr>
        </p:nvSpPr>
        <p:spPr/>
        <p:txBody>
          <a:bodyPr/>
          <a:lstStyle/>
          <a:p>
            <a:r>
              <a:rPr lang="en-US"/>
              <a:t>• Introduction: MITM attack intercepts and alters communication.</a:t>
            </a:r>
          </a:p>
          <a:p>
            <a:r>
              <a:rPr lang="en-US"/>
              <a:t>• Spoofing with ARP in Packet Tracer: Using ARP -a and ARP -s commands.</a:t>
            </a:r>
          </a:p>
          <a:p>
            <a:r>
              <a:rPr lang="en-US"/>
              <a:t>• Sniffing the traffic: Adding a sniffer to monitor and manipulate data packets.</a:t>
            </a:r>
          </a:p>
        </p:txBody>
      </p:sp>
    </p:spTree>
    <p:extLst>
      <p:ext uri="{BB962C8B-B14F-4D97-AF65-F5344CB8AC3E}">
        <p14:creationId xmlns:p14="http://schemas.microsoft.com/office/powerpoint/2010/main" val="259284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0A13-164E-723F-E8D0-A83E73F68E6C}"/>
              </a:ext>
            </a:extLst>
          </p:cNvPr>
          <p:cNvSpPr>
            <a:spLocks noGrp="1"/>
          </p:cNvSpPr>
          <p:nvPr>
            <p:ph type="title"/>
          </p:nvPr>
        </p:nvSpPr>
        <p:spPr/>
        <p:txBody>
          <a:bodyPr/>
          <a:lstStyle/>
          <a:p>
            <a:r>
              <a:rPr lang="en-US"/>
              <a:t>Performing Security Attack - DoS</a:t>
            </a:r>
          </a:p>
        </p:txBody>
      </p:sp>
      <p:sp>
        <p:nvSpPr>
          <p:cNvPr id="3" name="Text Placeholder 2">
            <a:extLst>
              <a:ext uri="{FF2B5EF4-FFF2-40B4-BE49-F238E27FC236}">
                <a16:creationId xmlns:a16="http://schemas.microsoft.com/office/drawing/2014/main" id="{655D3C74-0C27-C3B4-41C4-F96982378CF2}"/>
              </a:ext>
            </a:extLst>
          </p:cNvPr>
          <p:cNvSpPr>
            <a:spLocks noGrp="1"/>
          </p:cNvSpPr>
          <p:nvPr>
            <p:ph type="body" idx="1"/>
          </p:nvPr>
        </p:nvSpPr>
        <p:spPr/>
        <p:txBody>
          <a:bodyPr/>
          <a:lstStyle/>
          <a:p>
            <a:r>
              <a:rPr lang="en-US"/>
              <a:t>• ICMP Flood Attack: Sending continuous ping requests to overwhelm the home gateway.</a:t>
            </a:r>
          </a:p>
          <a:p>
            <a:r>
              <a:rPr lang="en-US"/>
              <a:t>• Monitoring the effect: Using sniffers and web interface to observe the impact on performance.</a:t>
            </a:r>
          </a:p>
        </p:txBody>
      </p:sp>
    </p:spTree>
    <p:extLst>
      <p:ext uri="{BB962C8B-B14F-4D97-AF65-F5344CB8AC3E}">
        <p14:creationId xmlns:p14="http://schemas.microsoft.com/office/powerpoint/2010/main" val="111642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4EB1-DA1D-323B-B0CB-563F758DC060}"/>
              </a:ext>
            </a:extLst>
          </p:cNvPr>
          <p:cNvSpPr>
            <a:spLocks noGrp="1"/>
          </p:cNvSpPr>
          <p:nvPr>
            <p:ph type="title"/>
          </p:nvPr>
        </p:nvSpPr>
        <p:spPr/>
        <p:txBody>
          <a:bodyPr/>
          <a:lstStyle/>
          <a:p>
            <a:r>
              <a:rPr lang="en-US"/>
              <a:t>Analysis for Preventing Security Attacks</a:t>
            </a:r>
          </a:p>
        </p:txBody>
      </p:sp>
      <p:sp>
        <p:nvSpPr>
          <p:cNvPr id="3" name="Text Placeholder 2">
            <a:extLst>
              <a:ext uri="{FF2B5EF4-FFF2-40B4-BE49-F238E27FC236}">
                <a16:creationId xmlns:a16="http://schemas.microsoft.com/office/drawing/2014/main" id="{C871F8D1-49BB-70AA-081B-388E5FA3D611}"/>
              </a:ext>
            </a:extLst>
          </p:cNvPr>
          <p:cNvSpPr>
            <a:spLocks noGrp="1"/>
          </p:cNvSpPr>
          <p:nvPr>
            <p:ph type="body" idx="1"/>
          </p:nvPr>
        </p:nvSpPr>
        <p:spPr/>
        <p:txBody>
          <a:bodyPr>
            <a:normAutofit/>
          </a:bodyPr>
          <a:lstStyle/>
          <a:p>
            <a:r>
              <a:rPr lang="en-US"/>
              <a:t>Mitigating MITM Attacks:</a:t>
            </a:r>
          </a:p>
          <a:p>
            <a:r>
              <a:rPr lang="en-US"/>
              <a:t>• Secure Communication Protocols</a:t>
            </a:r>
          </a:p>
          <a:p>
            <a:r>
              <a:rPr lang="en-US"/>
              <a:t>• Network Segmentation</a:t>
            </a:r>
          </a:p>
          <a:p>
            <a:r>
              <a:rPr lang="en-US"/>
              <a:t>• Regular Software Updates</a:t>
            </a:r>
          </a:p>
          <a:p>
            <a:r>
              <a:rPr lang="en-US"/>
              <a:t>• Strong Authentication</a:t>
            </a:r>
          </a:p>
          <a:p>
            <a:r>
              <a:rPr lang="en-US"/>
              <a:t>• ARP Spoofing Detection</a:t>
            </a:r>
          </a:p>
          <a:p>
            <a:endParaRPr lang="en-US"/>
          </a:p>
          <a:p>
            <a:r>
              <a:rPr lang="en-US"/>
              <a:t>Preventing DoS Attacks:</a:t>
            </a:r>
          </a:p>
          <a:p>
            <a:r>
              <a:rPr lang="en-US"/>
              <a:t>• Rate Limiting</a:t>
            </a:r>
          </a:p>
          <a:p>
            <a:r>
              <a:rPr lang="en-US"/>
              <a:t>• Firewall Configuration</a:t>
            </a:r>
          </a:p>
          <a:p>
            <a:r>
              <a:rPr lang="en-US"/>
              <a:t>• Intrusion Detection Systems (IDS)</a:t>
            </a:r>
          </a:p>
          <a:p>
            <a:r>
              <a:rPr lang="en-US"/>
              <a:t>• Traffic Analysis</a:t>
            </a:r>
          </a:p>
        </p:txBody>
      </p:sp>
    </p:spTree>
    <p:extLst>
      <p:ext uri="{BB962C8B-B14F-4D97-AF65-F5344CB8AC3E}">
        <p14:creationId xmlns:p14="http://schemas.microsoft.com/office/powerpoint/2010/main" val="60012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77AB-A59C-0E54-F9FF-7A7D8F0656FD}"/>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C3E2003A-3F26-1404-5089-8C38CD6A708D}"/>
              </a:ext>
            </a:extLst>
          </p:cNvPr>
          <p:cNvSpPr>
            <a:spLocks noGrp="1"/>
          </p:cNvSpPr>
          <p:nvPr>
            <p:ph type="body" idx="1"/>
          </p:nvPr>
        </p:nvSpPr>
        <p:spPr/>
        <p:txBody>
          <a:bodyPr/>
          <a:lstStyle/>
          <a:p>
            <a:r>
              <a:rPr lang="en-US"/>
              <a:t>In this IoT project, we simulated a Smart Office environment using Cisco Packet Tracer, implemented various IoT devices, and examined their functionalities. By performing security attacks such as MITM and DoS, we identified vulnerabilities and explored methods to prevent such attacks. Through proper configuration, regular updates, and robust security measures, we can significantly enhance the security and efficiency of IoT systems in a smart office setup.</a:t>
            </a:r>
          </a:p>
        </p:txBody>
      </p:sp>
    </p:spTree>
    <p:extLst>
      <p:ext uri="{BB962C8B-B14F-4D97-AF65-F5344CB8AC3E}">
        <p14:creationId xmlns:p14="http://schemas.microsoft.com/office/powerpoint/2010/main" val="28698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0D2B-172B-A205-B701-3D7B9D5C89C8}"/>
              </a:ext>
            </a:extLst>
          </p:cNvPr>
          <p:cNvSpPr>
            <a:spLocks noGrp="1"/>
          </p:cNvSpPr>
          <p:nvPr>
            <p:ph type="title"/>
          </p:nvPr>
        </p:nvSpPr>
        <p:spPr/>
        <p:txBody>
          <a:bodyPr/>
          <a:lstStyle/>
          <a:p>
            <a:r>
              <a:rPr lang="en-US"/>
              <a:t>Introduction</a:t>
            </a:r>
          </a:p>
        </p:txBody>
      </p:sp>
      <p:sp>
        <p:nvSpPr>
          <p:cNvPr id="3" name="Text Placeholder 2">
            <a:extLst>
              <a:ext uri="{FF2B5EF4-FFF2-40B4-BE49-F238E27FC236}">
                <a16:creationId xmlns:a16="http://schemas.microsoft.com/office/drawing/2014/main" id="{FFDD0629-0EE8-71F9-F31B-5283CE853243}"/>
              </a:ext>
            </a:extLst>
          </p:cNvPr>
          <p:cNvSpPr>
            <a:spLocks noGrp="1"/>
          </p:cNvSpPr>
          <p:nvPr>
            <p:ph type="body" idx="1"/>
          </p:nvPr>
        </p:nvSpPr>
        <p:spPr/>
        <p:txBody>
          <a:bodyPr/>
          <a:lstStyle/>
          <a:p>
            <a:r>
              <a:rPr lang="en-US"/>
              <a:t>The Internet of Things (IoT) refers to the network of interconnected devices embedded with sensors, software, and other technologies, enabling them to collect and exchange data over the internet.</a:t>
            </a:r>
          </a:p>
        </p:txBody>
      </p:sp>
    </p:spTree>
    <p:extLst>
      <p:ext uri="{BB962C8B-B14F-4D97-AF65-F5344CB8AC3E}">
        <p14:creationId xmlns:p14="http://schemas.microsoft.com/office/powerpoint/2010/main" val="425226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D482-09A0-E4A8-BC2A-CFCF62398811}"/>
              </a:ext>
            </a:extLst>
          </p:cNvPr>
          <p:cNvSpPr>
            <a:spLocks noGrp="1"/>
          </p:cNvSpPr>
          <p:nvPr>
            <p:ph type="title"/>
          </p:nvPr>
        </p:nvSpPr>
        <p:spPr/>
        <p:txBody>
          <a:bodyPr/>
          <a:lstStyle/>
          <a:p>
            <a:r>
              <a:rPr lang="en-US"/>
              <a:t>Software and Technology Used</a:t>
            </a:r>
          </a:p>
        </p:txBody>
      </p:sp>
      <p:sp>
        <p:nvSpPr>
          <p:cNvPr id="3" name="Text Placeholder 2">
            <a:extLst>
              <a:ext uri="{FF2B5EF4-FFF2-40B4-BE49-F238E27FC236}">
                <a16:creationId xmlns:a16="http://schemas.microsoft.com/office/drawing/2014/main" id="{D936C489-7D76-B159-5780-C644819195C3}"/>
              </a:ext>
            </a:extLst>
          </p:cNvPr>
          <p:cNvSpPr>
            <a:spLocks noGrp="1"/>
          </p:cNvSpPr>
          <p:nvPr>
            <p:ph type="body" idx="1"/>
          </p:nvPr>
        </p:nvSpPr>
        <p:spPr/>
        <p:txBody>
          <a:bodyPr/>
          <a:lstStyle/>
          <a:p>
            <a:r>
              <a:rPr lang="en-US"/>
              <a:t>• We have used Cisco Packet Tracer for Simulation.</a:t>
            </a:r>
          </a:p>
          <a:p>
            <a:r>
              <a:rPr lang="en-US"/>
              <a:t>• Used Packet Tracer to perform security attack.</a:t>
            </a:r>
          </a:p>
          <a:p>
            <a:r>
              <a:rPr lang="en-US"/>
              <a:t>• Discussed analysis structurally.</a:t>
            </a:r>
          </a:p>
        </p:txBody>
      </p:sp>
    </p:spTree>
    <p:extLst>
      <p:ext uri="{BB962C8B-B14F-4D97-AF65-F5344CB8AC3E}">
        <p14:creationId xmlns:p14="http://schemas.microsoft.com/office/powerpoint/2010/main" val="394263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742C-C1EF-B907-548D-6D6F41B96CC8}"/>
              </a:ext>
            </a:extLst>
          </p:cNvPr>
          <p:cNvSpPr>
            <a:spLocks noGrp="1"/>
          </p:cNvSpPr>
          <p:nvPr>
            <p:ph type="title"/>
          </p:nvPr>
        </p:nvSpPr>
        <p:spPr/>
        <p:txBody>
          <a:bodyPr/>
          <a:lstStyle/>
          <a:p>
            <a:r>
              <a:rPr lang="en-US"/>
              <a:t>Smart Office</a:t>
            </a:r>
          </a:p>
        </p:txBody>
      </p:sp>
      <p:sp>
        <p:nvSpPr>
          <p:cNvPr id="3" name="Text Placeholder 2">
            <a:extLst>
              <a:ext uri="{FF2B5EF4-FFF2-40B4-BE49-F238E27FC236}">
                <a16:creationId xmlns:a16="http://schemas.microsoft.com/office/drawing/2014/main" id="{C4627406-9BC9-60A5-8AC3-FB9C991E3C01}"/>
              </a:ext>
            </a:extLst>
          </p:cNvPr>
          <p:cNvSpPr>
            <a:spLocks noGrp="1"/>
          </p:cNvSpPr>
          <p:nvPr>
            <p:ph type="body" idx="1"/>
          </p:nvPr>
        </p:nvSpPr>
        <p:spPr/>
        <p:txBody>
          <a:bodyPr/>
          <a:lstStyle/>
          <a:p>
            <a:r>
              <a:rPr lang="en-US"/>
              <a:t>We have chosen a Smart Office system for our project, divided into 3 sections: Cafeteria, Staff Section, Parking Section, and Server Section.</a:t>
            </a:r>
          </a:p>
        </p:txBody>
      </p:sp>
    </p:spTree>
    <p:extLst>
      <p:ext uri="{BB962C8B-B14F-4D97-AF65-F5344CB8AC3E}">
        <p14:creationId xmlns:p14="http://schemas.microsoft.com/office/powerpoint/2010/main" val="112854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65ED-29B5-C36F-2C70-7F9953954576}"/>
              </a:ext>
            </a:extLst>
          </p:cNvPr>
          <p:cNvSpPr>
            <a:spLocks noGrp="1"/>
          </p:cNvSpPr>
          <p:nvPr>
            <p:ph type="title"/>
          </p:nvPr>
        </p:nvSpPr>
        <p:spPr/>
        <p:txBody>
          <a:bodyPr/>
          <a:lstStyle/>
          <a:p>
            <a:r>
              <a:rPr lang="en-US"/>
              <a:t>Simulation of Smart Office - Cafeteria Section</a:t>
            </a:r>
          </a:p>
        </p:txBody>
      </p:sp>
      <p:sp>
        <p:nvSpPr>
          <p:cNvPr id="3" name="Text Placeholder 2">
            <a:extLst>
              <a:ext uri="{FF2B5EF4-FFF2-40B4-BE49-F238E27FC236}">
                <a16:creationId xmlns:a16="http://schemas.microsoft.com/office/drawing/2014/main" id="{C7C8FF86-8AEF-C49F-13C1-FCFBA224B747}"/>
              </a:ext>
            </a:extLst>
          </p:cNvPr>
          <p:cNvSpPr>
            <a:spLocks noGrp="1"/>
          </p:cNvSpPr>
          <p:nvPr>
            <p:ph type="body" idx="1"/>
          </p:nvPr>
        </p:nvSpPr>
        <p:spPr/>
        <p:txBody>
          <a:bodyPr/>
          <a:lstStyle/>
          <a:p>
            <a:pPr marL="0" indent="0">
              <a:buNone/>
            </a:pPr>
            <a:r>
              <a:rPr lang="en-US" dirty="0"/>
              <a:t>• Fan: For cooling in the cafeteria.</a:t>
            </a:r>
          </a:p>
          <a:p>
            <a:pPr marL="0" indent="0">
              <a:buNone/>
            </a:pPr>
            <a:r>
              <a:rPr lang="en-US" dirty="0"/>
              <a:t>• Portable Music Player: For announcements or music.</a:t>
            </a:r>
          </a:p>
          <a:p>
            <a:pPr marL="0" indent="0">
              <a:buNone/>
            </a:pPr>
            <a:r>
              <a:rPr lang="en-US" dirty="0"/>
              <a:t>• Humidity Monitor: Monitoring humidity.</a:t>
            </a:r>
          </a:p>
          <a:p>
            <a:pPr marL="0" indent="0">
              <a:buNone/>
            </a:pPr>
            <a:r>
              <a:rPr lang="en-US" dirty="0"/>
              <a:t>• Humidifier: Adding moisture to the air.</a:t>
            </a:r>
          </a:p>
          <a:p>
            <a:pPr marL="0" indent="0">
              <a:buNone/>
            </a:pPr>
            <a:r>
              <a:rPr lang="en-US" dirty="0"/>
              <a:t>• Coffee Maker: For breaks.</a:t>
            </a:r>
          </a:p>
          <a:p>
            <a:pPr marL="0" indent="0">
              <a:buNone/>
            </a:pPr>
            <a:r>
              <a:rPr lang="en-US" dirty="0"/>
              <a:t>• Air Conditioner: For cooling.</a:t>
            </a:r>
          </a:p>
        </p:txBody>
      </p:sp>
    </p:spTree>
    <p:extLst>
      <p:ext uri="{BB962C8B-B14F-4D97-AF65-F5344CB8AC3E}">
        <p14:creationId xmlns:p14="http://schemas.microsoft.com/office/powerpoint/2010/main" val="17354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509D-8FE2-D5D8-76FE-88BCCAF9502C}"/>
              </a:ext>
            </a:extLst>
          </p:cNvPr>
          <p:cNvSpPr>
            <a:spLocks noGrp="1"/>
          </p:cNvSpPr>
          <p:nvPr>
            <p:ph type="title"/>
          </p:nvPr>
        </p:nvSpPr>
        <p:spPr/>
        <p:txBody>
          <a:bodyPr/>
          <a:lstStyle/>
          <a:p>
            <a:r>
              <a:rPr lang="en-US"/>
              <a:t>Automation of IoT Devices - Cafeteria</a:t>
            </a:r>
          </a:p>
        </p:txBody>
      </p:sp>
      <p:sp>
        <p:nvSpPr>
          <p:cNvPr id="3" name="Text Placeholder 2">
            <a:extLst>
              <a:ext uri="{FF2B5EF4-FFF2-40B4-BE49-F238E27FC236}">
                <a16:creationId xmlns:a16="http://schemas.microsoft.com/office/drawing/2014/main" id="{5DFA518F-97A0-6D71-874D-3A679666F2B4}"/>
              </a:ext>
            </a:extLst>
          </p:cNvPr>
          <p:cNvSpPr>
            <a:spLocks noGrp="1"/>
          </p:cNvSpPr>
          <p:nvPr>
            <p:ph type="body" idx="1"/>
          </p:nvPr>
        </p:nvSpPr>
        <p:spPr/>
        <p:txBody>
          <a:bodyPr/>
          <a:lstStyle/>
          <a:p>
            <a:r>
              <a:rPr lang="en-US"/>
              <a:t>Fan Automation:</a:t>
            </a:r>
          </a:p>
          <a:p>
            <a:r>
              <a:rPr lang="en-US"/>
              <a:t>IF temperature &lt; 10 THEN Fan = OFF</a:t>
            </a:r>
          </a:p>
          <a:p>
            <a:r>
              <a:rPr lang="en-US"/>
              <a:t>IF SolarPanelEnergy &gt; 50 WH THEN Fan = ON</a:t>
            </a:r>
          </a:p>
          <a:p>
            <a:endParaRPr lang="en-US"/>
          </a:p>
          <a:p>
            <a:r>
              <a:rPr lang="en-US"/>
              <a:t>Humidity Monitor and Humidifier Automation:</a:t>
            </a:r>
          </a:p>
          <a:p>
            <a:r>
              <a:rPr lang="en-US"/>
              <a:t>IF humidity &lt; 50% THEN Humidifier = ON</a:t>
            </a:r>
          </a:p>
        </p:txBody>
      </p:sp>
    </p:spTree>
    <p:extLst>
      <p:ext uri="{BB962C8B-B14F-4D97-AF65-F5344CB8AC3E}">
        <p14:creationId xmlns:p14="http://schemas.microsoft.com/office/powerpoint/2010/main" val="404639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711B-9C8F-9305-8E2B-501755B62ACB}"/>
              </a:ext>
            </a:extLst>
          </p:cNvPr>
          <p:cNvSpPr>
            <a:spLocks noGrp="1"/>
          </p:cNvSpPr>
          <p:nvPr>
            <p:ph type="title"/>
          </p:nvPr>
        </p:nvSpPr>
        <p:spPr/>
        <p:txBody>
          <a:bodyPr/>
          <a:lstStyle/>
          <a:p>
            <a:r>
              <a:rPr lang="en-US"/>
              <a:t>Simulation of Smart Office - Staff Section</a:t>
            </a:r>
          </a:p>
        </p:txBody>
      </p:sp>
      <p:sp>
        <p:nvSpPr>
          <p:cNvPr id="3" name="Text Placeholder 2">
            <a:extLst>
              <a:ext uri="{FF2B5EF4-FFF2-40B4-BE49-F238E27FC236}">
                <a16:creationId xmlns:a16="http://schemas.microsoft.com/office/drawing/2014/main" id="{56BF866F-C04C-9C4A-AF18-396FC9A2FC06}"/>
              </a:ext>
            </a:extLst>
          </p:cNvPr>
          <p:cNvSpPr>
            <a:spLocks noGrp="1"/>
          </p:cNvSpPr>
          <p:nvPr>
            <p:ph type="body" idx="1"/>
          </p:nvPr>
        </p:nvSpPr>
        <p:spPr/>
        <p:txBody>
          <a:bodyPr/>
          <a:lstStyle/>
          <a:p>
            <a:r>
              <a:rPr lang="en-US"/>
              <a:t>• Digital Window: Regulating temperature.</a:t>
            </a:r>
          </a:p>
          <a:p>
            <a:r>
              <a:rPr lang="en-US"/>
              <a:t>• Carbon Dioxide Detector: Detecting CO2 levels.</a:t>
            </a:r>
          </a:p>
          <a:p>
            <a:r>
              <a:rPr lang="en-US"/>
              <a:t>• Bluetooth Speaker: For music.</a:t>
            </a:r>
          </a:p>
          <a:p>
            <a:r>
              <a:rPr lang="en-US"/>
              <a:t>• Motion Detector: Detecting motion.</a:t>
            </a:r>
          </a:p>
          <a:p>
            <a:r>
              <a:rPr lang="en-US"/>
              <a:t>• Digital Door: Automated door.</a:t>
            </a:r>
          </a:p>
        </p:txBody>
      </p:sp>
    </p:spTree>
    <p:extLst>
      <p:ext uri="{BB962C8B-B14F-4D97-AF65-F5344CB8AC3E}">
        <p14:creationId xmlns:p14="http://schemas.microsoft.com/office/powerpoint/2010/main" val="288386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B086-5F9F-4EC2-B0E7-07311971430E}"/>
              </a:ext>
            </a:extLst>
          </p:cNvPr>
          <p:cNvSpPr>
            <a:spLocks noGrp="1"/>
          </p:cNvSpPr>
          <p:nvPr>
            <p:ph type="title"/>
          </p:nvPr>
        </p:nvSpPr>
        <p:spPr/>
        <p:txBody>
          <a:bodyPr/>
          <a:lstStyle/>
          <a:p>
            <a:r>
              <a:rPr lang="en-US"/>
              <a:t>Automation of IoT Devices - Staff Section</a:t>
            </a:r>
          </a:p>
        </p:txBody>
      </p:sp>
      <p:sp>
        <p:nvSpPr>
          <p:cNvPr id="3" name="Text Placeholder 2">
            <a:extLst>
              <a:ext uri="{FF2B5EF4-FFF2-40B4-BE49-F238E27FC236}">
                <a16:creationId xmlns:a16="http://schemas.microsoft.com/office/drawing/2014/main" id="{8A7E8EB1-11E0-C24F-AA5C-D05BFA68C3E6}"/>
              </a:ext>
            </a:extLst>
          </p:cNvPr>
          <p:cNvSpPr>
            <a:spLocks noGrp="1"/>
          </p:cNvSpPr>
          <p:nvPr>
            <p:ph type="body" idx="1"/>
          </p:nvPr>
        </p:nvSpPr>
        <p:spPr/>
        <p:txBody>
          <a:bodyPr/>
          <a:lstStyle/>
          <a:p>
            <a:r>
              <a:rPr lang="en-US"/>
              <a:t>Digital Window Automation:</a:t>
            </a:r>
          </a:p>
          <a:p>
            <a:r>
              <a:rPr lang="en-US"/>
              <a:t>IF temperature &lt; 8 THEN Window = OPEN</a:t>
            </a:r>
          </a:p>
          <a:p>
            <a:endParaRPr lang="en-US"/>
          </a:p>
          <a:p>
            <a:r>
              <a:rPr lang="en-US"/>
              <a:t>Motion Detector and Digital Door Automation:</a:t>
            </a:r>
          </a:p>
          <a:p>
            <a:r>
              <a:rPr lang="en-US"/>
              <a:t>IF motion detected THEN Door = UNLOCK</a:t>
            </a:r>
          </a:p>
        </p:txBody>
      </p:sp>
    </p:spTree>
    <p:extLst>
      <p:ext uri="{BB962C8B-B14F-4D97-AF65-F5344CB8AC3E}">
        <p14:creationId xmlns:p14="http://schemas.microsoft.com/office/powerpoint/2010/main" val="101581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F19B-9386-BBA3-8906-67A91B3F56C3}"/>
              </a:ext>
            </a:extLst>
          </p:cNvPr>
          <p:cNvSpPr>
            <a:spLocks noGrp="1"/>
          </p:cNvSpPr>
          <p:nvPr>
            <p:ph type="title"/>
          </p:nvPr>
        </p:nvSpPr>
        <p:spPr/>
        <p:txBody>
          <a:bodyPr/>
          <a:lstStyle/>
          <a:p>
            <a:r>
              <a:rPr lang="en-US"/>
              <a:t>Simulation of Smart Office - Parking Section</a:t>
            </a:r>
          </a:p>
        </p:txBody>
      </p:sp>
      <p:sp>
        <p:nvSpPr>
          <p:cNvPr id="3" name="Text Placeholder 2">
            <a:extLst>
              <a:ext uri="{FF2B5EF4-FFF2-40B4-BE49-F238E27FC236}">
                <a16:creationId xmlns:a16="http://schemas.microsoft.com/office/drawing/2014/main" id="{060265E9-61D8-D2C9-5E27-43A59B26DCDA}"/>
              </a:ext>
            </a:extLst>
          </p:cNvPr>
          <p:cNvSpPr>
            <a:spLocks noGrp="1"/>
          </p:cNvSpPr>
          <p:nvPr>
            <p:ph type="body" idx="1"/>
          </p:nvPr>
        </p:nvSpPr>
        <p:spPr/>
        <p:txBody>
          <a:bodyPr/>
          <a:lstStyle/>
          <a:p>
            <a:r>
              <a:rPr lang="en-US"/>
              <a:t>• Solar Panel: Power supply.</a:t>
            </a:r>
          </a:p>
          <a:p>
            <a:r>
              <a:rPr lang="en-US"/>
              <a:t>• Digital Garage Door: Automated garage door.</a:t>
            </a:r>
          </a:p>
          <a:p>
            <a:r>
              <a:rPr lang="en-US"/>
              <a:t>• Siren: Alerting staff.</a:t>
            </a:r>
          </a:p>
          <a:p>
            <a:r>
              <a:rPr lang="en-US"/>
              <a:t>• Power Meter and Battery: For solar panel.</a:t>
            </a:r>
          </a:p>
          <a:p>
            <a:r>
              <a:rPr lang="en-US"/>
              <a:t>• Old Car: Demonstration for garage door.</a:t>
            </a:r>
          </a:p>
        </p:txBody>
      </p:sp>
    </p:spTree>
    <p:extLst>
      <p:ext uri="{BB962C8B-B14F-4D97-AF65-F5344CB8AC3E}">
        <p14:creationId xmlns:p14="http://schemas.microsoft.com/office/powerpoint/2010/main" val="2470450177"/>
      </p:ext>
    </p:extLst>
  </p:cSld>
  <p:clrMapOvr>
    <a:masterClrMapping/>
  </p:clrMapOvr>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Internet of Things XL by Slidesgo</Template>
  <TotalTime>13</TotalTime>
  <Words>645</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Bebas Neue</vt:lpstr>
      <vt:lpstr>Days One</vt:lpstr>
      <vt:lpstr>Lato</vt:lpstr>
      <vt:lpstr>Patrick Hand</vt:lpstr>
      <vt:lpstr>Poppins</vt:lpstr>
      <vt:lpstr>Proxima Nova</vt:lpstr>
      <vt:lpstr>Proxima Nova Semibold</vt:lpstr>
      <vt:lpstr>Roboto Condensed Light</vt:lpstr>
      <vt:lpstr>Internet of Things XL by Slidesgo</vt:lpstr>
      <vt:lpstr>Slidesgo Final Pages</vt:lpstr>
      <vt:lpstr>1_Slidesgo Final Pages</vt:lpstr>
      <vt:lpstr>IoT Simulation, Analysis, and Security Attack</vt:lpstr>
      <vt:lpstr>Introduction</vt:lpstr>
      <vt:lpstr>Software and Technology Used</vt:lpstr>
      <vt:lpstr>Smart Office</vt:lpstr>
      <vt:lpstr>Simulation of Smart Office - Cafeteria Section</vt:lpstr>
      <vt:lpstr>Automation of IoT Devices - Cafeteria</vt:lpstr>
      <vt:lpstr>Simulation of Smart Office - Staff Section</vt:lpstr>
      <vt:lpstr>Automation of IoT Devices - Staff Section</vt:lpstr>
      <vt:lpstr>Simulation of Smart Office - Parking Section</vt:lpstr>
      <vt:lpstr>Automation of IoT Devices - Parking Section</vt:lpstr>
      <vt:lpstr>Central Device</vt:lpstr>
      <vt:lpstr>Detailed Discussion</vt:lpstr>
      <vt:lpstr>Performing Security Attack - MITM</vt:lpstr>
      <vt:lpstr>Performing Security Attack - DoS</vt:lpstr>
      <vt:lpstr>Analysis for Preventing Security Attacks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BAI23S006</dc:creator>
  <cp:lastModifiedBy>BAI23S006</cp:lastModifiedBy>
  <cp:revision>2</cp:revision>
  <dcterms:created xsi:type="dcterms:W3CDTF">2024-06-12T01:43:11Z</dcterms:created>
  <dcterms:modified xsi:type="dcterms:W3CDTF">2024-06-12T02:39:53Z</dcterms:modified>
</cp:coreProperties>
</file>