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64" r:id="rId5"/>
    <p:sldId id="268" r:id="rId6"/>
    <p:sldId id="266" r:id="rId7"/>
    <p:sldId id="265" r:id="rId8"/>
    <p:sldId id="263" r:id="rId9"/>
    <p:sldId id="261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4FC5-0C8C-4AFA-88F9-F735E50AE548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63AD-7361-49A9-B42B-6DCD74C0BB4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651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4FC5-0C8C-4AFA-88F9-F735E50AE548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63AD-7361-49A9-B42B-6DCD74C0B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68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4FC5-0C8C-4AFA-88F9-F735E50AE548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63AD-7361-49A9-B42B-6DCD74C0B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667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4FC5-0C8C-4AFA-88F9-F735E50AE548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63AD-7361-49A9-B42B-6DCD74C0B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05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4FC5-0C8C-4AFA-88F9-F735E50AE548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63AD-7361-49A9-B42B-6DCD74C0BB4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3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4FC5-0C8C-4AFA-88F9-F735E50AE548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63AD-7361-49A9-B42B-6DCD74C0B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58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4FC5-0C8C-4AFA-88F9-F735E50AE548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63AD-7361-49A9-B42B-6DCD74C0B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13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4FC5-0C8C-4AFA-88F9-F735E50AE548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63AD-7361-49A9-B42B-6DCD74C0B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711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4FC5-0C8C-4AFA-88F9-F735E50AE548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63AD-7361-49A9-B42B-6DCD74C0B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FF84FC5-0C8C-4AFA-88F9-F735E50AE548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A763AD-7361-49A9-B42B-6DCD74C0B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53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4FC5-0C8C-4AFA-88F9-F735E50AE548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63AD-7361-49A9-B42B-6DCD74C0B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70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FF84FC5-0C8C-4AFA-88F9-F735E50AE548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4A763AD-7361-49A9-B42B-6DCD74C0BB4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242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74C93-1664-4622-B06C-6FF7CB301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6286" y="3256746"/>
            <a:ext cx="9845040" cy="919283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6000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Anti-Phishing Web Application </a:t>
            </a:r>
            <a:endParaRPr lang="en-IN" sz="6000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 descr="Teams&#10;&#10;Description automatically generated with medium confidence">
            <a:extLst>
              <a:ext uri="{FF2B5EF4-FFF2-40B4-BE49-F238E27FC236}">
                <a16:creationId xmlns:a16="http://schemas.microsoft.com/office/drawing/2014/main" id="{2F30DAE0-09D2-4419-A290-D86261F50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388" y="4635714"/>
            <a:ext cx="2690947" cy="16502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2B2439-AF90-4562-8095-AD75587C3E3B}"/>
              </a:ext>
            </a:extLst>
          </p:cNvPr>
          <p:cNvSpPr txBox="1"/>
          <p:nvPr/>
        </p:nvSpPr>
        <p:spPr>
          <a:xfrm>
            <a:off x="1306286" y="4393355"/>
            <a:ext cx="31154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r>
              <a:rPr lang="en-IN" sz="2000" dirty="0"/>
              <a:t>-</a:t>
            </a:r>
            <a:r>
              <a:rPr lang="en-IN" sz="2000" dirty="0" err="1"/>
              <a:t>Dr.</a:t>
            </a:r>
            <a:r>
              <a:rPr lang="en-IN" sz="2000" dirty="0"/>
              <a:t> Vijaykumar </a:t>
            </a:r>
            <a:r>
              <a:rPr lang="en-IN" sz="2000" dirty="0" err="1"/>
              <a:t>Bidve</a:t>
            </a:r>
            <a:r>
              <a:rPr lang="en-IN" sz="2000" dirty="0"/>
              <a:t> </a:t>
            </a:r>
          </a:p>
          <a:p>
            <a:r>
              <a:rPr lang="en-IN" sz="2000" dirty="0"/>
              <a:t>Associate Prof.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9D2230-A516-4F5F-9B41-B98AE6A4E781}"/>
              </a:ext>
            </a:extLst>
          </p:cNvPr>
          <p:cNvSpPr txBox="1"/>
          <p:nvPr/>
        </p:nvSpPr>
        <p:spPr>
          <a:xfrm>
            <a:off x="7441473" y="4748026"/>
            <a:ext cx="4010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Submitted by</a:t>
            </a:r>
          </a:p>
          <a:p>
            <a:r>
              <a:rPr lang="en-IN" dirty="0"/>
              <a:t>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FBF0C3-B317-4052-8696-5DA2C9434B21}"/>
              </a:ext>
            </a:extLst>
          </p:cNvPr>
          <p:cNvSpPr txBox="1"/>
          <p:nvPr/>
        </p:nvSpPr>
        <p:spPr>
          <a:xfrm>
            <a:off x="2574219" y="1163800"/>
            <a:ext cx="6792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arial" panose="020B0604020202020204" pitchFamily="34" charset="0"/>
              </a:rPr>
              <a:t>Marathwada Mitra Mandal’s</a:t>
            </a:r>
          </a:p>
          <a:p>
            <a:pPr algn="ctr"/>
            <a:r>
              <a:rPr lang="en-US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sz="3600" b="1" i="0" dirty="0">
                <a:effectLst/>
                <a:latin typeface="arial" panose="020B0604020202020204" pitchFamily="34" charset="0"/>
              </a:rPr>
              <a:t>College of Engineering</a:t>
            </a: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A2E8CC-0CB1-4E1F-A388-F031ED113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538" y="98140"/>
            <a:ext cx="778921" cy="10553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F35AB9-CE58-4689-A9F5-B958099BF249}"/>
              </a:ext>
            </a:extLst>
          </p:cNvPr>
          <p:cNvSpPr txBox="1"/>
          <p:nvPr/>
        </p:nvSpPr>
        <p:spPr>
          <a:xfrm>
            <a:off x="4421775" y="2339415"/>
            <a:ext cx="30975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Domain/Area of Interest:</a:t>
            </a:r>
            <a:endParaRPr lang="en-IN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667656-3D3F-47DA-BD9C-B87C8F445361}"/>
              </a:ext>
            </a:extLst>
          </p:cNvPr>
          <p:cNvSpPr txBox="1"/>
          <p:nvPr/>
        </p:nvSpPr>
        <p:spPr>
          <a:xfrm>
            <a:off x="4421775" y="2585772"/>
            <a:ext cx="42780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Information Security</a:t>
            </a:r>
            <a:endParaRPr lang="en-IN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8779D9-F5C5-4856-A2CD-03C6400BBAF9}"/>
              </a:ext>
            </a:extLst>
          </p:cNvPr>
          <p:cNvSpPr txBox="1"/>
          <p:nvPr/>
        </p:nvSpPr>
        <p:spPr>
          <a:xfrm>
            <a:off x="1306286" y="3065988"/>
            <a:ext cx="60938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Project Title:</a:t>
            </a:r>
            <a:endParaRPr lang="en-IN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DCB3C5-17A8-47B3-B087-8DC2A511BAB7}"/>
              </a:ext>
            </a:extLst>
          </p:cNvPr>
          <p:cNvSpPr txBox="1"/>
          <p:nvPr/>
        </p:nvSpPr>
        <p:spPr>
          <a:xfrm>
            <a:off x="8268787" y="5071191"/>
            <a:ext cx="37882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SI73</a:t>
            </a:r>
            <a:r>
              <a:rPr lang="en-IN" dirty="0">
                <a:latin typeface="Arial" panose="020B0604020202020204" pitchFamily="34" charset="0"/>
              </a:rPr>
              <a:t>  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Mahesh Pimparkar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SI74</a:t>
            </a:r>
            <a:r>
              <a:rPr lang="en-IN" dirty="0">
                <a:latin typeface="Arial" panose="020B0604020202020204" pitchFamily="34" charset="0"/>
              </a:rPr>
              <a:t>   </a:t>
            </a:r>
            <a:r>
              <a:rPr lang="en-IN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Nayansingh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Chouhan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SI75</a:t>
            </a:r>
            <a:r>
              <a:rPr lang="en-IN" dirty="0">
                <a:latin typeface="Arial" panose="020B0604020202020204" pitchFamily="34" charset="0"/>
              </a:rPr>
              <a:t>  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Kalyani Deshmukh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SI76   Kolharkar Shreyas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17DBFE-4AB7-4790-8848-FB27CB624896}"/>
              </a:ext>
            </a:extLst>
          </p:cNvPr>
          <p:cNvSpPr txBox="1"/>
          <p:nvPr/>
        </p:nvSpPr>
        <p:spPr>
          <a:xfrm>
            <a:off x="1306286" y="5598752"/>
            <a:ext cx="2339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Guide:</a:t>
            </a:r>
          </a:p>
          <a:p>
            <a:r>
              <a:rPr lang="en-US"/>
              <a:t>Prof. </a:t>
            </a:r>
            <a:r>
              <a:rPr lang="en-US" dirty="0"/>
              <a:t>Shital A. </a:t>
            </a:r>
            <a:r>
              <a:rPr lang="en-US" dirty="0" err="1"/>
              <a:t>Kakad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641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269CF-EF1A-4DE0-A07F-2ACCE1F1A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9551A6-49BB-414D-8167-C3B04F997AEC}"/>
              </a:ext>
            </a:extLst>
          </p:cNvPr>
          <p:cNvSpPr txBox="1"/>
          <p:nvPr/>
        </p:nvSpPr>
        <p:spPr>
          <a:xfrm>
            <a:off x="1929202" y="2009021"/>
            <a:ext cx="833359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dirty="0"/>
              <a:t>Hence we will be creating a simple anti </a:t>
            </a:r>
            <a:r>
              <a:rPr lang="en-US" sz="2000" dirty="0"/>
              <a:t>malware</a:t>
            </a:r>
            <a:r>
              <a:rPr lang="en-IN" sz="2000" dirty="0"/>
              <a:t> / anti phishing application to save users from internet threats.</a:t>
            </a:r>
          </a:p>
        </p:txBody>
      </p:sp>
      <p:pic>
        <p:nvPicPr>
          <p:cNvPr id="2050" name="Picture 2" descr="Animation Thank You GIF by MillMotion - Find &amp;amp; Share on GIPHY">
            <a:extLst>
              <a:ext uri="{FF2B5EF4-FFF2-40B4-BE49-F238E27FC236}">
                <a16:creationId xmlns:a16="http://schemas.microsoft.com/office/drawing/2014/main" id="{EE5C5F46-CF1B-4201-BD20-0714F0701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733" y="2988568"/>
            <a:ext cx="3212533" cy="240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28D672-6B5A-4034-A6A5-9C6BFE8001D6}"/>
              </a:ext>
            </a:extLst>
          </p:cNvPr>
          <p:cNvSpPr txBox="1"/>
          <p:nvPr/>
        </p:nvSpPr>
        <p:spPr>
          <a:xfrm>
            <a:off x="4489732" y="5143401"/>
            <a:ext cx="3212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Any Question?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63398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87DEFA-750C-45A6-9337-7A149940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 Phishing Attack?</a:t>
            </a:r>
            <a:endParaRPr lang="en-IN" sz="36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AD4A2-E68C-4EA2-813F-4C35274D0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1"/>
            <a:ext cx="3084844" cy="1998881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sz="180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Phishing is a type of social engineering where an attacker sends a fraudulent message designed to trick a human victim into revealing sensitive information to the attacker or to deploy malicious software on the victim's infrastructure like ransomware.</a:t>
            </a:r>
            <a:endParaRPr lang="en-IN" sz="18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19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0E2B4305-99EC-440F-86CF-138E4C998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935" y="1355584"/>
            <a:ext cx="7371434" cy="449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78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BC7B0-C9E2-481A-B324-FE447BF0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Statement: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F74B09-A312-4404-AD60-B1715D8ADFF9}"/>
              </a:ext>
            </a:extLst>
          </p:cNvPr>
          <p:cNvSpPr txBox="1"/>
          <p:nvPr/>
        </p:nvSpPr>
        <p:spPr>
          <a:xfrm>
            <a:off x="3450515" y="3105834"/>
            <a:ext cx="5351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web based anti phishing application to prevent phishing.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026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42B5D-35BE-4952-B1C0-20205BC9B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Information: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88C387-0965-4758-ABF1-1D80D9B34F7D}"/>
              </a:ext>
            </a:extLst>
          </p:cNvPr>
          <p:cNvSpPr txBox="1"/>
          <p:nvPr/>
        </p:nvSpPr>
        <p:spPr>
          <a:xfrm>
            <a:off x="1281953" y="2573393"/>
            <a:ext cx="987372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Anti-phishing software will 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consist of programs that attempt to identify phishing content contained in websites, e-mail, or other forms used to accessing data and block the content, usually with a warning to the user.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b="0" i="0" dirty="0">
              <a:solidFill>
                <a:srgbClr val="2021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integrate with web browsers and email clients as a toolbar that displays the real domain name for the website the viewer is visiting.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>
              <a:solidFill>
                <a:srgbClr val="2021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1769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D2EFB-B4AF-40B1-B731-27E0DC0D6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will it work?</a:t>
            </a:r>
            <a:endParaRPr lang="en-IN" dirty="0"/>
          </a:p>
        </p:txBody>
      </p:sp>
      <p:pic>
        <p:nvPicPr>
          <p:cNvPr id="1026" name="Picture 2" descr="26 million Iranians do not use internet: report - Tehran Times">
            <a:extLst>
              <a:ext uri="{FF2B5EF4-FFF2-40B4-BE49-F238E27FC236}">
                <a16:creationId xmlns:a16="http://schemas.microsoft.com/office/drawing/2014/main" id="{A196EAC9-C64C-4F4E-9B68-523475439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285381"/>
            <a:ext cx="1856935" cy="123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7493F5E9-E325-4718-87A2-F3083690139D}"/>
              </a:ext>
            </a:extLst>
          </p:cNvPr>
          <p:cNvSpPr/>
          <p:nvPr/>
        </p:nvSpPr>
        <p:spPr>
          <a:xfrm>
            <a:off x="3304902" y="2532377"/>
            <a:ext cx="966651" cy="744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8" name="Picture 4" descr="Writing Code File GIF - Writing Code Code Writing - Discover &amp;amp; Share GIFs">
            <a:extLst>
              <a:ext uri="{FF2B5EF4-FFF2-40B4-BE49-F238E27FC236}">
                <a16:creationId xmlns:a16="http://schemas.microsoft.com/office/drawing/2014/main" id="{14A0A923-2478-4F29-96CE-068FB4A3F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240" y="2087943"/>
            <a:ext cx="1739371" cy="1739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A96A8509-9378-479C-8B6E-ECEECDC7C2EF}"/>
              </a:ext>
            </a:extLst>
          </p:cNvPr>
          <p:cNvSpPr/>
          <p:nvPr/>
        </p:nvSpPr>
        <p:spPr>
          <a:xfrm>
            <a:off x="6712298" y="2532376"/>
            <a:ext cx="966651" cy="744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4" descr="Writing Code File GIF - Writing Code Code Writing - Discover &amp;amp; Share GIFs">
            <a:extLst>
              <a:ext uri="{FF2B5EF4-FFF2-40B4-BE49-F238E27FC236}">
                <a16:creationId xmlns:a16="http://schemas.microsoft.com/office/drawing/2014/main" id="{0B1EFC10-BFE1-4870-A1BF-B2927A6C6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946" y="2087942"/>
            <a:ext cx="1739371" cy="1739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arch GIFs | Tenor">
            <a:extLst>
              <a:ext uri="{FF2B5EF4-FFF2-40B4-BE49-F238E27FC236}">
                <a16:creationId xmlns:a16="http://schemas.microsoft.com/office/drawing/2014/main" id="{1144FF07-A6EB-4E82-947D-04B32CED2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29" y="2238551"/>
            <a:ext cx="190500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U-Turn 4">
            <a:extLst>
              <a:ext uri="{FF2B5EF4-FFF2-40B4-BE49-F238E27FC236}">
                <a16:creationId xmlns:a16="http://schemas.microsoft.com/office/drawing/2014/main" id="{FCB8740F-5A78-49E0-8F6E-977C359D05BF}"/>
              </a:ext>
            </a:extLst>
          </p:cNvPr>
          <p:cNvSpPr/>
          <p:nvPr/>
        </p:nvSpPr>
        <p:spPr>
          <a:xfrm rot="5400000">
            <a:off x="9866776" y="3497026"/>
            <a:ext cx="2163014" cy="1084217"/>
          </a:xfrm>
          <a:prstGeom prst="uturnArrow">
            <a:avLst>
              <a:gd name="adj1" fmla="val 23795"/>
              <a:gd name="adj2" fmla="val 21386"/>
              <a:gd name="adj3" fmla="val 26205"/>
              <a:gd name="adj4" fmla="val 50979"/>
              <a:gd name="adj5" fmla="val 798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124E602-023C-4DEA-B493-EAAEEB97F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357" y="4068076"/>
            <a:ext cx="1360548" cy="136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0E28FCC5-4378-4742-B3DA-9C8A2C268DE5}"/>
              </a:ext>
            </a:extLst>
          </p:cNvPr>
          <p:cNvSpPr/>
          <p:nvPr/>
        </p:nvSpPr>
        <p:spPr>
          <a:xfrm rot="10800000">
            <a:off x="6712298" y="4376058"/>
            <a:ext cx="966651" cy="744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34" name="Picture 10" descr="EiffelSoftware Open Source - Taxonomy of Dialog Prompts">
            <a:extLst>
              <a:ext uri="{FF2B5EF4-FFF2-40B4-BE49-F238E27FC236}">
                <a16:creationId xmlns:a16="http://schemas.microsoft.com/office/drawing/2014/main" id="{6BA93262-AC89-43BB-9C29-2CBA15199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649" y="4014240"/>
            <a:ext cx="2455124" cy="136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7" grpId="0" animBg="1"/>
      <p:bldP spid="5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36318-2D3B-4214-B729-5522891EF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Objectives: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B428DD-189A-4AE5-8E53-3B4CBA4F9EB7}"/>
              </a:ext>
            </a:extLst>
          </p:cNvPr>
          <p:cNvSpPr txBox="1"/>
          <p:nvPr/>
        </p:nvSpPr>
        <p:spPr>
          <a:xfrm>
            <a:off x="1219200" y="2590629"/>
            <a:ext cx="9974125" cy="223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dirty="0"/>
              <a:t>To protect users from internet phishing and threats.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dirty="0"/>
              <a:t>Software will </a:t>
            </a:r>
            <a:r>
              <a:rPr lang="en-US" dirty="0"/>
              <a:t>analyze and check URLs and webpages in order to find malicious scripts and software.</a:t>
            </a:r>
            <a:endParaRPr lang="en-IN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dirty="0"/>
              <a:t>To warn a user from </a:t>
            </a:r>
            <a:r>
              <a:rPr lang="en-US" dirty="0"/>
              <a:t>potential phishing</a:t>
            </a:r>
            <a:r>
              <a:rPr lang="en-IN" dirty="0"/>
              <a:t>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77714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A17AE-AB42-40FD-8ABB-6CE82711E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About: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BD5D9-627F-4BC7-A147-A78251F56DD5}"/>
              </a:ext>
            </a:extLst>
          </p:cNvPr>
          <p:cNvSpPr txBox="1"/>
          <p:nvPr/>
        </p:nvSpPr>
        <p:spPr>
          <a:xfrm>
            <a:off x="1066800" y="2162780"/>
            <a:ext cx="10058400" cy="2542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Our application is one web-based application. There are many advantages for a web based application.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For an instance web-based application have an accessibility across devices for all users.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 is also customizable for different devices.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 will be integrated with a browser.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They are linked together more easily than two completely separate systems.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There are no maintenance issues as access is granted once the software is installed onto the host.</a:t>
            </a:r>
          </a:p>
        </p:txBody>
      </p:sp>
    </p:spTree>
    <p:extLst>
      <p:ext uri="{BB962C8B-B14F-4D97-AF65-F5344CB8AC3E}">
        <p14:creationId xmlns:p14="http://schemas.microsoft.com/office/powerpoint/2010/main" val="197351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B1934-CBA3-41DB-A78C-BE3C9CAFA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D559CA-B816-48D4-BD28-2BE4BDB19608}"/>
              </a:ext>
            </a:extLst>
          </p:cNvPr>
          <p:cNvSpPr txBox="1"/>
          <p:nvPr/>
        </p:nvSpPr>
        <p:spPr>
          <a:xfrm>
            <a:off x="1097280" y="2220290"/>
            <a:ext cx="10659291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Software will analyze every single web page you are visiting.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It will check Source code of webservers to check site is malicious or not.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Software can see information which is hidden from the user.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It can be </a:t>
            </a:r>
            <a:r>
              <a:rPr lang="en-US" dirty="0" err="1"/>
              <a:t>intigrate</a:t>
            </a:r>
            <a:r>
              <a:rPr lang="en-US" dirty="0"/>
              <a:t> with any previous version of software users don’t have to install any another software.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Platform independent!</a:t>
            </a:r>
          </a:p>
        </p:txBody>
      </p:sp>
    </p:spTree>
    <p:extLst>
      <p:ext uri="{BB962C8B-B14F-4D97-AF65-F5344CB8AC3E}">
        <p14:creationId xmlns:p14="http://schemas.microsoft.com/office/powerpoint/2010/main" val="19292061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365B8-0342-4B73-9757-B8ECFD9FB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Requirements: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0FBC81-E977-40E9-927E-DBEAB3B5F462}"/>
              </a:ext>
            </a:extLst>
          </p:cNvPr>
          <p:cNvSpPr txBox="1"/>
          <p:nvPr/>
        </p:nvSpPr>
        <p:spPr>
          <a:xfrm>
            <a:off x="1097280" y="2007923"/>
            <a:ext cx="30319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dirty="0"/>
              <a:t>Software Requirements: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/>
              <a:t>Visual Studio Code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 err="1"/>
              <a:t>Xampp</a:t>
            </a:r>
            <a:endParaRPr lang="en-IN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/>
              <a:t>Latest Browser Version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3140B-70B4-46D4-8AE4-A128D55E9E41}"/>
              </a:ext>
            </a:extLst>
          </p:cNvPr>
          <p:cNvSpPr txBox="1"/>
          <p:nvPr/>
        </p:nvSpPr>
        <p:spPr>
          <a:xfrm flipH="1">
            <a:off x="1097280" y="4025153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Hardware Requirements: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A PC with i5 intel processor.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8GB RAM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98056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219</TotalTime>
  <Words>407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arial</vt:lpstr>
      <vt:lpstr>Calibri</vt:lpstr>
      <vt:lpstr>Calibri Light</vt:lpstr>
      <vt:lpstr>Courier New</vt:lpstr>
      <vt:lpstr>Roboto</vt:lpstr>
      <vt:lpstr>Times New Roman</vt:lpstr>
      <vt:lpstr>Wingdings</vt:lpstr>
      <vt:lpstr>Retrospect</vt:lpstr>
      <vt:lpstr>Anti-Phishing Web Application </vt:lpstr>
      <vt:lpstr>What Is a Phishing Attack?</vt:lpstr>
      <vt:lpstr>Problem Statement:</vt:lpstr>
      <vt:lpstr>Basic Information:</vt:lpstr>
      <vt:lpstr>How will it work?</vt:lpstr>
      <vt:lpstr>Objectives:</vt:lpstr>
      <vt:lpstr>About:</vt:lpstr>
      <vt:lpstr>Features </vt:lpstr>
      <vt:lpstr>Requirements: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Anti-Phishing Web Application</dc:title>
  <dc:creator>Mahesh Pimparkar</dc:creator>
  <cp:lastModifiedBy>Shreyas Kolharkar</cp:lastModifiedBy>
  <cp:revision>17</cp:revision>
  <dcterms:created xsi:type="dcterms:W3CDTF">2022-01-15T07:38:42Z</dcterms:created>
  <dcterms:modified xsi:type="dcterms:W3CDTF">2022-01-20T09:19:18Z</dcterms:modified>
</cp:coreProperties>
</file>