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4" r:id="rId5"/>
    <p:sldId id="268" r:id="rId6"/>
    <p:sldId id="266" r:id="rId7"/>
    <p:sldId id="265" r:id="rId8"/>
    <p:sldId id="263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5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5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8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3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1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0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F84FC5-0C8C-4AFA-88F9-F735E50AE548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24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4C93-1664-4622-B06C-6FF7CB30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86" y="3256746"/>
            <a:ext cx="9845040" cy="91928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Anti-Phishing Web Application </a:t>
            </a:r>
            <a:endParaRPr lang="en-IN" sz="60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Teams&#10;&#10;Description automatically generated with medium confidence">
            <a:extLst>
              <a:ext uri="{FF2B5EF4-FFF2-40B4-BE49-F238E27FC236}">
                <a16:creationId xmlns:a16="http://schemas.microsoft.com/office/drawing/2014/main" id="{2F30DAE0-09D2-4419-A290-D86261F5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88" y="4635714"/>
            <a:ext cx="2690947" cy="1650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2B2439-AF90-4562-8095-AD75587C3E3B}"/>
              </a:ext>
            </a:extLst>
          </p:cNvPr>
          <p:cNvSpPr txBox="1"/>
          <p:nvPr/>
        </p:nvSpPr>
        <p:spPr>
          <a:xfrm>
            <a:off x="1306286" y="4393355"/>
            <a:ext cx="3115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IN" sz="2000" dirty="0"/>
              <a:t>-</a:t>
            </a:r>
            <a:r>
              <a:rPr lang="en-IN" sz="2000" dirty="0" err="1"/>
              <a:t>Dr.</a:t>
            </a:r>
            <a:r>
              <a:rPr lang="en-IN" sz="2000" dirty="0"/>
              <a:t> Vijaykumar </a:t>
            </a:r>
            <a:r>
              <a:rPr lang="en-IN" sz="2000" dirty="0" err="1"/>
              <a:t>Bidve</a:t>
            </a:r>
            <a:r>
              <a:rPr lang="en-IN" sz="2000" dirty="0"/>
              <a:t> </a:t>
            </a:r>
          </a:p>
          <a:p>
            <a:r>
              <a:rPr lang="en-IN" sz="2000" dirty="0"/>
              <a:t>Associate Prof.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D2230-A516-4F5F-9B41-B98AE6A4E781}"/>
              </a:ext>
            </a:extLst>
          </p:cNvPr>
          <p:cNvSpPr txBox="1"/>
          <p:nvPr/>
        </p:nvSpPr>
        <p:spPr>
          <a:xfrm>
            <a:off x="7441473" y="4748026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by</a:t>
            </a:r>
          </a:p>
          <a:p>
            <a:r>
              <a:rPr lang="en-IN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BF0C3-B317-4052-8696-5DA2C9434B21}"/>
              </a:ext>
            </a:extLst>
          </p:cNvPr>
          <p:cNvSpPr txBox="1"/>
          <p:nvPr/>
        </p:nvSpPr>
        <p:spPr>
          <a:xfrm>
            <a:off x="2574219" y="1163800"/>
            <a:ext cx="679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</a:rPr>
              <a:t>Marathwada Mitra Mandal’s</a:t>
            </a:r>
          </a:p>
          <a:p>
            <a:pPr algn="ctr"/>
            <a:r>
              <a:rPr lang="en-US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3600" b="1" i="0" dirty="0">
                <a:effectLst/>
                <a:latin typeface="arial" panose="020B0604020202020204" pitchFamily="34" charset="0"/>
              </a:rPr>
              <a:t>College of Engineering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2E8CC-0CB1-4E1F-A388-F031ED113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38" y="98140"/>
            <a:ext cx="778921" cy="1055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F35AB9-CE58-4689-A9F5-B958099BF249}"/>
              </a:ext>
            </a:extLst>
          </p:cNvPr>
          <p:cNvSpPr txBox="1"/>
          <p:nvPr/>
        </p:nvSpPr>
        <p:spPr>
          <a:xfrm>
            <a:off x="4421775" y="2339415"/>
            <a:ext cx="3097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Domain/Area of Interest: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67656-3D3F-47DA-BD9C-B87C8F445361}"/>
              </a:ext>
            </a:extLst>
          </p:cNvPr>
          <p:cNvSpPr txBox="1"/>
          <p:nvPr/>
        </p:nvSpPr>
        <p:spPr>
          <a:xfrm>
            <a:off x="4421775" y="2585772"/>
            <a:ext cx="4278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Information Security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8779D9-F5C5-4856-A2CD-03C6400BBAF9}"/>
              </a:ext>
            </a:extLst>
          </p:cNvPr>
          <p:cNvSpPr txBox="1"/>
          <p:nvPr/>
        </p:nvSpPr>
        <p:spPr>
          <a:xfrm>
            <a:off x="1306286" y="3065988"/>
            <a:ext cx="6093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Project Title: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CB3C5-17A8-47B3-B087-8DC2A511BAB7}"/>
              </a:ext>
            </a:extLst>
          </p:cNvPr>
          <p:cNvSpPr txBox="1"/>
          <p:nvPr/>
        </p:nvSpPr>
        <p:spPr>
          <a:xfrm>
            <a:off x="8268787" y="5071191"/>
            <a:ext cx="3788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SI73</a:t>
            </a:r>
            <a:r>
              <a:rPr lang="en-IN" dirty="0">
                <a:latin typeface="Arial" panose="020B0604020202020204" pitchFamily="34" charset="0"/>
              </a:rPr>
              <a:t>  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Mahesh Pimparkar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SI74</a:t>
            </a:r>
            <a:r>
              <a:rPr lang="en-IN" dirty="0">
                <a:latin typeface="Arial" panose="020B0604020202020204" pitchFamily="34" charset="0"/>
              </a:rPr>
              <a:t>   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Nayansingh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Chouhan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SI75</a:t>
            </a:r>
            <a:r>
              <a:rPr lang="en-IN" dirty="0">
                <a:latin typeface="Arial" panose="020B0604020202020204" pitchFamily="34" charset="0"/>
              </a:rPr>
              <a:t>  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Kalyani Deshmukh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SI76   Kolharkar Shreyas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7DBFE-4AB7-4790-8848-FB27CB624896}"/>
              </a:ext>
            </a:extLst>
          </p:cNvPr>
          <p:cNvSpPr txBox="1"/>
          <p:nvPr/>
        </p:nvSpPr>
        <p:spPr>
          <a:xfrm>
            <a:off x="1306286" y="5598752"/>
            <a:ext cx="233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Guide:</a:t>
            </a:r>
          </a:p>
          <a:p>
            <a:r>
              <a:rPr lang="en-US"/>
              <a:t>Prof. </a:t>
            </a:r>
            <a:r>
              <a:rPr lang="en-US" dirty="0"/>
              <a:t>Shital A. </a:t>
            </a:r>
            <a:r>
              <a:rPr lang="en-US" dirty="0" err="1"/>
              <a:t>Kakad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4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69CF-EF1A-4DE0-A07F-2ACCE1F1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551A6-49BB-414D-8167-C3B04F997AEC}"/>
              </a:ext>
            </a:extLst>
          </p:cNvPr>
          <p:cNvSpPr txBox="1"/>
          <p:nvPr/>
        </p:nvSpPr>
        <p:spPr>
          <a:xfrm>
            <a:off x="1929202" y="2009021"/>
            <a:ext cx="83335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Hence we will be creating a simple anti </a:t>
            </a:r>
            <a:r>
              <a:rPr lang="en-US" sz="2000" dirty="0"/>
              <a:t>malware</a:t>
            </a:r>
            <a:r>
              <a:rPr lang="en-IN" sz="2000" dirty="0"/>
              <a:t> / anti phishing application to save users from internet threats.</a:t>
            </a:r>
          </a:p>
        </p:txBody>
      </p:sp>
      <p:pic>
        <p:nvPicPr>
          <p:cNvPr id="2050" name="Picture 2" descr="Animation Thank You GIF by MillMotion - Find &amp;amp; Share on GIPHY">
            <a:extLst>
              <a:ext uri="{FF2B5EF4-FFF2-40B4-BE49-F238E27FC236}">
                <a16:creationId xmlns:a16="http://schemas.microsoft.com/office/drawing/2014/main" id="{EE5C5F46-CF1B-4201-BD20-0714F070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33" y="2988568"/>
            <a:ext cx="3212533" cy="24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8D672-6B5A-4034-A6A5-9C6BFE8001D6}"/>
              </a:ext>
            </a:extLst>
          </p:cNvPr>
          <p:cNvSpPr txBox="1"/>
          <p:nvPr/>
        </p:nvSpPr>
        <p:spPr>
          <a:xfrm>
            <a:off x="4489732" y="5143401"/>
            <a:ext cx="321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Any Question?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63398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DEFA-750C-45A6-9337-7A149940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Phishing Attack?</a:t>
            </a:r>
            <a:endParaRPr lang="en-IN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D4A2-E68C-4EA2-813F-4C35274D0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1"/>
            <a:ext cx="3084844" cy="199888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180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type of social engineering where an attacker sends a fraudulent message designed to trick a human victim into revealing sensitive information to the attacker or to deploy malicious software on the victim's infrastructure like ransomware.</a:t>
            </a:r>
            <a:endParaRPr lang="en-IN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E2B4305-99EC-440F-86CF-138E4C998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35" y="1355584"/>
            <a:ext cx="7371434" cy="44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C7B0-C9E2-481A-B324-FE447BF0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74B09-A312-4404-AD60-B1715D8ADFF9}"/>
              </a:ext>
            </a:extLst>
          </p:cNvPr>
          <p:cNvSpPr txBox="1"/>
          <p:nvPr/>
        </p:nvSpPr>
        <p:spPr>
          <a:xfrm>
            <a:off x="3450515" y="3105834"/>
            <a:ext cx="535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web based anti phishing application to prevent phishing.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2B5D-35BE-4952-B1C0-20205BC9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8C387-0965-4758-ABF1-1D80D9B34F7D}"/>
              </a:ext>
            </a:extLst>
          </p:cNvPr>
          <p:cNvSpPr txBox="1"/>
          <p:nvPr/>
        </p:nvSpPr>
        <p:spPr>
          <a:xfrm>
            <a:off x="1281953" y="2573393"/>
            <a:ext cx="98737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Anti-phishing software will 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 of programs that attempt to identify phishing content contained in websites, e-mail, or other forms used to accessing data and block the content, usually with a warning to the user.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 with web browsers and email clients as a toolbar that displays the real domain name for the website the viewer is visiting.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76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2EFB-B4AF-40B1-B731-27E0DC0D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it work?</a:t>
            </a:r>
            <a:endParaRPr lang="en-IN" dirty="0"/>
          </a:p>
        </p:txBody>
      </p:sp>
      <p:pic>
        <p:nvPicPr>
          <p:cNvPr id="1026" name="Picture 2" descr="26 million Iranians do not use internet: report - Tehran Times">
            <a:extLst>
              <a:ext uri="{FF2B5EF4-FFF2-40B4-BE49-F238E27FC236}">
                <a16:creationId xmlns:a16="http://schemas.microsoft.com/office/drawing/2014/main" id="{A196EAC9-C64C-4F4E-9B68-523475439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85381"/>
            <a:ext cx="1856935" cy="12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493F5E9-E325-4718-87A2-F3083690139D}"/>
              </a:ext>
            </a:extLst>
          </p:cNvPr>
          <p:cNvSpPr/>
          <p:nvPr/>
        </p:nvSpPr>
        <p:spPr>
          <a:xfrm>
            <a:off x="3304902" y="2532377"/>
            <a:ext cx="966651" cy="74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Writing Code File GIF - Writing Code Code Writing - Discover &amp;amp; Share GIFs">
            <a:extLst>
              <a:ext uri="{FF2B5EF4-FFF2-40B4-BE49-F238E27FC236}">
                <a16:creationId xmlns:a16="http://schemas.microsoft.com/office/drawing/2014/main" id="{14A0A923-2478-4F29-96CE-068FB4A3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40" y="2087943"/>
            <a:ext cx="1739371" cy="17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96A8509-9378-479C-8B6E-ECEECDC7C2EF}"/>
              </a:ext>
            </a:extLst>
          </p:cNvPr>
          <p:cNvSpPr/>
          <p:nvPr/>
        </p:nvSpPr>
        <p:spPr>
          <a:xfrm>
            <a:off x="6712298" y="2532376"/>
            <a:ext cx="966651" cy="74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4" descr="Writing Code File GIF - Writing Code Code Writing - Discover &amp;amp; Share GIFs">
            <a:extLst>
              <a:ext uri="{FF2B5EF4-FFF2-40B4-BE49-F238E27FC236}">
                <a16:creationId xmlns:a16="http://schemas.microsoft.com/office/drawing/2014/main" id="{0B1EFC10-BFE1-4870-A1BF-B2927A6C6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946" y="2087942"/>
            <a:ext cx="1739371" cy="17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arch GIFs | Tenor">
            <a:extLst>
              <a:ext uri="{FF2B5EF4-FFF2-40B4-BE49-F238E27FC236}">
                <a16:creationId xmlns:a16="http://schemas.microsoft.com/office/drawing/2014/main" id="{1144FF07-A6EB-4E82-947D-04B32CED2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36" y="2082280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U-Turn 4">
            <a:extLst>
              <a:ext uri="{FF2B5EF4-FFF2-40B4-BE49-F238E27FC236}">
                <a16:creationId xmlns:a16="http://schemas.microsoft.com/office/drawing/2014/main" id="{FCB8740F-5A78-49E0-8F6E-977C359D05BF}"/>
              </a:ext>
            </a:extLst>
          </p:cNvPr>
          <p:cNvSpPr/>
          <p:nvPr/>
        </p:nvSpPr>
        <p:spPr>
          <a:xfrm rot="5400000">
            <a:off x="9866776" y="3497026"/>
            <a:ext cx="2163014" cy="1084217"/>
          </a:xfrm>
          <a:prstGeom prst="uturnArrow">
            <a:avLst>
              <a:gd name="adj1" fmla="val 23795"/>
              <a:gd name="adj2" fmla="val 21386"/>
              <a:gd name="adj3" fmla="val 26205"/>
              <a:gd name="adj4" fmla="val 50979"/>
              <a:gd name="adj5" fmla="val 79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124E602-023C-4DEA-B493-EAAEEB97F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57" y="3889185"/>
            <a:ext cx="1360548" cy="136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28FCC5-4378-4742-B3DA-9C8A2C268DE5}"/>
              </a:ext>
            </a:extLst>
          </p:cNvPr>
          <p:cNvSpPr/>
          <p:nvPr/>
        </p:nvSpPr>
        <p:spPr>
          <a:xfrm rot="10800000">
            <a:off x="6712298" y="4376058"/>
            <a:ext cx="966651" cy="74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4" name="Picture 10" descr="EiffelSoftware Open Source - Taxonomy of Dialog Prompts">
            <a:extLst>
              <a:ext uri="{FF2B5EF4-FFF2-40B4-BE49-F238E27FC236}">
                <a16:creationId xmlns:a16="http://schemas.microsoft.com/office/drawing/2014/main" id="{6BA93262-AC89-43BB-9C29-2CBA15199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9" y="4014240"/>
            <a:ext cx="2455124" cy="136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5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6318-2D3B-4214-B729-5522891E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428DD-189A-4AE5-8E53-3B4CBA4F9EB7}"/>
              </a:ext>
            </a:extLst>
          </p:cNvPr>
          <p:cNvSpPr txBox="1"/>
          <p:nvPr/>
        </p:nvSpPr>
        <p:spPr>
          <a:xfrm>
            <a:off x="1219200" y="2590629"/>
            <a:ext cx="997412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To protect users from internet phishing and threats.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Software will </a:t>
            </a:r>
            <a:r>
              <a:rPr lang="en-US" dirty="0"/>
              <a:t>analyze and check URLs and webpages in order to find malicious scripts and software.</a:t>
            </a:r>
            <a:endParaRPr lang="en-I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To warn a user from </a:t>
            </a:r>
            <a:r>
              <a:rPr lang="en-US" dirty="0"/>
              <a:t>potential phishing</a:t>
            </a:r>
            <a:r>
              <a:rPr lang="en-IN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771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17AE-AB42-40FD-8ABB-6CE82711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BD5D9-627F-4BC7-A147-A78251F56DD5}"/>
              </a:ext>
            </a:extLst>
          </p:cNvPr>
          <p:cNvSpPr txBox="1"/>
          <p:nvPr/>
        </p:nvSpPr>
        <p:spPr>
          <a:xfrm>
            <a:off x="1066800" y="2162780"/>
            <a:ext cx="100584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Our application is one web-based application. There are many advantages for a web based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an instance web-based application have an accessibility across devices for all users.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also customizable for different devices.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will be integrated with a browser.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are linked together more easily than two completely separate systems.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no maintenance issues as access is granted once the software is installed onto the host.</a:t>
            </a:r>
          </a:p>
        </p:txBody>
      </p:sp>
    </p:spTree>
    <p:extLst>
      <p:ext uri="{BB962C8B-B14F-4D97-AF65-F5344CB8AC3E}">
        <p14:creationId xmlns:p14="http://schemas.microsoft.com/office/powerpoint/2010/main" val="1973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1934-CBA3-41DB-A78C-BE3C9CAF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559CA-B816-48D4-BD28-2BE4BDB19608}"/>
              </a:ext>
            </a:extLst>
          </p:cNvPr>
          <p:cNvSpPr txBox="1"/>
          <p:nvPr/>
        </p:nvSpPr>
        <p:spPr>
          <a:xfrm>
            <a:off x="1097280" y="2220290"/>
            <a:ext cx="10659291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will analyze every single web page you are visiting.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will check Source code of webservers to check site is malicious or not.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can see information which is hidden from the user.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can be </a:t>
            </a:r>
            <a:r>
              <a:rPr lang="en-US" dirty="0" err="1"/>
              <a:t>intigrate</a:t>
            </a:r>
            <a:r>
              <a:rPr lang="en-US" dirty="0"/>
              <a:t> with any previous version of software users don’t have to install any another software.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Platform independent!</a:t>
            </a:r>
          </a:p>
        </p:txBody>
      </p:sp>
    </p:spTree>
    <p:extLst>
      <p:ext uri="{BB962C8B-B14F-4D97-AF65-F5344CB8AC3E}">
        <p14:creationId xmlns:p14="http://schemas.microsoft.com/office/powerpoint/2010/main" val="1929206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65B8-0342-4B73-9757-B8ECFD9F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FBC81-E977-40E9-927E-DBEAB3B5F462}"/>
              </a:ext>
            </a:extLst>
          </p:cNvPr>
          <p:cNvSpPr txBox="1"/>
          <p:nvPr/>
        </p:nvSpPr>
        <p:spPr>
          <a:xfrm>
            <a:off x="1097280" y="2007923"/>
            <a:ext cx="3031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Software Requirements: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Visual Studio Code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err="1"/>
              <a:t>Xampp</a:t>
            </a: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Latest Browser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3140B-70B4-46D4-8AE4-A128D55E9E41}"/>
              </a:ext>
            </a:extLst>
          </p:cNvPr>
          <p:cNvSpPr txBox="1"/>
          <p:nvPr/>
        </p:nvSpPr>
        <p:spPr>
          <a:xfrm flipH="1">
            <a:off x="1097280" y="4025153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Requirements: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PC with i5 intel processor.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8GB RAM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805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407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Courier New</vt:lpstr>
      <vt:lpstr>Roboto</vt:lpstr>
      <vt:lpstr>Times New Roman</vt:lpstr>
      <vt:lpstr>Wingdings</vt:lpstr>
      <vt:lpstr>Retrospect</vt:lpstr>
      <vt:lpstr>Anti-Phishing Web Application </vt:lpstr>
      <vt:lpstr>What Is a Phishing Attack?</vt:lpstr>
      <vt:lpstr>Problem Statement:</vt:lpstr>
      <vt:lpstr>Basic Information:</vt:lpstr>
      <vt:lpstr>How will it work?</vt:lpstr>
      <vt:lpstr>Objectives:</vt:lpstr>
      <vt:lpstr>About:</vt:lpstr>
      <vt:lpstr>Features </vt:lpstr>
      <vt:lpstr>Requirements: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Anti-Phishing Web Application</dc:title>
  <dc:creator>Mahesh Pimparkar</dc:creator>
  <cp:lastModifiedBy>Mahesh Pimparkar</cp:lastModifiedBy>
  <cp:revision>18</cp:revision>
  <dcterms:created xsi:type="dcterms:W3CDTF">2022-01-15T07:38:42Z</dcterms:created>
  <dcterms:modified xsi:type="dcterms:W3CDTF">2022-01-22T07:58:04Z</dcterms:modified>
</cp:coreProperties>
</file>