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487C-AD22-42E7-87E2-310B301A8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AF15C-285B-43FC-8BE0-5DF0CAF1F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4ED2B-C8D0-4EF2-8EB0-B611F4EA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5B93-2075-4CB4-8F19-35C994CE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2680-302C-4007-9D93-E087C35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06FB-BEDC-43AC-B25F-B453C5F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82ED6-3348-480B-85BE-C08EF36A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0936-3852-4E0D-BEB2-EFE1A2CF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4742-87FB-40CD-B05F-4C6846A8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DB65-3092-4279-BC1B-8E869D74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8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20E5D-2F07-4052-9B4A-020826860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E1E6-C774-4537-8D07-A9970BE6E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04DB-3BBA-43C1-806E-1A0C4A10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C1D3-1A23-4285-BB57-F311952D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9F50-022F-4EC7-AEE6-B611ABEB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FA30-D8AA-42C6-A5DC-36C33E65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B5DE-964C-4D8F-8869-41CE7553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A90C-0230-4BB0-BD0E-1422E47B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6C81-007C-4183-BDEB-030B8AEA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B2B82-1936-46DE-9828-139E86FF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CF5C-4C6E-40AD-AA3B-A5A95755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48B26-CA93-4B42-AAE5-58E5CA588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FC34-40A7-4406-84F2-17E5E99C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B7CD-B766-43CC-B582-8660BF9C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103F-0E94-433A-A316-34C952B3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61FE-F404-40C5-A0E0-1E258AB9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8CD6-7C87-468A-BF08-A9ED2B7C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9C9C0-233A-4ED8-9B15-F8927AEB4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55CA-9A0A-4675-9598-DE07CC55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520D-869F-43CE-B1AA-BE7C2979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EDF05-376D-4378-B84C-29A10B7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5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77F0-CDEB-4984-95B8-1882018C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B7D6-899B-4ADE-9BA9-A921B32E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24A84-40B6-4947-AEAF-8FE7B4E14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68EEA-C42C-4731-ADF7-664ECA54F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35B59-6F52-46D2-BFAF-0A22D1B4D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6B134-A672-405C-8DFA-EF1A7576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ED3A6-5391-4495-AADE-DECAE601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B6851-283C-40EB-AF65-C3DA2707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6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16C9-312A-4E95-96F5-4AB79E83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00DC6-4DDA-4A4B-A147-E804C97B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E93B9-7012-40DF-8F78-224FC674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5E2AD-2F44-4482-94E5-77DAD6CF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6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76391-D57E-40FB-A6DD-0AAB3B1C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38D9-122A-4DBB-9CA7-7075ADC7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7F5F-0AD3-4250-B9C6-E8C7F6F1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3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F0EB-32F3-41AC-8B81-3A56B87F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F0E1-9DF5-4E3E-AE2C-261C987F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45843-89DF-46D5-8AED-9BA89F1A5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3D75-2EE5-40E6-8025-B8883E3B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EB6CF-7CFB-4FB5-8EB3-4C2336B2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87191-4630-4B78-99A6-22365550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9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641D-E73D-49D3-A116-6C08B7E4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AEC51-D526-46F6-A17B-28DEB2901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60D3-968C-4C6C-AB5A-9F1E59403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B133-0490-4809-97C8-93A0B74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780E6-4C5D-4B3A-9917-C3594F0C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D77E1-4D3C-4272-8A1F-0726FB8E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65D42-45D2-400F-8C59-20C88BBE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15ADD-8FD6-4AA0-BBC6-6C5E9B77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BD0D-18A3-4B48-AC9C-663189E6B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0F87-E7B4-42E8-8374-E28216ECE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5F8A-8CFD-48A8-81B1-1F725102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2E0B-7993-4A9B-A95A-F98A6EE1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8373"/>
            <a:ext cx="9144000" cy="2387600"/>
          </a:xfrm>
        </p:spPr>
        <p:txBody>
          <a:bodyPr/>
          <a:lstStyle/>
          <a:p>
            <a:r>
              <a:rPr lang="en-IN" dirty="0"/>
              <a:t>Electrical Impedance Tomography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94A26-A6D2-4CC1-A8DA-EA488E42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777"/>
            <a:ext cx="9144000" cy="1655762"/>
          </a:xfrm>
        </p:spPr>
        <p:txBody>
          <a:bodyPr/>
          <a:lstStyle/>
          <a:p>
            <a:r>
              <a:rPr lang="en-IN" dirty="0"/>
              <a:t>Identifying tumours (or defective regions) in </a:t>
            </a:r>
          </a:p>
          <a:p>
            <a:r>
              <a:rPr lang="en-IN" dirty="0"/>
              <a:t>human body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9365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Idealogy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Human body has electrical properties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Surface electrodes are attached to the skin around the body part</a:t>
            </a:r>
          </a:p>
          <a:p>
            <a:endParaRPr lang="en-US" dirty="0"/>
          </a:p>
          <a:p>
            <a:r>
              <a:rPr lang="en-US" dirty="0"/>
              <a:t>Small alternating currents will be applied to the electrodes</a:t>
            </a:r>
          </a:p>
          <a:p>
            <a:endParaRPr lang="en-US" dirty="0"/>
          </a:p>
          <a:p>
            <a:r>
              <a:rPr lang="en-IN" dirty="0"/>
              <a:t>Impedance is measured across electrodes (neo natal)</a:t>
            </a:r>
          </a:p>
        </p:txBody>
      </p:sp>
    </p:spTree>
    <p:extLst>
      <p:ext uri="{BB962C8B-B14F-4D97-AF65-F5344CB8AC3E}">
        <p14:creationId xmlns:p14="http://schemas.microsoft.com/office/powerpoint/2010/main" val="153237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Electrical Impedance Tomography</vt:lpstr>
      <vt:lpstr>Idealogy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Impedance Tomography</dc:title>
  <dc:creator>Sudhanva Narayana</dc:creator>
  <cp:lastModifiedBy>Sudhanva Narayana</cp:lastModifiedBy>
  <cp:revision>18</cp:revision>
  <dcterms:created xsi:type="dcterms:W3CDTF">2018-07-16T03:47:54Z</dcterms:created>
  <dcterms:modified xsi:type="dcterms:W3CDTF">2018-07-16T04:49:48Z</dcterms:modified>
</cp:coreProperties>
</file>