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5cdc93f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5cdc93f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35cdc93f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35cdc93f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35cdc93f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35cdc93f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35cdc93f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35cdc93f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35cdc93f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35cdc93f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5cdc93f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5cdc93f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35cdc93f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35cdc93f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5cdc93f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35cdc93f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35cdc93f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35cdc93f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5cdc93f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35cdc93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5cdc93f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5cdc93f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35cdc93f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35cdc93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5cdc93f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5cdc93f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5cdc93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5cdc93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5cdc93f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35cdc93f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35cdc93f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35cdc93f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5cdc93f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5cdc93f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Recognition Using Voice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B.MAHESWAR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3150" y="1313150"/>
            <a:ext cx="76950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Production-ready and Deployment: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provides tools and libraries for deploying trained models into production environments. This includes serving models for real-time inference and integrating them with other applications and systems.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offers various deployment options, ranging from cloud platforms to mobile devices and edge computing devices.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 Rich Ecosystem and Integrations: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has a vast ecosystem of tools and libraries that can be integrated into your workflow. This includes libraries for data preprocessing, visualization, and model analysis, making it a comprehensive platform for deep learning development.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integrates with other popular frameworks and libraries, such as NumPy, Scikit-learn, and Keras, allowing you to leverage existing tools and libraries for data analysis and model building.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13900" y="1357550"/>
            <a:ext cx="77043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ighlight specific features of TensorFlow relevant to your gender recognition project, such as: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TensorFlow's support for various audio processing libraries and tools.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Pre-built Keras layers and models for CNN and RNN architectures commonly used in gender recognition.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TensorFlow's ability to handle large datasets and train complex models efficiently.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56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Architectures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1377625"/>
            <a:ext cx="76887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Convolutional Neural Networks (CNNs):</a:t>
            </a:r>
            <a:endParaRPr b="1"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CNNs are powerful deep learning architectures capable of automatically extracting spatial features from data like images and audio signals.</a:t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They consist of layers of convolutional filters that learn to identify relevant patterns in the data.</a:t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gender recognition, CNNs can effectively learn features related to pitch, formants, and vocal tract characteristics from MFCCs or other spectral representations of speech.</a:t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Benefits of using CNNs for gender recognition:</a:t>
            </a:r>
            <a:endParaRPr b="1"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Automatic feature extraction: CNNs automatically learn relevant features from the data, eliminating the need for manual feature engineering.</a:t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Robustness to noise: CNNs are robust to noise and variations in speech data, making them suitable for real-world applications.</a:t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accuracy: CNNs have achieved state-of-the-art accuracy in gender recognition tasks.</a:t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3900" y="1327475"/>
            <a:ext cx="76944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Recurrent Neural Networks (RNNs):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 are specifically designed to handle sequential data like speech. They contain loops that allow them to process information across different time steps.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 can capture the temporal dynamics of speech signals, which can be helpful for gender recognition.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 Short-Term Memory (LSTM) networks: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LSTMs are a type of RNN that can learn long-term dependencies in data. This is particularly beneficial for analyzing speech, where long-term dependencies often exist between different parts of an utterance.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 networks have shown promising results for gender recognition, particularly when dealing with longer speech segments or complex speech patterns.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7650" y="54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CNNs, RNNs, and LSTMs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9450" y="1357575"/>
            <a:ext cx="76887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Strengths:</a:t>
            </a:r>
            <a:endParaRPr b="1"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CNNs: Efficient feature extraction, robust to noise, high accuracy, suitable for short segments and spatial features.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RNNs: Handles sequential data, captures temporal dynamics, suitable for continuous speech and temporal dynamics.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LSTMs: Captures long-term dependencies, good for longer segments and complex patterns.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Weaknesses:</a:t>
            </a:r>
            <a:endParaRPr b="1"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CNNs: May ignore temporal relationships, struggles with long dependencies.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RNNs: Sensitive to noise, vanishing gradient problem.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LSTMs: Computationally expensive, prone to overfitting.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729450" y="1353550"/>
            <a:ext cx="76887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Suitable for: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CNNs: Short segments, spatial features.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RNNs: Continuous speech, temporal dynamics.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LSTMs: Longer segments, complex patterns.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Typical Architectures: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CNNs: VGGNet, ResNet.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RNNs: Simple RNN, GRU.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LSTMs: LSTM, Bi-LSTM.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27650" y="57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model: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29450" y="1297400"/>
            <a:ext cx="76887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Evaluating the model using 6694 samples...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Loss: 0.2305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Accuracy: 92.95%</a:t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25" y="1955925"/>
            <a:ext cx="5492701" cy="24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804100" y="4359450"/>
            <a:ext cx="79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blue curve is the validation set, whereas the orange is the training set. You can see the loss is decreasing over time, and the accuracy is increasing.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7650" y="59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 with a </a:t>
            </a:r>
            <a:r>
              <a:rPr lang="en"/>
              <a:t>sample</a:t>
            </a:r>
            <a:r>
              <a:rPr lang="en"/>
              <a:t> file: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7" y="1107587"/>
            <a:ext cx="3432250" cy="394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7675"/>
            <a:ext cx="3357100" cy="39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see the code for a test run…..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5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Recognition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Gender recognition is a technology that uses audio features to predict the biological sex of a speaker. It analyzes speech characteristics like pitch, formants, and vocal tract acoustics to classify the speaker as male or female.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83800" y="2228100"/>
            <a:ext cx="7688700" cy="25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16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 of Gender Recognition: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 assistants: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Voice-activated assistants like Siri and Alexa can use gender recognition to personalize their responses and interactions.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 systems: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Gender recognition can be integrated with security cameras and access control systems to identify individuals based on their voice.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Voice biometrics: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technology uses voice as a unique identifier like fingerprints or facial recognition. Gender recognition can be used as one of the factors for user authentication.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8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TensorFlow is a Powerful Tool: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52125"/>
            <a:ext cx="76887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is a free and open-source software library for numerical computation and large-scale machine learning. It is particularly well-suited for tasks involving deep neural networks (DNNs) and other types of artificial intelligence (AI).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Its key strengths for gender recognition include: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Flexibility: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allows building various deep learning architectures, from CNNs and RNNs to LSTMs, effectively capturing relevant features from speech data.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Scalability: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can be easily scaled to handle large datasets and complex models, crucial for efficient training and accurate results.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Community and Resources: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has a vast and active community offering extensive resources, tutorials, and pre-trained models, simplifying the development process.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4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Preprocessing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98125"/>
            <a:ext cx="76887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 Mozilla's Common Voice Dataset.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Mozilla's Common Voice Dataset Properties:</a:t>
            </a:r>
            <a:b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Common Voice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massive publicly available dataset of spoken language, designed to help train speech recognition systems. It is a valuable resource for researchers and developers working on speech recognition technologies.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Properties: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28,750 hours of recorded speech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19,160 hours of validated speech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collected in over 100 languages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294650"/>
            <a:ext cx="76887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Speakers: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 1 million registered contributors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Diverse demographics across age, sex, accent, and geographic location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Contributions from all over the world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Format: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entry consists of a unique MP3 audio file and a corresponding text file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files contain the spoken sentences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entries include metadata like speaker age, sex, and accent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Offers a wide range of accents and dialects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Provides data for both formal and informal speech styles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Includes recordings from various environments and noise levels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Open-source and freely available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Supports research and development of speech recognition technologies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Encourages the development of more inclusive and diverse language models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7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370225"/>
            <a:ext cx="76887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Mel-Frequency Cepstral Coefficients (MFCCs)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a set of features that represent the spectral characteristics of a sound. They are commonly used in audio processing tasks, such as speech recognition, speaker identification, and music genre classification.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Mel-frequency Scale and Human Hearing: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ears perceive sound differently across different frequencies. We are more sensitive to changes in the lower frequencies than the higher ones.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Mel-frequency scale is a non-linear scale that approximates the human perception of sound. It compresses the high-frequency region and expands the low-frequency region.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736100"/>
            <a:ext cx="3441850" cy="36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625" y="1133750"/>
            <a:ext cx="2340399" cy="35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981025" y="604825"/>
            <a:ext cx="2931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MFCC feature extraction process.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52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Introduction to TensorFlow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1357575"/>
            <a:ext cx="76887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an open-source machine learning library widely used for building and training deep learning models. It provides a powerful and flexible platform for researchers and developers to solve complex problems in various domains, including speech recognition, natural language processing, and computer vision.</a:t>
            </a: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Here are some key advantages of using TensorFlow for building and training deep learning models: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Flexibility and Expressiveness: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offers a high degree of flexibility and expressiveness, allowing you to build and experiment with various deep learning architectures, including CNNs, RNNs, LSTMs, and custom architectures.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provides pre-built components and tools that can be readily integrated into your models, saving you development time.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3150" y="1285425"/>
            <a:ext cx="76950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Scalability and Performance: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is highly scalable, allowing you to train your models on large datasets and distribute the training process across multiple GPUs or TPUs for faster training times.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offers various optimization algorithms and techniques to improve training efficiency and achieve optimal model performance.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Open-source and Community: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TensorFlow is an open-source project with a large and active community of developers and researchers. This means you have access to extensive documentation, tutorials, code examples, and community support.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open-source nature allows you to freely use and modify the library to suit your specific needs and research interests.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