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14DA4C-22C0-41E7-9FBF-11AEB7AD231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937476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332640" y="4315680"/>
            <a:ext cx="937476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F34DC31-8C46-4C6F-B0C7-E4771EFF48B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33264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/>
          </p:nvPr>
        </p:nvSpPr>
        <p:spPr>
          <a:xfrm>
            <a:off x="513612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0E2EF5-2E8D-4031-AC4C-8670C42E2DF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3502440" y="168336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672600" y="168336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/>
          </p:nvPr>
        </p:nvSpPr>
        <p:spPr>
          <a:xfrm>
            <a:off x="332640" y="431568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/>
          </p:nvPr>
        </p:nvSpPr>
        <p:spPr>
          <a:xfrm>
            <a:off x="3502440" y="431568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/>
          </p:nvPr>
        </p:nvSpPr>
        <p:spPr>
          <a:xfrm>
            <a:off x="6672600" y="431568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BD1A4D5-0277-4380-8D9D-2BD52AFA9EB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26CBCF-0F8D-4B0B-A6DE-79E151A8EA0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332640" y="1683360"/>
            <a:ext cx="937476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49F2C8-A6B6-4EE4-8ED4-4961AC7D644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937476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8A5A825-4C59-4DF5-BA13-3E8DFE31A94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91C8331-3AFF-432B-B4C5-4DB81402E07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7D45DB-914A-43F9-819D-FF69248802C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332640" y="252000"/>
            <a:ext cx="9408240" cy="387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AB9CD2-9979-45E5-A14C-01850F9F46A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33264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16A36C7-5C65-4FBC-98FA-046C7740ADD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332640" y="1683360"/>
            <a:ext cx="937476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3868EB1-1FA9-49B1-B174-F5D87880A82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3612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14D454C-8741-4A2F-A9E3-1020BB9416C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332640" y="4315680"/>
            <a:ext cx="937476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D2F0B4C-CB2D-43AB-B5B5-2970DAF2FC1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937476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332640" y="4315680"/>
            <a:ext cx="937476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0166788-F245-4578-BEC5-32CDDEFA9D4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33264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513612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8716014-3CED-4FF9-9DEA-CF98453CD21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02440" y="168336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672600" y="168336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332640" y="431568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502440" y="431568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672600" y="4315680"/>
            <a:ext cx="301860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6E6E5F8-AE26-45FD-A35E-8F39115A70A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937476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72F809-A5FF-4112-BF04-A44730599AA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E6DB4E6-1CCB-4C6F-B392-18D5CB6088D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97674BE-E5A0-4C8E-B4D9-B0F1AA9B30C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332640" y="252000"/>
            <a:ext cx="9408240" cy="387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3C82F7-482E-4DFE-A078-F20EDEF8012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3264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6551821-A210-482C-B2C5-B59E36A59F1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50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136120" y="431568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B039B1-0B50-4D1D-85B7-FB81DACEBE6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33264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136120" y="1683360"/>
            <a:ext cx="457452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332640" y="4315680"/>
            <a:ext cx="9374760" cy="24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45367E-003B-4BAB-A912-1F07F727DA6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 hidden="1"/>
          <p:cNvSpPr/>
          <p:nvPr/>
        </p:nvSpPr>
        <p:spPr>
          <a:xfrm>
            <a:off x="0" y="7391520"/>
            <a:ext cx="10080360" cy="1677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Rectangle 15" hidden="1"/>
          <p:cNvSpPr/>
          <p:nvPr/>
        </p:nvSpPr>
        <p:spPr>
          <a:xfrm>
            <a:off x="0" y="0"/>
            <a:ext cx="10080360" cy="15354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17" hidden="1"/>
          <p:cNvSpPr/>
          <p:nvPr/>
        </p:nvSpPr>
        <p:spPr>
          <a:xfrm>
            <a:off x="0" y="0"/>
            <a:ext cx="167760" cy="75592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Rectangle 18" hidden="1"/>
          <p:cNvSpPr/>
          <p:nvPr/>
        </p:nvSpPr>
        <p:spPr>
          <a:xfrm>
            <a:off x="9912600" y="0"/>
            <a:ext cx="167760" cy="75592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8" hidden="1"/>
          <p:cNvSpPr/>
          <p:nvPr/>
        </p:nvSpPr>
        <p:spPr>
          <a:xfrm>
            <a:off x="164520" y="7041960"/>
            <a:ext cx="9737640" cy="34092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7" hidden="1"/>
          <p:cNvSpPr/>
          <p:nvPr/>
        </p:nvSpPr>
        <p:spPr>
          <a:xfrm>
            <a:off x="168120" y="171360"/>
            <a:ext cx="9737640" cy="721656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Straight Connector 9"/>
          <p:cNvSpPr/>
          <p:nvPr/>
        </p:nvSpPr>
        <p:spPr>
          <a:xfrm>
            <a:off x="167760" y="1407240"/>
            <a:ext cx="9738000" cy="360"/>
          </a:xfrm>
          <a:prstGeom prst="line">
            <a:avLst/>
          </a:prstGeom>
          <a:ln w="9525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Oval 11" hidden="1"/>
          <p:cNvSpPr/>
          <p:nvPr/>
        </p:nvSpPr>
        <p:spPr>
          <a:xfrm>
            <a:off x="4704120" y="1053720"/>
            <a:ext cx="671760" cy="67176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st="255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Oval 14" hidden="1"/>
          <p:cNvSpPr/>
          <p:nvPr/>
        </p:nvSpPr>
        <p:spPr>
          <a:xfrm>
            <a:off x="4808520" y="1158120"/>
            <a:ext cx="463320" cy="463320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8CADAE">
                <a:shade val="75000"/>
              </a:srgbClr>
            </a:solidFill>
            <a:round/>
          </a:ln>
          <a:effectLst>
            <a:outerShdw blurRad="50760" dist="255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Rectangle 14"/>
          <p:cNvSpPr/>
          <p:nvPr/>
        </p:nvSpPr>
        <p:spPr>
          <a:xfrm>
            <a:off x="0" y="7391520"/>
            <a:ext cx="10080360" cy="1677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tangle 18"/>
          <p:cNvSpPr/>
          <p:nvPr/>
        </p:nvSpPr>
        <p:spPr>
          <a:xfrm>
            <a:off x="9912600" y="3240"/>
            <a:ext cx="167760" cy="75592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7"/>
          <p:cNvSpPr/>
          <p:nvPr/>
        </p:nvSpPr>
        <p:spPr>
          <a:xfrm>
            <a:off x="0" y="0"/>
            <a:ext cx="167760" cy="75592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Rectangle 15"/>
          <p:cNvSpPr/>
          <p:nvPr/>
        </p:nvSpPr>
        <p:spPr>
          <a:xfrm>
            <a:off x="0" y="0"/>
            <a:ext cx="10080360" cy="277164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Rectangle 11"/>
          <p:cNvSpPr/>
          <p:nvPr/>
        </p:nvSpPr>
        <p:spPr>
          <a:xfrm>
            <a:off x="161280" y="7045560"/>
            <a:ext cx="9737640" cy="34092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PlaceHolder 1"/>
          <p:cNvSpPr>
            <a:spLocks noGrp="1"/>
          </p:cNvSpPr>
          <p:nvPr>
            <p:ph type="dt" idx="1"/>
          </p:nvPr>
        </p:nvSpPr>
        <p:spPr>
          <a:xfrm>
            <a:off x="6384240" y="7060320"/>
            <a:ext cx="3356640" cy="402840"/>
          </a:xfrm>
          <a:prstGeom prst="rect">
            <a:avLst/>
          </a:prstGeom>
          <a:noFill/>
          <a:ln w="0">
            <a:noFill/>
          </a:ln>
        </p:spPr>
        <p:txBody>
          <a:bodyPr lIns="100800" tIns="50400" rIns="100800" bIns="50400" anchor="t">
            <a:noAutofit/>
          </a:bodyPr>
          <a:lstStyle>
            <a:lvl1pPr algn="r">
              <a:lnSpc>
                <a:spcPct val="100000"/>
              </a:lnSpc>
              <a:buNone/>
              <a:defRPr lang="en-US" sz="1500" b="0" strike="noStrike" spc="-1">
                <a:solidFill>
                  <a:srgbClr val="FFFFFF"/>
                </a:solidFill>
                <a:latin typeface="Georgi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1500" b="0" strike="noStrike" spc="-1">
                <a:solidFill>
                  <a:srgbClr val="FFFFFF"/>
                </a:solidFill>
                <a:latin typeface="Georgia"/>
              </a:rPr>
              <a:t>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ftr" idx="2"/>
          </p:nvPr>
        </p:nvSpPr>
        <p:spPr>
          <a:xfrm>
            <a:off x="335880" y="7066800"/>
            <a:ext cx="3947760" cy="402840"/>
          </a:xfrm>
          <a:prstGeom prst="rect">
            <a:avLst/>
          </a:prstGeom>
          <a:noFill/>
          <a:ln w="0">
            <a:noFill/>
          </a:ln>
        </p:spPr>
        <p:txBody>
          <a:bodyPr lIns="100800" tIns="50400" rIns="100800" bIns="50400" anchor="t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" name="Straight Connector 6"/>
          <p:cNvSpPr/>
          <p:nvPr/>
        </p:nvSpPr>
        <p:spPr>
          <a:xfrm>
            <a:off x="171360" y="2667600"/>
            <a:ext cx="9737640" cy="360"/>
          </a:xfrm>
          <a:prstGeom prst="line">
            <a:avLst/>
          </a:prstGeom>
          <a:ln w="11430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Rectangle 9"/>
          <p:cNvSpPr/>
          <p:nvPr/>
        </p:nvSpPr>
        <p:spPr>
          <a:xfrm>
            <a:off x="168120" y="168120"/>
            <a:ext cx="9737640" cy="721656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Oval 12"/>
          <p:cNvSpPr/>
          <p:nvPr/>
        </p:nvSpPr>
        <p:spPr>
          <a:xfrm>
            <a:off x="4704120" y="2331720"/>
            <a:ext cx="671760" cy="67176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st="255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Oval 13"/>
          <p:cNvSpPr/>
          <p:nvPr/>
        </p:nvSpPr>
        <p:spPr>
          <a:xfrm>
            <a:off x="4808520" y="2435760"/>
            <a:ext cx="463320" cy="463320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8CADAE">
                <a:shade val="75000"/>
              </a:srgbClr>
            </a:solidFill>
            <a:round/>
          </a:ln>
          <a:effectLst>
            <a:outerShdw blurRad="50760" dist="255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PlaceHolder 3"/>
          <p:cNvSpPr>
            <a:spLocks noGrp="1"/>
          </p:cNvSpPr>
          <p:nvPr>
            <p:ph type="sldNum" idx="3"/>
          </p:nvPr>
        </p:nvSpPr>
        <p:spPr>
          <a:xfrm>
            <a:off x="4788360" y="2424600"/>
            <a:ext cx="503640" cy="486000"/>
          </a:xfrm>
          <a:prstGeom prst="rect">
            <a:avLst/>
          </a:prstGeom>
          <a:noFill/>
          <a:ln w="0">
            <a:noFill/>
          </a:ln>
        </p:spPr>
        <p:txBody>
          <a:bodyPr lIns="50400" tIns="50400" rIns="50400" bIns="504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800" b="0" strike="noStrike" spc="-1">
                <a:solidFill>
                  <a:srgbClr val="6D8687"/>
                </a:solidFill>
                <a:latin typeface="Georgia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C9CFE1D-6A78-4686-B7A3-F15D42787841}" type="slidenum">
              <a:rPr lang="en-US" sz="1800" b="0" strike="noStrike" spc="-1">
                <a:solidFill>
                  <a:srgbClr val="6D8687"/>
                </a:solidFill>
                <a:latin typeface="Georgia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title"/>
          </p:nvPr>
        </p:nvSpPr>
        <p:spPr>
          <a:xfrm>
            <a:off x="756000" y="420120"/>
            <a:ext cx="8568000" cy="1931400"/>
          </a:xfrm>
          <a:prstGeom prst="rect">
            <a:avLst/>
          </a:prstGeom>
          <a:noFill/>
          <a:ln w="0">
            <a:noFill/>
          </a:ln>
        </p:spPr>
        <p:txBody>
          <a:bodyPr lIns="100800" tIns="50400" rIns="100800" bIns="5040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600" b="0" strike="noStrike" spc="-1">
                <a:solidFill>
                  <a:srgbClr val="D16349"/>
                </a:solidFill>
                <a:latin typeface="Georgia"/>
              </a:rPr>
              <a:t>Click to edit Master title style</a:t>
            </a:r>
            <a:endParaRPr lang="en-US" sz="46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Georgi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Georgi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6"/>
          <p:cNvSpPr/>
          <p:nvPr/>
        </p:nvSpPr>
        <p:spPr>
          <a:xfrm>
            <a:off x="0" y="7391520"/>
            <a:ext cx="10080360" cy="1677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Rectangle 15"/>
          <p:cNvSpPr/>
          <p:nvPr/>
        </p:nvSpPr>
        <p:spPr>
          <a:xfrm>
            <a:off x="0" y="0"/>
            <a:ext cx="10080360" cy="15354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Rectangle 17"/>
          <p:cNvSpPr/>
          <p:nvPr/>
        </p:nvSpPr>
        <p:spPr>
          <a:xfrm>
            <a:off x="0" y="0"/>
            <a:ext cx="167760" cy="75592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Rectangle 18"/>
          <p:cNvSpPr/>
          <p:nvPr/>
        </p:nvSpPr>
        <p:spPr>
          <a:xfrm>
            <a:off x="9912600" y="0"/>
            <a:ext cx="167760" cy="75592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Rectangle 8"/>
          <p:cNvSpPr/>
          <p:nvPr/>
        </p:nvSpPr>
        <p:spPr>
          <a:xfrm>
            <a:off x="164520" y="7041960"/>
            <a:ext cx="9737640" cy="34092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Rectangle 7"/>
          <p:cNvSpPr/>
          <p:nvPr/>
        </p:nvSpPr>
        <p:spPr>
          <a:xfrm>
            <a:off x="168120" y="171360"/>
            <a:ext cx="9737640" cy="7216560"/>
          </a:xfrm>
          <a:prstGeom prst="rect">
            <a:avLst/>
          </a:prstGeom>
          <a:noFill/>
          <a:ln w="9525">
            <a:solidFill>
              <a:srgbClr val="8CADAE">
                <a:shade val="7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Straight Connector 9"/>
          <p:cNvSpPr/>
          <p:nvPr/>
        </p:nvSpPr>
        <p:spPr>
          <a:xfrm>
            <a:off x="167760" y="1407240"/>
            <a:ext cx="9738000" cy="360"/>
          </a:xfrm>
          <a:prstGeom prst="line">
            <a:avLst/>
          </a:prstGeom>
          <a:ln w="9525">
            <a:solidFill>
              <a:srgbClr val="8CADAE">
                <a:shade val="75000"/>
              </a:srgbClr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Oval 11"/>
          <p:cNvSpPr/>
          <p:nvPr/>
        </p:nvSpPr>
        <p:spPr>
          <a:xfrm>
            <a:off x="4704120" y="1053720"/>
            <a:ext cx="671760" cy="671760"/>
          </a:xfrm>
          <a:prstGeom prst="ellipse">
            <a:avLst/>
          </a:prstGeom>
          <a:solidFill>
            <a:srgbClr val="FFFFFF"/>
          </a:solidFill>
          <a:ln w="15875">
            <a:noFill/>
          </a:ln>
          <a:effectLst>
            <a:outerShdw blurRad="50760" dist="255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Oval 14"/>
          <p:cNvSpPr/>
          <p:nvPr/>
        </p:nvSpPr>
        <p:spPr>
          <a:xfrm>
            <a:off x="4808520" y="1158120"/>
            <a:ext cx="463320" cy="463320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8CADAE">
                <a:shade val="75000"/>
              </a:srgbClr>
            </a:solidFill>
            <a:round/>
          </a:ln>
          <a:effectLst>
            <a:outerShdw blurRad="50760" dist="2556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32640" y="252000"/>
            <a:ext cx="9408240" cy="836280"/>
          </a:xfrm>
          <a:prstGeom prst="rect">
            <a:avLst/>
          </a:prstGeom>
          <a:noFill/>
          <a:ln w="0">
            <a:noFill/>
          </a:ln>
        </p:spPr>
        <p:txBody>
          <a:bodyPr lIns="100800" tIns="50400" rIns="100800" bIns="5040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7B9899"/>
                </a:solidFill>
                <a:latin typeface="Georgia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dt" idx="4"/>
          </p:nvPr>
        </p:nvSpPr>
        <p:spPr>
          <a:xfrm>
            <a:off x="6384240" y="7060320"/>
            <a:ext cx="3356640" cy="402840"/>
          </a:xfrm>
          <a:prstGeom prst="rect">
            <a:avLst/>
          </a:prstGeom>
          <a:noFill/>
          <a:ln w="0">
            <a:noFill/>
          </a:ln>
        </p:spPr>
        <p:txBody>
          <a:bodyPr lIns="100800" tIns="50400" rIns="100800" bIns="50400" anchor="t">
            <a:noAutofit/>
          </a:bodyPr>
          <a:lstStyle>
            <a:lvl1pPr algn="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ftr" idx="5"/>
          </p:nvPr>
        </p:nvSpPr>
        <p:spPr>
          <a:xfrm>
            <a:off x="335880" y="7066800"/>
            <a:ext cx="3947760" cy="402840"/>
          </a:xfrm>
          <a:prstGeom prst="rect">
            <a:avLst/>
          </a:prstGeom>
          <a:noFill/>
          <a:ln w="0">
            <a:noFill/>
          </a:ln>
        </p:spPr>
        <p:txBody>
          <a:bodyPr lIns="100800" tIns="50400" rIns="100800" bIns="50400" anchor="t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sldNum" idx="6"/>
          </p:nvPr>
        </p:nvSpPr>
        <p:spPr>
          <a:xfrm>
            <a:off x="4808520" y="1131480"/>
            <a:ext cx="503640" cy="486000"/>
          </a:xfrm>
          <a:prstGeom prst="rect">
            <a:avLst/>
          </a:prstGeom>
          <a:noFill/>
          <a:ln w="0">
            <a:noFill/>
          </a:ln>
        </p:spPr>
        <p:txBody>
          <a:bodyPr lIns="50400" tIns="50400" rIns="50400" bIns="50400" anchor="ctr">
            <a:noAutofit/>
          </a:bodyPr>
          <a:lstStyle>
            <a:lvl1pPr algn="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190166-3014-474F-B2E2-8E908CE229F5}" type="slidenum"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32640" y="1683360"/>
            <a:ext cx="9374760" cy="5039280"/>
          </a:xfrm>
          <a:prstGeom prst="rect">
            <a:avLst/>
          </a:prstGeom>
          <a:noFill/>
          <a:ln w="0">
            <a:noFill/>
          </a:ln>
        </p:spPr>
        <p:txBody>
          <a:bodyPr lIns="100800" tIns="50400" rIns="100800" bIns="50400" anchor="t">
            <a:noAutofit/>
          </a:bodyPr>
          <a:lstStyle/>
          <a:p>
            <a:pPr marL="302400" indent="-302400">
              <a:lnSpc>
                <a:spcPct val="100000"/>
              </a:lnSpc>
              <a:spcBef>
                <a:spcPts val="60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3000" b="0" strike="noStrike" spc="-1">
                <a:solidFill>
                  <a:srgbClr val="000000"/>
                </a:solidFill>
                <a:latin typeface="Georgia"/>
              </a:rPr>
              <a:t>Click to edit Master text styles</a:t>
            </a:r>
          </a:p>
          <a:p>
            <a:pPr marL="604800" lvl="1" indent="-302400">
              <a:lnSpc>
                <a:spcPct val="100000"/>
              </a:lnSpc>
              <a:spcBef>
                <a:spcPts val="47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400" b="0" strike="noStrike" spc="-1">
                <a:solidFill>
                  <a:srgbClr val="646B86"/>
                </a:solidFill>
                <a:latin typeface="Georgia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Georgia"/>
            </a:endParaRPr>
          </a:p>
          <a:p>
            <a:pPr marL="907200" lvl="2" indent="-252000">
              <a:lnSpc>
                <a:spcPct val="100000"/>
              </a:lnSpc>
              <a:spcBef>
                <a:spcPts val="439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200" b="0" strike="noStrike" spc="-1">
                <a:solidFill>
                  <a:srgbClr val="000000"/>
                </a:solidFill>
                <a:latin typeface="Georgia"/>
              </a:rPr>
              <a:t>Third level</a:t>
            </a:r>
            <a:endParaRPr lang="en-US" sz="2200" b="0" strike="noStrike" spc="-1">
              <a:solidFill>
                <a:srgbClr val="646B86"/>
              </a:solidFill>
              <a:latin typeface="Georgia"/>
            </a:endParaRPr>
          </a:p>
          <a:p>
            <a:pPr marL="1209600" lvl="3" indent="-252000">
              <a:lnSpc>
                <a:spcPct val="100000"/>
              </a:lnSpc>
              <a:spcBef>
                <a:spcPts val="439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200" b="0" strike="noStrike" spc="-1">
                <a:solidFill>
                  <a:srgbClr val="646B86"/>
                </a:solidFill>
                <a:latin typeface="Georgia"/>
              </a:rPr>
              <a:t>Fourth level</a:t>
            </a:r>
            <a:endParaRPr lang="en-US" sz="2200" b="0" strike="noStrike" spc="-1">
              <a:solidFill>
                <a:srgbClr val="000000"/>
              </a:solidFill>
              <a:latin typeface="Georgia"/>
            </a:endParaRPr>
          </a:p>
          <a:p>
            <a:pPr marL="1512000" lvl="4" indent="-252000">
              <a:lnSpc>
                <a:spcPct val="100000"/>
              </a:lnSpc>
              <a:spcBef>
                <a:spcPts val="400"/>
              </a:spcBef>
              <a:buClr>
                <a:srgbClr val="8FB08C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Text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4000" b="0" strike="noStrike" spc="-1">
                <a:solidFill>
                  <a:srgbClr val="000000"/>
                </a:solidFill>
                <a:latin typeface="Arial"/>
              </a:rPr>
              <a:t>El Classico stats using RESTful Web service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11" name="Rectangle 1"/>
          <p:cNvSpPr/>
          <p:nvPr/>
        </p:nvSpPr>
        <p:spPr>
          <a:xfrm>
            <a:off x="2560481" y="1184400"/>
            <a:ext cx="4956165" cy="5847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pc="-1" dirty="0">
                <a:solidFill>
                  <a:srgbClr val="546D7A"/>
                </a:solidFill>
                <a:latin typeface="Arial"/>
              </a:rPr>
              <a:t>Maheswari </a:t>
            </a:r>
            <a:r>
              <a:rPr lang="en-US" sz="3200" b="1" spc="-1">
                <a:solidFill>
                  <a:srgbClr val="546D7A"/>
                </a:solidFill>
                <a:latin typeface="Arial"/>
              </a:rPr>
              <a:t>Vidyadharani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Data Model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744000" y="1872000"/>
            <a:ext cx="2807640" cy="2447640"/>
          </a:xfrm>
          <a:custGeom>
            <a:avLst/>
            <a:gdLst/>
            <a:ahLst/>
            <a:cxnLst/>
            <a:rect l="l" t="t" r="r" b="b"/>
            <a:pathLst>
              <a:path w="7802" h="6802">
                <a:moveTo>
                  <a:pt x="1133" y="0"/>
                </a:moveTo>
                <a:cubicBezTo>
                  <a:pt x="566" y="0"/>
                  <a:pt x="0" y="566"/>
                  <a:pt x="0" y="1133"/>
                </a:cubicBezTo>
                <a:lnTo>
                  <a:pt x="0" y="5667"/>
                </a:lnTo>
                <a:cubicBezTo>
                  <a:pt x="0" y="6234"/>
                  <a:pt x="566" y="6801"/>
                  <a:pt x="1133" y="6801"/>
                </a:cubicBezTo>
                <a:lnTo>
                  <a:pt x="6667" y="6801"/>
                </a:lnTo>
                <a:cubicBezTo>
                  <a:pt x="7234" y="6801"/>
                  <a:pt x="7801" y="6234"/>
                  <a:pt x="7801" y="5667"/>
                </a:cubicBezTo>
                <a:lnTo>
                  <a:pt x="7801" y="1133"/>
                </a:lnTo>
                <a:cubicBezTo>
                  <a:pt x="7801" y="566"/>
                  <a:pt x="7234" y="0"/>
                  <a:pt x="6667" y="0"/>
                </a:cubicBezTo>
                <a:lnTo>
                  <a:pt x="1133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Home Wins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Home Losses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Home Draws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Team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4" name="Line 3"/>
          <p:cNvSpPr/>
          <p:nvPr/>
        </p:nvSpPr>
        <p:spPr>
          <a:xfrm>
            <a:off x="3744000" y="2376000"/>
            <a:ext cx="2808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4"/>
          <p:cNvSpPr/>
          <p:nvPr/>
        </p:nvSpPr>
        <p:spPr>
          <a:xfrm>
            <a:off x="432000" y="4680000"/>
            <a:ext cx="2807640" cy="2447640"/>
          </a:xfrm>
          <a:custGeom>
            <a:avLst/>
            <a:gdLst/>
            <a:ahLst/>
            <a:cxnLst/>
            <a:rect l="l" t="t" r="r" b="b"/>
            <a:pathLst>
              <a:path w="7802" h="6802">
                <a:moveTo>
                  <a:pt x="1133" y="0"/>
                </a:moveTo>
                <a:cubicBezTo>
                  <a:pt x="566" y="0"/>
                  <a:pt x="0" y="566"/>
                  <a:pt x="0" y="1133"/>
                </a:cubicBezTo>
                <a:lnTo>
                  <a:pt x="0" y="5667"/>
                </a:lnTo>
                <a:cubicBezTo>
                  <a:pt x="0" y="6234"/>
                  <a:pt x="566" y="6801"/>
                  <a:pt x="1133" y="6801"/>
                </a:cubicBezTo>
                <a:lnTo>
                  <a:pt x="6667" y="6801"/>
                </a:lnTo>
                <a:cubicBezTo>
                  <a:pt x="7234" y="6801"/>
                  <a:pt x="7801" y="6234"/>
                  <a:pt x="7801" y="5667"/>
                </a:cubicBezTo>
                <a:lnTo>
                  <a:pt x="7801" y="1133"/>
                </a:lnTo>
                <a:cubicBezTo>
                  <a:pt x="7801" y="566"/>
                  <a:pt x="7234" y="0"/>
                  <a:pt x="6667" y="0"/>
                </a:cubicBezTo>
                <a:lnTo>
                  <a:pt x="1133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Date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Away Team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Home Team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Score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Year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6" name="Line 5"/>
          <p:cNvSpPr/>
          <p:nvPr/>
        </p:nvSpPr>
        <p:spPr>
          <a:xfrm>
            <a:off x="432000" y="5184000"/>
            <a:ext cx="2808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6"/>
          <p:cNvSpPr/>
          <p:nvPr/>
        </p:nvSpPr>
        <p:spPr>
          <a:xfrm>
            <a:off x="6912000" y="4680000"/>
            <a:ext cx="2807640" cy="2447640"/>
          </a:xfrm>
          <a:custGeom>
            <a:avLst/>
            <a:gdLst/>
            <a:ahLst/>
            <a:cxnLst/>
            <a:rect l="l" t="t" r="r" b="b"/>
            <a:pathLst>
              <a:path w="7802" h="6802">
                <a:moveTo>
                  <a:pt x="1133" y="0"/>
                </a:moveTo>
                <a:cubicBezTo>
                  <a:pt x="566" y="0"/>
                  <a:pt x="0" y="566"/>
                  <a:pt x="0" y="1133"/>
                </a:cubicBezTo>
                <a:lnTo>
                  <a:pt x="0" y="5667"/>
                </a:lnTo>
                <a:cubicBezTo>
                  <a:pt x="0" y="6234"/>
                  <a:pt x="566" y="6801"/>
                  <a:pt x="1133" y="6801"/>
                </a:cubicBezTo>
                <a:lnTo>
                  <a:pt x="6667" y="6801"/>
                </a:lnTo>
                <a:cubicBezTo>
                  <a:pt x="7234" y="6801"/>
                  <a:pt x="7801" y="6234"/>
                  <a:pt x="7801" y="5667"/>
                </a:cubicBezTo>
                <a:lnTo>
                  <a:pt x="7801" y="1133"/>
                </a:lnTo>
                <a:cubicBezTo>
                  <a:pt x="7801" y="566"/>
                  <a:pt x="7234" y="0"/>
                  <a:pt x="6667" y="0"/>
                </a:cubicBezTo>
                <a:lnTo>
                  <a:pt x="1133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Away Team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Home Team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Score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Round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- Year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" name="Line 7"/>
          <p:cNvSpPr/>
          <p:nvPr/>
        </p:nvSpPr>
        <p:spPr>
          <a:xfrm>
            <a:off x="6912000" y="5184000"/>
            <a:ext cx="2808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TextShape 8"/>
          <p:cNvSpPr/>
          <p:nvPr/>
        </p:nvSpPr>
        <p:spPr>
          <a:xfrm>
            <a:off x="4248000" y="1944000"/>
            <a:ext cx="2231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Summary Data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0" name="TextShape 9"/>
          <p:cNvSpPr/>
          <p:nvPr/>
        </p:nvSpPr>
        <p:spPr>
          <a:xfrm>
            <a:off x="1152000" y="4752000"/>
            <a:ext cx="1583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Laliga Data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1" name="TextShape 10"/>
          <p:cNvSpPr/>
          <p:nvPr/>
        </p:nvSpPr>
        <p:spPr>
          <a:xfrm>
            <a:off x="7272000" y="4752000"/>
            <a:ext cx="2231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Copa Del Rey Data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</TotalTime>
  <Words>54</Words>
  <Application>Microsoft Office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Georgia</vt:lpstr>
      <vt:lpstr>Symbol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Shiva Krishna</cp:lastModifiedBy>
  <cp:revision>4</cp:revision>
  <dcterms:created xsi:type="dcterms:W3CDTF">2017-12-07T22:55:59Z</dcterms:created>
  <dcterms:modified xsi:type="dcterms:W3CDTF">2023-05-12T03:29:57Z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2</vt:i4>
  </property>
</Properties>
</file>