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696" y="378962"/>
            <a:ext cx="7151390" cy="1124663"/>
          </a:xfrm>
        </p:spPr>
        <p:txBody>
          <a:bodyPr>
            <a:normAutofit/>
          </a:bodyPr>
          <a:lstStyle/>
          <a:p>
            <a:r>
              <a:rPr lang="en-IN" dirty="0"/>
              <a:t>AWS AI-ML Virtual Internship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75565" y="2903220"/>
            <a:ext cx="5918835" cy="322453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457200" indent="-457200">
              <a:buAutoNum type="alphaU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lphaUcPeriod"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sz="half" idx="4294967295"/>
          </p:nvPr>
        </p:nvSpPr>
        <p:spPr>
          <a:xfrm>
            <a:off x="221615" y="3162300"/>
            <a:ext cx="6286500" cy="172466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en-IN" sz="2220" dirty="0"/>
              <a:t>   </a:t>
            </a:r>
            <a:r>
              <a:rPr lang="en-IN" sz="2220" dirty="0"/>
              <a:t>Presented By:     </a:t>
            </a:r>
            <a:r>
              <a:rPr lang="en-US" altLang="en-IN" sz="2220" dirty="0"/>
              <a:t>                 </a:t>
            </a:r>
            <a:r>
              <a:rPr lang="en-IN" sz="2220" dirty="0"/>
              <a:t>Internship</a:t>
            </a:r>
            <a:r>
              <a:rPr lang="en-IN" sz="2220" dirty="0" err="1"/>
              <a:t>Incharge</a:t>
            </a:r>
            <a:r>
              <a:rPr lang="en-IN" sz="2220" dirty="0"/>
              <a:t>:</a:t>
            </a:r>
            <a:endParaRPr lang="en-IN" sz="2220" dirty="0"/>
          </a:p>
          <a:p>
            <a:pPr marL="0" indent="0">
              <a:buNone/>
            </a:pPr>
            <a:r>
              <a:rPr lang="en-IN" sz="2220" dirty="0"/>
              <a:t>   </a:t>
            </a:r>
            <a:r>
              <a:rPr lang="en-US" altLang="en-IN" sz="2220" dirty="0"/>
              <a:t>G.Tejaswini                          Dr.Y.Rajesh </a:t>
            </a:r>
            <a:endParaRPr lang="en-US" altLang="en-IN" sz="2220" dirty="0"/>
          </a:p>
          <a:p>
            <a:pPr marL="0" indent="0">
              <a:buNone/>
            </a:pPr>
            <a:r>
              <a:rPr lang="en-US" altLang="en-IN" sz="2220" dirty="0"/>
              <a:t>    Y22CD037                          </a:t>
            </a:r>
            <a:r>
              <a:rPr lang="en-IN" sz="2220" dirty="0"/>
              <a:t>Mr. </a:t>
            </a:r>
            <a:r>
              <a:rPr lang="en-IN" sz="2220" dirty="0" err="1"/>
              <a:t>K.Sai</a:t>
            </a:r>
            <a:r>
              <a:rPr lang="en-IN" sz="2220" dirty="0"/>
              <a:t> </a:t>
            </a:r>
            <a:r>
              <a:rPr lang="en-IN" sz="2220" dirty="0" err="1"/>
              <a:t>Prasanth</a:t>
            </a:r>
            <a:endParaRPr lang="en-IN" sz="2220" dirty="0"/>
          </a:p>
          <a:p>
            <a:pPr marL="0" indent="0">
              <a:buNone/>
            </a:pPr>
            <a:r>
              <a:rPr lang="en-IN" dirty="0"/>
              <a:t>                          </a:t>
            </a:r>
            <a:endParaRPr lang="en-US" dirty="0"/>
          </a:p>
        </p:txBody>
      </p:sp>
      <p:pic>
        <p:nvPicPr>
          <p:cNvPr id="5" name="Content Placeholder 4" descr="OIP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29350" y="1585595"/>
            <a:ext cx="5893435" cy="44570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8445500" y="790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/>
              <a:t>Introducing Generative AI 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465" y="1490345"/>
            <a:ext cx="9284335" cy="4377055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Generative AI represents a </a:t>
            </a:r>
            <a:r>
              <a:rPr lang="en-IN" sz="1800" dirty="0" err="1"/>
              <a:t>groundbreaking</a:t>
            </a:r>
            <a:r>
              <a:rPr lang="en-IN" sz="1800" dirty="0"/>
              <a:t> area of AI that focuses on creating new, original content rather than just </a:t>
            </a:r>
            <a:r>
              <a:rPr lang="en-IN" sz="1800" dirty="0" err="1"/>
              <a:t>analyzing</a:t>
            </a:r>
            <a:r>
              <a:rPr lang="en-IN" sz="1800" dirty="0"/>
              <a:t> existing data.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1.Content Creation.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2.Design &amp; Art.                                                   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3.Conversational Agents.</a:t>
            </a: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685" y="563880"/>
            <a:ext cx="10292715" cy="763270"/>
          </a:xfrm>
        </p:spPr>
        <p:txBody>
          <a:bodyPr/>
          <a:lstStyle/>
          <a:p>
            <a:r>
              <a:rPr lang="en-IN" sz="3600"/>
              <a:t>Conclusion 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1600"/>
            <a:ext cx="8836025" cy="4338320"/>
          </a:xfrm>
        </p:spPr>
        <p:txBody>
          <a:bodyPr/>
          <a:lstStyle/>
          <a:p>
            <a:r>
              <a:rPr lang="en-IN" sz="1800"/>
              <a:t>Real-World Readiness: Gain the expertise needed to tackle diverse AI/ML challenges in various industries. </a:t>
            </a:r>
            <a:endParaRPr lang="en-IN" sz="1800"/>
          </a:p>
          <a:p>
            <a:endParaRPr lang="en-IN" sz="1800"/>
          </a:p>
          <a:p>
            <a:r>
              <a:rPr lang="en-IN" sz="1800"/>
              <a:t>End-to-End Solutions: Learn to build and deploy comprehensive ML solutions, from data ingestion to model inference. </a:t>
            </a:r>
            <a:endParaRPr lang="en-IN" sz="1800"/>
          </a:p>
          <a:p>
            <a:pPr marL="0" indent="0">
              <a:buNone/>
            </a:pPr>
            <a:r>
              <a:rPr lang="en-IN" sz="1800"/>
              <a:t>                                                                       </a:t>
            </a:r>
            <a:endParaRPr lang="en-IN" sz="1800"/>
          </a:p>
          <a:p>
            <a:r>
              <a:rPr lang="en-IN" sz="1800"/>
              <a:t>Continuous Growth: Foster a </a:t>
            </a:r>
            <a:r>
              <a:rPr lang="en-IN" sz="1800" err="1"/>
              <a:t>mindset</a:t>
            </a:r>
            <a:r>
              <a:rPr lang="en-IN" sz="1800"/>
              <a:t> of innovation and lifelong learning in the rapidly evolving field of AI.</a:t>
            </a:r>
            <a:endParaRPr 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 :</a:t>
            </a:r>
            <a:endParaRPr lang="en-US" dirty="0"/>
          </a:p>
        </p:txBody>
      </p:sp>
      <p:pic>
        <p:nvPicPr>
          <p:cNvPr id="5" name="Content Placeholder 4" descr="teja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7145" y="1595120"/>
            <a:ext cx="4308475" cy="4896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/>
              <a:t>      </a:t>
            </a: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sz="7200">
                <a:latin typeface="Lucida Calligraphy" panose="03010101010101010101" pitchFamily="2" charset="0"/>
                <a:ea typeface="Lucida Calligraphy" panose="03010101010101010101" pitchFamily="2" charset="0"/>
              </a:rPr>
              <a:t>       Thank you</a:t>
            </a:r>
            <a:endParaRPr lang="en-US" sz="7200">
              <a:latin typeface="Lucida Calligraphy" panose="03010101010101010101" pitchFamily="2" charset="0"/>
              <a:ea typeface="Lucida Calligraphy" panose="03010101010101010101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Contents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2544" y="1955936"/>
            <a:ext cx="9310255" cy="3911464"/>
          </a:xfrm>
        </p:spPr>
        <p:txBody>
          <a:bodyPr/>
          <a:lstStyle/>
          <a:p>
            <a:r>
              <a:rPr lang="en-IN" dirty="0"/>
              <a:t>Introduction . </a:t>
            </a:r>
            <a:endParaRPr lang="en-IN" dirty="0"/>
          </a:p>
          <a:p>
            <a:r>
              <a:rPr lang="en-IN" dirty="0"/>
              <a:t>Modules.  </a:t>
            </a:r>
            <a:endParaRPr lang="en-IN" dirty="0"/>
          </a:p>
          <a:p>
            <a:r>
              <a:rPr lang="en-IN" dirty="0"/>
              <a:t>Modules Explanation.  </a:t>
            </a:r>
            <a:endParaRPr lang="en-IN" dirty="0"/>
          </a:p>
          <a:p>
            <a:r>
              <a:rPr lang="en-IN" dirty="0"/>
              <a:t>Conclusion. </a:t>
            </a:r>
            <a:endParaRPr lang="en-IN" dirty="0"/>
          </a:p>
          <a:p>
            <a:r>
              <a:rPr lang="en-IN" dirty="0"/>
              <a:t> certificate.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94585"/>
          </a:xfrm>
        </p:spPr>
        <p:txBody>
          <a:bodyPr/>
          <a:lstStyle/>
          <a:p>
            <a:r>
              <a:rPr lang="en-IN"/>
              <a:t>Introduction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180" y="1732280"/>
            <a:ext cx="9915525" cy="4871720"/>
          </a:xfrm>
        </p:spPr>
        <p:txBody>
          <a:bodyPr/>
          <a:lstStyle/>
          <a:p>
            <a:r>
              <a:rPr lang="en-IN" sz="1800"/>
              <a:t>Artificial Intelligence (AI):</a:t>
            </a:r>
            <a:endParaRPr lang="en-IN" sz="1800"/>
          </a:p>
          <a:p>
            <a:pPr marL="0" indent="0">
              <a:buNone/>
            </a:pPr>
            <a:r>
              <a:rPr lang="en-IN" sz="1800"/>
              <a:t>AI is the ability of a machine or computer program to think and learn like humans. It can perform tasks such as problem-solving, decision-making, understanding language, and recognizing patterns.</a:t>
            </a:r>
            <a:endParaRPr lang="en-IN" sz="1800"/>
          </a:p>
          <a:p>
            <a:pPr marL="0" indent="0">
              <a:buNone/>
            </a:pPr>
            <a:endParaRPr lang="en-IN" sz="1800"/>
          </a:p>
          <a:p>
            <a:r>
              <a:rPr lang="en-IN" sz="1800"/>
              <a:t> Machine Learning (ML):</a:t>
            </a:r>
            <a:endParaRPr lang="en-IN" sz="1800"/>
          </a:p>
          <a:p>
            <a:pPr marL="0" indent="0">
              <a:buNone/>
            </a:pPr>
            <a:r>
              <a:rPr lang="en-IN" sz="1800"/>
              <a:t>Ml is a subset of AI that enables machines to learn from data and improve over time without being explicitly programmed.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470" y="421005"/>
            <a:ext cx="10488930" cy="753110"/>
          </a:xfrm>
        </p:spPr>
        <p:txBody>
          <a:bodyPr/>
          <a:lstStyle/>
          <a:p>
            <a:r>
              <a:rPr lang="en-IN"/>
              <a:t>Modules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680" y="1427480"/>
            <a:ext cx="9038590" cy="4446270"/>
          </a:xfrm>
        </p:spPr>
        <p:txBody>
          <a:bodyPr/>
          <a:lstStyle/>
          <a:p>
            <a:r>
              <a:rPr lang="en-IN" sz="1800" dirty="0"/>
              <a:t>Introducing Machine Learning.                                            </a:t>
            </a:r>
            <a:endParaRPr lang="en-IN" sz="1800" dirty="0"/>
          </a:p>
          <a:p>
            <a:r>
              <a:rPr lang="en-IN" sz="1800" dirty="0"/>
              <a:t>Implementing a Machine Learning Pipeline with Amazon </a:t>
            </a:r>
            <a:r>
              <a:rPr lang="en-IN" sz="1800" dirty="0" err="1"/>
              <a:t>SageMaker</a:t>
            </a:r>
            <a:r>
              <a:rPr lang="en-IN" sz="1800" dirty="0"/>
              <a:t>.                                                                   </a:t>
            </a:r>
            <a:endParaRPr lang="en-IN" sz="1800" dirty="0"/>
          </a:p>
          <a:p>
            <a:r>
              <a:rPr lang="en-IN" sz="1800" dirty="0"/>
              <a:t>Introducing Forecasting.                                                  </a:t>
            </a:r>
            <a:endParaRPr lang="en-IN" sz="1800" dirty="0"/>
          </a:p>
          <a:p>
            <a:r>
              <a:rPr lang="en-IN" sz="1800" dirty="0"/>
              <a:t>Introducing Computer Vision (CV). </a:t>
            </a:r>
            <a:endParaRPr lang="en-IN" sz="1800" dirty="0"/>
          </a:p>
          <a:p>
            <a:r>
              <a:rPr lang="en-IN" sz="1800" dirty="0"/>
              <a:t>Introducing Natural Language Processing (NLP).</a:t>
            </a:r>
            <a:endParaRPr lang="en-IN" sz="1800" dirty="0"/>
          </a:p>
          <a:p>
            <a:r>
              <a:rPr lang="en-IN" sz="1800" dirty="0"/>
              <a:t>Introducing Generative AI. 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15" y="531495"/>
            <a:ext cx="10433685" cy="795655"/>
          </a:xfrm>
        </p:spPr>
        <p:txBody>
          <a:bodyPr/>
          <a:lstStyle/>
          <a:p>
            <a:r>
              <a:rPr lang="en-IN" sz="3600"/>
              <a:t>Introduction to machine learning 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65" y="1371600"/>
            <a:ext cx="9488170" cy="443928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Machine Learning (ML):</a:t>
            </a:r>
            <a:endParaRPr lang="en-IN" sz="1800" dirty="0"/>
          </a:p>
          <a:p>
            <a:pPr marL="0" indent="0">
              <a:buNone/>
            </a:pPr>
            <a:r>
              <a:rPr lang="en-US" sz="1800" dirty="0"/>
              <a:t>ML is a subset of AI that enables machines to learn from data and improve over time without being explicitly programmed. </a:t>
            </a:r>
            <a:endParaRPr lang="en-IN" sz="1800" dirty="0"/>
          </a:p>
          <a:p>
            <a:r>
              <a:rPr lang="en-IN" sz="1800" dirty="0"/>
              <a:t>M</a:t>
            </a:r>
            <a:r>
              <a:rPr lang="en-US" sz="1800" dirty="0"/>
              <a:t>L applications are pervasive in our daily lives, </a:t>
            </a:r>
            <a:r>
              <a:rPr lang="en-IN" sz="1800" dirty="0"/>
              <a:t>from :</a:t>
            </a:r>
            <a:endParaRPr lang="en-IN" sz="1800" dirty="0"/>
          </a:p>
          <a:p>
            <a:r>
              <a:rPr lang="en-US" sz="1800" dirty="0"/>
              <a:t> Spam filtering and email </a:t>
            </a:r>
            <a:r>
              <a:rPr lang="en-IN" sz="1800" dirty="0"/>
              <a:t>categorization. </a:t>
            </a:r>
            <a:endParaRPr lang="en-IN" sz="1800" dirty="0"/>
          </a:p>
          <a:p>
            <a:r>
              <a:rPr lang="en-US" sz="1800" dirty="0"/>
              <a:t> Personalized product recommendations on e-commerce </a:t>
            </a:r>
            <a:r>
              <a:rPr lang="en-IN" sz="1800" dirty="0"/>
              <a:t>sites. </a:t>
            </a:r>
            <a:endParaRPr lang="en-IN" sz="1800" dirty="0"/>
          </a:p>
          <a:p>
            <a:r>
              <a:rPr lang="en-US" sz="1800" dirty="0"/>
              <a:t>Advanced fraud detection systems in </a:t>
            </a:r>
            <a:r>
              <a:rPr lang="en-IN" sz="1800" dirty="0"/>
              <a:t>finance. 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0"/>
            <a:ext cx="9601200" cy="1485900"/>
          </a:xfrm>
        </p:spPr>
        <p:txBody>
          <a:bodyPr/>
          <a:lstStyle/>
          <a:p>
            <a:r>
              <a:rPr lang="en-IN" sz="3600"/>
              <a:t> Pipeline with Amazon </a:t>
            </a:r>
            <a:r>
              <a:rPr lang="en-IN" sz="3600" err="1"/>
              <a:t>SageMaker</a:t>
            </a:r>
            <a:r>
              <a:rPr lang="en-IN" sz="3600"/>
              <a:t> 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410" y="1987550"/>
            <a:ext cx="8677910" cy="3879850"/>
          </a:xfrm>
        </p:spPr>
        <p:txBody>
          <a:bodyPr/>
          <a:lstStyle/>
          <a:p>
            <a:pPr>
              <a:buFont typeface="Wingdings" panose="05000000000000000000" charset="0"/>
              <a:buChar char="§"/>
            </a:pPr>
            <a:r>
              <a:rPr lang="en-IN" sz="1800" dirty="0">
                <a:sym typeface="+mn-ea"/>
              </a:rPr>
              <a:t>Amazon </a:t>
            </a:r>
            <a:r>
              <a:rPr lang="en-IN" sz="1800" dirty="0" err="1">
                <a:sym typeface="+mn-ea"/>
              </a:rPr>
              <a:t>SageMaker</a:t>
            </a:r>
            <a:r>
              <a:rPr lang="en-IN" sz="1800" dirty="0">
                <a:sym typeface="+mn-ea"/>
              </a:rPr>
              <a:t> is a fully managed service that simplifies the entire machine learning workflow, from building and training to deploying ML models at scale.</a:t>
            </a:r>
            <a:endParaRPr lang="en-IN" sz="1800" dirty="0"/>
          </a:p>
          <a:p>
            <a:pPr>
              <a:buFont typeface="Wingdings" panose="05000000000000000000" charset="0"/>
              <a:buChar char="§"/>
            </a:pPr>
            <a:r>
              <a:rPr lang="en-US" altLang="en-IN" sz="1800" dirty="0">
                <a:sym typeface="+mn-ea"/>
              </a:rPr>
              <a:t> </a:t>
            </a:r>
            <a:r>
              <a:rPr lang="en-IN" sz="1800" dirty="0">
                <a:sym typeface="+mn-ea"/>
              </a:rPr>
              <a:t>Data preparation. </a:t>
            </a:r>
            <a:endParaRPr lang="en-IN" sz="1800" dirty="0"/>
          </a:p>
          <a:p>
            <a:pPr>
              <a:buFont typeface="Wingdings" panose="05000000000000000000" charset="0"/>
              <a:buChar char="§"/>
            </a:pPr>
            <a:r>
              <a:rPr lang="en-US" altLang="en-IN" sz="1800" dirty="0">
                <a:sym typeface="+mn-ea"/>
              </a:rPr>
              <a:t> </a:t>
            </a:r>
            <a:r>
              <a:rPr lang="en-IN" sz="1800" dirty="0">
                <a:sym typeface="+mn-ea"/>
              </a:rPr>
              <a:t>Feature Engineering. </a:t>
            </a:r>
            <a:endParaRPr lang="en-IN" sz="1800" dirty="0"/>
          </a:p>
          <a:p>
            <a:pPr>
              <a:buFont typeface="Wingdings" panose="05000000000000000000" charset="0"/>
              <a:buChar char="§"/>
            </a:pPr>
            <a:r>
              <a:rPr lang="en-US" altLang="en-IN" sz="1800" dirty="0">
                <a:sym typeface="+mn-ea"/>
              </a:rPr>
              <a:t> </a:t>
            </a:r>
            <a:r>
              <a:rPr lang="en-IN" sz="1800" dirty="0">
                <a:sym typeface="+mn-ea"/>
              </a:rPr>
              <a:t>Deployment &amp; Hosting. </a:t>
            </a: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85800"/>
            <a:ext cx="10972800" cy="582613"/>
          </a:xfrm>
        </p:spPr>
        <p:txBody>
          <a:bodyPr/>
          <a:lstStyle/>
          <a:p>
            <a:r>
              <a:rPr lang="en-IN" sz="3600"/>
              <a:t>Introducing Forecasting 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180" y="1368425"/>
            <a:ext cx="9509760" cy="4498975"/>
          </a:xfrm>
        </p:spPr>
        <p:txBody>
          <a:bodyPr/>
          <a:lstStyle/>
          <a:p>
            <a:pPr marL="0" indent="0">
              <a:buNone/>
            </a:pPr>
            <a:r>
              <a:rPr lang="en-IN" sz="1800"/>
              <a:t>Forecasting involves predicting future trends and events based on historical data, often time-series information. </a:t>
            </a:r>
            <a:endParaRPr lang="en-IN" sz="1800"/>
          </a:p>
          <a:p>
            <a:pPr>
              <a:buFont typeface="Wingdings" panose="05000000000000000000" charset="0"/>
              <a:buChar char="§"/>
            </a:pPr>
            <a:r>
              <a:rPr lang="en-IN" sz="1800"/>
              <a:t> Amazon Forecast automates complex machine learning tasks, enabling </a:t>
            </a:r>
            <a:r>
              <a:rPr lang="en-US" altLang="en-IN" sz="1800"/>
              <a:t>                          </a:t>
            </a:r>
            <a:r>
              <a:rPr lang="en-IN" sz="1800"/>
              <a:t>accurate predictions for various business needs, including:</a:t>
            </a:r>
            <a:endParaRPr lang="en-IN" sz="1800"/>
          </a:p>
          <a:p>
            <a:pPr>
              <a:buFont typeface="Wingdings" panose="05000000000000000000" charset="0"/>
              <a:buChar char="§"/>
            </a:pPr>
            <a:r>
              <a:rPr lang="en-IN" sz="1800"/>
              <a:t>Deand planning and inventory optimization. </a:t>
            </a:r>
            <a:endParaRPr lang="en-IN" sz="1800"/>
          </a:p>
          <a:p>
            <a:pPr>
              <a:buFont typeface="Wingdings" panose="05000000000000000000" charset="0"/>
              <a:buChar char="§"/>
            </a:pPr>
            <a:r>
              <a:rPr lang="en-IN" sz="1800"/>
              <a:t>Sales and revenue forecasting. </a:t>
            </a:r>
            <a:endParaRPr lang="en-IN" sz="1800"/>
          </a:p>
          <a:p>
            <a:pPr>
              <a:buFont typeface="Wingdings" panose="05000000000000000000" charset="0"/>
              <a:buChar char="§"/>
            </a:pPr>
            <a:r>
              <a:rPr lang="en-IN" sz="1800"/>
              <a:t>Resource allocation and workforce management. </a:t>
            </a:r>
            <a:endParaRPr lang="en-US" sz="1800"/>
          </a:p>
        </p:txBody>
      </p:sp>
      <p:pic>
        <p:nvPicPr>
          <p:cNvPr id="4" name="Picture 3" descr="WhatsApp Image 2025-09-11 at 19.07.10_739c65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06385" y="2907665"/>
            <a:ext cx="3907155" cy="3624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28700"/>
          </a:xfrm>
        </p:spPr>
        <p:txBody>
          <a:bodyPr/>
          <a:lstStyle/>
          <a:p>
            <a:r>
              <a:rPr lang="en-IN" sz="3600"/>
              <a:t>Introducing Computer Vision (CV) :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55" y="1604645"/>
            <a:ext cx="8771890" cy="13430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N" sz="1800" dirty="0">
                <a:sym typeface="+mn-ea"/>
              </a:rPr>
              <a:t>Computer Vision is a field of AI that trains computers to understand and process visual data from the real world, similar to how humans do. It transforms how businesses interact with visual information.</a:t>
            </a:r>
            <a:endParaRPr lang="en-IN" sz="1800" dirty="0">
              <a:sym typeface="+mn-ea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1.Visual Interpretation.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2.AWS Recognition.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                                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3.Real-World Impact. </a:t>
            </a:r>
            <a:endParaRPr lang="en-US" sz="1800" dirty="0"/>
          </a:p>
        </p:txBody>
      </p:sp>
      <p:pic>
        <p:nvPicPr>
          <p:cNvPr id="5" name="Picture 4" descr="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0155" y="2608580"/>
            <a:ext cx="5376545" cy="3161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095" y="803910"/>
            <a:ext cx="9958705" cy="810260"/>
          </a:xfrm>
        </p:spPr>
        <p:txBody>
          <a:bodyPr>
            <a:normAutofit fontScale="90000"/>
          </a:bodyPr>
          <a:lstStyle/>
          <a:p>
            <a:r>
              <a:rPr lang="en-US" altLang="en-IN" sz="3600" dirty="0"/>
              <a:t>   </a:t>
            </a:r>
            <a:r>
              <a:rPr lang="en-IN" sz="3600" dirty="0"/>
              <a:t>Introducing Natural Language Processing (NLP)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906" y="1523967"/>
            <a:ext cx="8857943" cy="4070384"/>
          </a:xfrm>
        </p:spPr>
        <p:txBody>
          <a:bodyPr/>
          <a:lstStyle/>
          <a:p>
            <a:r>
              <a:rPr lang="en-US" sz="1800" dirty="0"/>
              <a:t>Natural Language Processing (NLP) is a branch of AI that equips machines with the ability to understand, interpret, and generate human language</a:t>
            </a:r>
            <a:r>
              <a:rPr lang="en-IN" sz="1800" dirty="0"/>
              <a:t>.</a:t>
            </a:r>
            <a:endParaRPr lang="en-IN" sz="1800" dirty="0"/>
          </a:p>
          <a:p>
            <a:r>
              <a:rPr lang="en-US" sz="1800" dirty="0"/>
              <a:t>AWS provides a suite of NLP services</a:t>
            </a:r>
            <a:r>
              <a:rPr lang="en-IN" sz="1800" dirty="0"/>
              <a:t>:</a:t>
            </a:r>
            <a:endParaRPr lang="en-IN" sz="1800" dirty="0"/>
          </a:p>
          <a:p>
            <a:r>
              <a:rPr lang="en-US" sz="1800" dirty="0"/>
              <a:t>Amazon Polly: converts text into lifelike speech. </a:t>
            </a:r>
            <a:endParaRPr lang="en-IN" sz="1800" dirty="0"/>
          </a:p>
          <a:p>
            <a:r>
              <a:rPr lang="en-US" sz="1800" dirty="0"/>
              <a:t>Amazon Lex: builds conversational interfaces for applications. </a:t>
            </a:r>
            <a:endParaRPr lang="en-IN" sz="1800" dirty="0"/>
          </a:p>
          <a:p>
            <a:r>
              <a:rPr lang="en-US" sz="1800" dirty="0"/>
              <a:t>Amazon Transcribe: transforms speech into text.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3787</Words>
  <Application>WPS Presentation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Lucida Calligraphy</vt:lpstr>
      <vt:lpstr>Microsoft YaHei</vt:lpstr>
      <vt:lpstr>Arial Unicode MS</vt:lpstr>
      <vt:lpstr>Calibri</vt:lpstr>
      <vt:lpstr>Green Color</vt:lpstr>
      <vt:lpstr>AWS AI-ML Virtual Internship</vt:lpstr>
      <vt:lpstr>Contents :</vt:lpstr>
      <vt:lpstr>Introduction :</vt:lpstr>
      <vt:lpstr>Modules :</vt:lpstr>
      <vt:lpstr>Introduction to machine learning :</vt:lpstr>
      <vt:lpstr> Pipeline with Amazon SageMaker :</vt:lpstr>
      <vt:lpstr>Introducing Forecasting :</vt:lpstr>
      <vt:lpstr>Introducing Computer Vision (CV) :</vt:lpstr>
      <vt:lpstr>   Introducing Natural Language Processing (NLP)</vt:lpstr>
      <vt:lpstr>Introducing Generative AI :</vt:lpstr>
      <vt:lpstr>Conclusion :</vt:lpstr>
      <vt:lpstr>Certificate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AI-ML Virtual Internship</dc:title>
  <dc:creator>maheswariannavarapu@gmail.com</dc:creator>
  <cp:lastModifiedBy>Chaitanya Annavarapu</cp:lastModifiedBy>
  <cp:revision>26</cp:revision>
  <dcterms:created xsi:type="dcterms:W3CDTF">2025-07-31T16:08:00Z</dcterms:created>
  <dcterms:modified xsi:type="dcterms:W3CDTF">2025-09-12T04:15:32Z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D07B6F244D8D454DA43EBFEDF7F17236_13</vt:lpwstr>
  </property>
  <property fmtid="{D5CDD505-2E9C-101B-9397-08002B2CF9AE}" pid="3" name="KSOProductBuildVer">
    <vt:lpwstr>1033-12.2.0.22222</vt:lpwstr>
  </property>
</Properties>
</file>