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howSpecialPlsOnTitleSld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5"/>
            <a:ext cx="11262866" cy="330480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0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p>
            <a:endParaRPr dirty="0"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9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indent="0" marL="0">
              <a:buNone/>
              <a:defRPr b="0" sz="2200">
                <a:solidFill>
                  <a:schemeClr val="accent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9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b="0" sz="20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algn="r" indent="0" marL="0">
              <a:buNone/>
              <a:defRPr sz="1100">
                <a:solidFill>
                  <a:schemeClr val="bg1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  <p:hf dt="0" ftr="0" hdr="0" sldNum="1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dirty="0" lang="en-US"/>
              <a:t>4/24/2024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cap="all" sz="900">
                <a:solidFill>
                  <a:schemeClr val="accent2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457200" eaLnBrk="1" hangingPunct="1" latinLnBrk="0" rtl="0">
        <a:spcBef>
          <a:spcPct val="0"/>
        </a:spcBef>
        <a:buNone/>
        <a:defRPr b="0" cap="all" sz="2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p>
            <a:pPr algn="ctr"/>
            <a:endParaRPr dirty="0" sz="4000" lang="en-US">
              <a:latin typeface="TimesNewRomanPSMT"/>
            </a:endParaRPr>
          </a:p>
          <a:p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p>
            <a:endParaRPr dirty="0" lang="en-US">
              <a:solidFill>
                <a:schemeClr val="bg1"/>
              </a:solidFill>
            </a:endParaRP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  <p:sp>
        <p:nvSpPr>
          <p:cNvPr id="1048592" name="TextBox 5"/>
          <p:cNvSpPr txBox="1"/>
          <p:nvPr/>
        </p:nvSpPr>
        <p:spPr>
          <a:xfrm>
            <a:off x="3299791" y="2057400"/>
            <a:ext cx="5542720" cy="58477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3200" lang="en-US" spc="2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1048593" name="TextBox 6"/>
          <p:cNvSpPr txBox="1"/>
          <p:nvPr/>
        </p:nvSpPr>
        <p:spPr>
          <a:xfrm>
            <a:off x="475421" y="3937552"/>
            <a:ext cx="9236765" cy="707886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marL="2760980"/>
            <a:r>
              <a:rPr b="1" dirty="0" sz="2000" lang="en-US" spc="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dirty="0" sz="2000" lang="en-US" spc="4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dirty="0" sz="2000" lang="en-US" spc="15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dirty="0" sz="2000" lang="en-US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2000" lang="en-US" spc="4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b="1" dirty="0" sz="2000" lang="en-US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dirty="0" lang="en-US">
              <a:solidFill>
                <a:srgbClr val="FFFFFF"/>
              </a:solidFill>
            </a:endParaRPr>
          </a:p>
          <a:p>
            <a:pPr algn="ctr" marL="2760980"/>
            <a:r>
              <a:rPr b="1" dirty="0" sz="2000" lang="en-US" spc="1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ri 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b="1" dirty="0" sz="2000" lang="en-US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AC Tech-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rgbClr val="FFFFFF"/>
                </a:solidFill>
                <a:latin typeface="Arial"/>
                <a:cs typeface="Arial"/>
              </a:rPr>
              <a:t>eering </a:t>
            </a:r>
            <a:endParaRPr b="1" dirty="0" sz="2000" lang="en-US" spc="-3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48594" name="TextBox 7"/>
          <p:cNvSpPr txBox="1"/>
          <p:nvPr/>
        </p:nvSpPr>
        <p:spPr>
          <a:xfrm>
            <a:off x="3664226" y="1129748"/>
            <a:ext cx="4813851" cy="58477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b="1" sz="3200" lang="en-US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b="1" sz="3200" lang="en-US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b="1" sz="3200" lang="en-US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b="1" sz="3200" lang="en-US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200" lang="en-US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b="1" sz="3200" lang="en-US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b="1" sz="3200" lang="en-US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b="1" sz="3200" lang="en-US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b="1" sz="3200" lang="en-US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/>
          </a:bodyPr>
          <a:p>
            <a:pPr indent="-514350" marL="514350">
              <a:buAutoNum type="arabicPeriod"/>
            </a:pPr>
            <a:endParaRPr dirty="0" sz="3200" i="1" lang="en-US"/>
          </a:p>
          <a:p>
            <a:endParaRPr dirty="0" sz="3200"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10</a:t>
            </a:fld>
            <a:endParaRPr lang="en-US"/>
          </a:p>
        </p:txBody>
      </p:sp>
      <p:sp>
        <p:nvSpPr>
          <p:cNvPr id="1048630" name="TextBox 5"/>
          <p:cNvSpPr txBox="1"/>
          <p:nvPr/>
        </p:nvSpPr>
        <p:spPr>
          <a:xfrm>
            <a:off x="584574" y="841040"/>
            <a:ext cx="8690112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b="1" sz="3950" lang="en-US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b="1" sz="3950" lang="en-US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31" name="TextBox 6"/>
          <p:cNvSpPr txBox="1"/>
          <p:nvPr/>
        </p:nvSpPr>
        <p:spPr>
          <a:xfrm>
            <a:off x="485775" y="2152650"/>
            <a:ext cx="10594520" cy="452431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11</a:t>
            </a:fld>
            <a:endParaRPr dirty="0" lang="en-US"/>
          </a:p>
        </p:txBody>
      </p:sp>
      <p:sp>
        <p:nvSpPr>
          <p:cNvPr id="1048633" name="TextBox 2"/>
          <p:cNvSpPr txBox="1"/>
          <p:nvPr/>
        </p:nvSpPr>
        <p:spPr>
          <a:xfrm>
            <a:off x="438150" y="3431721"/>
            <a:ext cx="11152413" cy="2542363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Cancel Ticket: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  <p:sp>
        <p:nvSpPr>
          <p:cNvPr id="1048634" name="TextBox 3"/>
          <p:cNvSpPr txBox="1"/>
          <p:nvPr/>
        </p:nvSpPr>
        <p:spPr>
          <a:xfrm>
            <a:off x="438151" y="1159329"/>
            <a:ext cx="11138805" cy="2126864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12</a:t>
            </a:fld>
            <a:endParaRPr dirty="0" lang="en-US"/>
          </a:p>
        </p:txBody>
      </p:sp>
      <p:sp>
        <p:nvSpPr>
          <p:cNvPr id="1048636" name="TextBox 2"/>
          <p:cNvSpPr txBox="1"/>
          <p:nvPr/>
        </p:nvSpPr>
        <p:spPr>
          <a:xfrm>
            <a:off x="519793" y="1206953"/>
            <a:ext cx="10785021" cy="2542363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View Booking Details: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13</a:t>
            </a:fld>
            <a:endParaRPr dirty="0" lang="en-US"/>
          </a:p>
        </p:txBody>
      </p:sp>
      <p:sp>
        <p:nvSpPr>
          <p:cNvPr id="1048638" name="TextBox 2"/>
          <p:cNvSpPr txBox="1"/>
          <p:nvPr/>
        </p:nvSpPr>
        <p:spPr>
          <a:xfrm>
            <a:off x="458560" y="737507"/>
            <a:ext cx="11274878" cy="545085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Deployment:</a:t>
            </a:r>
            <a:endParaRPr dirty="0"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Run Locally: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Installation: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Web Framework: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14</a:t>
            </a:fld>
            <a:endParaRPr dirty="0" lang="en-US"/>
          </a:p>
        </p:txBody>
      </p:sp>
      <p:sp>
        <p:nvSpPr>
          <p:cNvPr id="1048640" name="TextBox 2"/>
          <p:cNvSpPr txBox="1"/>
          <p:nvPr/>
        </p:nvSpPr>
        <p:spPr>
          <a:xfrm>
            <a:off x="547007" y="1118507"/>
            <a:ext cx="10846253" cy="4619854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Containerization: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GUI Framework: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Tkinter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,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PyQt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,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wxPython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Deployment: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PyInstaller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or </a:t>
            </a:r>
            <a:r>
              <a:rPr dirty="0" lang="en-US" err="1">
                <a:solidFill>
                  <a:srgbClr val="4D1434"/>
                </a:solidFill>
                <a:latin typeface="Söhne"/>
              </a:rPr>
              <a:t>cx_Freeze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Disadvantages: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/>
          </a:bodyPr>
          <a:p>
            <a:endParaRPr dirty="0" lang="en-US"/>
          </a:p>
          <a:p>
            <a:endParaRPr dirty="0" lang="en-US"/>
          </a:p>
        </p:txBody>
      </p:sp>
      <p:sp>
        <p:nvSpPr>
          <p:cNvPr id="10486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15</a:t>
            </a:fld>
            <a:endParaRPr lang="en-US"/>
          </a:p>
        </p:txBody>
      </p:sp>
      <p:sp>
        <p:nvSpPr>
          <p:cNvPr id="1048643" name="TextBox 2"/>
          <p:cNvSpPr txBox="1"/>
          <p:nvPr/>
        </p:nvSpPr>
        <p:spPr>
          <a:xfrm>
            <a:off x="864704" y="922683"/>
            <a:ext cx="2743200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b="1" sz="3950" lang="en-US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b="1" sz="3950" lang="en-US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b="1" sz="3950" lang="en-US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4121" y="1852459"/>
            <a:ext cx="11283756" cy="4739207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16</a:t>
            </a:fld>
            <a:endParaRPr dirty="0" lang="en-US"/>
          </a:p>
        </p:txBody>
      </p:sp>
      <p:sp>
        <p:nvSpPr>
          <p:cNvPr id="1048645" name="TextBox 4"/>
          <p:cNvSpPr txBox="1"/>
          <p:nvPr/>
        </p:nvSpPr>
        <p:spPr>
          <a:xfrm>
            <a:off x="699052" y="815009"/>
            <a:ext cx="4316895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46" name="TextBox 5"/>
          <p:cNvSpPr txBox="1"/>
          <p:nvPr/>
        </p:nvSpPr>
        <p:spPr>
          <a:xfrm>
            <a:off x="376030" y="2082248"/>
            <a:ext cx="11406808" cy="369331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dirty="0" lang="en-US"/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Functionality: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Data Management: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User Interface: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indent="-228600" marL="228600">
              <a:buFont typeface=""/>
              <a:buAutoNum type="arabicPeriod"/>
            </a:pPr>
            <a:endParaRPr b="1"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17</a:t>
            </a:fld>
            <a:endParaRPr dirty="0" lang="en-US"/>
          </a:p>
        </p:txBody>
      </p:sp>
      <p:sp>
        <p:nvSpPr>
          <p:cNvPr id="1048648" name="TextBox 2"/>
          <p:cNvSpPr txBox="1"/>
          <p:nvPr/>
        </p:nvSpPr>
        <p:spPr>
          <a:xfrm>
            <a:off x="549966" y="1345095"/>
            <a:ext cx="9973917" cy="2126864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Error Handling: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System Design:</a:t>
            </a:r>
            <a:r>
              <a:rPr b="1" dirty="0" lang="en-US"/>
              <a:t>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dirty="0" lang="en-US">
              <a:solidFill>
                <a:srgbClr val="000000"/>
              </a:solidFill>
              <a:latin typeface="Gill Sans MT" panose="020B0502020104020203"/>
            </a:endParaRPr>
          </a:p>
          <a:p>
            <a:pPr lvl="1" marL="0"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b="1" dirty="0" lang="en-US"/>
              <a:t> 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18</a:t>
            </a:fld>
            <a:endParaRPr dirty="0" lang="en-US"/>
          </a:p>
        </p:txBody>
      </p:sp>
      <p:sp>
        <p:nvSpPr>
          <p:cNvPr id="1048650" name="TextBox 4"/>
          <p:cNvSpPr txBox="1"/>
          <p:nvPr/>
        </p:nvSpPr>
        <p:spPr>
          <a:xfrm>
            <a:off x="616226" y="881270"/>
            <a:ext cx="4300329" cy="64633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600" lang="en-US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b="1" sz="3600" lang="en-US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600" lang="en-US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sz="3600" lang="en-US">
              <a:solidFill>
                <a:srgbClr val="FFFFFF"/>
              </a:solidFill>
            </a:endParaRPr>
          </a:p>
        </p:txBody>
      </p:sp>
      <p:sp>
        <p:nvSpPr>
          <p:cNvPr id="1048651" name="TextBox 5"/>
          <p:cNvSpPr txBox="1"/>
          <p:nvPr/>
        </p:nvSpPr>
        <p:spPr>
          <a:xfrm>
            <a:off x="615042" y="1962149"/>
            <a:ext cx="10703377" cy="3788858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AI-Powered Customer Service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dirty="0" lang="en-US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Söhne"/>
              </a:rPr>
              <a:t> </a:t>
            </a:r>
          </a:p>
          <a:p>
            <a:pPr indent="-228600" marL="228600">
              <a:lnSpc>
                <a:spcPct val="150000"/>
              </a:lnSpc>
              <a:buFont typeface=""/>
              <a:buAutoNum type="arabicPeriod"/>
            </a:pPr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19</a:t>
            </a:fld>
            <a:endParaRPr dirty="0" lang="en-US"/>
          </a:p>
        </p:txBody>
      </p:sp>
      <p:sp>
        <p:nvSpPr>
          <p:cNvPr id="1048653" name="TextBox 2"/>
          <p:cNvSpPr txBox="1"/>
          <p:nvPr/>
        </p:nvSpPr>
        <p:spPr>
          <a:xfrm>
            <a:off x="3465443" y="3432313"/>
            <a:ext cx="5261113" cy="120032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7200" lang="en-US" spc="3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b="1" dirty="0" sz="7200" lang="en-US" spc="-145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b="1" dirty="0" sz="7200" lang="en-US" spc="25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dirty="0" sz="7200" lang="en-US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2</a:t>
            </a:fld>
            <a:endParaRPr lang="en-US"/>
          </a:p>
        </p:txBody>
      </p:sp>
      <p:sp>
        <p:nvSpPr>
          <p:cNvPr id="1048599" name="TextBox 3"/>
          <p:cNvSpPr txBox="1"/>
          <p:nvPr/>
        </p:nvSpPr>
        <p:spPr>
          <a:xfrm>
            <a:off x="632791" y="947530"/>
            <a:ext cx="2743200" cy="515526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2750" lang="en-US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b="1" sz="2750" lang="en-US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b="1" sz="2750" lang="en-US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b="1" sz="2750" lang="en-US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b="1" sz="2750" lang="en-US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1048600" name="TextBox 5"/>
          <p:cNvSpPr txBox="1"/>
          <p:nvPr/>
        </p:nvSpPr>
        <p:spPr>
          <a:xfrm>
            <a:off x="1196008" y="1585291"/>
            <a:ext cx="6652590" cy="4358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b="1" dirty="0" sz="2400" lang="en-US" spc="-14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dirty="0" sz="2400" lang="en-US">
              <a:solidFill>
                <a:srgbClr val="6C244A"/>
              </a:solidFill>
            </a:endParaRP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b="1" dirty="0" sz="2400" lang="en-US" spc="-22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1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b="1" dirty="0" sz="2400" lang="en-US" spc="9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b="1" dirty="0" sz="2400" lang="en-US" spc="-6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b="1" dirty="0" sz="2400" lang="en-US" spc="-3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-6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-254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5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-6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-25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b="1" dirty="0" sz="2400" lang="en-US" spc="-18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b="1" dirty="0" sz="2400" lang="en-US" spc="-7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b="1" dirty="0" sz="2400" lang="en-US" spc="35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b="1" dirty="0" sz="2400" lang="en-US" spc="-65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5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b="1" dirty="0" sz="2400" lang="en-US" spc="5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b="1" dirty="0" sz="2400" lang="en-US" spc="4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b="1" dirty="0" sz="2400" lang="en-US" spc="-185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b="1" dirty="0" sz="2400" lang="en-US" spc="45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b="1" dirty="0" sz="2400" lang="en-US" spc="15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indent="-301625" marL="320040">
              <a:lnSpc>
                <a:spcPct val="150000"/>
              </a:lnSpc>
              <a:buChar char="◾"/>
            </a:pPr>
            <a:r>
              <a:rPr b="1" dirty="0" sz="2400" lang="en-US" spc="2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sz="3200" lang="en-US"/>
          </a:p>
          <a:p>
            <a:endParaRPr dirty="0"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3</a:t>
            </a:fld>
            <a:endParaRPr lang="en-US"/>
          </a:p>
        </p:txBody>
      </p:sp>
      <p:sp>
        <p:nvSpPr>
          <p:cNvPr id="1048609" name="TextBox 2"/>
          <p:cNvSpPr txBox="1"/>
          <p:nvPr/>
        </p:nvSpPr>
        <p:spPr>
          <a:xfrm>
            <a:off x="699052" y="856422"/>
            <a:ext cx="6354417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3950" lang="en-US" spc="-5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b="1" dirty="0" sz="3950" lang="en-US" spc="204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b="1" dirty="0" sz="3950" lang="en-US" spc="-75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dirty="0" lang="en-US">
              <a:solidFill>
                <a:schemeClr val="bg1"/>
              </a:solidFill>
            </a:endParaRPr>
          </a:p>
        </p:txBody>
      </p:sp>
      <p:sp>
        <p:nvSpPr>
          <p:cNvPr id="1048610" name="TextBox 5"/>
          <p:cNvSpPr txBox="1"/>
          <p:nvPr/>
        </p:nvSpPr>
        <p:spPr>
          <a:xfrm>
            <a:off x="3009900" y="2889210"/>
            <a:ext cx="6172198" cy="1077218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ctr"/>
            <a:r>
              <a:rPr b="1" dirty="0" sz="3200" lang="en-US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dirty="0" sz="320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4</a:t>
            </a:fld>
            <a:endParaRPr lang="en-US"/>
          </a:p>
        </p:txBody>
      </p:sp>
      <p:sp>
        <p:nvSpPr>
          <p:cNvPr id="1048612" name="TextBox 2"/>
          <p:cNvSpPr txBox="1"/>
          <p:nvPr/>
        </p:nvSpPr>
        <p:spPr>
          <a:xfrm>
            <a:off x="665922" y="815009"/>
            <a:ext cx="8375372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b="1" sz="3950" lang="en-US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b="1" sz="3950" lang="en-US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13" name="TextBox 3"/>
          <p:cNvSpPr txBox="1"/>
          <p:nvPr/>
        </p:nvSpPr>
        <p:spPr>
          <a:xfrm>
            <a:off x="450575" y="1999421"/>
            <a:ext cx="11290848" cy="40919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dirty="0" lang="en-US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dirty="0" lang="en-US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dirty="0" lang="en-US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dirty="0" lang="en-US"/>
          </a:p>
          <a:p>
            <a:pPr>
              <a:lnSpc>
                <a:spcPct val="150000"/>
              </a:lnSpc>
            </a:pPr>
            <a:endParaRPr b="1" dirty="0" lang="en-US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b="1" dirty="0" lang="en-US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dirty="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dirty="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5</a:t>
            </a:fld>
            <a:endParaRPr dirty="0" lang="en-US"/>
          </a:p>
        </p:txBody>
      </p:sp>
      <p:sp>
        <p:nvSpPr>
          <p:cNvPr id="1048615" name="TextBox 2"/>
          <p:cNvSpPr txBox="1"/>
          <p:nvPr/>
        </p:nvSpPr>
        <p:spPr>
          <a:xfrm>
            <a:off x="475421" y="1063487"/>
            <a:ext cx="11241156" cy="415235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dirty="0" sz="2000" lang="en-US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dirty="0" lang="en-US"/>
          </a:p>
          <a:p>
            <a:pPr>
              <a:lnSpc>
                <a:spcPct val="150000"/>
              </a:lnSpc>
            </a:pP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b="1" dirty="0" sz="2000" lang="en-US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b="1"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dirty="0" sz="2000" lang="en-US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dirty="0" sz="2000" lang="en-US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dirty="0" lang="en-US">
              <a:solidFill>
                <a:srgbClr val="4D143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p>
            <a:endParaRPr dirty="0" sz="3200" lang="en-US">
              <a:latin typeface="TimesNewRomanPSMT"/>
            </a:endParaRPr>
          </a:p>
          <a:p>
            <a:endParaRPr dirty="0" sz="3200" lang="en-US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6</a:t>
            </a:fld>
            <a:endParaRPr lang="en-US"/>
          </a:p>
        </p:txBody>
      </p:sp>
      <p:sp>
        <p:nvSpPr>
          <p:cNvPr id="1048618" name="TextBox 2"/>
          <p:cNvSpPr txBox="1"/>
          <p:nvPr/>
        </p:nvSpPr>
        <p:spPr>
          <a:xfrm>
            <a:off x="798443" y="856421"/>
            <a:ext cx="6669156" cy="700192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3950" lang="en-US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b="1" sz="3950" lang="en-US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48619" name="TextBox 5"/>
          <p:cNvSpPr txBox="1"/>
          <p:nvPr/>
        </p:nvSpPr>
        <p:spPr>
          <a:xfrm>
            <a:off x="547006" y="2261506"/>
            <a:ext cx="11057164" cy="3825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Frontend Interface: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Input Validation:</a:t>
            </a:r>
            <a:r>
              <a:rPr dirty="0" lang="en-US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r>
              <a:rPr b="1" dirty="0" lang="en-US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7</a:t>
            </a:fld>
            <a:endParaRPr dirty="0" lang="en-US"/>
          </a:p>
        </p:txBody>
      </p:sp>
      <p:sp>
        <p:nvSpPr>
          <p:cNvPr id="1048621" name="TextBox 2"/>
          <p:cNvSpPr txBox="1"/>
          <p:nvPr/>
        </p:nvSpPr>
        <p:spPr>
          <a:xfrm>
            <a:off x="451757" y="1274989"/>
            <a:ext cx="11526609" cy="4524315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indent="-228600" lvl="1" marL="228600"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  <a:p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8</a:t>
            </a:fld>
            <a:endParaRPr dirty="0" lang="en-US"/>
          </a:p>
        </p:txBody>
      </p:sp>
      <p:sp>
        <p:nvSpPr>
          <p:cNvPr id="1048623" name="TextBox 2"/>
          <p:cNvSpPr txBox="1"/>
          <p:nvPr/>
        </p:nvSpPr>
        <p:spPr>
          <a:xfrm>
            <a:off x="302079" y="1050471"/>
            <a:ext cx="11771538" cy="2585323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1048624" name="TextBox 3"/>
          <p:cNvSpPr txBox="1"/>
          <p:nvPr/>
        </p:nvSpPr>
        <p:spPr>
          <a:xfrm>
            <a:off x="302079" y="3826329"/>
            <a:ext cx="11581038" cy="2308324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indent="-228600" lvl="1" marL="228600">
              <a:buFont typeface=""/>
              <a:buChar char="•"/>
            </a:pPr>
            <a:endParaRPr dirty="0" lang="en-US">
              <a:solidFill>
                <a:srgbClr val="4D1434"/>
              </a:solidFill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9</a:t>
            </a:fld>
            <a:endParaRPr dirty="0" lang="en-US"/>
          </a:p>
        </p:txBody>
      </p:sp>
      <p:sp>
        <p:nvSpPr>
          <p:cNvPr id="1048626" name="TextBox 2"/>
          <p:cNvSpPr txBox="1"/>
          <p:nvPr/>
        </p:nvSpPr>
        <p:spPr>
          <a:xfrm>
            <a:off x="444953" y="1717221"/>
            <a:ext cx="11302092" cy="120032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lang="en-US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indent="-228600" marL="228600">
              <a:buFont typeface=""/>
              <a:buChar char="•"/>
            </a:pPr>
            <a:r>
              <a:rPr b="1" lang="en-US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indent="-228600" lvl="1" marL="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1048627" name="TextBox 3"/>
          <p:cNvSpPr txBox="1"/>
          <p:nvPr/>
        </p:nvSpPr>
        <p:spPr>
          <a:xfrm>
            <a:off x="451757" y="3173186"/>
            <a:ext cx="10825842" cy="120032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lang="en-US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indent="-228600" marL="228600">
              <a:buFont typeface=""/>
              <a:buChar char="•"/>
            </a:pPr>
            <a:r>
              <a:rPr b="1" dirty="0" lang="en-US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indent="-228600" lvl="1" marL="228600">
              <a:buFont typeface=""/>
              <a:buChar char="•"/>
            </a:pPr>
            <a:r>
              <a:rPr dirty="0" lang="en-US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lastClr="000000" val="windowText"/>
      </a:dk1>
      <a:lt1>
        <a:sysClr lastClr="FFFFFF" val="window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RMX3771</dc:creator>
  <cp:lastModifiedBy>Reshma Manu</cp:lastModifiedBy>
  <dcterms:created xsi:type="dcterms:W3CDTF">2024-04-01T05:53:49Z</dcterms:created>
  <dcterms:modified xsi:type="dcterms:W3CDTF">2024-04-30T16:31:34Z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5793c8c8102945e9ba6f78841a74d811</vt:lpwstr>
  </property>
</Properties>
</file>