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68360" y="0"/>
            <a:ext cx="90712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	</a:t>
            </a:r>
            <a:r>
              <a:rPr b="0" lang="en-IN" sz="2800" spc="-1" strike="noStrike">
                <a:latin typeface="Arial"/>
              </a:rPr>
              <a:t>PROJECT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68360" y="540000"/>
            <a:ext cx="9071280" cy="11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Name : MAHESWARI V</a:t>
            </a:r>
            <a:endParaRPr b="0" lang="en-IN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Arial"/>
              </a:rPr>
              <a:t>EMAIL :gingersnowypopcorn@gmail.com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rcRect l="0" t="5039" r="0" b="6371"/>
          <a:stretch/>
        </p:blipFill>
        <p:spPr>
          <a:xfrm>
            <a:off x="720000" y="1275120"/>
            <a:ext cx="8639640" cy="43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48360" y="440280"/>
            <a:ext cx="9071280" cy="13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(AS I CAN’T ABLE TO DOWNLOAD SOFTWARE I TYPED HERE )</a:t>
            </a:r>
            <a:br/>
            <a:r>
              <a:rPr b="0" lang="en-IN" sz="2400" spc="-1" strike="noStrike">
                <a:latin typeface="Arial"/>
              </a:rPr>
              <a:t>Also I provided the screenshot of execution on the first slide</a:t>
            </a:r>
            <a:br/>
            <a:r>
              <a:rPr b="0" lang="en-IN" sz="2400" spc="-1" strike="noStrike">
                <a:latin typeface="Arial"/>
              </a:rPr>
              <a:t>also in the below link copy n paste the coding part to see output</a:t>
            </a:r>
            <a:br/>
            <a:r>
              <a:rPr b="0" lang="en-IN" sz="2400" spc="-1" strike="noStrike">
                <a:solidFill>
                  <a:srgbClr val="ff0000"/>
                </a:solidFill>
                <a:latin typeface="Arial"/>
              </a:rPr>
              <a:t>https://replit.com/languages/python3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48360" y="229176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 </a:t>
            </a:r>
            <a:r>
              <a:rPr b="0" lang="en-IN" sz="2200" spc="-1" strike="noStrike">
                <a:solidFill>
                  <a:srgbClr val="800080"/>
                </a:solidFill>
                <a:latin typeface="Arial"/>
              </a:rPr>
              <a:t>import hashlib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800080"/>
                </a:solidFill>
                <a:latin typeface="Arial"/>
              </a:rPr>
              <a:t> 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800080"/>
                </a:solidFill>
                <a:latin typeface="Arial"/>
              </a:rPr>
              <a:t> </a:t>
            </a:r>
            <a:r>
              <a:rPr b="0" lang="en-IN" sz="2200" spc="-1" strike="noStrike">
                <a:solidFill>
                  <a:srgbClr val="800080"/>
                </a:solidFill>
                <a:latin typeface="Arial"/>
              </a:rPr>
              <a:t>print(hashlib.md5("shapeai".encode ('UTF-8')).hexdigest())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800080"/>
                </a:solidFill>
                <a:latin typeface="Arial"/>
              </a:rPr>
              <a:t>OUTPUT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77bc65"/>
                </a:solidFill>
                <a:latin typeface="Arial"/>
              </a:rPr>
              <a:t>d0b029c73a414be8f2f78cb59e69af78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2021-07-05T20:34:27Z</dcterms:created>
  <dc:creator/>
  <dc:description/>
  <dc:language>en-IN</dc:language>
  <cp:lastModifiedBy/>
  <dcterms:modified xsi:type="dcterms:W3CDTF">2021-07-05T20:49:46Z</dcterms:modified>
  <cp:revision>1</cp:revision>
  <dc:subject/>
  <dc:title/>
</cp:coreProperties>
</file>