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4/19/2015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7730" y="6246253"/>
            <a:ext cx="11155293" cy="257577"/>
          </a:xfrm>
        </p:spPr>
        <p:txBody>
          <a:bodyPr>
            <a:normAutofit fontScale="90000"/>
          </a:bodyPr>
          <a:lstStyle/>
          <a:p>
            <a:pPr algn="l"/>
            <a:r>
              <a:rPr lang="en-US" dirty="0" smtClean="0"/>
              <a:t>						Curious </a:t>
            </a:r>
            <a:r>
              <a:rPr lang="en-US" dirty="0" err="1" smtClean="0"/>
              <a:t>YouT</a:t>
            </a:r>
            <a:r>
              <a:rPr lang="en-US" dirty="0" smtClean="0"/>
              <a:t/>
            </a:r>
            <a:br>
              <a:rPr lang="en-US" dirty="0" smtClean="0"/>
            </a:br>
            <a:r>
              <a:rPr lang="en-US" dirty="0" smtClean="0"/>
              <a:t>			</a:t>
            </a:r>
            <a:r>
              <a:rPr lang="en-US" sz="3200" b="1" u="sng" dirty="0" smtClean="0">
                <a:latin typeface="Calibri" panose="020F0502020204030204" pitchFamily="34" charset="0"/>
              </a:rPr>
              <a:t>Project main idea</a:t>
            </a:r>
            <a:r>
              <a:rPr lang="en-US" sz="3200" dirty="0" smtClean="0">
                <a:latin typeface="Calibri" panose="020F0502020204030204" pitchFamily="34" charset="0"/>
              </a:rPr>
              <a:t/>
            </a:r>
            <a:br>
              <a:rPr lang="en-US" sz="3200" dirty="0" smtClean="0">
                <a:latin typeface="Calibri" panose="020F0502020204030204" pitchFamily="34" charset="0"/>
              </a:rPr>
            </a:br>
            <a:r>
              <a:rPr lang="en-US" sz="3200" dirty="0" smtClean="0">
                <a:latin typeface="Calibri" panose="020F0502020204030204" pitchFamily="34" charset="0"/>
              </a:rPr>
              <a:t>			We developed our Youtube analytics in 3 modules.</a:t>
            </a:r>
            <a:br>
              <a:rPr lang="en-US" sz="3200" dirty="0" smtClean="0">
                <a:latin typeface="Calibri" panose="020F0502020204030204" pitchFamily="34" charset="0"/>
              </a:rPr>
            </a:br>
            <a:r>
              <a:rPr lang="en-US" sz="3200" dirty="0" smtClean="0">
                <a:latin typeface="Calibri" panose="020F0502020204030204" pitchFamily="34" charset="0"/>
              </a:rPr>
              <a:t>					1. Login page via OAuth 2.0</a:t>
            </a:r>
            <a:r>
              <a:rPr lang="en-US" dirty="0"/>
              <a:t/>
            </a:r>
            <a:br>
              <a:rPr lang="en-US" dirty="0"/>
            </a:br>
            <a:r>
              <a:rPr lang="en-US" dirty="0" smtClean="0"/>
              <a:t>					</a:t>
            </a:r>
            <a:r>
              <a:rPr lang="en-US" sz="3200" dirty="0" smtClean="0">
                <a:latin typeface="Calibri" panose="020F0502020204030204" pitchFamily="34" charset="0"/>
              </a:rPr>
              <a:t>2. Youtube analytics </a:t>
            </a:r>
            <a:br>
              <a:rPr lang="en-US" sz="3200" dirty="0" smtClean="0">
                <a:latin typeface="Calibri" panose="020F0502020204030204" pitchFamily="34" charset="0"/>
              </a:rPr>
            </a:br>
            <a:r>
              <a:rPr lang="en-US" sz="3200" dirty="0" smtClean="0">
                <a:latin typeface="Calibri" panose="020F0502020204030204" pitchFamily="34" charset="0"/>
              </a:rPr>
              <a:t>					3. Youtube search</a:t>
            </a:r>
            <a:r>
              <a:rPr lang="en-US" dirty="0" smtClean="0"/>
              <a:t/>
            </a:r>
            <a:br>
              <a:rPr lang="en-US" dirty="0" smtClean="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23641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486177"/>
          </a:xfrm>
        </p:spPr>
        <p:txBody>
          <a:bodyPr>
            <a:normAutofit fontScale="90000"/>
          </a:bodyPr>
          <a:lstStyle/>
          <a:p>
            <a:r>
              <a:rPr lang="en-US" dirty="0" smtClean="0"/>
              <a:t>Login page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39698" y="1996851"/>
            <a:ext cx="2511028" cy="4464050"/>
          </a:xfrm>
        </p:spPr>
      </p:pic>
      <p:sp>
        <p:nvSpPr>
          <p:cNvPr id="6" name="Content Placeholder 5"/>
          <p:cNvSpPr>
            <a:spLocks noGrp="1"/>
          </p:cNvSpPr>
          <p:nvPr>
            <p:ph sz="half" idx="1"/>
          </p:nvPr>
        </p:nvSpPr>
        <p:spPr>
          <a:xfrm>
            <a:off x="1484312" y="1336431"/>
            <a:ext cx="10135602" cy="5401994"/>
          </a:xfrm>
        </p:spPr>
        <p:txBody>
          <a:bodyPr anchor="t" anchorCtr="0"/>
          <a:lstStyle/>
          <a:p>
            <a:r>
              <a:rPr lang="en-US" b="1" dirty="0" smtClean="0"/>
              <a:t>We display the error message if there </a:t>
            </a:r>
            <a:r>
              <a:rPr lang="en-US" b="1" dirty="0"/>
              <a:t>	</a:t>
            </a:r>
            <a:r>
              <a:rPr lang="en-US" b="1" dirty="0" smtClean="0"/>
              <a:t>	</a:t>
            </a:r>
            <a:r>
              <a:rPr lang="en-US" b="1" dirty="0" smtClean="0"/>
              <a:t>                    </a:t>
            </a:r>
            <a:r>
              <a:rPr lang="en-US" b="1" dirty="0" smtClean="0"/>
              <a:t>	The </a:t>
            </a:r>
            <a:r>
              <a:rPr lang="en-US" b="1" dirty="0"/>
              <a:t>login button is displayed if internet </a:t>
            </a:r>
            <a:r>
              <a:rPr lang="en-US" b="1" dirty="0" smtClean="0"/>
              <a:t> no </a:t>
            </a:r>
            <a:r>
              <a:rPr lang="en-US" b="1" dirty="0" smtClean="0"/>
              <a:t>internet connection.</a:t>
            </a:r>
            <a:r>
              <a:rPr lang="en-US" dirty="0" smtClean="0"/>
              <a:t>			</a:t>
            </a:r>
            <a:r>
              <a:rPr lang="en-US" dirty="0" smtClean="0"/>
              <a:t>  		</a:t>
            </a:r>
            <a:r>
              <a:rPr lang="en-US" dirty="0" smtClean="0"/>
              <a:t>			</a:t>
            </a:r>
            <a:r>
              <a:rPr lang="en-US" b="1" dirty="0" smtClean="0"/>
              <a:t>is present.</a:t>
            </a:r>
            <a:r>
              <a:rPr lang="en-US" dirty="0" smtClean="0"/>
              <a:t>	</a:t>
            </a:r>
          </a:p>
          <a:p>
            <a:pPr marL="0" indent="0">
              <a:buNone/>
            </a:pPr>
            <a:r>
              <a:rPr lang="en-US" dirty="0" smtClean="0"/>
              <a:t> </a:t>
            </a:r>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954" y="1996851"/>
            <a:ext cx="2601867" cy="4464050"/>
          </a:xfrm>
          <a:prstGeom prst="rect">
            <a:avLst/>
          </a:prstGeom>
        </p:spPr>
      </p:pic>
    </p:spTree>
    <p:extLst>
      <p:ext uri="{BB962C8B-B14F-4D97-AF65-F5344CB8AC3E}">
        <p14:creationId xmlns:p14="http://schemas.microsoft.com/office/powerpoint/2010/main" val="238397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85" y="691075"/>
            <a:ext cx="3959886" cy="960120"/>
          </a:xfrm>
        </p:spPr>
        <p:txBody>
          <a:bodyPr>
            <a:noAutofit/>
          </a:bodyPr>
          <a:lstStyle/>
          <a:p>
            <a:r>
              <a:rPr lang="en-US" sz="2400" dirty="0" smtClean="0">
                <a:latin typeface="Calibri" panose="020F0502020204030204" pitchFamily="34" charset="0"/>
              </a:rPr>
              <a:t>As soon as we login it redirects to </a:t>
            </a:r>
            <a:r>
              <a:rPr lang="en-US" sz="2400" dirty="0">
                <a:latin typeface="Calibri" panose="020F0502020204030204" pitchFamily="34" charset="0"/>
              </a:rPr>
              <a:t>G</a:t>
            </a:r>
            <a:r>
              <a:rPr lang="en-US" sz="2400" dirty="0" smtClean="0">
                <a:latin typeface="Calibri" panose="020F0502020204030204" pitchFamily="34" charset="0"/>
              </a:rPr>
              <a:t>oogle Account  sign in page</a:t>
            </a:r>
            <a:endParaRPr lang="en-US" sz="2400" dirty="0">
              <a:latin typeface="Calibri" panose="020F0502020204030204" pitchFamily="34"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1" y="1923756"/>
            <a:ext cx="3439381" cy="484632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01131" y="1923756"/>
            <a:ext cx="3066757" cy="5022165"/>
          </a:xfrm>
        </p:spPr>
      </p:pic>
      <p:sp>
        <p:nvSpPr>
          <p:cNvPr id="7" name="Rectangle 6"/>
          <p:cNvSpPr/>
          <p:nvPr/>
        </p:nvSpPr>
        <p:spPr>
          <a:xfrm>
            <a:off x="7301131" y="506437"/>
            <a:ext cx="3362180" cy="1329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Calibri" panose="020F0502020204030204" pitchFamily="34" charset="0"/>
              </a:rPr>
              <a:t>Here we can manage </a:t>
            </a:r>
            <a:r>
              <a:rPr lang="en-US" sz="2400" dirty="0" smtClean="0">
                <a:latin typeface="Calibri" panose="020F0502020204030204" pitchFamily="34" charset="0"/>
              </a:rPr>
              <a:t>Youtube account  and view  profile.</a:t>
            </a:r>
            <a:endParaRPr lang="en-US" sz="2400" dirty="0">
              <a:latin typeface="Calibri" panose="020F0502020204030204" pitchFamily="34" charset="0"/>
            </a:endParaRPr>
          </a:p>
        </p:txBody>
      </p:sp>
      <p:sp>
        <p:nvSpPr>
          <p:cNvPr id="10" name="TextBox 9"/>
          <p:cNvSpPr txBox="1"/>
          <p:nvPr/>
        </p:nvSpPr>
        <p:spPr>
          <a:xfrm>
            <a:off x="4217130" y="-77996"/>
            <a:ext cx="5292731" cy="1200329"/>
          </a:xfrm>
          <a:prstGeom prst="rect">
            <a:avLst/>
          </a:prstGeom>
          <a:noFill/>
        </p:spPr>
        <p:txBody>
          <a:bodyPr wrap="none" rtlCol="0">
            <a:spAutoFit/>
          </a:bodyPr>
          <a:lstStyle/>
          <a:p>
            <a:r>
              <a:rPr lang="en-US" sz="3600" b="1" u="sng" dirty="0" smtClean="0"/>
              <a:t>OAuth 2.0 Authentication</a:t>
            </a:r>
          </a:p>
          <a:p>
            <a:endParaRPr lang="en-US" sz="3600" b="1" u="sng" dirty="0"/>
          </a:p>
        </p:txBody>
      </p:sp>
    </p:spTree>
    <p:extLst>
      <p:ext uri="{BB962C8B-B14F-4D97-AF65-F5344CB8AC3E}">
        <p14:creationId xmlns:p14="http://schemas.microsoft.com/office/powerpoint/2010/main" val="3001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83016" y="2117773"/>
            <a:ext cx="2588456" cy="4451839"/>
          </a:xfrm>
        </p:spPr>
      </p:pic>
      <p:sp>
        <p:nvSpPr>
          <p:cNvPr id="5" name="Rectangle 4"/>
          <p:cNvSpPr/>
          <p:nvPr/>
        </p:nvSpPr>
        <p:spPr>
          <a:xfrm>
            <a:off x="2082018" y="876298"/>
            <a:ext cx="8243668"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latin typeface="Calibri" panose="020F0502020204030204" pitchFamily="34" charset="0"/>
              </a:rPr>
              <a:t>The user profile page is redirected as shown below</a:t>
            </a:r>
            <a:endParaRPr lang="en-US" sz="2400" dirty="0">
              <a:latin typeface="Calibri" panose="020F0502020204030204" pitchFamily="34" charset="0"/>
            </a:endParaRPr>
          </a:p>
        </p:txBody>
      </p:sp>
      <p:sp>
        <p:nvSpPr>
          <p:cNvPr id="4" name="TextBox 3"/>
          <p:cNvSpPr txBox="1"/>
          <p:nvPr/>
        </p:nvSpPr>
        <p:spPr>
          <a:xfrm>
            <a:off x="8055864" y="2438399"/>
            <a:ext cx="4057521" cy="923330"/>
          </a:xfrm>
          <a:prstGeom prst="rect">
            <a:avLst/>
          </a:prstGeom>
          <a:noFill/>
        </p:spPr>
        <p:txBody>
          <a:bodyPr wrap="none" rtlCol="0">
            <a:spAutoFit/>
          </a:bodyPr>
          <a:lstStyle/>
          <a:p>
            <a:r>
              <a:rPr lang="en-US" dirty="0" smtClean="0"/>
              <a:t>Getting data from </a:t>
            </a:r>
            <a:r>
              <a:rPr lang="en-US" dirty="0" err="1" smtClean="0"/>
              <a:t>youtube</a:t>
            </a:r>
            <a:r>
              <a:rPr lang="en-US" dirty="0" smtClean="0"/>
              <a:t> account and </a:t>
            </a:r>
          </a:p>
          <a:p>
            <a:r>
              <a:rPr lang="en-US" dirty="0" smtClean="0"/>
              <a:t>Storing and displaying in our application.</a:t>
            </a:r>
          </a:p>
          <a:p>
            <a:r>
              <a:rPr lang="en-US" dirty="0" smtClean="0"/>
              <a:t>In the Login TAB.</a:t>
            </a:r>
            <a:endParaRPr lang="en-US" dirty="0"/>
          </a:p>
        </p:txBody>
      </p:sp>
    </p:spTree>
    <p:extLst>
      <p:ext uri="{BB962C8B-B14F-4D97-AF65-F5344CB8AC3E}">
        <p14:creationId xmlns:p14="http://schemas.microsoft.com/office/powerpoint/2010/main" val="71377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425548"/>
          </a:xfrm>
        </p:spPr>
        <p:txBody>
          <a:bodyPr>
            <a:normAutofit fontScale="90000"/>
          </a:bodyPr>
          <a:lstStyle/>
          <a:p>
            <a:r>
              <a:rPr lang="en-US" dirty="0" smtClean="0"/>
              <a:t>Youtube search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3534" y="1322388"/>
            <a:ext cx="2959298" cy="5260975"/>
          </a:xfrm>
        </p:spPr>
      </p:pic>
      <p:sp>
        <p:nvSpPr>
          <p:cNvPr id="5" name="Rectangle 4"/>
          <p:cNvSpPr/>
          <p:nvPr/>
        </p:nvSpPr>
        <p:spPr>
          <a:xfrm>
            <a:off x="6921304" y="1969477"/>
            <a:ext cx="4473527" cy="317929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rPr>
              <a:t>Youtube search will have text search option and speak option. The speak option we developed is simply very good. It recognizes our voice and it is able to produce reliable results.</a:t>
            </a:r>
            <a:endParaRPr lang="en-US" sz="240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p:txBody>
      </p:sp>
    </p:spTree>
    <p:extLst>
      <p:ext uri="{BB962C8B-B14F-4D97-AF65-F5344CB8AC3E}">
        <p14:creationId xmlns:p14="http://schemas.microsoft.com/office/powerpoint/2010/main" val="427441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369277"/>
          </a:xfrm>
        </p:spPr>
        <p:txBody>
          <a:bodyPr>
            <a:noAutofit/>
          </a:bodyPr>
          <a:lstStyle/>
          <a:p>
            <a:r>
              <a:rPr lang="en-US" sz="2400" dirty="0" smtClean="0">
                <a:latin typeface="Calibri" panose="020F0502020204030204" pitchFamily="34" charset="0"/>
              </a:rPr>
              <a:t>The below screen shots show the text search option</a:t>
            </a:r>
            <a:endParaRPr lang="en-US" sz="2400" dirty="0">
              <a:latin typeface="Calibri" panose="020F0502020204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943" y="1547447"/>
            <a:ext cx="2788999" cy="473052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358" y="1547446"/>
            <a:ext cx="2934269" cy="4730524"/>
          </a:xfrm>
          <a:prstGeom prst="rect">
            <a:avLst/>
          </a:prstGeom>
        </p:spPr>
      </p:pic>
      <p:sp>
        <p:nvSpPr>
          <p:cNvPr id="5" name="TextBox 4"/>
          <p:cNvSpPr txBox="1"/>
          <p:nvPr/>
        </p:nvSpPr>
        <p:spPr>
          <a:xfrm>
            <a:off x="2441448" y="1143000"/>
            <a:ext cx="2524987" cy="369332"/>
          </a:xfrm>
          <a:prstGeom prst="rect">
            <a:avLst/>
          </a:prstGeom>
          <a:noFill/>
        </p:spPr>
        <p:txBody>
          <a:bodyPr wrap="none" rtlCol="0">
            <a:spAutoFit/>
          </a:bodyPr>
          <a:lstStyle/>
          <a:p>
            <a:r>
              <a:rPr lang="en-US" b="1" u="sng" dirty="0" smtClean="0"/>
              <a:t>Keyboard Based Search</a:t>
            </a:r>
            <a:endParaRPr lang="en-US" b="1" u="sng" dirty="0"/>
          </a:p>
        </p:txBody>
      </p:sp>
      <p:sp>
        <p:nvSpPr>
          <p:cNvPr id="9" name="Rectangle 8"/>
          <p:cNvSpPr/>
          <p:nvPr/>
        </p:nvSpPr>
        <p:spPr>
          <a:xfrm>
            <a:off x="7211365" y="1143000"/>
            <a:ext cx="2103525" cy="369332"/>
          </a:xfrm>
          <a:prstGeom prst="rect">
            <a:avLst/>
          </a:prstGeom>
        </p:spPr>
        <p:txBody>
          <a:bodyPr wrap="none">
            <a:spAutoFit/>
          </a:bodyPr>
          <a:lstStyle/>
          <a:p>
            <a:r>
              <a:rPr lang="en-US" b="1" u="sng" dirty="0"/>
              <a:t>Voice Based Search</a:t>
            </a:r>
            <a:endParaRPr lang="en-US" b="1" u="sng" dirty="0"/>
          </a:p>
        </p:txBody>
      </p:sp>
    </p:spTree>
    <p:extLst>
      <p:ext uri="{BB962C8B-B14F-4D97-AF65-F5344CB8AC3E}">
        <p14:creationId xmlns:p14="http://schemas.microsoft.com/office/powerpoint/2010/main" val="2082603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Calibri" panose="020F0502020204030204" pitchFamily="34" charset="0"/>
              </a:rPr>
              <a:t>The below screen shot is the video played when we asked for Roger Federer’s videos.</a:t>
            </a:r>
            <a:endParaRPr lang="en-US" sz="2400" dirty="0">
              <a:latin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7224" y="2667000"/>
            <a:ext cx="6878472" cy="3297072"/>
          </a:xfrm>
        </p:spPr>
      </p:pic>
      <p:sp>
        <p:nvSpPr>
          <p:cNvPr id="5" name="TextBox 4"/>
          <p:cNvSpPr txBox="1"/>
          <p:nvPr/>
        </p:nvSpPr>
        <p:spPr>
          <a:xfrm>
            <a:off x="1260984" y="248334"/>
            <a:ext cx="10465365" cy="646331"/>
          </a:xfrm>
          <a:prstGeom prst="rect">
            <a:avLst/>
          </a:prstGeom>
          <a:noFill/>
        </p:spPr>
        <p:txBody>
          <a:bodyPr wrap="none" rtlCol="0">
            <a:spAutoFit/>
          </a:bodyPr>
          <a:lstStyle/>
          <a:p>
            <a:r>
              <a:rPr lang="en-US" sz="3600" b="1" u="sng" dirty="0" smtClean="0"/>
              <a:t>This part done by using YouTube DATA API Version 3</a:t>
            </a:r>
            <a:endParaRPr lang="en-US" sz="3600" b="1" u="sng" dirty="0"/>
          </a:p>
        </p:txBody>
      </p:sp>
    </p:spTree>
    <p:extLst>
      <p:ext uri="{BB962C8B-B14F-4D97-AF65-F5344CB8AC3E}">
        <p14:creationId xmlns:p14="http://schemas.microsoft.com/office/powerpoint/2010/main" val="276446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255" y="0"/>
            <a:ext cx="10018713" cy="425548"/>
          </a:xfrm>
        </p:spPr>
        <p:txBody>
          <a:bodyPr>
            <a:normAutofit fontScale="90000"/>
          </a:bodyPr>
          <a:lstStyle/>
          <a:p>
            <a:r>
              <a:rPr lang="en-US" b="1" i="1" u="sng" dirty="0"/>
              <a:t>Future Implementation</a:t>
            </a:r>
            <a:endParaRPr lang="en-US" b="1" i="1" u="sng" dirty="0"/>
          </a:p>
        </p:txBody>
      </p:sp>
      <p:sp>
        <p:nvSpPr>
          <p:cNvPr id="5" name="Rectangle 4"/>
          <p:cNvSpPr/>
          <p:nvPr/>
        </p:nvSpPr>
        <p:spPr>
          <a:xfrm>
            <a:off x="4398264" y="621793"/>
            <a:ext cx="7793736" cy="61356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2400" dirty="0"/>
              <a:t>We started using the YouTube Analytics API for increasing the accuracy of search results, but due to time constraints we are unable to do finish it. What we had in our mind was to generate an effectiveness score of every search result returned by YouTube data API. For doing so we have to query YouTube databases using analytics API for getting views, likes, dislikes, </a:t>
            </a:r>
            <a:r>
              <a:rPr lang="en-US" sz="2400" dirty="0" err="1"/>
              <a:t>estimatedMinutesWatched</a:t>
            </a:r>
            <a:r>
              <a:rPr lang="en-US" sz="2400" dirty="0"/>
              <a:t>, </a:t>
            </a:r>
            <a:r>
              <a:rPr lang="en-US" sz="2400" dirty="0" err="1"/>
              <a:t>annotationsClicks</a:t>
            </a:r>
            <a:r>
              <a:rPr lang="en-US" sz="2400" dirty="0"/>
              <a:t>, </a:t>
            </a:r>
            <a:r>
              <a:rPr lang="en-US" sz="2400" dirty="0" err="1"/>
              <a:t>annotationsCloses</a:t>
            </a:r>
            <a:r>
              <a:rPr lang="en-US" sz="2400" dirty="0"/>
              <a:t>, we will be breaking the effectiveness score into 5 different parts where 20% will be given to likes/dislikes ratio, another 64% for annotation clicks, 16% for views. Some part of the score will be reduced if the views/</a:t>
            </a:r>
            <a:r>
              <a:rPr lang="en-US" sz="2400" dirty="0" err="1"/>
              <a:t>annotationCloses</a:t>
            </a:r>
            <a:r>
              <a:rPr lang="en-US" sz="2400" dirty="0"/>
              <a:t> ratio is high. By generating this score we will rank every video and we will be sorting the results based on this score.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07" y="557784"/>
            <a:ext cx="3857625" cy="6300216"/>
          </a:xfrm>
          <a:prstGeom prst="rect">
            <a:avLst/>
          </a:prstGeom>
        </p:spPr>
      </p:pic>
    </p:spTree>
    <p:extLst>
      <p:ext uri="{BB962C8B-B14F-4D97-AF65-F5344CB8AC3E}">
        <p14:creationId xmlns:p14="http://schemas.microsoft.com/office/powerpoint/2010/main" val="4070737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6" name="TextBox 5"/>
          <p:cNvSpPr txBox="1"/>
          <p:nvPr/>
        </p:nvSpPr>
        <p:spPr>
          <a:xfrm>
            <a:off x="3017520" y="594360"/>
            <a:ext cx="2695738" cy="369332"/>
          </a:xfrm>
          <a:prstGeom prst="rect">
            <a:avLst/>
          </a:prstGeom>
          <a:noFill/>
        </p:spPr>
        <p:txBody>
          <a:bodyPr wrap="none" rtlCol="0">
            <a:spAutoFit/>
          </a:bodyPr>
          <a:lstStyle/>
          <a:p>
            <a:r>
              <a:rPr lang="en-US" b="1" u="sng" dirty="0" err="1" smtClean="0"/>
              <a:t>Contraints</a:t>
            </a:r>
            <a:r>
              <a:rPr lang="en-US" b="1" u="sng" dirty="0" smtClean="0"/>
              <a:t> and Tech Stuff</a:t>
            </a:r>
            <a:endParaRPr lang="en-US" b="1" u="sng" dirty="0"/>
          </a:p>
        </p:txBody>
      </p:sp>
      <p:sp>
        <p:nvSpPr>
          <p:cNvPr id="9" name="Rectangle 8"/>
          <p:cNvSpPr/>
          <p:nvPr/>
        </p:nvSpPr>
        <p:spPr>
          <a:xfrm>
            <a:off x="2224387" y="1781294"/>
            <a:ext cx="8520794" cy="2862322"/>
          </a:xfrm>
          <a:prstGeom prst="rect">
            <a:avLst/>
          </a:prstGeom>
        </p:spPr>
        <p:txBody>
          <a:bodyPr wrap="none">
            <a:spAutoFit/>
          </a:bodyPr>
          <a:lstStyle/>
          <a:p>
            <a:r>
              <a:rPr lang="en-US" b="1" dirty="0" smtClean="0"/>
              <a:t>1)Application will not work with lower version of </a:t>
            </a:r>
            <a:r>
              <a:rPr lang="en-US" b="1" dirty="0" err="1" smtClean="0"/>
              <a:t>HoneyComb</a:t>
            </a:r>
            <a:r>
              <a:rPr lang="en-US" b="1" dirty="0" smtClean="0"/>
              <a:t> version of  Android OS</a:t>
            </a:r>
          </a:p>
          <a:p>
            <a:r>
              <a:rPr lang="en-US" b="1" dirty="0" smtClean="0"/>
              <a:t>2)Application will work with  or higher versions of </a:t>
            </a:r>
            <a:r>
              <a:rPr lang="en-US" b="1" dirty="0" err="1" smtClean="0"/>
              <a:t>HoneyComb</a:t>
            </a:r>
            <a:r>
              <a:rPr lang="en-US" b="1" dirty="0" smtClean="0"/>
              <a:t> to Lollipop (Latest)</a:t>
            </a:r>
          </a:p>
          <a:p>
            <a:r>
              <a:rPr lang="en-US" b="1" dirty="0" smtClean="0"/>
              <a:t>3) IDE : Android Studio</a:t>
            </a:r>
          </a:p>
          <a:p>
            <a:r>
              <a:rPr lang="en-US" b="1" dirty="0" smtClean="0"/>
              <a:t>4) </a:t>
            </a:r>
            <a:r>
              <a:rPr lang="en-US" b="1" dirty="0" err="1" smtClean="0"/>
              <a:t>Languague</a:t>
            </a:r>
            <a:r>
              <a:rPr lang="en-US" b="1" dirty="0" smtClean="0"/>
              <a:t>: Java</a:t>
            </a:r>
          </a:p>
          <a:p>
            <a:r>
              <a:rPr lang="en-US" b="1" dirty="0" smtClean="0"/>
              <a:t>5) Libraries used: 13 (Includes YouTube Data V3 API)</a:t>
            </a:r>
          </a:p>
          <a:p>
            <a:endParaRPr lang="en-US" b="1" dirty="0"/>
          </a:p>
          <a:p>
            <a:endParaRPr lang="en-US" b="1" dirty="0" smtClean="0"/>
          </a:p>
          <a:p>
            <a:endParaRPr lang="en-US" b="1" dirty="0"/>
          </a:p>
          <a:p>
            <a:endParaRPr lang="en-US" b="1" dirty="0" smtClean="0"/>
          </a:p>
          <a:p>
            <a:r>
              <a:rPr lang="en-US" b="1" dirty="0" smtClean="0"/>
              <a:t> </a:t>
            </a:r>
            <a:endParaRPr lang="en-US" b="1" dirty="0"/>
          </a:p>
        </p:txBody>
      </p:sp>
    </p:spTree>
    <p:extLst>
      <p:ext uri="{BB962C8B-B14F-4D97-AF65-F5344CB8AC3E}">
        <p14:creationId xmlns:p14="http://schemas.microsoft.com/office/powerpoint/2010/main" val="630371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128</TotalTime>
  <Words>344</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Parallax</vt:lpstr>
      <vt:lpstr>      Curious YouT    Project main idea    We developed our Youtube analytics in 3 modules.      1. Login page via OAuth 2.0      2. Youtube analytics       3. Youtube search   </vt:lpstr>
      <vt:lpstr>Login page</vt:lpstr>
      <vt:lpstr>As soon as we login it redirects to Google Account  sign in page</vt:lpstr>
      <vt:lpstr>     </vt:lpstr>
      <vt:lpstr>Youtube search</vt:lpstr>
      <vt:lpstr>The below screen shots show the text search option</vt:lpstr>
      <vt:lpstr>The below screen shot is the video played when we asked for Roger Federer’s videos.</vt:lpstr>
      <vt:lpstr>Future Implementation</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venkatareddy guttikonda</dc:creator>
  <cp:lastModifiedBy>Mahesh kothuri</cp:lastModifiedBy>
  <cp:revision>18</cp:revision>
  <dcterms:created xsi:type="dcterms:W3CDTF">2015-04-20T00:03:59Z</dcterms:created>
  <dcterms:modified xsi:type="dcterms:W3CDTF">2015-04-20T05:27:38Z</dcterms:modified>
</cp:coreProperties>
</file>