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0"/>
  </p:notesMasterIdLst>
  <p:handoutMasterIdLst>
    <p:handoutMasterId r:id="rId11"/>
  </p:handoutMasterIdLst>
  <p:sldIdLst>
    <p:sldId id="256" r:id="rId4"/>
    <p:sldId id="301" r:id="rId5"/>
    <p:sldId id="313" r:id="rId6"/>
    <p:sldId id="314" r:id="rId7"/>
    <p:sldId id="311" r:id="rId8"/>
    <p:sldId id="312" r:id="rId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96" d="100"/>
          <a:sy n="96" d="100"/>
        </p:scale>
        <p:origin x="484" y="6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1" d="100"/>
          <a:sy n="51"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userId="0d32c9d4a9de49a8" providerId="LiveId" clId="{E8886F15-393B-4596-8861-37CE45C09902}"/>
    <pc:docChg chg="modSld">
      <pc:chgData name="Mahesh" userId="0d32c9d4a9de49a8" providerId="LiveId" clId="{E8886F15-393B-4596-8861-37CE45C09902}" dt="2021-04-13T17:37:38.030" v="2" actId="14100"/>
      <pc:docMkLst>
        <pc:docMk/>
      </pc:docMkLst>
      <pc:sldChg chg="modSp mod">
        <pc:chgData name="Mahesh" userId="0d32c9d4a9de49a8" providerId="LiveId" clId="{E8886F15-393B-4596-8861-37CE45C09902}" dt="2021-04-13T17:37:38.030" v="2" actId="14100"/>
        <pc:sldMkLst>
          <pc:docMk/>
          <pc:sldMk cId="1095055991" sldId="261"/>
        </pc:sldMkLst>
        <pc:spChg chg="mod">
          <ac:chgData name="Mahesh" userId="0d32c9d4a9de49a8" providerId="LiveId" clId="{E8886F15-393B-4596-8861-37CE45C09902}" dt="2021-04-13T17:37:38.030" v="2" actId="14100"/>
          <ac:spMkLst>
            <pc:docMk/>
            <pc:sldMk cId="1095055991" sldId="261"/>
            <ac:spMk id="26" creationId="{00000000-0000-0000-0000-000000000000}"/>
          </ac:spMkLst>
        </pc:spChg>
      </pc:sldChg>
    </pc:docChg>
  </pc:docChgLst>
  <pc:docChgLst>
    <pc:chgData name="Mahesh" userId="0d32c9d4a9de49a8" providerId="LiveId" clId="{70010CA1-07A8-497D-9250-6A0B538BD478}"/>
    <pc:docChg chg="undo custSel delSld modSld sldOrd">
      <pc:chgData name="Mahesh" userId="0d32c9d4a9de49a8" providerId="LiveId" clId="{70010CA1-07A8-497D-9250-6A0B538BD478}" dt="2021-03-11T16:48:36.622" v="224" actId="47"/>
      <pc:docMkLst>
        <pc:docMk/>
      </pc:docMkLst>
      <pc:sldChg chg="del ord">
        <pc:chgData name="Mahesh" userId="0d32c9d4a9de49a8" providerId="LiveId" clId="{70010CA1-07A8-497D-9250-6A0B538BD478}" dt="2021-03-11T16:48:36.622" v="224" actId="47"/>
        <pc:sldMkLst>
          <pc:docMk/>
          <pc:sldMk cId="1700516468" sldId="257"/>
        </pc:sldMkLst>
      </pc:sldChg>
      <pc:sldChg chg="del ord">
        <pc:chgData name="Mahesh" userId="0d32c9d4a9de49a8" providerId="LiveId" clId="{70010CA1-07A8-497D-9250-6A0B538BD478}" dt="2021-03-11T16:48:36.622" v="224" actId="47"/>
        <pc:sldMkLst>
          <pc:docMk/>
          <pc:sldMk cId="3851709272" sldId="258"/>
        </pc:sldMkLst>
      </pc:sldChg>
      <pc:sldChg chg="addSp delSp modSp mod">
        <pc:chgData name="Mahesh" userId="0d32c9d4a9de49a8" providerId="LiveId" clId="{70010CA1-07A8-497D-9250-6A0B538BD478}" dt="2021-03-11T16:42:12.504" v="219" actId="478"/>
        <pc:sldMkLst>
          <pc:docMk/>
          <pc:sldMk cId="1095055991" sldId="261"/>
        </pc:sldMkLst>
        <pc:spChg chg="mod">
          <ac:chgData name="Mahesh" userId="0d32c9d4a9de49a8" providerId="LiveId" clId="{70010CA1-07A8-497D-9250-6A0B538BD478}" dt="2021-02-08T12:59:22.901" v="6"/>
          <ac:spMkLst>
            <pc:docMk/>
            <pc:sldMk cId="1095055991" sldId="261"/>
            <ac:spMk id="3" creationId="{00000000-0000-0000-0000-000000000000}"/>
          </ac:spMkLst>
        </pc:spChg>
        <pc:spChg chg="mod">
          <ac:chgData name="Mahesh" userId="0d32c9d4a9de49a8" providerId="LiveId" clId="{70010CA1-07A8-497D-9250-6A0B538BD478}" dt="2021-02-08T13:43:23.921" v="189"/>
          <ac:spMkLst>
            <pc:docMk/>
            <pc:sldMk cId="1095055991" sldId="261"/>
            <ac:spMk id="26" creationId="{00000000-0000-0000-0000-000000000000}"/>
          </ac:spMkLst>
        </pc:spChg>
        <pc:spChg chg="del mod">
          <ac:chgData name="Mahesh" userId="0d32c9d4a9de49a8" providerId="LiveId" clId="{70010CA1-07A8-497D-9250-6A0B538BD478}" dt="2021-03-11T16:42:12.504" v="219" actId="478"/>
          <ac:spMkLst>
            <pc:docMk/>
            <pc:sldMk cId="1095055991" sldId="261"/>
            <ac:spMk id="28" creationId="{00000000-0000-0000-0000-000000000000}"/>
          </ac:spMkLst>
        </pc:spChg>
        <pc:spChg chg="del mod">
          <ac:chgData name="Mahesh" userId="0d32c9d4a9de49a8" providerId="LiveId" clId="{70010CA1-07A8-497D-9250-6A0B538BD478}" dt="2021-02-08T12:59:08.111" v="3"/>
          <ac:spMkLst>
            <pc:docMk/>
            <pc:sldMk cId="1095055991" sldId="261"/>
            <ac:spMk id="31" creationId="{00000000-0000-0000-0000-000000000000}"/>
          </ac:spMkLst>
        </pc:spChg>
        <pc:picChg chg="add del mod">
          <ac:chgData name="Mahesh" userId="0d32c9d4a9de49a8" providerId="LiveId" clId="{70010CA1-07A8-497D-9250-6A0B538BD478}" dt="2021-02-08T13:33:32.457" v="115" actId="21"/>
          <ac:picMkLst>
            <pc:docMk/>
            <pc:sldMk cId="1095055991" sldId="261"/>
            <ac:picMk id="4" creationId="{8D1B606D-7DE1-476F-97CA-6131CB88A635}"/>
          </ac:picMkLst>
        </pc:picChg>
      </pc:sldChg>
      <pc:sldChg chg="del ord">
        <pc:chgData name="Mahesh" userId="0d32c9d4a9de49a8" providerId="LiveId" clId="{70010CA1-07A8-497D-9250-6A0B538BD478}" dt="2021-03-11T16:48:36.622" v="224" actId="47"/>
        <pc:sldMkLst>
          <pc:docMk/>
          <pc:sldMk cId="61455909" sldId="262"/>
        </pc:sldMkLst>
      </pc:sldChg>
      <pc:sldChg chg="del ord">
        <pc:chgData name="Mahesh" userId="0d32c9d4a9de49a8" providerId="LiveId" clId="{70010CA1-07A8-497D-9250-6A0B538BD478}" dt="2021-03-11T16:48:36.622" v="224" actId="47"/>
        <pc:sldMkLst>
          <pc:docMk/>
          <pc:sldMk cId="1962803584" sldId="264"/>
        </pc:sldMkLst>
      </pc:sldChg>
      <pc:sldChg chg="del ord">
        <pc:chgData name="Mahesh" userId="0d32c9d4a9de49a8" providerId="LiveId" clId="{70010CA1-07A8-497D-9250-6A0B538BD478}" dt="2021-03-11T16:48:36.622" v="224" actId="47"/>
        <pc:sldMkLst>
          <pc:docMk/>
          <pc:sldMk cId="2683463054" sldId="265"/>
        </pc:sldMkLst>
      </pc:sldChg>
      <pc:sldChg chg="del ord">
        <pc:chgData name="Mahesh" userId="0d32c9d4a9de49a8" providerId="LiveId" clId="{70010CA1-07A8-497D-9250-6A0B538BD478}" dt="2021-03-11T16:48:36.622" v="224" actId="47"/>
        <pc:sldMkLst>
          <pc:docMk/>
          <pc:sldMk cId="2887594786" sldId="266"/>
        </pc:sldMkLst>
      </pc:sldChg>
      <pc:sldChg chg="del ord">
        <pc:chgData name="Mahesh" userId="0d32c9d4a9de49a8" providerId="LiveId" clId="{70010CA1-07A8-497D-9250-6A0B538BD478}" dt="2021-03-11T16:48:36.622" v="224" actId="47"/>
        <pc:sldMkLst>
          <pc:docMk/>
          <pc:sldMk cId="1883785790" sldId="268"/>
        </pc:sldMkLst>
      </pc:sldChg>
      <pc:sldChg chg="del ord">
        <pc:chgData name="Mahesh" userId="0d32c9d4a9de49a8" providerId="LiveId" clId="{70010CA1-07A8-497D-9250-6A0B538BD478}" dt="2021-03-11T16:48:36.622" v="224" actId="47"/>
        <pc:sldMkLst>
          <pc:docMk/>
          <pc:sldMk cId="281628915" sldId="269"/>
        </pc:sldMkLst>
      </pc:sldChg>
      <pc:sldChg chg="del ord">
        <pc:chgData name="Mahesh" userId="0d32c9d4a9de49a8" providerId="LiveId" clId="{70010CA1-07A8-497D-9250-6A0B538BD478}" dt="2021-03-11T16:48:36.622" v="224" actId="47"/>
        <pc:sldMkLst>
          <pc:docMk/>
          <pc:sldMk cId="1143909696" sldId="270"/>
        </pc:sldMkLst>
      </pc:sldChg>
      <pc:sldChg chg="del">
        <pc:chgData name="Mahesh" userId="0d32c9d4a9de49a8" providerId="LiveId" clId="{70010CA1-07A8-497D-9250-6A0B538BD478}" dt="2021-03-11T16:48:36.622" v="224" actId="47"/>
        <pc:sldMkLst>
          <pc:docMk/>
          <pc:sldMk cId="3907176948" sldId="272"/>
        </pc:sldMkLst>
      </pc:sldChg>
      <pc:sldChg chg="del ord">
        <pc:chgData name="Mahesh" userId="0d32c9d4a9de49a8" providerId="LiveId" clId="{70010CA1-07A8-497D-9250-6A0B538BD478}" dt="2021-03-11T16:48:36.622" v="224" actId="47"/>
        <pc:sldMkLst>
          <pc:docMk/>
          <pc:sldMk cId="1997200030" sldId="273"/>
        </pc:sldMkLst>
      </pc:sldChg>
      <pc:sldChg chg="del">
        <pc:chgData name="Mahesh" userId="0d32c9d4a9de49a8" providerId="LiveId" clId="{70010CA1-07A8-497D-9250-6A0B538BD478}" dt="2021-03-11T16:48:36.622" v="224" actId="47"/>
        <pc:sldMkLst>
          <pc:docMk/>
          <pc:sldMk cId="2637972178" sldId="274"/>
        </pc:sldMkLst>
      </pc:sldChg>
      <pc:sldChg chg="del">
        <pc:chgData name="Mahesh" userId="0d32c9d4a9de49a8" providerId="LiveId" clId="{70010CA1-07A8-497D-9250-6A0B538BD478}" dt="2021-03-11T16:48:36.622" v="224" actId="47"/>
        <pc:sldMkLst>
          <pc:docMk/>
          <pc:sldMk cId="307096597" sldId="275"/>
        </pc:sldMkLst>
      </pc:sldChg>
      <pc:sldChg chg="del">
        <pc:chgData name="Mahesh" userId="0d32c9d4a9de49a8" providerId="LiveId" clId="{70010CA1-07A8-497D-9250-6A0B538BD478}" dt="2021-03-11T16:48:36.622" v="224" actId="47"/>
        <pc:sldMkLst>
          <pc:docMk/>
          <pc:sldMk cId="2964253857" sldId="276"/>
        </pc:sldMkLst>
      </pc:sldChg>
      <pc:sldChg chg="del">
        <pc:chgData name="Mahesh" userId="0d32c9d4a9de49a8" providerId="LiveId" clId="{70010CA1-07A8-497D-9250-6A0B538BD478}" dt="2021-03-11T16:48:36.622" v="224" actId="47"/>
        <pc:sldMkLst>
          <pc:docMk/>
          <pc:sldMk cId="2029534943" sldId="277"/>
        </pc:sldMkLst>
      </pc:sldChg>
      <pc:sldChg chg="del">
        <pc:chgData name="Mahesh" userId="0d32c9d4a9de49a8" providerId="LiveId" clId="{70010CA1-07A8-497D-9250-6A0B538BD478}" dt="2021-03-11T16:48:36.622" v="224" actId="47"/>
        <pc:sldMkLst>
          <pc:docMk/>
          <pc:sldMk cId="2750234504" sldId="279"/>
        </pc:sldMkLst>
      </pc:sldChg>
      <pc:sldChg chg="del">
        <pc:chgData name="Mahesh" userId="0d32c9d4a9de49a8" providerId="LiveId" clId="{70010CA1-07A8-497D-9250-6A0B538BD478}" dt="2021-03-11T16:48:36.622" v="224" actId="47"/>
        <pc:sldMkLst>
          <pc:docMk/>
          <pc:sldMk cId="1044020129" sldId="280"/>
        </pc:sldMkLst>
      </pc:sldChg>
      <pc:sldChg chg="del">
        <pc:chgData name="Mahesh" userId="0d32c9d4a9de49a8" providerId="LiveId" clId="{70010CA1-07A8-497D-9250-6A0B538BD478}" dt="2021-03-11T16:48:36.622" v="224" actId="47"/>
        <pc:sldMkLst>
          <pc:docMk/>
          <pc:sldMk cId="363995951" sldId="284"/>
        </pc:sldMkLst>
      </pc:sldChg>
      <pc:sldChg chg="del ord">
        <pc:chgData name="Mahesh" userId="0d32c9d4a9de49a8" providerId="LiveId" clId="{70010CA1-07A8-497D-9250-6A0B538BD478}" dt="2021-03-11T16:48:36.622" v="224" actId="47"/>
        <pc:sldMkLst>
          <pc:docMk/>
          <pc:sldMk cId="1911922825" sldId="285"/>
        </pc:sldMkLst>
      </pc:sldChg>
      <pc:sldChg chg="del">
        <pc:chgData name="Mahesh" userId="0d32c9d4a9de49a8" providerId="LiveId" clId="{70010CA1-07A8-497D-9250-6A0B538BD478}" dt="2021-03-11T16:48:36.622" v="224" actId="47"/>
        <pc:sldMkLst>
          <pc:docMk/>
          <pc:sldMk cId="778488313" sldId="286"/>
        </pc:sldMkLst>
      </pc:sldChg>
      <pc:sldChg chg="del ord">
        <pc:chgData name="Mahesh" userId="0d32c9d4a9de49a8" providerId="LiveId" clId="{70010CA1-07A8-497D-9250-6A0B538BD478}" dt="2021-03-11T16:48:36.622" v="224" actId="47"/>
        <pc:sldMkLst>
          <pc:docMk/>
          <pc:sldMk cId="307077181" sldId="287"/>
        </pc:sldMkLst>
      </pc:sldChg>
      <pc:sldChg chg="del">
        <pc:chgData name="Mahesh" userId="0d32c9d4a9de49a8" providerId="LiveId" clId="{70010CA1-07A8-497D-9250-6A0B538BD478}" dt="2021-03-11T16:48:36.622" v="224" actId="47"/>
        <pc:sldMkLst>
          <pc:docMk/>
          <pc:sldMk cId="1539557821" sldId="290"/>
        </pc:sldMkLst>
      </pc:sldChg>
      <pc:sldChg chg="del ord">
        <pc:chgData name="Mahesh" userId="0d32c9d4a9de49a8" providerId="LiveId" clId="{70010CA1-07A8-497D-9250-6A0B538BD478}" dt="2021-03-11T16:48:36.622" v="224" actId="47"/>
        <pc:sldMkLst>
          <pc:docMk/>
          <pc:sldMk cId="2652156207" sldId="294"/>
        </pc:sldMkLst>
      </pc:sldChg>
      <pc:sldChg chg="del">
        <pc:chgData name="Mahesh" userId="0d32c9d4a9de49a8" providerId="LiveId" clId="{70010CA1-07A8-497D-9250-6A0B538BD478}" dt="2021-03-11T16:48:36.622" v="224" actId="47"/>
        <pc:sldMkLst>
          <pc:docMk/>
          <pc:sldMk cId="980713907" sldId="295"/>
        </pc:sldMkLst>
      </pc:sldChg>
      <pc:sldChg chg="del ord">
        <pc:chgData name="Mahesh" userId="0d32c9d4a9de49a8" providerId="LiveId" clId="{70010CA1-07A8-497D-9250-6A0B538BD478}" dt="2021-03-11T16:48:36.622" v="224" actId="47"/>
        <pc:sldMkLst>
          <pc:docMk/>
          <pc:sldMk cId="4104726674" sldId="296"/>
        </pc:sldMkLst>
      </pc:sldChg>
      <pc:sldChg chg="del ord">
        <pc:chgData name="Mahesh" userId="0d32c9d4a9de49a8" providerId="LiveId" clId="{70010CA1-07A8-497D-9250-6A0B538BD478}" dt="2021-03-11T16:48:36.622" v="224" actId="47"/>
        <pc:sldMkLst>
          <pc:docMk/>
          <pc:sldMk cId="3233355738" sldId="297"/>
        </pc:sldMkLst>
      </pc:sldChg>
      <pc:sldChg chg="del ord">
        <pc:chgData name="Mahesh" userId="0d32c9d4a9de49a8" providerId="LiveId" clId="{70010CA1-07A8-497D-9250-6A0B538BD478}" dt="2021-03-11T16:48:36.622" v="224" actId="47"/>
        <pc:sldMkLst>
          <pc:docMk/>
          <pc:sldMk cId="3003186754" sldId="298"/>
        </pc:sldMkLst>
      </pc:sldChg>
      <pc:sldChg chg="addSp delSp modSp mod">
        <pc:chgData name="Mahesh" userId="0d32c9d4a9de49a8" providerId="LiveId" clId="{70010CA1-07A8-497D-9250-6A0B538BD478}" dt="2021-02-08T13:47:09.606" v="217" actId="478"/>
        <pc:sldMkLst>
          <pc:docMk/>
          <pc:sldMk cId="1790281500" sldId="301"/>
        </pc:sldMkLst>
        <pc:spChg chg="mod">
          <ac:chgData name="Mahesh" userId="0d32c9d4a9de49a8" providerId="LiveId" clId="{70010CA1-07A8-497D-9250-6A0B538BD478}" dt="2021-02-08T13:38:13.951" v="130" actId="20577"/>
          <ac:spMkLst>
            <pc:docMk/>
            <pc:sldMk cId="1790281500" sldId="301"/>
            <ac:spMk id="2" creationId="{00000000-0000-0000-0000-000000000000}"/>
          </ac:spMkLst>
        </pc:spChg>
        <pc:spChg chg="mod">
          <ac:chgData name="Mahesh" userId="0d32c9d4a9de49a8" providerId="LiveId" clId="{70010CA1-07A8-497D-9250-6A0B538BD478}" dt="2021-02-08T13:38:38.522" v="165" actId="20577"/>
          <ac:spMkLst>
            <pc:docMk/>
            <pc:sldMk cId="1790281500" sldId="301"/>
            <ac:spMk id="6" creationId="{0ECBA206-53DE-4E2F-9344-49425F363847}"/>
          </ac:spMkLst>
        </pc:spChg>
        <pc:spChg chg="add mod">
          <ac:chgData name="Mahesh" userId="0d32c9d4a9de49a8" providerId="LiveId" clId="{70010CA1-07A8-497D-9250-6A0B538BD478}" dt="2021-02-08T13:47:00.008" v="216" actId="20577"/>
          <ac:spMkLst>
            <pc:docMk/>
            <pc:sldMk cId="1790281500" sldId="301"/>
            <ac:spMk id="7" creationId="{D5DB4B26-6A16-4778-B6BF-886B8548DF55}"/>
          </ac:spMkLst>
        </pc:spChg>
        <pc:spChg chg="del">
          <ac:chgData name="Mahesh" userId="0d32c9d4a9de49a8" providerId="LiveId" clId="{70010CA1-07A8-497D-9250-6A0B538BD478}" dt="2021-02-08T13:47:09.606" v="217" actId="478"/>
          <ac:spMkLst>
            <pc:docMk/>
            <pc:sldMk cId="1790281500" sldId="301"/>
            <ac:spMk id="48" creationId="{5F1A9BCA-6A7A-4FFD-A6AD-96AA0A4CED54}"/>
          </ac:spMkLst>
        </pc:spChg>
        <pc:spChg chg="del mod">
          <ac:chgData name="Mahesh" userId="0d32c9d4a9de49a8" providerId="LiveId" clId="{70010CA1-07A8-497D-9250-6A0B538BD478}" dt="2021-02-08T13:36:04.496" v="121"/>
          <ac:spMkLst>
            <pc:docMk/>
            <pc:sldMk cId="1790281500" sldId="301"/>
            <ac:spMk id="49" creationId="{9B404269-D1E4-4356-ABA1-DBDFA194F381}"/>
          </ac:spMkLst>
        </pc:spChg>
      </pc:sldChg>
      <pc:sldChg chg="del ord">
        <pc:chgData name="Mahesh" userId="0d32c9d4a9de49a8" providerId="LiveId" clId="{70010CA1-07A8-497D-9250-6A0B538BD478}" dt="2021-03-11T16:48:36.622" v="224" actId="47"/>
        <pc:sldMkLst>
          <pc:docMk/>
          <pc:sldMk cId="3999198239" sldId="308"/>
        </pc:sldMkLst>
      </pc:sldChg>
      <pc:sldChg chg="del">
        <pc:chgData name="Mahesh" userId="0d32c9d4a9de49a8" providerId="LiveId" clId="{70010CA1-07A8-497D-9250-6A0B538BD478}" dt="2021-03-11T16:48:36.622" v="224" actId="47"/>
        <pc:sldMkLst>
          <pc:docMk/>
          <pc:sldMk cId="3248454718" sldId="310"/>
        </pc:sldMkLst>
      </pc:sldChg>
      <pc:sldChg chg="del">
        <pc:chgData name="Mahesh" userId="0d32c9d4a9de49a8" providerId="LiveId" clId="{70010CA1-07A8-497D-9250-6A0B538BD478}" dt="2021-03-11T16:48:36.622" v="224" actId="47"/>
        <pc:sldMkLst>
          <pc:docMk/>
          <pc:sldMk cId="1237501309" sldId="311"/>
        </pc:sldMkLst>
      </pc:sldChg>
      <pc:sldChg chg="del">
        <pc:chgData name="Mahesh" userId="0d32c9d4a9de49a8" providerId="LiveId" clId="{70010CA1-07A8-497D-9250-6A0B538BD478}" dt="2021-03-11T16:48:36.622" v="224" actId="47"/>
        <pc:sldMkLst>
          <pc:docMk/>
          <pc:sldMk cId="3997355979" sldId="312"/>
        </pc:sldMkLst>
      </pc:sldChg>
      <pc:sldChg chg="del">
        <pc:chgData name="Mahesh" userId="0d32c9d4a9de49a8" providerId="LiveId" clId="{70010CA1-07A8-497D-9250-6A0B538BD478}" dt="2021-03-11T16:48:36.622" v="224" actId="47"/>
        <pc:sldMkLst>
          <pc:docMk/>
          <pc:sldMk cId="1640202760" sldId="313"/>
        </pc:sldMkLst>
      </pc:sldChg>
      <pc:sldMasterChg chg="delSldLayout">
        <pc:chgData name="Mahesh" userId="0d32c9d4a9de49a8" providerId="LiveId" clId="{70010CA1-07A8-497D-9250-6A0B538BD478}" dt="2021-03-11T16:48:36.622" v="224" actId="47"/>
        <pc:sldMasterMkLst>
          <pc:docMk/>
          <pc:sldMasterMk cId="1737555548" sldId="2147483651"/>
        </pc:sldMasterMkLst>
        <pc:sldLayoutChg chg="del">
          <pc:chgData name="Mahesh" userId="0d32c9d4a9de49a8" providerId="LiveId" clId="{70010CA1-07A8-497D-9250-6A0B538BD478}" dt="2021-03-11T16:48:36.622" v="224" actId="47"/>
          <pc:sldLayoutMkLst>
            <pc:docMk/>
            <pc:sldMasterMk cId="1737555548" sldId="2147483651"/>
            <pc:sldLayoutMk cId="4242751762" sldId="214748367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7677C1-B2C9-413A-9B44-12C42D3F2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A64728-53C2-4798-BC44-6ADF29F8CD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44F84B-8E8A-4E8A-B0B4-E9DE8448F861}" type="datetimeFigureOut">
              <a:rPr lang="en-US" smtClean="0"/>
              <a:t>9/29/2022</a:t>
            </a:fld>
            <a:endParaRPr lang="en-US"/>
          </a:p>
        </p:txBody>
      </p:sp>
      <p:sp>
        <p:nvSpPr>
          <p:cNvPr id="4" name="Footer Placeholder 3">
            <a:extLst>
              <a:ext uri="{FF2B5EF4-FFF2-40B4-BE49-F238E27FC236}">
                <a16:creationId xmlns:a16="http://schemas.microsoft.com/office/drawing/2014/main" id="{904136D9-5DDC-4BEF-BC07-F29D8E90DB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63A22D-8FE4-4F11-A496-FD79817351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D9E1FC-7A02-45F6-ABB6-4A4C6113B855}" type="slidenum">
              <a:rPr lang="en-US" smtClean="0"/>
              <a:t>‹#›</a:t>
            </a:fld>
            <a:endParaRPr lang="en-US"/>
          </a:p>
        </p:txBody>
      </p:sp>
    </p:spTree>
    <p:extLst>
      <p:ext uri="{BB962C8B-B14F-4D97-AF65-F5344CB8AC3E}">
        <p14:creationId xmlns:p14="http://schemas.microsoft.com/office/powerpoint/2010/main" val="4128129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E9CC18-F494-4C3D-81BC-5707D00DDCDC}"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E18FA-D985-4D67-881E-982CEB263F60}" type="slidenum">
              <a:rPr lang="en-US" smtClean="0"/>
              <a:t>‹#›</a:t>
            </a:fld>
            <a:endParaRPr lang="en-US"/>
          </a:p>
        </p:txBody>
      </p:sp>
    </p:spTree>
    <p:extLst>
      <p:ext uri="{BB962C8B-B14F-4D97-AF65-F5344CB8AC3E}">
        <p14:creationId xmlns:p14="http://schemas.microsoft.com/office/powerpoint/2010/main" val="195345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5" name="Graphic 2">
            <a:extLst>
              <a:ext uri="{FF2B5EF4-FFF2-40B4-BE49-F238E27FC236}">
                <a16:creationId xmlns:a16="http://schemas.microsoft.com/office/drawing/2014/main" id="{F4F1AE0B-B5D1-4A79-AA87-C675A8176076}"/>
              </a:ext>
            </a:extLst>
          </p:cNvPr>
          <p:cNvSpPr/>
          <p:nvPr userDrawn="1"/>
        </p:nvSpPr>
        <p:spPr>
          <a:xfrm>
            <a:off x="2051720" y="1779662"/>
            <a:ext cx="4781895" cy="1080443"/>
          </a:xfrm>
          <a:custGeom>
            <a:avLst/>
            <a:gdLst>
              <a:gd name="connsiteX0" fmla="*/ 2958003 w 4781895"/>
              <a:gd name="connsiteY0" fmla="*/ 338083 h 1080443"/>
              <a:gd name="connsiteX1" fmla="*/ 2957862 w 4781895"/>
              <a:gd name="connsiteY1" fmla="*/ 337998 h 1080443"/>
              <a:gd name="connsiteX2" fmla="*/ 2957698 w 4781895"/>
              <a:gd name="connsiteY2" fmla="*/ 337943 h 1080443"/>
              <a:gd name="connsiteX3" fmla="*/ 2947468 w 4781895"/>
              <a:gd name="connsiteY3" fmla="*/ 335807 h 1080443"/>
              <a:gd name="connsiteX4" fmla="*/ 2931971 w 4781895"/>
              <a:gd name="connsiteY4" fmla="*/ 340359 h 1080443"/>
              <a:gd name="connsiteX5" fmla="*/ 2920950 w 4781895"/>
              <a:gd name="connsiteY5" fmla="*/ 353068 h 1080443"/>
              <a:gd name="connsiteX6" fmla="*/ 2920950 w 4781895"/>
              <a:gd name="connsiteY6" fmla="*/ 353200 h 1080443"/>
              <a:gd name="connsiteX7" fmla="*/ 2812737 w 4781895"/>
              <a:gd name="connsiteY7" fmla="*/ 646709 h 1080443"/>
              <a:gd name="connsiteX8" fmla="*/ 2729333 w 4781895"/>
              <a:gd name="connsiteY8" fmla="*/ 449978 h 1080443"/>
              <a:gd name="connsiteX9" fmla="*/ 2729208 w 4781895"/>
              <a:gd name="connsiteY9" fmla="*/ 449892 h 1080443"/>
              <a:gd name="connsiteX10" fmla="*/ 2717896 w 4781895"/>
              <a:gd name="connsiteY10" fmla="*/ 437183 h 1080443"/>
              <a:gd name="connsiteX11" fmla="*/ 2701694 w 4781895"/>
              <a:gd name="connsiteY11" fmla="*/ 432584 h 1080443"/>
              <a:gd name="connsiteX12" fmla="*/ 2686056 w 4781895"/>
              <a:gd name="connsiteY12" fmla="*/ 437222 h 1080443"/>
              <a:gd name="connsiteX13" fmla="*/ 2674964 w 4781895"/>
              <a:gd name="connsiteY13" fmla="*/ 449892 h 1080443"/>
              <a:gd name="connsiteX14" fmla="*/ 2674909 w 4781895"/>
              <a:gd name="connsiteY14" fmla="*/ 449978 h 1080443"/>
              <a:gd name="connsiteX15" fmla="*/ 2591341 w 4781895"/>
              <a:gd name="connsiteY15" fmla="*/ 646834 h 1080443"/>
              <a:gd name="connsiteX16" fmla="*/ 2482547 w 4781895"/>
              <a:gd name="connsiteY16" fmla="*/ 353457 h 1080443"/>
              <a:gd name="connsiteX17" fmla="*/ 2482461 w 4781895"/>
              <a:gd name="connsiteY17" fmla="*/ 353457 h 1080443"/>
              <a:gd name="connsiteX18" fmla="*/ 2472106 w 4781895"/>
              <a:gd name="connsiteY18" fmla="*/ 340445 h 1080443"/>
              <a:gd name="connsiteX19" fmla="*/ 2456335 w 4781895"/>
              <a:gd name="connsiteY19" fmla="*/ 335807 h 1080443"/>
              <a:gd name="connsiteX20" fmla="*/ 2445674 w 4781895"/>
              <a:gd name="connsiteY20" fmla="*/ 337943 h 1080443"/>
              <a:gd name="connsiteX21" fmla="*/ 2445509 w 4781895"/>
              <a:gd name="connsiteY21" fmla="*/ 337943 h 1080443"/>
              <a:gd name="connsiteX22" fmla="*/ 2445384 w 4781895"/>
              <a:gd name="connsiteY22" fmla="*/ 338083 h 1080443"/>
              <a:gd name="connsiteX23" fmla="*/ 2429009 w 4781895"/>
              <a:gd name="connsiteY23" fmla="*/ 363757 h 1080443"/>
              <a:gd name="connsiteX24" fmla="*/ 2431031 w 4781895"/>
              <a:gd name="connsiteY24" fmla="*/ 374019 h 1080443"/>
              <a:gd name="connsiteX25" fmla="*/ 2431000 w 4781895"/>
              <a:gd name="connsiteY25" fmla="*/ 374019 h 1080443"/>
              <a:gd name="connsiteX26" fmla="*/ 2564822 w 4781895"/>
              <a:gd name="connsiteY26" fmla="*/ 730133 h 1080443"/>
              <a:gd name="connsiteX27" fmla="*/ 2564822 w 4781895"/>
              <a:gd name="connsiteY27" fmla="*/ 730257 h 1080443"/>
              <a:gd name="connsiteX28" fmla="*/ 2569502 w 4781895"/>
              <a:gd name="connsiteY28" fmla="*/ 738119 h 1080443"/>
              <a:gd name="connsiteX29" fmla="*/ 2575742 w 4781895"/>
              <a:gd name="connsiteY29" fmla="*/ 742803 h 1080443"/>
              <a:gd name="connsiteX30" fmla="*/ 2577905 w 4781895"/>
              <a:gd name="connsiteY30" fmla="*/ 744465 h 1080443"/>
              <a:gd name="connsiteX31" fmla="*/ 2581934 w 4781895"/>
              <a:gd name="connsiteY31" fmla="*/ 745887 h 1080443"/>
              <a:gd name="connsiteX32" fmla="*/ 2591725 w 4781895"/>
              <a:gd name="connsiteY32" fmla="*/ 747813 h 1080443"/>
              <a:gd name="connsiteX33" fmla="*/ 2606673 w 4781895"/>
              <a:gd name="connsiteY33" fmla="*/ 743013 h 1080443"/>
              <a:gd name="connsiteX34" fmla="*/ 2616722 w 4781895"/>
              <a:gd name="connsiteY34" fmla="*/ 730645 h 1080443"/>
              <a:gd name="connsiteX35" fmla="*/ 2617067 w 4781895"/>
              <a:gd name="connsiteY35" fmla="*/ 730389 h 1080443"/>
              <a:gd name="connsiteX36" fmla="*/ 2701694 w 4781895"/>
              <a:gd name="connsiteY36" fmla="*/ 529913 h 1080443"/>
              <a:gd name="connsiteX37" fmla="*/ 2786430 w 4781895"/>
              <a:gd name="connsiteY37" fmla="*/ 729573 h 1080443"/>
              <a:gd name="connsiteX38" fmla="*/ 2786516 w 4781895"/>
              <a:gd name="connsiteY38" fmla="*/ 729573 h 1080443"/>
              <a:gd name="connsiteX39" fmla="*/ 2795875 w 4781895"/>
              <a:gd name="connsiteY39" fmla="*/ 742026 h 1080443"/>
              <a:gd name="connsiteX40" fmla="*/ 2809789 w 4781895"/>
              <a:gd name="connsiteY40" fmla="*/ 747813 h 1080443"/>
              <a:gd name="connsiteX41" fmla="*/ 2813340 w 4781895"/>
              <a:gd name="connsiteY41" fmla="*/ 747813 h 1080443"/>
              <a:gd name="connsiteX42" fmla="*/ 2822778 w 4781895"/>
              <a:gd name="connsiteY42" fmla="*/ 746104 h 1080443"/>
              <a:gd name="connsiteX43" fmla="*/ 2829974 w 4781895"/>
              <a:gd name="connsiteY43" fmla="*/ 742073 h 1080443"/>
              <a:gd name="connsiteX44" fmla="*/ 2840203 w 4781895"/>
              <a:gd name="connsiteY44" fmla="*/ 728665 h 1080443"/>
              <a:gd name="connsiteX45" fmla="*/ 2840203 w 4781895"/>
              <a:gd name="connsiteY45" fmla="*/ 728548 h 1080443"/>
              <a:gd name="connsiteX46" fmla="*/ 2973171 w 4781895"/>
              <a:gd name="connsiteY46" fmla="*/ 374019 h 1080443"/>
              <a:gd name="connsiteX47" fmla="*/ 2975154 w 4781895"/>
              <a:gd name="connsiteY47" fmla="*/ 363812 h 1080443"/>
              <a:gd name="connsiteX48" fmla="*/ 2958003 w 4781895"/>
              <a:gd name="connsiteY48" fmla="*/ 338083 h 1080443"/>
              <a:gd name="connsiteX49" fmla="*/ 2958003 w 4781895"/>
              <a:gd name="connsiteY49" fmla="*/ 338083 h 1080443"/>
              <a:gd name="connsiteX50" fmla="*/ 2346248 w 4781895"/>
              <a:gd name="connsiteY50" fmla="*/ 541387 h 1080443"/>
              <a:gd name="connsiteX51" fmla="*/ 2304272 w 4781895"/>
              <a:gd name="connsiteY51" fmla="*/ 434348 h 1080443"/>
              <a:gd name="connsiteX52" fmla="*/ 2205144 w 4781895"/>
              <a:gd name="connsiteY52" fmla="*/ 390201 h 1080443"/>
              <a:gd name="connsiteX53" fmla="*/ 2105969 w 4781895"/>
              <a:gd name="connsiteY53" fmla="*/ 434348 h 1080443"/>
              <a:gd name="connsiteX54" fmla="*/ 2063937 w 4781895"/>
              <a:gd name="connsiteY54" fmla="*/ 541387 h 1080443"/>
              <a:gd name="connsiteX55" fmla="*/ 2105969 w 4781895"/>
              <a:gd name="connsiteY55" fmla="*/ 647859 h 1080443"/>
              <a:gd name="connsiteX56" fmla="*/ 2205144 w 4781895"/>
              <a:gd name="connsiteY56" fmla="*/ 691618 h 1080443"/>
              <a:gd name="connsiteX57" fmla="*/ 2304272 w 4781895"/>
              <a:gd name="connsiteY57" fmla="*/ 647859 h 1080443"/>
              <a:gd name="connsiteX58" fmla="*/ 2346248 w 4781895"/>
              <a:gd name="connsiteY58" fmla="*/ 541387 h 1080443"/>
              <a:gd name="connsiteX59" fmla="*/ 2346248 w 4781895"/>
              <a:gd name="connsiteY59" fmla="*/ 541387 h 1080443"/>
              <a:gd name="connsiteX60" fmla="*/ 2345511 w 4781895"/>
              <a:gd name="connsiteY60" fmla="*/ 396213 h 1080443"/>
              <a:gd name="connsiteX61" fmla="*/ 2403133 w 4781895"/>
              <a:gd name="connsiteY61" fmla="*/ 541387 h 1080443"/>
              <a:gd name="connsiteX62" fmla="*/ 2345511 w 4781895"/>
              <a:gd name="connsiteY62" fmla="*/ 686514 h 1080443"/>
              <a:gd name="connsiteX63" fmla="*/ 2205230 w 4781895"/>
              <a:gd name="connsiteY63" fmla="*/ 747821 h 1080443"/>
              <a:gd name="connsiteX64" fmla="*/ 2065160 w 4781895"/>
              <a:gd name="connsiteY64" fmla="*/ 686514 h 1080443"/>
              <a:gd name="connsiteX65" fmla="*/ 2007358 w 4781895"/>
              <a:gd name="connsiteY65" fmla="*/ 541387 h 1080443"/>
              <a:gd name="connsiteX66" fmla="*/ 2065160 w 4781895"/>
              <a:gd name="connsiteY66" fmla="*/ 396213 h 1080443"/>
              <a:gd name="connsiteX67" fmla="*/ 2205230 w 4781895"/>
              <a:gd name="connsiteY67" fmla="*/ 334945 h 1080443"/>
              <a:gd name="connsiteX68" fmla="*/ 2345511 w 4781895"/>
              <a:gd name="connsiteY68" fmla="*/ 396213 h 1080443"/>
              <a:gd name="connsiteX69" fmla="*/ 2345511 w 4781895"/>
              <a:gd name="connsiteY69" fmla="*/ 396213 h 1080443"/>
              <a:gd name="connsiteX70" fmla="*/ 1782066 w 4781895"/>
              <a:gd name="connsiteY70" fmla="*/ 335675 h 1080443"/>
              <a:gd name="connsiteX71" fmla="*/ 1666954 w 4781895"/>
              <a:gd name="connsiteY71" fmla="*/ 380156 h 1080443"/>
              <a:gd name="connsiteX72" fmla="*/ 1666954 w 4781895"/>
              <a:gd name="connsiteY72" fmla="*/ 363812 h 1080443"/>
              <a:gd name="connsiteX73" fmla="*/ 1659147 w 4781895"/>
              <a:gd name="connsiteY73" fmla="*/ 344135 h 1080443"/>
              <a:gd name="connsiteX74" fmla="*/ 1639441 w 4781895"/>
              <a:gd name="connsiteY74" fmla="*/ 335675 h 1080443"/>
              <a:gd name="connsiteX75" fmla="*/ 1619036 w 4781895"/>
              <a:gd name="connsiteY75" fmla="*/ 344088 h 1080443"/>
              <a:gd name="connsiteX76" fmla="*/ 1611065 w 4781895"/>
              <a:gd name="connsiteY76" fmla="*/ 363812 h 1080443"/>
              <a:gd name="connsiteX77" fmla="*/ 1611065 w 4781895"/>
              <a:gd name="connsiteY77" fmla="*/ 728206 h 1080443"/>
              <a:gd name="connsiteX78" fmla="*/ 1612233 w 4781895"/>
              <a:gd name="connsiteY78" fmla="*/ 729356 h 1080443"/>
              <a:gd name="connsiteX79" fmla="*/ 1612280 w 4781895"/>
              <a:gd name="connsiteY79" fmla="*/ 729535 h 1080443"/>
              <a:gd name="connsiteX80" fmla="*/ 1614177 w 4781895"/>
              <a:gd name="connsiteY80" fmla="*/ 733349 h 1080443"/>
              <a:gd name="connsiteX81" fmla="*/ 1632198 w 4781895"/>
              <a:gd name="connsiteY81" fmla="*/ 747472 h 1080443"/>
              <a:gd name="connsiteX82" fmla="*/ 1633326 w 4781895"/>
              <a:gd name="connsiteY82" fmla="*/ 747821 h 1080443"/>
              <a:gd name="connsiteX83" fmla="*/ 1639441 w 4781895"/>
              <a:gd name="connsiteY83" fmla="*/ 747821 h 1080443"/>
              <a:gd name="connsiteX84" fmla="*/ 1651528 w 4781895"/>
              <a:gd name="connsiteY84" fmla="*/ 745157 h 1080443"/>
              <a:gd name="connsiteX85" fmla="*/ 1660237 w 4781895"/>
              <a:gd name="connsiteY85" fmla="*/ 737948 h 1080443"/>
              <a:gd name="connsiteX86" fmla="*/ 1660323 w 4781895"/>
              <a:gd name="connsiteY86" fmla="*/ 737987 h 1080443"/>
              <a:gd name="connsiteX87" fmla="*/ 1661060 w 4781895"/>
              <a:gd name="connsiteY87" fmla="*/ 737008 h 1080443"/>
              <a:gd name="connsiteX88" fmla="*/ 1661405 w 4781895"/>
              <a:gd name="connsiteY88" fmla="*/ 736697 h 1080443"/>
              <a:gd name="connsiteX89" fmla="*/ 1664963 w 4781895"/>
              <a:gd name="connsiteY89" fmla="*/ 730948 h 1080443"/>
              <a:gd name="connsiteX90" fmla="*/ 1666696 w 4781895"/>
              <a:gd name="connsiteY90" fmla="*/ 725107 h 1080443"/>
              <a:gd name="connsiteX91" fmla="*/ 1666954 w 4781895"/>
              <a:gd name="connsiteY91" fmla="*/ 724074 h 1080443"/>
              <a:gd name="connsiteX92" fmla="*/ 1666954 w 4781895"/>
              <a:gd name="connsiteY92" fmla="*/ 505272 h 1080443"/>
              <a:gd name="connsiteX93" fmla="*/ 1701617 w 4781895"/>
              <a:gd name="connsiteY93" fmla="*/ 425111 h 1080443"/>
              <a:gd name="connsiteX94" fmla="*/ 1782066 w 4781895"/>
              <a:gd name="connsiteY94" fmla="*/ 391840 h 1080443"/>
              <a:gd name="connsiteX95" fmla="*/ 1863039 w 4781895"/>
              <a:gd name="connsiteY95" fmla="*/ 425111 h 1080443"/>
              <a:gd name="connsiteX96" fmla="*/ 1896315 w 4781895"/>
              <a:gd name="connsiteY96" fmla="*/ 504977 h 1080443"/>
              <a:gd name="connsiteX97" fmla="*/ 1896315 w 4781895"/>
              <a:gd name="connsiteY97" fmla="*/ 719832 h 1080443"/>
              <a:gd name="connsiteX98" fmla="*/ 1904812 w 4781895"/>
              <a:gd name="connsiteY98" fmla="*/ 739921 h 1080443"/>
              <a:gd name="connsiteX99" fmla="*/ 1924652 w 4781895"/>
              <a:gd name="connsiteY99" fmla="*/ 747821 h 1080443"/>
              <a:gd name="connsiteX100" fmla="*/ 1944538 w 4781895"/>
              <a:gd name="connsiteY100" fmla="*/ 739921 h 1080443"/>
              <a:gd name="connsiteX101" fmla="*/ 1953028 w 4781895"/>
              <a:gd name="connsiteY101" fmla="*/ 719832 h 1080443"/>
              <a:gd name="connsiteX102" fmla="*/ 1953028 w 4781895"/>
              <a:gd name="connsiteY102" fmla="*/ 504977 h 1080443"/>
              <a:gd name="connsiteX103" fmla="*/ 1782066 w 4781895"/>
              <a:gd name="connsiteY103" fmla="*/ 335675 h 1080443"/>
              <a:gd name="connsiteX104" fmla="*/ 1782066 w 4781895"/>
              <a:gd name="connsiteY104" fmla="*/ 335675 h 1080443"/>
              <a:gd name="connsiteX105" fmla="*/ 4574946 w 4781895"/>
              <a:gd name="connsiteY105" fmla="*/ 501536 h 1080443"/>
              <a:gd name="connsiteX106" fmla="*/ 4435919 w 4781895"/>
              <a:gd name="connsiteY106" fmla="*/ 390721 h 1080443"/>
              <a:gd name="connsiteX107" fmla="*/ 4294595 w 4781895"/>
              <a:gd name="connsiteY107" fmla="*/ 501536 h 1080443"/>
              <a:gd name="connsiteX108" fmla="*/ 4574946 w 4781895"/>
              <a:gd name="connsiteY108" fmla="*/ 501536 h 1080443"/>
              <a:gd name="connsiteX109" fmla="*/ 4637021 w 4781895"/>
              <a:gd name="connsiteY109" fmla="*/ 528080 h 1080443"/>
              <a:gd name="connsiteX110" fmla="*/ 4637021 w 4781895"/>
              <a:gd name="connsiteY110" fmla="*/ 530861 h 1080443"/>
              <a:gd name="connsiteX111" fmla="*/ 4628195 w 4781895"/>
              <a:gd name="connsiteY111" fmla="*/ 550235 h 1080443"/>
              <a:gd name="connsiteX112" fmla="*/ 4608605 w 4781895"/>
              <a:gd name="connsiteY112" fmla="*/ 557359 h 1080443"/>
              <a:gd name="connsiteX113" fmla="*/ 4290652 w 4781895"/>
              <a:gd name="connsiteY113" fmla="*/ 557359 h 1080443"/>
              <a:gd name="connsiteX114" fmla="*/ 4434657 w 4781895"/>
              <a:gd name="connsiteY114" fmla="*/ 691618 h 1080443"/>
              <a:gd name="connsiteX115" fmla="*/ 4453415 w 4781895"/>
              <a:gd name="connsiteY115" fmla="*/ 691618 h 1080443"/>
              <a:gd name="connsiteX116" fmla="*/ 4522693 w 4781895"/>
              <a:gd name="connsiteY116" fmla="*/ 669463 h 1080443"/>
              <a:gd name="connsiteX117" fmla="*/ 4574640 w 4781895"/>
              <a:gd name="connsiteY117" fmla="*/ 615403 h 1080443"/>
              <a:gd name="connsiteX118" fmla="*/ 4585160 w 4781895"/>
              <a:gd name="connsiteY118" fmla="*/ 605359 h 1080443"/>
              <a:gd name="connsiteX119" fmla="*/ 4598423 w 4781895"/>
              <a:gd name="connsiteY119" fmla="*/ 602049 h 1080443"/>
              <a:gd name="connsiteX120" fmla="*/ 4612807 w 4781895"/>
              <a:gd name="connsiteY120" fmla="*/ 605957 h 1080443"/>
              <a:gd name="connsiteX121" fmla="*/ 4613113 w 4781895"/>
              <a:gd name="connsiteY121" fmla="*/ 606089 h 1080443"/>
              <a:gd name="connsiteX122" fmla="*/ 4613458 w 4781895"/>
              <a:gd name="connsiteY122" fmla="*/ 606345 h 1080443"/>
              <a:gd name="connsiteX123" fmla="*/ 4626423 w 4781895"/>
              <a:gd name="connsiteY123" fmla="*/ 630699 h 1080443"/>
              <a:gd name="connsiteX124" fmla="*/ 4622386 w 4781895"/>
              <a:gd name="connsiteY124" fmla="*/ 645202 h 1080443"/>
              <a:gd name="connsiteX125" fmla="*/ 4622300 w 4781895"/>
              <a:gd name="connsiteY125" fmla="*/ 645381 h 1080443"/>
              <a:gd name="connsiteX126" fmla="*/ 4622213 w 4781895"/>
              <a:gd name="connsiteY126" fmla="*/ 645459 h 1080443"/>
              <a:gd name="connsiteX127" fmla="*/ 4551461 w 4781895"/>
              <a:gd name="connsiteY127" fmla="*/ 717517 h 1080443"/>
              <a:gd name="connsiteX128" fmla="*/ 4453415 w 4781895"/>
              <a:gd name="connsiteY128" fmla="*/ 747821 h 1080443"/>
              <a:gd name="connsiteX129" fmla="*/ 4434351 w 4781895"/>
              <a:gd name="connsiteY129" fmla="*/ 747821 h 1080443"/>
              <a:gd name="connsiteX130" fmla="*/ 4291765 w 4781895"/>
              <a:gd name="connsiteY130" fmla="*/ 686724 h 1080443"/>
              <a:gd name="connsiteX131" fmla="*/ 4233156 w 4781895"/>
              <a:gd name="connsiteY131" fmla="*/ 542164 h 1080443"/>
              <a:gd name="connsiteX132" fmla="*/ 4292251 w 4781895"/>
              <a:gd name="connsiteY132" fmla="*/ 395615 h 1080443"/>
              <a:gd name="connsiteX133" fmla="*/ 4435919 w 4781895"/>
              <a:gd name="connsiteY133" fmla="*/ 334945 h 1080443"/>
              <a:gd name="connsiteX134" fmla="*/ 4573645 w 4781895"/>
              <a:gd name="connsiteY134" fmla="*/ 390768 h 1080443"/>
              <a:gd name="connsiteX135" fmla="*/ 4636903 w 4781895"/>
              <a:gd name="connsiteY135" fmla="*/ 527684 h 1080443"/>
              <a:gd name="connsiteX136" fmla="*/ 4637021 w 4781895"/>
              <a:gd name="connsiteY136" fmla="*/ 528080 h 1080443"/>
              <a:gd name="connsiteX137" fmla="*/ 3332803 w 4781895"/>
              <a:gd name="connsiteY137" fmla="*/ 165348 h 1080443"/>
              <a:gd name="connsiteX138" fmla="*/ 3312845 w 4781895"/>
              <a:gd name="connsiteY138" fmla="*/ 173637 h 1080443"/>
              <a:gd name="connsiteX139" fmla="*/ 3304482 w 4781895"/>
              <a:gd name="connsiteY139" fmla="*/ 193430 h 1080443"/>
              <a:gd name="connsiteX140" fmla="*/ 3304482 w 4781895"/>
              <a:gd name="connsiteY140" fmla="*/ 719832 h 1080443"/>
              <a:gd name="connsiteX141" fmla="*/ 3312845 w 4781895"/>
              <a:gd name="connsiteY141" fmla="*/ 739540 h 1080443"/>
              <a:gd name="connsiteX142" fmla="*/ 3332803 w 4781895"/>
              <a:gd name="connsiteY142" fmla="*/ 747821 h 1080443"/>
              <a:gd name="connsiteX143" fmla="*/ 3361971 w 4781895"/>
              <a:gd name="connsiteY143" fmla="*/ 719832 h 1080443"/>
              <a:gd name="connsiteX144" fmla="*/ 3361971 w 4781895"/>
              <a:gd name="connsiteY144" fmla="*/ 193430 h 1080443"/>
              <a:gd name="connsiteX145" fmla="*/ 3332803 w 4781895"/>
              <a:gd name="connsiteY145" fmla="*/ 165348 h 1080443"/>
              <a:gd name="connsiteX146" fmla="*/ 3332803 w 4781895"/>
              <a:gd name="connsiteY146" fmla="*/ 165348 h 1080443"/>
              <a:gd name="connsiteX147" fmla="*/ 1479962 w 4781895"/>
              <a:gd name="connsiteY147" fmla="*/ 531335 h 1080443"/>
              <a:gd name="connsiteX148" fmla="*/ 1405228 w 4781895"/>
              <a:gd name="connsiteY148" fmla="*/ 504247 h 1080443"/>
              <a:gd name="connsiteX149" fmla="*/ 1339971 w 4781895"/>
              <a:gd name="connsiteY149" fmla="*/ 480546 h 1080443"/>
              <a:gd name="connsiteX150" fmla="*/ 1320178 w 4781895"/>
              <a:gd name="connsiteY150" fmla="*/ 465646 h 1080443"/>
              <a:gd name="connsiteX151" fmla="*/ 1313414 w 4781895"/>
              <a:gd name="connsiteY151" fmla="*/ 447096 h 1080443"/>
              <a:gd name="connsiteX152" fmla="*/ 1321605 w 4781895"/>
              <a:gd name="connsiteY152" fmla="*/ 421033 h 1080443"/>
              <a:gd name="connsiteX153" fmla="*/ 1356566 w 4781895"/>
              <a:gd name="connsiteY153" fmla="*/ 395864 h 1080443"/>
              <a:gd name="connsiteX154" fmla="*/ 1396684 w 4781895"/>
              <a:gd name="connsiteY154" fmla="*/ 387676 h 1080443"/>
              <a:gd name="connsiteX155" fmla="*/ 1464755 w 4781895"/>
              <a:gd name="connsiteY155" fmla="*/ 409311 h 1080443"/>
              <a:gd name="connsiteX156" fmla="*/ 1485120 w 4781895"/>
              <a:gd name="connsiteY156" fmla="*/ 425111 h 1080443"/>
              <a:gd name="connsiteX157" fmla="*/ 1494652 w 4781895"/>
              <a:gd name="connsiteY157" fmla="*/ 431334 h 1080443"/>
              <a:gd name="connsiteX158" fmla="*/ 1505869 w 4781895"/>
              <a:gd name="connsiteY158" fmla="*/ 434216 h 1080443"/>
              <a:gd name="connsiteX159" fmla="*/ 1513575 w 4781895"/>
              <a:gd name="connsiteY159" fmla="*/ 432716 h 1080443"/>
              <a:gd name="connsiteX160" fmla="*/ 1520473 w 4781895"/>
              <a:gd name="connsiteY160" fmla="*/ 428421 h 1080443"/>
              <a:gd name="connsiteX161" fmla="*/ 1525584 w 4781895"/>
              <a:gd name="connsiteY161" fmla="*/ 421592 h 1080443"/>
              <a:gd name="connsiteX162" fmla="*/ 1527230 w 4781895"/>
              <a:gd name="connsiteY162" fmla="*/ 413482 h 1080443"/>
              <a:gd name="connsiteX163" fmla="*/ 1523326 w 4781895"/>
              <a:gd name="connsiteY163" fmla="*/ 399429 h 1080443"/>
              <a:gd name="connsiteX164" fmla="*/ 1504051 w 4781895"/>
              <a:gd name="connsiteY164" fmla="*/ 376940 h 1080443"/>
              <a:gd name="connsiteX165" fmla="*/ 1457387 w 4781895"/>
              <a:gd name="connsiteY165" fmla="*/ 347576 h 1080443"/>
              <a:gd name="connsiteX166" fmla="*/ 1402406 w 4781895"/>
              <a:gd name="connsiteY166" fmla="*/ 334300 h 1080443"/>
              <a:gd name="connsiteX167" fmla="*/ 1299680 w 4781895"/>
              <a:gd name="connsiteY167" fmla="*/ 361147 h 1080443"/>
              <a:gd name="connsiteX168" fmla="*/ 1266413 w 4781895"/>
              <a:gd name="connsiteY168" fmla="*/ 393945 h 1080443"/>
              <a:gd name="connsiteX169" fmla="*/ 1252719 w 4781895"/>
              <a:gd name="connsiteY169" fmla="*/ 446839 h 1080443"/>
              <a:gd name="connsiteX170" fmla="*/ 1252679 w 4781895"/>
              <a:gd name="connsiteY170" fmla="*/ 449799 h 1080443"/>
              <a:gd name="connsiteX171" fmla="*/ 1270520 w 4781895"/>
              <a:gd name="connsiteY171" fmla="*/ 502825 h 1080443"/>
              <a:gd name="connsiteX172" fmla="*/ 1336083 w 4781895"/>
              <a:gd name="connsiteY172" fmla="*/ 545038 h 1080443"/>
              <a:gd name="connsiteX173" fmla="*/ 1399678 w 4781895"/>
              <a:gd name="connsiteY173" fmla="*/ 564226 h 1080443"/>
              <a:gd name="connsiteX174" fmla="*/ 1460632 w 4781895"/>
              <a:gd name="connsiteY174" fmla="*/ 589170 h 1080443"/>
              <a:gd name="connsiteX175" fmla="*/ 1480182 w 4781895"/>
              <a:gd name="connsiteY175" fmla="*/ 606089 h 1080443"/>
              <a:gd name="connsiteX176" fmla="*/ 1487197 w 4781895"/>
              <a:gd name="connsiteY176" fmla="*/ 627172 h 1080443"/>
              <a:gd name="connsiteX177" fmla="*/ 1487197 w 4781895"/>
              <a:gd name="connsiteY177" fmla="*/ 627778 h 1080443"/>
              <a:gd name="connsiteX178" fmla="*/ 1477752 w 4781895"/>
              <a:gd name="connsiteY178" fmla="*/ 657095 h 1080443"/>
              <a:gd name="connsiteX179" fmla="*/ 1438621 w 4781895"/>
              <a:gd name="connsiteY179" fmla="*/ 683329 h 1080443"/>
              <a:gd name="connsiteX180" fmla="*/ 1396512 w 4781895"/>
              <a:gd name="connsiteY180" fmla="*/ 691027 h 1080443"/>
              <a:gd name="connsiteX181" fmla="*/ 1317451 w 4781895"/>
              <a:gd name="connsiteY181" fmla="*/ 673463 h 1080443"/>
              <a:gd name="connsiteX182" fmla="*/ 1294742 w 4781895"/>
              <a:gd name="connsiteY182" fmla="*/ 660956 h 1080443"/>
              <a:gd name="connsiteX183" fmla="*/ 1285257 w 4781895"/>
              <a:gd name="connsiteY183" fmla="*/ 656280 h 1080443"/>
              <a:gd name="connsiteX184" fmla="*/ 1275035 w 4781895"/>
              <a:gd name="connsiteY184" fmla="*/ 654167 h 1080443"/>
              <a:gd name="connsiteX185" fmla="*/ 1267926 w 4781895"/>
              <a:gd name="connsiteY185" fmla="*/ 655456 h 1080443"/>
              <a:gd name="connsiteX186" fmla="*/ 1261686 w 4781895"/>
              <a:gd name="connsiteY186" fmla="*/ 659496 h 1080443"/>
              <a:gd name="connsiteX187" fmla="*/ 1255541 w 4781895"/>
              <a:gd name="connsiteY187" fmla="*/ 667575 h 1080443"/>
              <a:gd name="connsiteX188" fmla="*/ 1253322 w 4781895"/>
              <a:gd name="connsiteY188" fmla="*/ 677192 h 1080443"/>
              <a:gd name="connsiteX189" fmla="*/ 1258355 w 4781895"/>
              <a:gd name="connsiteY189" fmla="*/ 692262 h 1080443"/>
              <a:gd name="connsiteX190" fmla="*/ 1278281 w 4781895"/>
              <a:gd name="connsiteY190" fmla="*/ 710596 h 1080443"/>
              <a:gd name="connsiteX191" fmla="*/ 1309518 w 4781895"/>
              <a:gd name="connsiteY191" fmla="*/ 727732 h 1080443"/>
              <a:gd name="connsiteX192" fmla="*/ 1396433 w 4781895"/>
              <a:gd name="connsiteY192" fmla="*/ 747176 h 1080443"/>
              <a:gd name="connsiteX193" fmla="*/ 1396512 w 4781895"/>
              <a:gd name="connsiteY193" fmla="*/ 747176 h 1080443"/>
              <a:gd name="connsiteX194" fmla="*/ 1501276 w 4781895"/>
              <a:gd name="connsiteY194" fmla="*/ 716484 h 1080443"/>
              <a:gd name="connsiteX195" fmla="*/ 1501276 w 4781895"/>
              <a:gd name="connsiteY195" fmla="*/ 716430 h 1080443"/>
              <a:gd name="connsiteX196" fmla="*/ 1501315 w 4781895"/>
              <a:gd name="connsiteY196" fmla="*/ 716430 h 1080443"/>
              <a:gd name="connsiteX197" fmla="*/ 1547979 w 4781895"/>
              <a:gd name="connsiteY197" fmla="*/ 627040 h 1080443"/>
              <a:gd name="connsiteX198" fmla="*/ 1535115 w 4781895"/>
              <a:gd name="connsiteY198" fmla="*/ 576725 h 1080443"/>
              <a:gd name="connsiteX199" fmla="*/ 1479962 w 4781895"/>
              <a:gd name="connsiteY199" fmla="*/ 531335 h 1080443"/>
              <a:gd name="connsiteX200" fmla="*/ 1479962 w 4781895"/>
              <a:gd name="connsiteY200" fmla="*/ 531335 h 1080443"/>
              <a:gd name="connsiteX201" fmla="*/ 3760082 w 4781895"/>
              <a:gd name="connsiteY201" fmla="*/ 541387 h 1080443"/>
              <a:gd name="connsiteX202" fmla="*/ 3718318 w 4781895"/>
              <a:gd name="connsiteY202" fmla="*/ 434053 h 1080443"/>
              <a:gd name="connsiteX203" fmla="*/ 3618923 w 4781895"/>
              <a:gd name="connsiteY203" fmla="*/ 390208 h 1080443"/>
              <a:gd name="connsiteX204" fmla="*/ 3519709 w 4781895"/>
              <a:gd name="connsiteY204" fmla="*/ 434053 h 1080443"/>
              <a:gd name="connsiteX205" fmla="*/ 3477693 w 4781895"/>
              <a:gd name="connsiteY205" fmla="*/ 541387 h 1080443"/>
              <a:gd name="connsiteX206" fmla="*/ 3519709 w 4781895"/>
              <a:gd name="connsiteY206" fmla="*/ 648209 h 1080443"/>
              <a:gd name="connsiteX207" fmla="*/ 3618923 w 4781895"/>
              <a:gd name="connsiteY207" fmla="*/ 691618 h 1080443"/>
              <a:gd name="connsiteX208" fmla="*/ 3718404 w 4781895"/>
              <a:gd name="connsiteY208" fmla="*/ 648302 h 1080443"/>
              <a:gd name="connsiteX209" fmla="*/ 3760082 w 4781895"/>
              <a:gd name="connsiteY209" fmla="*/ 541387 h 1080443"/>
              <a:gd name="connsiteX210" fmla="*/ 3760082 w 4781895"/>
              <a:gd name="connsiteY210" fmla="*/ 541387 h 1080443"/>
              <a:gd name="connsiteX211" fmla="*/ 3808259 w 4781895"/>
              <a:gd name="connsiteY211" fmla="*/ 342768 h 1080443"/>
              <a:gd name="connsiteX212" fmla="*/ 3816748 w 4781895"/>
              <a:gd name="connsiteY212" fmla="*/ 362895 h 1080443"/>
              <a:gd name="connsiteX213" fmla="*/ 3816748 w 4781895"/>
              <a:gd name="connsiteY213" fmla="*/ 719832 h 1080443"/>
              <a:gd name="connsiteX214" fmla="*/ 3808439 w 4781895"/>
              <a:gd name="connsiteY214" fmla="*/ 739540 h 1080443"/>
              <a:gd name="connsiteX215" fmla="*/ 3788458 w 4781895"/>
              <a:gd name="connsiteY215" fmla="*/ 747821 h 1080443"/>
              <a:gd name="connsiteX216" fmla="*/ 3768485 w 4781895"/>
              <a:gd name="connsiteY216" fmla="*/ 739540 h 1080443"/>
              <a:gd name="connsiteX217" fmla="*/ 3760082 w 4781895"/>
              <a:gd name="connsiteY217" fmla="*/ 719832 h 1080443"/>
              <a:gd name="connsiteX218" fmla="*/ 3760082 w 4781895"/>
              <a:gd name="connsiteY218" fmla="*/ 685007 h 1080443"/>
              <a:gd name="connsiteX219" fmla="*/ 3618923 w 4781895"/>
              <a:gd name="connsiteY219" fmla="*/ 747821 h 1080443"/>
              <a:gd name="connsiteX220" fmla="*/ 3478548 w 4781895"/>
              <a:gd name="connsiteY220" fmla="*/ 686724 h 1080443"/>
              <a:gd name="connsiteX221" fmla="*/ 3421020 w 4781895"/>
              <a:gd name="connsiteY221" fmla="*/ 541387 h 1080443"/>
              <a:gd name="connsiteX222" fmla="*/ 3478548 w 4781895"/>
              <a:gd name="connsiteY222" fmla="*/ 395965 h 1080443"/>
              <a:gd name="connsiteX223" fmla="*/ 3618923 w 4781895"/>
              <a:gd name="connsiteY223" fmla="*/ 334945 h 1080443"/>
              <a:gd name="connsiteX224" fmla="*/ 3760082 w 4781895"/>
              <a:gd name="connsiteY224" fmla="*/ 396858 h 1080443"/>
              <a:gd name="connsiteX225" fmla="*/ 3760082 w 4781895"/>
              <a:gd name="connsiteY225" fmla="*/ 362895 h 1080443"/>
              <a:gd name="connsiteX226" fmla="*/ 3768572 w 4781895"/>
              <a:gd name="connsiteY226" fmla="*/ 342768 h 1080443"/>
              <a:gd name="connsiteX227" fmla="*/ 3788458 w 4781895"/>
              <a:gd name="connsiteY227" fmla="*/ 334945 h 1080443"/>
              <a:gd name="connsiteX228" fmla="*/ 3808259 w 4781895"/>
              <a:gd name="connsiteY228" fmla="*/ 342768 h 1080443"/>
              <a:gd name="connsiteX229" fmla="*/ 3808259 w 4781895"/>
              <a:gd name="connsiteY229" fmla="*/ 342768 h 1080443"/>
              <a:gd name="connsiteX230" fmla="*/ 4208283 w 4781895"/>
              <a:gd name="connsiteY230" fmla="*/ 378960 h 1080443"/>
              <a:gd name="connsiteX231" fmla="*/ 4216984 w 4781895"/>
              <a:gd name="connsiteY231" fmla="*/ 358778 h 1080443"/>
              <a:gd name="connsiteX232" fmla="*/ 4208236 w 4781895"/>
              <a:gd name="connsiteY232" fmla="*/ 339233 h 1080443"/>
              <a:gd name="connsiteX233" fmla="*/ 4208283 w 4781895"/>
              <a:gd name="connsiteY233" fmla="*/ 339233 h 1080443"/>
              <a:gd name="connsiteX234" fmla="*/ 4208103 w 4781895"/>
              <a:gd name="connsiteY234" fmla="*/ 339070 h 1080443"/>
              <a:gd name="connsiteX235" fmla="*/ 4207978 w 4781895"/>
              <a:gd name="connsiteY235" fmla="*/ 338891 h 1080443"/>
              <a:gd name="connsiteX236" fmla="*/ 4207891 w 4781895"/>
              <a:gd name="connsiteY236" fmla="*/ 338891 h 1080443"/>
              <a:gd name="connsiteX237" fmla="*/ 4188177 w 4781895"/>
              <a:gd name="connsiteY237" fmla="*/ 330649 h 1080443"/>
              <a:gd name="connsiteX238" fmla="*/ 4168251 w 4781895"/>
              <a:gd name="connsiteY238" fmla="*/ 339070 h 1080443"/>
              <a:gd name="connsiteX239" fmla="*/ 3946729 w 4781895"/>
              <a:gd name="connsiteY239" fmla="*/ 553024 h 1080443"/>
              <a:gd name="connsiteX240" fmla="*/ 3946729 w 4781895"/>
              <a:gd name="connsiteY240" fmla="*/ 193430 h 1080443"/>
              <a:gd name="connsiteX241" fmla="*/ 3917562 w 4781895"/>
              <a:gd name="connsiteY241" fmla="*/ 165348 h 1080443"/>
              <a:gd name="connsiteX242" fmla="*/ 3897644 w 4781895"/>
              <a:gd name="connsiteY242" fmla="*/ 173637 h 1080443"/>
              <a:gd name="connsiteX243" fmla="*/ 3889233 w 4781895"/>
              <a:gd name="connsiteY243" fmla="*/ 193430 h 1080443"/>
              <a:gd name="connsiteX244" fmla="*/ 3889233 w 4781895"/>
              <a:gd name="connsiteY244" fmla="*/ 719832 h 1080443"/>
              <a:gd name="connsiteX245" fmla="*/ 3897644 w 4781895"/>
              <a:gd name="connsiteY245" fmla="*/ 739540 h 1080443"/>
              <a:gd name="connsiteX246" fmla="*/ 3917562 w 4781895"/>
              <a:gd name="connsiteY246" fmla="*/ 747821 h 1080443"/>
              <a:gd name="connsiteX247" fmla="*/ 3946729 w 4781895"/>
              <a:gd name="connsiteY247" fmla="*/ 719832 h 1080443"/>
              <a:gd name="connsiteX248" fmla="*/ 3946729 w 4781895"/>
              <a:gd name="connsiteY248" fmla="*/ 632967 h 1080443"/>
              <a:gd name="connsiteX249" fmla="*/ 4018861 w 4781895"/>
              <a:gd name="connsiteY249" fmla="*/ 561569 h 1080443"/>
              <a:gd name="connsiteX250" fmla="*/ 4165915 w 4781895"/>
              <a:gd name="connsiteY250" fmla="*/ 737388 h 1080443"/>
              <a:gd name="connsiteX251" fmla="*/ 4176176 w 4781895"/>
              <a:gd name="connsiteY251" fmla="*/ 745677 h 1080443"/>
              <a:gd name="connsiteX252" fmla="*/ 4188216 w 4781895"/>
              <a:gd name="connsiteY252" fmla="*/ 747821 h 1080443"/>
              <a:gd name="connsiteX253" fmla="*/ 4206731 w 4781895"/>
              <a:gd name="connsiteY253" fmla="*/ 741855 h 1080443"/>
              <a:gd name="connsiteX254" fmla="*/ 4207076 w 4781895"/>
              <a:gd name="connsiteY254" fmla="*/ 741645 h 1080443"/>
              <a:gd name="connsiteX255" fmla="*/ 4207453 w 4781895"/>
              <a:gd name="connsiteY255" fmla="*/ 741249 h 1080443"/>
              <a:gd name="connsiteX256" fmla="*/ 4216679 w 4781895"/>
              <a:gd name="connsiteY256" fmla="*/ 720042 h 1080443"/>
              <a:gd name="connsiteX257" fmla="*/ 4209671 w 4781895"/>
              <a:gd name="connsiteY257" fmla="*/ 701413 h 1080443"/>
              <a:gd name="connsiteX258" fmla="*/ 4209671 w 4781895"/>
              <a:gd name="connsiteY258" fmla="*/ 701328 h 1080443"/>
              <a:gd name="connsiteX259" fmla="*/ 4059983 w 4781895"/>
              <a:gd name="connsiteY259" fmla="*/ 520987 h 1080443"/>
              <a:gd name="connsiteX260" fmla="*/ 4208150 w 4781895"/>
              <a:gd name="connsiteY260" fmla="*/ 378960 h 1080443"/>
              <a:gd name="connsiteX261" fmla="*/ 4208283 w 4781895"/>
              <a:gd name="connsiteY261" fmla="*/ 378960 h 1080443"/>
              <a:gd name="connsiteX262" fmla="*/ 3215920 w 4781895"/>
              <a:gd name="connsiteY262" fmla="*/ 166599 h 1080443"/>
              <a:gd name="connsiteX263" fmla="*/ 3209594 w 4781895"/>
              <a:gd name="connsiteY263" fmla="*/ 166599 h 1080443"/>
              <a:gd name="connsiteX264" fmla="*/ 3207078 w 4781895"/>
              <a:gd name="connsiteY264" fmla="*/ 166715 h 1080443"/>
              <a:gd name="connsiteX265" fmla="*/ 3204656 w 4781895"/>
              <a:gd name="connsiteY265" fmla="*/ 166599 h 1080443"/>
              <a:gd name="connsiteX266" fmla="*/ 3157639 w 4781895"/>
              <a:gd name="connsiteY266" fmla="*/ 173334 h 1080443"/>
              <a:gd name="connsiteX267" fmla="*/ 3119128 w 4781895"/>
              <a:gd name="connsiteY267" fmla="*/ 198153 h 1080443"/>
              <a:gd name="connsiteX268" fmla="*/ 3119089 w 4781895"/>
              <a:gd name="connsiteY268" fmla="*/ 198107 h 1080443"/>
              <a:gd name="connsiteX269" fmla="*/ 3119049 w 4781895"/>
              <a:gd name="connsiteY269" fmla="*/ 198153 h 1080443"/>
              <a:gd name="connsiteX270" fmla="*/ 3119049 w 4781895"/>
              <a:gd name="connsiteY270" fmla="*/ 198192 h 1080443"/>
              <a:gd name="connsiteX271" fmla="*/ 3096819 w 4781895"/>
              <a:gd name="connsiteY271" fmla="*/ 240452 h 1080443"/>
              <a:gd name="connsiteX272" fmla="*/ 3090532 w 4781895"/>
              <a:gd name="connsiteY272" fmla="*/ 295746 h 1080443"/>
              <a:gd name="connsiteX273" fmla="*/ 3090532 w 4781895"/>
              <a:gd name="connsiteY273" fmla="*/ 335986 h 1080443"/>
              <a:gd name="connsiteX274" fmla="*/ 3045773 w 4781895"/>
              <a:gd name="connsiteY274" fmla="*/ 335986 h 1080443"/>
              <a:gd name="connsiteX275" fmla="*/ 3017881 w 4781895"/>
              <a:gd name="connsiteY275" fmla="*/ 363291 h 1080443"/>
              <a:gd name="connsiteX276" fmla="*/ 3026067 w 4781895"/>
              <a:gd name="connsiteY276" fmla="*/ 384033 h 1080443"/>
              <a:gd name="connsiteX277" fmla="*/ 3046118 w 4781895"/>
              <a:gd name="connsiteY277" fmla="*/ 393129 h 1080443"/>
              <a:gd name="connsiteX278" fmla="*/ 3090532 w 4781895"/>
              <a:gd name="connsiteY278" fmla="*/ 393129 h 1080443"/>
              <a:gd name="connsiteX279" fmla="*/ 3090532 w 4781895"/>
              <a:gd name="connsiteY279" fmla="*/ 720516 h 1080443"/>
              <a:gd name="connsiteX280" fmla="*/ 3090485 w 4781895"/>
              <a:gd name="connsiteY280" fmla="*/ 721285 h 1080443"/>
              <a:gd name="connsiteX281" fmla="*/ 3098982 w 4781895"/>
              <a:gd name="connsiteY281" fmla="*/ 741125 h 1080443"/>
              <a:gd name="connsiteX282" fmla="*/ 3119394 w 4781895"/>
              <a:gd name="connsiteY282" fmla="*/ 749064 h 1080443"/>
              <a:gd name="connsiteX283" fmla="*/ 3146900 w 4781895"/>
              <a:gd name="connsiteY283" fmla="*/ 721285 h 1080443"/>
              <a:gd name="connsiteX284" fmla="*/ 3146900 w 4781895"/>
              <a:gd name="connsiteY284" fmla="*/ 393129 h 1080443"/>
              <a:gd name="connsiteX285" fmla="*/ 3195030 w 4781895"/>
              <a:gd name="connsiteY285" fmla="*/ 393129 h 1080443"/>
              <a:gd name="connsiteX286" fmla="*/ 3215058 w 4781895"/>
              <a:gd name="connsiteY286" fmla="*/ 384281 h 1080443"/>
              <a:gd name="connsiteX287" fmla="*/ 3223500 w 4781895"/>
              <a:gd name="connsiteY287" fmla="*/ 363890 h 1080443"/>
              <a:gd name="connsiteX288" fmla="*/ 3223500 w 4781895"/>
              <a:gd name="connsiteY288" fmla="*/ 362825 h 1080443"/>
              <a:gd name="connsiteX289" fmla="*/ 3195336 w 4781895"/>
              <a:gd name="connsiteY289" fmla="*/ 335986 h 1080443"/>
              <a:gd name="connsiteX290" fmla="*/ 3146900 w 4781895"/>
              <a:gd name="connsiteY290" fmla="*/ 335986 h 1080443"/>
              <a:gd name="connsiteX291" fmla="*/ 3146900 w 4781895"/>
              <a:gd name="connsiteY291" fmla="*/ 295917 h 1080443"/>
              <a:gd name="connsiteX292" fmla="*/ 3151753 w 4781895"/>
              <a:gd name="connsiteY292" fmla="*/ 255266 h 1080443"/>
              <a:gd name="connsiteX293" fmla="*/ 3161104 w 4781895"/>
              <a:gd name="connsiteY293" fmla="*/ 235682 h 1080443"/>
              <a:gd name="connsiteX294" fmla="*/ 3174931 w 4781895"/>
              <a:gd name="connsiteY294" fmla="*/ 227300 h 1080443"/>
              <a:gd name="connsiteX295" fmla="*/ 3203315 w 4781895"/>
              <a:gd name="connsiteY295" fmla="*/ 223789 h 1080443"/>
              <a:gd name="connsiteX296" fmla="*/ 3204781 w 4781895"/>
              <a:gd name="connsiteY296" fmla="*/ 223789 h 1080443"/>
              <a:gd name="connsiteX297" fmla="*/ 3206992 w 4781895"/>
              <a:gd name="connsiteY297" fmla="*/ 223657 h 1080443"/>
              <a:gd name="connsiteX298" fmla="*/ 3209594 w 4781895"/>
              <a:gd name="connsiteY298" fmla="*/ 223789 h 1080443"/>
              <a:gd name="connsiteX299" fmla="*/ 3213231 w 4781895"/>
              <a:gd name="connsiteY299" fmla="*/ 223789 h 1080443"/>
              <a:gd name="connsiteX300" fmla="*/ 3215920 w 4781895"/>
              <a:gd name="connsiteY300" fmla="*/ 223789 h 1080443"/>
              <a:gd name="connsiteX301" fmla="*/ 3244774 w 4781895"/>
              <a:gd name="connsiteY301" fmla="*/ 195186 h 1080443"/>
              <a:gd name="connsiteX302" fmla="*/ 3215920 w 4781895"/>
              <a:gd name="connsiteY302" fmla="*/ 166599 h 1080443"/>
              <a:gd name="connsiteX303" fmla="*/ 3215920 w 4781895"/>
              <a:gd name="connsiteY303" fmla="*/ 166599 h 1080443"/>
              <a:gd name="connsiteX304" fmla="*/ 362384 w 4781895"/>
              <a:gd name="connsiteY304" fmla="*/ 559969 h 1080443"/>
              <a:gd name="connsiteX305" fmla="*/ 365464 w 4781895"/>
              <a:gd name="connsiteY305" fmla="*/ 538116 h 1080443"/>
              <a:gd name="connsiteX306" fmla="*/ 362995 w 4781895"/>
              <a:gd name="connsiteY306" fmla="*/ 522277 h 1080443"/>
              <a:gd name="connsiteX307" fmla="*/ 331491 w 4781895"/>
              <a:gd name="connsiteY307" fmla="*/ 481991 h 1080443"/>
              <a:gd name="connsiteX308" fmla="*/ 101606 w 4781895"/>
              <a:gd name="connsiteY308" fmla="*/ 350443 h 1080443"/>
              <a:gd name="connsiteX309" fmla="*/ 9156 w 4781895"/>
              <a:gd name="connsiteY309" fmla="*/ 375053 h 1080443"/>
              <a:gd name="connsiteX310" fmla="*/ 33895 w 4781895"/>
              <a:gd name="connsiteY310" fmla="*/ 466633 h 1080443"/>
              <a:gd name="connsiteX311" fmla="*/ 162356 w 4781895"/>
              <a:gd name="connsiteY311" fmla="*/ 540261 h 1080443"/>
              <a:gd name="connsiteX312" fmla="*/ 33895 w 4781895"/>
              <a:gd name="connsiteY312" fmla="*/ 613686 h 1080443"/>
              <a:gd name="connsiteX313" fmla="*/ 9156 w 4781895"/>
              <a:gd name="connsiteY313" fmla="*/ 705437 h 1080443"/>
              <a:gd name="connsiteX314" fmla="*/ 101606 w 4781895"/>
              <a:gd name="connsiteY314" fmla="*/ 729908 h 1080443"/>
              <a:gd name="connsiteX315" fmla="*/ 331491 w 4781895"/>
              <a:gd name="connsiteY315" fmla="*/ 598274 h 1080443"/>
              <a:gd name="connsiteX316" fmla="*/ 362384 w 4781895"/>
              <a:gd name="connsiteY316" fmla="*/ 559969 h 1080443"/>
              <a:gd name="connsiteX317" fmla="*/ 362384 w 4781895"/>
              <a:gd name="connsiteY317" fmla="*/ 559969 h 1080443"/>
              <a:gd name="connsiteX318" fmla="*/ 424772 w 4781895"/>
              <a:gd name="connsiteY318" fmla="*/ 683243 h 1080443"/>
              <a:gd name="connsiteX319" fmla="*/ 385477 w 4781895"/>
              <a:gd name="connsiteY319" fmla="*/ 692006 h 1080443"/>
              <a:gd name="connsiteX320" fmla="*/ 155419 w 4781895"/>
              <a:gd name="connsiteY320" fmla="*/ 823469 h 1080443"/>
              <a:gd name="connsiteX321" fmla="*/ 130680 w 4781895"/>
              <a:gd name="connsiteY321" fmla="*/ 915313 h 1080443"/>
              <a:gd name="connsiteX322" fmla="*/ 223098 w 4781895"/>
              <a:gd name="connsiteY322" fmla="*/ 939744 h 1080443"/>
              <a:gd name="connsiteX323" fmla="*/ 351990 w 4781895"/>
              <a:gd name="connsiteY323" fmla="*/ 866062 h 1080443"/>
              <a:gd name="connsiteX324" fmla="*/ 351990 w 4781895"/>
              <a:gd name="connsiteY324" fmla="*/ 1013294 h 1080443"/>
              <a:gd name="connsiteX325" fmla="*/ 419747 w 4781895"/>
              <a:gd name="connsiteY325" fmla="*/ 1080443 h 1080443"/>
              <a:gd name="connsiteX326" fmla="*/ 487419 w 4781895"/>
              <a:gd name="connsiteY326" fmla="*/ 1013294 h 1080443"/>
              <a:gd name="connsiteX327" fmla="*/ 487419 w 4781895"/>
              <a:gd name="connsiteY327" fmla="*/ 750089 h 1080443"/>
              <a:gd name="connsiteX328" fmla="*/ 424772 w 4781895"/>
              <a:gd name="connsiteY328" fmla="*/ 683243 h 1080443"/>
              <a:gd name="connsiteX329" fmla="*/ 424772 w 4781895"/>
              <a:gd name="connsiteY329" fmla="*/ 683243 h 1080443"/>
              <a:gd name="connsiteX330" fmla="*/ 660372 w 4781895"/>
              <a:gd name="connsiteY330" fmla="*/ 397192 h 1080443"/>
              <a:gd name="connsiteX331" fmla="*/ 699589 w 4781895"/>
              <a:gd name="connsiteY331" fmla="*/ 388437 h 1080443"/>
              <a:gd name="connsiteX332" fmla="*/ 929600 w 4781895"/>
              <a:gd name="connsiteY332" fmla="*/ 256850 h 1080443"/>
              <a:gd name="connsiteX333" fmla="*/ 954378 w 4781895"/>
              <a:gd name="connsiteY333" fmla="*/ 165084 h 1080443"/>
              <a:gd name="connsiteX334" fmla="*/ 861967 w 4781895"/>
              <a:gd name="connsiteY334" fmla="*/ 140567 h 1080443"/>
              <a:gd name="connsiteX335" fmla="*/ 733162 w 4781895"/>
              <a:gd name="connsiteY335" fmla="*/ 214335 h 1080443"/>
              <a:gd name="connsiteX336" fmla="*/ 733162 w 4781895"/>
              <a:gd name="connsiteY336" fmla="*/ 67056 h 1080443"/>
              <a:gd name="connsiteX337" fmla="*/ 665404 w 4781895"/>
              <a:gd name="connsiteY337" fmla="*/ 0 h 1080443"/>
              <a:gd name="connsiteX338" fmla="*/ 597725 w 4781895"/>
              <a:gd name="connsiteY338" fmla="*/ 67056 h 1080443"/>
              <a:gd name="connsiteX339" fmla="*/ 597725 w 4781895"/>
              <a:gd name="connsiteY339" fmla="*/ 330261 h 1080443"/>
              <a:gd name="connsiteX340" fmla="*/ 660372 w 4781895"/>
              <a:gd name="connsiteY340" fmla="*/ 397192 h 1080443"/>
              <a:gd name="connsiteX341" fmla="*/ 660372 w 4781895"/>
              <a:gd name="connsiteY341" fmla="*/ 397192 h 1080443"/>
              <a:gd name="connsiteX342" fmla="*/ 155419 w 4781895"/>
              <a:gd name="connsiteY342" fmla="*/ 256850 h 1080443"/>
              <a:gd name="connsiteX343" fmla="*/ 385477 w 4781895"/>
              <a:gd name="connsiteY343" fmla="*/ 388437 h 1080443"/>
              <a:gd name="connsiteX344" fmla="*/ 424772 w 4781895"/>
              <a:gd name="connsiteY344" fmla="*/ 397192 h 1080443"/>
              <a:gd name="connsiteX345" fmla="*/ 487419 w 4781895"/>
              <a:gd name="connsiteY345" fmla="*/ 330261 h 1080443"/>
              <a:gd name="connsiteX346" fmla="*/ 487419 w 4781895"/>
              <a:gd name="connsiteY346" fmla="*/ 67056 h 1080443"/>
              <a:gd name="connsiteX347" fmla="*/ 419747 w 4781895"/>
              <a:gd name="connsiteY347" fmla="*/ 0 h 1080443"/>
              <a:gd name="connsiteX348" fmla="*/ 351990 w 4781895"/>
              <a:gd name="connsiteY348" fmla="*/ 67056 h 1080443"/>
              <a:gd name="connsiteX349" fmla="*/ 351990 w 4781895"/>
              <a:gd name="connsiteY349" fmla="*/ 214335 h 1080443"/>
              <a:gd name="connsiteX350" fmla="*/ 223098 w 4781895"/>
              <a:gd name="connsiteY350" fmla="*/ 140567 h 1080443"/>
              <a:gd name="connsiteX351" fmla="*/ 130680 w 4781895"/>
              <a:gd name="connsiteY351" fmla="*/ 165084 h 1080443"/>
              <a:gd name="connsiteX352" fmla="*/ 155419 w 4781895"/>
              <a:gd name="connsiteY352" fmla="*/ 256850 h 1080443"/>
              <a:gd name="connsiteX353" fmla="*/ 155419 w 4781895"/>
              <a:gd name="connsiteY353" fmla="*/ 256850 h 1080443"/>
              <a:gd name="connsiteX354" fmla="*/ 587762 w 4781895"/>
              <a:gd name="connsiteY354" fmla="*/ 539709 h 1080443"/>
              <a:gd name="connsiteX355" fmla="*/ 582698 w 4781895"/>
              <a:gd name="connsiteY355" fmla="*/ 527730 h 1080443"/>
              <a:gd name="connsiteX356" fmla="*/ 555012 w 4781895"/>
              <a:gd name="connsiteY356" fmla="*/ 500417 h 1080443"/>
              <a:gd name="connsiteX357" fmla="*/ 543042 w 4781895"/>
              <a:gd name="connsiteY357" fmla="*/ 495484 h 1080443"/>
              <a:gd name="connsiteX358" fmla="*/ 541968 w 4781895"/>
              <a:gd name="connsiteY358" fmla="*/ 495484 h 1080443"/>
              <a:gd name="connsiteX359" fmla="*/ 530054 w 4781895"/>
              <a:gd name="connsiteY359" fmla="*/ 500417 h 1080443"/>
              <a:gd name="connsiteX360" fmla="*/ 502367 w 4781895"/>
              <a:gd name="connsiteY360" fmla="*/ 527730 h 1080443"/>
              <a:gd name="connsiteX361" fmla="*/ 497468 w 4781895"/>
              <a:gd name="connsiteY361" fmla="*/ 539709 h 1080443"/>
              <a:gd name="connsiteX362" fmla="*/ 497468 w 4781895"/>
              <a:gd name="connsiteY362" fmla="*/ 540781 h 1080443"/>
              <a:gd name="connsiteX363" fmla="*/ 502367 w 4781895"/>
              <a:gd name="connsiteY363" fmla="*/ 552589 h 1080443"/>
              <a:gd name="connsiteX364" fmla="*/ 530054 w 4781895"/>
              <a:gd name="connsiteY364" fmla="*/ 579980 h 1080443"/>
              <a:gd name="connsiteX365" fmla="*/ 541968 w 4781895"/>
              <a:gd name="connsiteY365" fmla="*/ 584913 h 1080443"/>
              <a:gd name="connsiteX366" fmla="*/ 543042 w 4781895"/>
              <a:gd name="connsiteY366" fmla="*/ 584913 h 1080443"/>
              <a:gd name="connsiteX367" fmla="*/ 555012 w 4781895"/>
              <a:gd name="connsiteY367" fmla="*/ 579980 h 1080443"/>
              <a:gd name="connsiteX368" fmla="*/ 582698 w 4781895"/>
              <a:gd name="connsiteY368" fmla="*/ 552589 h 1080443"/>
              <a:gd name="connsiteX369" fmla="*/ 587762 w 4781895"/>
              <a:gd name="connsiteY369" fmla="*/ 540781 h 1080443"/>
              <a:gd name="connsiteX370" fmla="*/ 587762 w 4781895"/>
              <a:gd name="connsiteY370" fmla="*/ 539709 h 1080443"/>
              <a:gd name="connsiteX371" fmla="*/ 664189 w 4781895"/>
              <a:gd name="connsiteY371" fmla="*/ 565981 h 1080443"/>
              <a:gd name="connsiteX372" fmla="*/ 568573 w 4781895"/>
              <a:gd name="connsiteY372" fmla="*/ 660622 h 1080443"/>
              <a:gd name="connsiteX373" fmla="*/ 556572 w 4781895"/>
              <a:gd name="connsiteY373" fmla="*/ 665679 h 1080443"/>
              <a:gd name="connsiteX374" fmla="*/ 549635 w 4781895"/>
              <a:gd name="connsiteY374" fmla="*/ 665679 h 1080443"/>
              <a:gd name="connsiteX375" fmla="*/ 535509 w 4781895"/>
              <a:gd name="connsiteY375" fmla="*/ 665679 h 1080443"/>
              <a:gd name="connsiteX376" fmla="*/ 528454 w 4781895"/>
              <a:gd name="connsiteY376" fmla="*/ 665679 h 1080443"/>
              <a:gd name="connsiteX377" fmla="*/ 516446 w 4781895"/>
              <a:gd name="connsiteY377" fmla="*/ 660622 h 1080443"/>
              <a:gd name="connsiteX378" fmla="*/ 420876 w 4781895"/>
              <a:gd name="connsiteY378" fmla="*/ 565981 h 1080443"/>
              <a:gd name="connsiteX379" fmla="*/ 415930 w 4781895"/>
              <a:gd name="connsiteY379" fmla="*/ 554174 h 1080443"/>
              <a:gd name="connsiteX380" fmla="*/ 415930 w 4781895"/>
              <a:gd name="connsiteY380" fmla="*/ 547174 h 1080443"/>
              <a:gd name="connsiteX381" fmla="*/ 415930 w 4781895"/>
              <a:gd name="connsiteY381" fmla="*/ 533176 h 1080443"/>
              <a:gd name="connsiteX382" fmla="*/ 415930 w 4781895"/>
              <a:gd name="connsiteY382" fmla="*/ 526270 h 1080443"/>
              <a:gd name="connsiteX383" fmla="*/ 420876 w 4781895"/>
              <a:gd name="connsiteY383" fmla="*/ 514330 h 1080443"/>
              <a:gd name="connsiteX384" fmla="*/ 516446 w 4781895"/>
              <a:gd name="connsiteY384" fmla="*/ 419697 h 1080443"/>
              <a:gd name="connsiteX385" fmla="*/ 528454 w 4781895"/>
              <a:gd name="connsiteY385" fmla="*/ 414717 h 1080443"/>
              <a:gd name="connsiteX386" fmla="*/ 535509 w 4781895"/>
              <a:gd name="connsiteY386" fmla="*/ 414717 h 1080443"/>
              <a:gd name="connsiteX387" fmla="*/ 549635 w 4781895"/>
              <a:gd name="connsiteY387" fmla="*/ 414717 h 1080443"/>
              <a:gd name="connsiteX388" fmla="*/ 556572 w 4781895"/>
              <a:gd name="connsiteY388" fmla="*/ 414717 h 1080443"/>
              <a:gd name="connsiteX389" fmla="*/ 568573 w 4781895"/>
              <a:gd name="connsiteY389" fmla="*/ 419697 h 1080443"/>
              <a:gd name="connsiteX390" fmla="*/ 664189 w 4781895"/>
              <a:gd name="connsiteY390" fmla="*/ 514330 h 1080443"/>
              <a:gd name="connsiteX391" fmla="*/ 669128 w 4781895"/>
              <a:gd name="connsiteY391" fmla="*/ 526270 h 1080443"/>
              <a:gd name="connsiteX392" fmla="*/ 669128 w 4781895"/>
              <a:gd name="connsiteY392" fmla="*/ 533176 h 1080443"/>
              <a:gd name="connsiteX393" fmla="*/ 669128 w 4781895"/>
              <a:gd name="connsiteY393" fmla="*/ 547174 h 1080443"/>
              <a:gd name="connsiteX394" fmla="*/ 669128 w 4781895"/>
              <a:gd name="connsiteY394" fmla="*/ 554174 h 1080443"/>
              <a:gd name="connsiteX395" fmla="*/ 664189 w 4781895"/>
              <a:gd name="connsiteY395" fmla="*/ 565981 h 1080443"/>
              <a:gd name="connsiteX396" fmla="*/ 664189 w 4781895"/>
              <a:gd name="connsiteY396" fmla="*/ 565981 h 1080443"/>
              <a:gd name="connsiteX397" fmla="*/ 929600 w 4781895"/>
              <a:gd name="connsiteY397" fmla="*/ 823469 h 1080443"/>
              <a:gd name="connsiteX398" fmla="*/ 699589 w 4781895"/>
              <a:gd name="connsiteY398" fmla="*/ 692006 h 1080443"/>
              <a:gd name="connsiteX399" fmla="*/ 660372 w 4781895"/>
              <a:gd name="connsiteY399" fmla="*/ 683243 h 1080443"/>
              <a:gd name="connsiteX400" fmla="*/ 597725 w 4781895"/>
              <a:gd name="connsiteY400" fmla="*/ 750089 h 1080443"/>
              <a:gd name="connsiteX401" fmla="*/ 597725 w 4781895"/>
              <a:gd name="connsiteY401" fmla="*/ 1013294 h 1080443"/>
              <a:gd name="connsiteX402" fmla="*/ 665404 w 4781895"/>
              <a:gd name="connsiteY402" fmla="*/ 1080443 h 1080443"/>
              <a:gd name="connsiteX403" fmla="*/ 733162 w 4781895"/>
              <a:gd name="connsiteY403" fmla="*/ 1013294 h 1080443"/>
              <a:gd name="connsiteX404" fmla="*/ 733162 w 4781895"/>
              <a:gd name="connsiteY404" fmla="*/ 866062 h 1080443"/>
              <a:gd name="connsiteX405" fmla="*/ 861967 w 4781895"/>
              <a:gd name="connsiteY405" fmla="*/ 939744 h 1080443"/>
              <a:gd name="connsiteX406" fmla="*/ 954378 w 4781895"/>
              <a:gd name="connsiteY406" fmla="*/ 915313 h 1080443"/>
              <a:gd name="connsiteX407" fmla="*/ 929600 w 4781895"/>
              <a:gd name="connsiteY407" fmla="*/ 823469 h 1080443"/>
              <a:gd name="connsiteX408" fmla="*/ 929600 w 4781895"/>
              <a:gd name="connsiteY408" fmla="*/ 823469 h 1080443"/>
              <a:gd name="connsiteX409" fmla="*/ 1051217 w 4781895"/>
              <a:gd name="connsiteY409" fmla="*/ 466633 h 1080443"/>
              <a:gd name="connsiteX410" fmla="*/ 922749 w 4781895"/>
              <a:gd name="connsiteY410" fmla="*/ 540261 h 1080443"/>
              <a:gd name="connsiteX411" fmla="*/ 1051217 w 4781895"/>
              <a:gd name="connsiteY411" fmla="*/ 613686 h 1080443"/>
              <a:gd name="connsiteX412" fmla="*/ 1075995 w 4781895"/>
              <a:gd name="connsiteY412" fmla="*/ 705437 h 1080443"/>
              <a:gd name="connsiteX413" fmla="*/ 983538 w 4781895"/>
              <a:gd name="connsiteY413" fmla="*/ 729908 h 1080443"/>
              <a:gd name="connsiteX414" fmla="*/ 753480 w 4781895"/>
              <a:gd name="connsiteY414" fmla="*/ 598274 h 1080443"/>
              <a:gd name="connsiteX415" fmla="*/ 722760 w 4781895"/>
              <a:gd name="connsiteY415" fmla="*/ 559969 h 1080443"/>
              <a:gd name="connsiteX416" fmla="*/ 719726 w 4781895"/>
              <a:gd name="connsiteY416" fmla="*/ 538116 h 1080443"/>
              <a:gd name="connsiteX417" fmla="*/ 722109 w 4781895"/>
              <a:gd name="connsiteY417" fmla="*/ 522277 h 1080443"/>
              <a:gd name="connsiteX418" fmla="*/ 753480 w 4781895"/>
              <a:gd name="connsiteY418" fmla="*/ 481991 h 1080443"/>
              <a:gd name="connsiteX419" fmla="*/ 983538 w 4781895"/>
              <a:gd name="connsiteY419" fmla="*/ 350443 h 1080443"/>
              <a:gd name="connsiteX420" fmla="*/ 1075995 w 4781895"/>
              <a:gd name="connsiteY420" fmla="*/ 375053 h 1080443"/>
              <a:gd name="connsiteX421" fmla="*/ 1051217 w 4781895"/>
              <a:gd name="connsiteY421" fmla="*/ 466633 h 1080443"/>
              <a:gd name="connsiteX422" fmla="*/ 1051217 w 4781895"/>
              <a:gd name="connsiteY422" fmla="*/ 466633 h 1080443"/>
              <a:gd name="connsiteX423" fmla="*/ 4781896 w 4781895"/>
              <a:gd name="connsiteY423" fmla="*/ 335318 h 1080443"/>
              <a:gd name="connsiteX424" fmla="*/ 4715329 w 4781895"/>
              <a:gd name="connsiteY424" fmla="*/ 403026 h 1080443"/>
              <a:gd name="connsiteX425" fmla="*/ 4649343 w 4781895"/>
              <a:gd name="connsiteY425" fmla="*/ 335318 h 1080443"/>
              <a:gd name="connsiteX426" fmla="*/ 4715329 w 4781895"/>
              <a:gd name="connsiteY426" fmla="*/ 267602 h 1080443"/>
              <a:gd name="connsiteX427" fmla="*/ 4781896 w 4781895"/>
              <a:gd name="connsiteY427" fmla="*/ 335318 h 1080443"/>
              <a:gd name="connsiteX428" fmla="*/ 4781896 w 4781895"/>
              <a:gd name="connsiteY428" fmla="*/ 335318 h 1080443"/>
              <a:gd name="connsiteX429" fmla="*/ 4768695 w 4781895"/>
              <a:gd name="connsiteY429" fmla="*/ 335318 h 1080443"/>
              <a:gd name="connsiteX430" fmla="*/ 4715329 w 4781895"/>
              <a:gd name="connsiteY430" fmla="*/ 280093 h 1080443"/>
              <a:gd name="connsiteX431" fmla="*/ 4662536 w 4781895"/>
              <a:gd name="connsiteY431" fmla="*/ 335318 h 1080443"/>
              <a:gd name="connsiteX432" fmla="*/ 4715329 w 4781895"/>
              <a:gd name="connsiteY432" fmla="*/ 390527 h 1080443"/>
              <a:gd name="connsiteX433" fmla="*/ 4768695 w 4781895"/>
              <a:gd name="connsiteY433" fmla="*/ 335318 h 1080443"/>
              <a:gd name="connsiteX434" fmla="*/ 4768695 w 4781895"/>
              <a:gd name="connsiteY434" fmla="*/ 335318 h 1080443"/>
              <a:gd name="connsiteX435" fmla="*/ 4689219 w 4781895"/>
              <a:gd name="connsiteY435" fmla="*/ 304796 h 1080443"/>
              <a:gd name="connsiteX436" fmla="*/ 4717665 w 4781895"/>
              <a:gd name="connsiteY436" fmla="*/ 304796 h 1080443"/>
              <a:gd name="connsiteX437" fmla="*/ 4743470 w 4781895"/>
              <a:gd name="connsiteY437" fmla="*/ 326299 h 1080443"/>
              <a:gd name="connsiteX438" fmla="*/ 4733210 w 4781895"/>
              <a:gd name="connsiteY438" fmla="*/ 344321 h 1080443"/>
              <a:gd name="connsiteX439" fmla="*/ 4744356 w 4781895"/>
              <a:gd name="connsiteY439" fmla="*/ 360301 h 1080443"/>
              <a:gd name="connsiteX440" fmla="*/ 4744356 w 4781895"/>
              <a:gd name="connsiteY440" fmla="*/ 363501 h 1080443"/>
              <a:gd name="connsiteX441" fmla="*/ 4728224 w 4781895"/>
              <a:gd name="connsiteY441" fmla="*/ 363501 h 1080443"/>
              <a:gd name="connsiteX442" fmla="*/ 4717375 w 4781895"/>
              <a:gd name="connsiteY442" fmla="*/ 348097 h 1080443"/>
              <a:gd name="connsiteX443" fmla="*/ 4704771 w 4781895"/>
              <a:gd name="connsiteY443" fmla="*/ 348097 h 1080443"/>
              <a:gd name="connsiteX444" fmla="*/ 4704771 w 4781895"/>
              <a:gd name="connsiteY444" fmla="*/ 363501 h 1080443"/>
              <a:gd name="connsiteX445" fmla="*/ 4689219 w 4781895"/>
              <a:gd name="connsiteY445" fmla="*/ 363501 h 1080443"/>
              <a:gd name="connsiteX446" fmla="*/ 4689219 w 4781895"/>
              <a:gd name="connsiteY446" fmla="*/ 304796 h 1080443"/>
              <a:gd name="connsiteX447" fmla="*/ 4717375 w 4781895"/>
              <a:gd name="connsiteY447" fmla="*/ 319043 h 1080443"/>
              <a:gd name="connsiteX448" fmla="*/ 4704771 w 4781895"/>
              <a:gd name="connsiteY448" fmla="*/ 319043 h 1080443"/>
              <a:gd name="connsiteX449" fmla="*/ 4704771 w 4781895"/>
              <a:gd name="connsiteY449" fmla="*/ 334440 h 1080443"/>
              <a:gd name="connsiteX450" fmla="*/ 4717375 w 4781895"/>
              <a:gd name="connsiteY450" fmla="*/ 334440 h 1080443"/>
              <a:gd name="connsiteX451" fmla="*/ 4727056 w 4781895"/>
              <a:gd name="connsiteY451" fmla="*/ 326889 h 1080443"/>
              <a:gd name="connsiteX452" fmla="*/ 4717375 w 4781895"/>
              <a:gd name="connsiteY452" fmla="*/ 319043 h 1080443"/>
              <a:gd name="connsiteX453" fmla="*/ 4717375 w 4781895"/>
              <a:gd name="connsiteY453" fmla="*/ 319043 h 10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Lst>
            <a:rect l="l" t="t" r="r" b="b"/>
            <a:pathLst>
              <a:path w="4781895" h="1080443">
                <a:moveTo>
                  <a:pt x="2958003" y="338083"/>
                </a:moveTo>
                <a:lnTo>
                  <a:pt x="2957862" y="337998"/>
                </a:lnTo>
                <a:cubicBezTo>
                  <a:pt x="2957862" y="337998"/>
                  <a:pt x="2957792" y="337943"/>
                  <a:pt x="2957698" y="337943"/>
                </a:cubicBezTo>
                <a:cubicBezTo>
                  <a:pt x="2954453" y="336537"/>
                  <a:pt x="2950894" y="335807"/>
                  <a:pt x="2947468" y="335807"/>
                </a:cubicBezTo>
                <a:cubicBezTo>
                  <a:pt x="2941926" y="335846"/>
                  <a:pt x="2936612" y="337485"/>
                  <a:pt x="2931971" y="340359"/>
                </a:cubicBezTo>
                <a:cubicBezTo>
                  <a:pt x="2927244" y="343327"/>
                  <a:pt x="2923247" y="347654"/>
                  <a:pt x="2920950" y="353068"/>
                </a:cubicBezTo>
                <a:lnTo>
                  <a:pt x="2920950" y="353200"/>
                </a:lnTo>
                <a:lnTo>
                  <a:pt x="2812737" y="646709"/>
                </a:lnTo>
                <a:lnTo>
                  <a:pt x="2729333" y="449978"/>
                </a:lnTo>
                <a:lnTo>
                  <a:pt x="2729208" y="449892"/>
                </a:lnTo>
                <a:cubicBezTo>
                  <a:pt x="2726864" y="444392"/>
                  <a:pt x="2722662" y="440143"/>
                  <a:pt x="2717896" y="437183"/>
                </a:cubicBezTo>
                <a:cubicBezTo>
                  <a:pt x="2713083" y="434216"/>
                  <a:pt x="2707534" y="432584"/>
                  <a:pt x="2701694" y="432584"/>
                </a:cubicBezTo>
                <a:cubicBezTo>
                  <a:pt x="2696018" y="432584"/>
                  <a:pt x="2690727" y="434348"/>
                  <a:pt x="2686056" y="437222"/>
                </a:cubicBezTo>
                <a:cubicBezTo>
                  <a:pt x="2681454" y="440182"/>
                  <a:pt x="2677300" y="444392"/>
                  <a:pt x="2674964" y="449892"/>
                </a:cubicBezTo>
                <a:lnTo>
                  <a:pt x="2674909" y="449978"/>
                </a:lnTo>
                <a:lnTo>
                  <a:pt x="2591341" y="646834"/>
                </a:lnTo>
                <a:lnTo>
                  <a:pt x="2482547" y="353457"/>
                </a:lnTo>
                <a:lnTo>
                  <a:pt x="2482461" y="353457"/>
                </a:lnTo>
                <a:cubicBezTo>
                  <a:pt x="2480564" y="347786"/>
                  <a:pt x="2476700" y="343366"/>
                  <a:pt x="2472106" y="340445"/>
                </a:cubicBezTo>
                <a:cubicBezTo>
                  <a:pt x="2467434" y="337485"/>
                  <a:pt x="2461971" y="335846"/>
                  <a:pt x="2456335" y="335807"/>
                </a:cubicBezTo>
                <a:cubicBezTo>
                  <a:pt x="2452745" y="335807"/>
                  <a:pt x="2449107" y="336537"/>
                  <a:pt x="2445674" y="337943"/>
                </a:cubicBezTo>
                <a:lnTo>
                  <a:pt x="2445509" y="337943"/>
                </a:lnTo>
                <a:lnTo>
                  <a:pt x="2445384" y="338083"/>
                </a:lnTo>
                <a:cubicBezTo>
                  <a:pt x="2435241" y="342768"/>
                  <a:pt x="2429048" y="352812"/>
                  <a:pt x="2429009" y="363757"/>
                </a:cubicBezTo>
                <a:cubicBezTo>
                  <a:pt x="2429009" y="367199"/>
                  <a:pt x="2429699" y="370625"/>
                  <a:pt x="2431031" y="374019"/>
                </a:cubicBezTo>
                <a:lnTo>
                  <a:pt x="2431000" y="374019"/>
                </a:lnTo>
                <a:lnTo>
                  <a:pt x="2564822" y="730133"/>
                </a:lnTo>
                <a:lnTo>
                  <a:pt x="2564822" y="730257"/>
                </a:lnTo>
                <a:cubicBezTo>
                  <a:pt x="2565865" y="732914"/>
                  <a:pt x="2567331" y="735540"/>
                  <a:pt x="2569502" y="738119"/>
                </a:cubicBezTo>
                <a:cubicBezTo>
                  <a:pt x="2571062" y="739960"/>
                  <a:pt x="2573366" y="741513"/>
                  <a:pt x="2575742" y="742803"/>
                </a:cubicBezTo>
                <a:cubicBezTo>
                  <a:pt x="2576180" y="743222"/>
                  <a:pt x="2576870" y="743821"/>
                  <a:pt x="2577905" y="744465"/>
                </a:cubicBezTo>
                <a:cubicBezTo>
                  <a:pt x="2579026" y="745157"/>
                  <a:pt x="2580468" y="745638"/>
                  <a:pt x="2581934" y="745887"/>
                </a:cubicBezTo>
                <a:cubicBezTo>
                  <a:pt x="2584317" y="746671"/>
                  <a:pt x="2587484" y="747813"/>
                  <a:pt x="2591725" y="747813"/>
                </a:cubicBezTo>
                <a:cubicBezTo>
                  <a:pt x="2597141" y="747813"/>
                  <a:pt x="2602166" y="745887"/>
                  <a:pt x="2606673" y="743013"/>
                </a:cubicBezTo>
                <a:cubicBezTo>
                  <a:pt x="2610882" y="740224"/>
                  <a:pt x="2614645" y="736052"/>
                  <a:pt x="2616722" y="730645"/>
                </a:cubicBezTo>
                <a:lnTo>
                  <a:pt x="2617067" y="730389"/>
                </a:lnTo>
                <a:lnTo>
                  <a:pt x="2701694" y="529913"/>
                </a:lnTo>
                <a:lnTo>
                  <a:pt x="2786430" y="729573"/>
                </a:lnTo>
                <a:lnTo>
                  <a:pt x="2786516" y="729573"/>
                </a:lnTo>
                <a:cubicBezTo>
                  <a:pt x="2788468" y="734895"/>
                  <a:pt x="2791902" y="739066"/>
                  <a:pt x="2795875" y="742026"/>
                </a:cubicBezTo>
                <a:cubicBezTo>
                  <a:pt x="2800085" y="745157"/>
                  <a:pt x="2804796" y="747091"/>
                  <a:pt x="2809789" y="747813"/>
                </a:cubicBezTo>
                <a:lnTo>
                  <a:pt x="2813340" y="747813"/>
                </a:lnTo>
                <a:cubicBezTo>
                  <a:pt x="2816727" y="747813"/>
                  <a:pt x="2820011" y="747176"/>
                  <a:pt x="2822778" y="746104"/>
                </a:cubicBezTo>
                <a:cubicBezTo>
                  <a:pt x="2825686" y="744994"/>
                  <a:pt x="2828030" y="743525"/>
                  <a:pt x="2829974" y="742073"/>
                </a:cubicBezTo>
                <a:cubicBezTo>
                  <a:pt x="2834520" y="738631"/>
                  <a:pt x="2838032" y="733908"/>
                  <a:pt x="2840203" y="728665"/>
                </a:cubicBezTo>
                <a:lnTo>
                  <a:pt x="2840203" y="728548"/>
                </a:lnTo>
                <a:lnTo>
                  <a:pt x="2973171" y="374019"/>
                </a:lnTo>
                <a:cubicBezTo>
                  <a:pt x="2974472" y="370625"/>
                  <a:pt x="2975154" y="367238"/>
                  <a:pt x="2975154" y="363812"/>
                </a:cubicBezTo>
                <a:cubicBezTo>
                  <a:pt x="2975123" y="352944"/>
                  <a:pt x="2968656" y="342597"/>
                  <a:pt x="2958003" y="338083"/>
                </a:cubicBezTo>
                <a:lnTo>
                  <a:pt x="2958003" y="338083"/>
                </a:lnTo>
                <a:close/>
                <a:moveTo>
                  <a:pt x="2346248" y="541387"/>
                </a:moveTo>
                <a:cubicBezTo>
                  <a:pt x="2346248" y="499570"/>
                  <a:pt x="2330046" y="461692"/>
                  <a:pt x="2304272" y="434348"/>
                </a:cubicBezTo>
                <a:cubicBezTo>
                  <a:pt x="2278357" y="406949"/>
                  <a:pt x="2243263" y="390201"/>
                  <a:pt x="2205144" y="390201"/>
                </a:cubicBezTo>
                <a:cubicBezTo>
                  <a:pt x="2167008" y="390201"/>
                  <a:pt x="2131836" y="406949"/>
                  <a:pt x="2105969" y="434348"/>
                </a:cubicBezTo>
                <a:cubicBezTo>
                  <a:pt x="2080140" y="461692"/>
                  <a:pt x="2063937" y="499570"/>
                  <a:pt x="2063937" y="541387"/>
                </a:cubicBezTo>
                <a:cubicBezTo>
                  <a:pt x="2063937" y="583165"/>
                  <a:pt x="2080140" y="620686"/>
                  <a:pt x="2105969" y="647859"/>
                </a:cubicBezTo>
                <a:cubicBezTo>
                  <a:pt x="2131836" y="675133"/>
                  <a:pt x="2167008" y="691618"/>
                  <a:pt x="2205144" y="691618"/>
                </a:cubicBezTo>
                <a:cubicBezTo>
                  <a:pt x="2243263" y="691618"/>
                  <a:pt x="2278482" y="675133"/>
                  <a:pt x="2304272" y="647859"/>
                </a:cubicBezTo>
                <a:cubicBezTo>
                  <a:pt x="2330046" y="620686"/>
                  <a:pt x="2346248" y="583165"/>
                  <a:pt x="2346248" y="541387"/>
                </a:cubicBezTo>
                <a:lnTo>
                  <a:pt x="2346248" y="541387"/>
                </a:lnTo>
                <a:close/>
                <a:moveTo>
                  <a:pt x="2345511" y="396213"/>
                </a:moveTo>
                <a:cubicBezTo>
                  <a:pt x="2381303" y="433827"/>
                  <a:pt x="2403047" y="485440"/>
                  <a:pt x="2403133" y="541387"/>
                </a:cubicBezTo>
                <a:cubicBezTo>
                  <a:pt x="2403047" y="597334"/>
                  <a:pt x="2381303" y="648892"/>
                  <a:pt x="2345511" y="686514"/>
                </a:cubicBezTo>
                <a:cubicBezTo>
                  <a:pt x="2309994" y="724074"/>
                  <a:pt x="2260383" y="747821"/>
                  <a:pt x="2205230" y="747821"/>
                </a:cubicBezTo>
                <a:cubicBezTo>
                  <a:pt x="2150500" y="747821"/>
                  <a:pt x="2100811" y="724074"/>
                  <a:pt x="2065160" y="686514"/>
                </a:cubicBezTo>
                <a:cubicBezTo>
                  <a:pt x="2029455" y="648892"/>
                  <a:pt x="2007358" y="597334"/>
                  <a:pt x="2007358" y="541387"/>
                </a:cubicBezTo>
                <a:cubicBezTo>
                  <a:pt x="2007358" y="485440"/>
                  <a:pt x="2029455" y="433827"/>
                  <a:pt x="2065160" y="396213"/>
                </a:cubicBezTo>
                <a:cubicBezTo>
                  <a:pt x="2100811" y="358685"/>
                  <a:pt x="2150500" y="334945"/>
                  <a:pt x="2205230" y="334945"/>
                </a:cubicBezTo>
                <a:cubicBezTo>
                  <a:pt x="2260383" y="334945"/>
                  <a:pt x="2309994" y="358685"/>
                  <a:pt x="2345511" y="396213"/>
                </a:cubicBezTo>
                <a:lnTo>
                  <a:pt x="2345511" y="396213"/>
                </a:lnTo>
                <a:close/>
                <a:moveTo>
                  <a:pt x="1782066" y="335675"/>
                </a:moveTo>
                <a:cubicBezTo>
                  <a:pt x="1737699" y="335675"/>
                  <a:pt x="1697196" y="352812"/>
                  <a:pt x="1666954" y="380156"/>
                </a:cubicBezTo>
                <a:lnTo>
                  <a:pt x="1666954" y="363812"/>
                </a:lnTo>
                <a:cubicBezTo>
                  <a:pt x="1666907" y="356292"/>
                  <a:pt x="1664093" y="349285"/>
                  <a:pt x="1659147" y="344135"/>
                </a:cubicBezTo>
                <a:cubicBezTo>
                  <a:pt x="1654350" y="339070"/>
                  <a:pt x="1647232" y="335675"/>
                  <a:pt x="1639441" y="335675"/>
                </a:cubicBezTo>
                <a:cubicBezTo>
                  <a:pt x="1631375" y="335675"/>
                  <a:pt x="1624100" y="338891"/>
                  <a:pt x="1619036" y="344088"/>
                </a:cubicBezTo>
                <a:cubicBezTo>
                  <a:pt x="1614051" y="349200"/>
                  <a:pt x="1611065" y="356292"/>
                  <a:pt x="1611065" y="363812"/>
                </a:cubicBezTo>
                <a:lnTo>
                  <a:pt x="1611065" y="728206"/>
                </a:lnTo>
                <a:lnTo>
                  <a:pt x="1612233" y="729356"/>
                </a:lnTo>
                <a:lnTo>
                  <a:pt x="1612280" y="729535"/>
                </a:lnTo>
                <a:cubicBezTo>
                  <a:pt x="1612585" y="730739"/>
                  <a:pt x="1613353" y="732067"/>
                  <a:pt x="1614177" y="733349"/>
                </a:cubicBezTo>
                <a:cubicBezTo>
                  <a:pt x="1618033" y="740092"/>
                  <a:pt x="1624359" y="745203"/>
                  <a:pt x="1632198" y="747472"/>
                </a:cubicBezTo>
                <a:lnTo>
                  <a:pt x="1633326" y="747821"/>
                </a:lnTo>
                <a:lnTo>
                  <a:pt x="1639441" y="747821"/>
                </a:lnTo>
                <a:cubicBezTo>
                  <a:pt x="1643517" y="747821"/>
                  <a:pt x="1647624" y="746967"/>
                  <a:pt x="1651528" y="745157"/>
                </a:cubicBezTo>
                <a:cubicBezTo>
                  <a:pt x="1654781" y="743611"/>
                  <a:pt x="1657807" y="741125"/>
                  <a:pt x="1660237" y="737948"/>
                </a:cubicBezTo>
                <a:lnTo>
                  <a:pt x="1660323" y="737987"/>
                </a:lnTo>
                <a:cubicBezTo>
                  <a:pt x="1660621" y="737691"/>
                  <a:pt x="1660715" y="737303"/>
                  <a:pt x="1661060" y="737008"/>
                </a:cubicBezTo>
                <a:cubicBezTo>
                  <a:pt x="1661193" y="736961"/>
                  <a:pt x="1661318" y="736829"/>
                  <a:pt x="1661405" y="736697"/>
                </a:cubicBezTo>
                <a:cubicBezTo>
                  <a:pt x="1662917" y="734770"/>
                  <a:pt x="1664180" y="732797"/>
                  <a:pt x="1664963" y="730948"/>
                </a:cubicBezTo>
                <a:cubicBezTo>
                  <a:pt x="1665786" y="728758"/>
                  <a:pt x="1666304" y="726691"/>
                  <a:pt x="1666696" y="725107"/>
                </a:cubicBezTo>
                <a:lnTo>
                  <a:pt x="1666954" y="724074"/>
                </a:lnTo>
                <a:lnTo>
                  <a:pt x="1666954" y="505272"/>
                </a:lnTo>
                <a:cubicBezTo>
                  <a:pt x="1667777" y="473974"/>
                  <a:pt x="1680774" y="445682"/>
                  <a:pt x="1701617" y="425111"/>
                </a:cubicBezTo>
                <a:cubicBezTo>
                  <a:pt x="1722319" y="404556"/>
                  <a:pt x="1750695" y="391840"/>
                  <a:pt x="1782066" y="391840"/>
                </a:cubicBezTo>
                <a:cubicBezTo>
                  <a:pt x="1813961" y="391840"/>
                  <a:pt x="1842416" y="404556"/>
                  <a:pt x="1863039" y="425111"/>
                </a:cubicBezTo>
                <a:cubicBezTo>
                  <a:pt x="1883749" y="445604"/>
                  <a:pt x="1896315" y="473849"/>
                  <a:pt x="1896315" y="504977"/>
                </a:cubicBezTo>
                <a:lnTo>
                  <a:pt x="1896315" y="719832"/>
                </a:lnTo>
                <a:cubicBezTo>
                  <a:pt x="1896315" y="727678"/>
                  <a:pt x="1899693" y="734941"/>
                  <a:pt x="1904812" y="739921"/>
                </a:cubicBezTo>
                <a:cubicBezTo>
                  <a:pt x="1910048" y="744893"/>
                  <a:pt x="1917197" y="747821"/>
                  <a:pt x="1924652" y="747821"/>
                </a:cubicBezTo>
                <a:cubicBezTo>
                  <a:pt x="1932232" y="747821"/>
                  <a:pt x="1939341" y="744893"/>
                  <a:pt x="1944538" y="739921"/>
                </a:cubicBezTo>
                <a:cubicBezTo>
                  <a:pt x="1949822" y="734941"/>
                  <a:pt x="1953028" y="727678"/>
                  <a:pt x="1953028" y="719832"/>
                </a:cubicBezTo>
                <a:lnTo>
                  <a:pt x="1953028" y="504977"/>
                </a:lnTo>
                <a:cubicBezTo>
                  <a:pt x="1953028" y="412239"/>
                  <a:pt x="1876600" y="335807"/>
                  <a:pt x="1782066" y="335675"/>
                </a:cubicBezTo>
                <a:lnTo>
                  <a:pt x="1782066" y="335675"/>
                </a:lnTo>
                <a:close/>
                <a:moveTo>
                  <a:pt x="4574946" y="501536"/>
                </a:moveTo>
                <a:cubicBezTo>
                  <a:pt x="4558830" y="436748"/>
                  <a:pt x="4501419" y="390589"/>
                  <a:pt x="4435919" y="390721"/>
                </a:cubicBezTo>
                <a:cubicBezTo>
                  <a:pt x="4368757" y="390721"/>
                  <a:pt x="4312138" y="435894"/>
                  <a:pt x="4294595" y="501536"/>
                </a:cubicBezTo>
                <a:lnTo>
                  <a:pt x="4574946" y="501536"/>
                </a:lnTo>
                <a:close/>
                <a:moveTo>
                  <a:pt x="4637021" y="528080"/>
                </a:moveTo>
                <a:lnTo>
                  <a:pt x="4637021" y="530861"/>
                </a:lnTo>
                <a:cubicBezTo>
                  <a:pt x="4637021" y="538637"/>
                  <a:pt x="4633517" y="545636"/>
                  <a:pt x="4628195" y="550235"/>
                </a:cubicBezTo>
                <a:cubicBezTo>
                  <a:pt x="4622903" y="554865"/>
                  <a:pt x="4616021" y="557273"/>
                  <a:pt x="4608605" y="557359"/>
                </a:cubicBezTo>
                <a:lnTo>
                  <a:pt x="4290652" y="557359"/>
                </a:lnTo>
                <a:cubicBezTo>
                  <a:pt x="4298750" y="634249"/>
                  <a:pt x="4360691" y="691027"/>
                  <a:pt x="4434657" y="691618"/>
                </a:cubicBezTo>
                <a:lnTo>
                  <a:pt x="4453415" y="691618"/>
                </a:lnTo>
                <a:cubicBezTo>
                  <a:pt x="4477887" y="691703"/>
                  <a:pt x="4501725" y="683329"/>
                  <a:pt x="4522693" y="669463"/>
                </a:cubicBezTo>
                <a:cubicBezTo>
                  <a:pt x="4543701" y="655728"/>
                  <a:pt x="4561856" y="636533"/>
                  <a:pt x="4574640" y="615403"/>
                </a:cubicBezTo>
                <a:cubicBezTo>
                  <a:pt x="4577274" y="610897"/>
                  <a:pt x="4581060" y="607464"/>
                  <a:pt x="4585160" y="605359"/>
                </a:cubicBezTo>
                <a:cubicBezTo>
                  <a:pt x="4589369" y="603083"/>
                  <a:pt x="4593877" y="602049"/>
                  <a:pt x="4598423" y="602049"/>
                </a:cubicBezTo>
                <a:cubicBezTo>
                  <a:pt x="4603448" y="602049"/>
                  <a:pt x="4608433" y="603339"/>
                  <a:pt x="4612807" y="605957"/>
                </a:cubicBezTo>
                <a:lnTo>
                  <a:pt x="4613113" y="606089"/>
                </a:lnTo>
                <a:lnTo>
                  <a:pt x="4613458" y="606345"/>
                </a:lnTo>
                <a:cubicBezTo>
                  <a:pt x="4621430" y="612140"/>
                  <a:pt x="4626423" y="620988"/>
                  <a:pt x="4626423" y="630699"/>
                </a:cubicBezTo>
                <a:cubicBezTo>
                  <a:pt x="4626423" y="635632"/>
                  <a:pt x="4625122" y="640658"/>
                  <a:pt x="4622386" y="645202"/>
                </a:cubicBezTo>
                <a:lnTo>
                  <a:pt x="4622300" y="645381"/>
                </a:lnTo>
                <a:lnTo>
                  <a:pt x="4622213" y="645459"/>
                </a:lnTo>
                <a:cubicBezTo>
                  <a:pt x="4604443" y="673463"/>
                  <a:pt x="4580222" y="699005"/>
                  <a:pt x="4551461" y="717517"/>
                </a:cubicBezTo>
                <a:cubicBezTo>
                  <a:pt x="4522646" y="736060"/>
                  <a:pt x="4489246" y="747821"/>
                  <a:pt x="4453415" y="747821"/>
                </a:cubicBezTo>
                <a:lnTo>
                  <a:pt x="4434351" y="747821"/>
                </a:lnTo>
                <a:cubicBezTo>
                  <a:pt x="4378555" y="747433"/>
                  <a:pt x="4328121" y="724074"/>
                  <a:pt x="4291765" y="686724"/>
                </a:cubicBezTo>
                <a:cubicBezTo>
                  <a:pt x="4255496" y="649498"/>
                  <a:pt x="4233156" y="598359"/>
                  <a:pt x="4233156" y="542164"/>
                </a:cubicBezTo>
                <a:cubicBezTo>
                  <a:pt x="4233156" y="485013"/>
                  <a:pt x="4255684" y="433144"/>
                  <a:pt x="4292251" y="395615"/>
                </a:cubicBezTo>
                <a:cubicBezTo>
                  <a:pt x="4328819" y="358133"/>
                  <a:pt x="4379629" y="334945"/>
                  <a:pt x="4435919" y="334945"/>
                </a:cubicBezTo>
                <a:cubicBezTo>
                  <a:pt x="4489638" y="334945"/>
                  <a:pt x="4537901" y="356113"/>
                  <a:pt x="4573645" y="390768"/>
                </a:cubicBezTo>
                <a:cubicBezTo>
                  <a:pt x="4609389" y="425414"/>
                  <a:pt x="4632741" y="473539"/>
                  <a:pt x="4636903" y="527684"/>
                </a:cubicBezTo>
                <a:lnTo>
                  <a:pt x="4637021" y="528080"/>
                </a:lnTo>
                <a:close/>
                <a:moveTo>
                  <a:pt x="3332803" y="165348"/>
                </a:moveTo>
                <a:cubicBezTo>
                  <a:pt x="3325058" y="165348"/>
                  <a:pt x="3317948" y="168572"/>
                  <a:pt x="3312845" y="173637"/>
                </a:cubicBezTo>
                <a:cubicBezTo>
                  <a:pt x="3307719" y="178663"/>
                  <a:pt x="3304482" y="185747"/>
                  <a:pt x="3304482" y="193430"/>
                </a:cubicBezTo>
                <a:lnTo>
                  <a:pt x="3304482" y="719832"/>
                </a:lnTo>
                <a:cubicBezTo>
                  <a:pt x="3304482" y="727515"/>
                  <a:pt x="3307719" y="734553"/>
                  <a:pt x="3312845" y="739540"/>
                </a:cubicBezTo>
                <a:cubicBezTo>
                  <a:pt x="3317948" y="744512"/>
                  <a:pt x="3325058" y="747821"/>
                  <a:pt x="3332803" y="747821"/>
                </a:cubicBezTo>
                <a:cubicBezTo>
                  <a:pt x="3348880" y="747821"/>
                  <a:pt x="3361877" y="735283"/>
                  <a:pt x="3361971" y="719832"/>
                </a:cubicBezTo>
                <a:lnTo>
                  <a:pt x="3361971" y="193430"/>
                </a:lnTo>
                <a:cubicBezTo>
                  <a:pt x="3361877" y="177932"/>
                  <a:pt x="3348880" y="165348"/>
                  <a:pt x="3332803" y="165348"/>
                </a:cubicBezTo>
                <a:lnTo>
                  <a:pt x="3332803" y="165348"/>
                </a:lnTo>
                <a:close/>
                <a:moveTo>
                  <a:pt x="1479962" y="531335"/>
                </a:moveTo>
                <a:cubicBezTo>
                  <a:pt x="1457081" y="520646"/>
                  <a:pt x="1431127" y="512745"/>
                  <a:pt x="1405228" y="504247"/>
                </a:cubicBezTo>
                <a:cubicBezTo>
                  <a:pt x="1381399" y="496261"/>
                  <a:pt x="1357216" y="489472"/>
                  <a:pt x="1339971" y="480546"/>
                </a:cubicBezTo>
                <a:cubicBezTo>
                  <a:pt x="1331309" y="475947"/>
                  <a:pt x="1324552" y="471100"/>
                  <a:pt x="1320178" y="465646"/>
                </a:cubicBezTo>
                <a:cubicBezTo>
                  <a:pt x="1315710" y="460201"/>
                  <a:pt x="1313547" y="454654"/>
                  <a:pt x="1313414" y="447096"/>
                </a:cubicBezTo>
                <a:cubicBezTo>
                  <a:pt x="1313461" y="436748"/>
                  <a:pt x="1316494" y="428421"/>
                  <a:pt x="1321605" y="421033"/>
                </a:cubicBezTo>
                <a:cubicBezTo>
                  <a:pt x="1329357" y="410002"/>
                  <a:pt x="1342354" y="401410"/>
                  <a:pt x="1356566" y="395864"/>
                </a:cubicBezTo>
                <a:cubicBezTo>
                  <a:pt x="1370605" y="390302"/>
                  <a:pt x="1385812" y="387676"/>
                  <a:pt x="1396684" y="387676"/>
                </a:cubicBezTo>
                <a:cubicBezTo>
                  <a:pt x="1428831" y="387723"/>
                  <a:pt x="1449156" y="398326"/>
                  <a:pt x="1464755" y="409311"/>
                </a:cubicBezTo>
                <a:cubicBezTo>
                  <a:pt x="1472461" y="414857"/>
                  <a:pt x="1478967" y="420474"/>
                  <a:pt x="1485120" y="425111"/>
                </a:cubicBezTo>
                <a:cubicBezTo>
                  <a:pt x="1488279" y="427519"/>
                  <a:pt x="1491227" y="429710"/>
                  <a:pt x="1494652" y="431334"/>
                </a:cubicBezTo>
                <a:cubicBezTo>
                  <a:pt x="1497889" y="432926"/>
                  <a:pt x="1501707" y="434216"/>
                  <a:pt x="1505869" y="434216"/>
                </a:cubicBezTo>
                <a:cubicBezTo>
                  <a:pt x="1508511" y="434216"/>
                  <a:pt x="1511160" y="433742"/>
                  <a:pt x="1513575" y="432716"/>
                </a:cubicBezTo>
                <a:cubicBezTo>
                  <a:pt x="1516130" y="431691"/>
                  <a:pt x="1518348" y="430223"/>
                  <a:pt x="1520473" y="428421"/>
                </a:cubicBezTo>
                <a:cubicBezTo>
                  <a:pt x="1522550" y="426494"/>
                  <a:pt x="1524329" y="424171"/>
                  <a:pt x="1525584" y="421592"/>
                </a:cubicBezTo>
                <a:cubicBezTo>
                  <a:pt x="1526712" y="418928"/>
                  <a:pt x="1527230" y="416186"/>
                  <a:pt x="1527230" y="413482"/>
                </a:cubicBezTo>
                <a:cubicBezTo>
                  <a:pt x="1527230" y="408495"/>
                  <a:pt x="1525623" y="403818"/>
                  <a:pt x="1523326" y="399429"/>
                </a:cubicBezTo>
                <a:cubicBezTo>
                  <a:pt x="1519038" y="391708"/>
                  <a:pt x="1512446" y="384328"/>
                  <a:pt x="1504051" y="376940"/>
                </a:cubicBezTo>
                <a:cubicBezTo>
                  <a:pt x="1491571" y="365948"/>
                  <a:pt x="1475110" y="355469"/>
                  <a:pt x="1457387" y="347576"/>
                </a:cubicBezTo>
                <a:cubicBezTo>
                  <a:pt x="1439617" y="339676"/>
                  <a:pt x="1420561" y="334300"/>
                  <a:pt x="1402406" y="334300"/>
                </a:cubicBezTo>
                <a:cubicBezTo>
                  <a:pt x="1360336" y="334300"/>
                  <a:pt x="1325203" y="343746"/>
                  <a:pt x="1299680" y="361147"/>
                </a:cubicBezTo>
                <a:cubicBezTo>
                  <a:pt x="1286378" y="370244"/>
                  <a:pt x="1274683" y="380203"/>
                  <a:pt x="1266413" y="393945"/>
                </a:cubicBezTo>
                <a:cubicBezTo>
                  <a:pt x="1258002" y="407726"/>
                  <a:pt x="1253322" y="424731"/>
                  <a:pt x="1252719" y="446839"/>
                </a:cubicBezTo>
                <a:cubicBezTo>
                  <a:pt x="1252679" y="447826"/>
                  <a:pt x="1252679" y="448812"/>
                  <a:pt x="1252679" y="449799"/>
                </a:cubicBezTo>
                <a:cubicBezTo>
                  <a:pt x="1252593" y="471270"/>
                  <a:pt x="1259562" y="488967"/>
                  <a:pt x="1270520" y="502825"/>
                </a:cubicBezTo>
                <a:cubicBezTo>
                  <a:pt x="1287162" y="523699"/>
                  <a:pt x="1311862" y="536190"/>
                  <a:pt x="1336083" y="545038"/>
                </a:cubicBezTo>
                <a:cubicBezTo>
                  <a:pt x="1360258" y="553878"/>
                  <a:pt x="1384424" y="559161"/>
                  <a:pt x="1399678" y="564226"/>
                </a:cubicBezTo>
                <a:cubicBezTo>
                  <a:pt x="1421164" y="571310"/>
                  <a:pt x="1443998" y="578993"/>
                  <a:pt x="1460632" y="589170"/>
                </a:cubicBezTo>
                <a:cubicBezTo>
                  <a:pt x="1468918" y="594367"/>
                  <a:pt x="1475628" y="599952"/>
                  <a:pt x="1480182" y="606089"/>
                </a:cubicBezTo>
                <a:cubicBezTo>
                  <a:pt x="1484603" y="612405"/>
                  <a:pt x="1487103" y="618922"/>
                  <a:pt x="1487197" y="627172"/>
                </a:cubicBezTo>
                <a:lnTo>
                  <a:pt x="1487197" y="627778"/>
                </a:lnTo>
                <a:cubicBezTo>
                  <a:pt x="1487150" y="639710"/>
                  <a:pt x="1483607" y="649071"/>
                  <a:pt x="1477752" y="657095"/>
                </a:cubicBezTo>
                <a:cubicBezTo>
                  <a:pt x="1468918" y="669035"/>
                  <a:pt x="1454228" y="677790"/>
                  <a:pt x="1438621" y="683329"/>
                </a:cubicBezTo>
                <a:cubicBezTo>
                  <a:pt x="1423077" y="688743"/>
                  <a:pt x="1406914" y="691027"/>
                  <a:pt x="1396512" y="691027"/>
                </a:cubicBezTo>
                <a:cubicBezTo>
                  <a:pt x="1359819" y="691027"/>
                  <a:pt x="1335260" y="682257"/>
                  <a:pt x="1317451" y="673463"/>
                </a:cubicBezTo>
                <a:cubicBezTo>
                  <a:pt x="1308522" y="669035"/>
                  <a:pt x="1301287" y="664654"/>
                  <a:pt x="1294742" y="660956"/>
                </a:cubicBezTo>
                <a:cubicBezTo>
                  <a:pt x="1291497" y="659201"/>
                  <a:pt x="1288463" y="657569"/>
                  <a:pt x="1285257" y="656280"/>
                </a:cubicBezTo>
                <a:cubicBezTo>
                  <a:pt x="1282137" y="654998"/>
                  <a:pt x="1278806" y="654167"/>
                  <a:pt x="1275035" y="654167"/>
                </a:cubicBezTo>
                <a:cubicBezTo>
                  <a:pt x="1272739" y="654167"/>
                  <a:pt x="1270230" y="654563"/>
                  <a:pt x="1267926" y="655456"/>
                </a:cubicBezTo>
                <a:cubicBezTo>
                  <a:pt x="1265590" y="656451"/>
                  <a:pt x="1263465" y="657826"/>
                  <a:pt x="1261686" y="659496"/>
                </a:cubicBezTo>
                <a:cubicBezTo>
                  <a:pt x="1259217" y="661873"/>
                  <a:pt x="1257053" y="664522"/>
                  <a:pt x="1255541" y="667575"/>
                </a:cubicBezTo>
                <a:cubicBezTo>
                  <a:pt x="1254067" y="670628"/>
                  <a:pt x="1253322" y="673844"/>
                  <a:pt x="1253322" y="677192"/>
                </a:cubicBezTo>
                <a:cubicBezTo>
                  <a:pt x="1253322" y="682692"/>
                  <a:pt x="1255399" y="687718"/>
                  <a:pt x="1258355" y="692262"/>
                </a:cubicBezTo>
                <a:cubicBezTo>
                  <a:pt x="1262987" y="698827"/>
                  <a:pt x="1269791" y="704715"/>
                  <a:pt x="1278281" y="710596"/>
                </a:cubicBezTo>
                <a:cubicBezTo>
                  <a:pt x="1287029" y="716391"/>
                  <a:pt x="1297478" y="722108"/>
                  <a:pt x="1309518" y="727732"/>
                </a:cubicBezTo>
                <a:cubicBezTo>
                  <a:pt x="1336209" y="740224"/>
                  <a:pt x="1370432" y="746749"/>
                  <a:pt x="1396433" y="747176"/>
                </a:cubicBezTo>
                <a:lnTo>
                  <a:pt x="1396512" y="747176"/>
                </a:lnTo>
                <a:cubicBezTo>
                  <a:pt x="1436944" y="747176"/>
                  <a:pt x="1471857" y="737948"/>
                  <a:pt x="1501276" y="716484"/>
                </a:cubicBezTo>
                <a:lnTo>
                  <a:pt x="1501276" y="716430"/>
                </a:lnTo>
                <a:lnTo>
                  <a:pt x="1501315" y="716430"/>
                </a:lnTo>
                <a:cubicBezTo>
                  <a:pt x="1530083" y="694966"/>
                  <a:pt x="1547979" y="663061"/>
                  <a:pt x="1547979" y="627040"/>
                </a:cubicBezTo>
                <a:cubicBezTo>
                  <a:pt x="1547979" y="607246"/>
                  <a:pt x="1543299" y="590459"/>
                  <a:pt x="1535115" y="576725"/>
                </a:cubicBezTo>
                <a:cubicBezTo>
                  <a:pt x="1522769" y="555898"/>
                  <a:pt x="1502702" y="542164"/>
                  <a:pt x="1479962" y="531335"/>
                </a:cubicBezTo>
                <a:lnTo>
                  <a:pt x="1479962" y="531335"/>
                </a:lnTo>
                <a:close/>
                <a:moveTo>
                  <a:pt x="3760082" y="541387"/>
                </a:moveTo>
                <a:cubicBezTo>
                  <a:pt x="3760082" y="499174"/>
                  <a:pt x="3744005" y="461350"/>
                  <a:pt x="3718318" y="434053"/>
                </a:cubicBezTo>
                <a:cubicBezTo>
                  <a:pt x="3692662" y="406825"/>
                  <a:pt x="3657442" y="390302"/>
                  <a:pt x="3618923" y="390208"/>
                </a:cubicBezTo>
                <a:cubicBezTo>
                  <a:pt x="3580709" y="390208"/>
                  <a:pt x="3545623" y="406825"/>
                  <a:pt x="3519709" y="434053"/>
                </a:cubicBezTo>
                <a:cubicBezTo>
                  <a:pt x="3493982" y="461350"/>
                  <a:pt x="3477693" y="499174"/>
                  <a:pt x="3477693" y="541387"/>
                </a:cubicBezTo>
                <a:cubicBezTo>
                  <a:pt x="3477693" y="583553"/>
                  <a:pt x="3493982" y="621128"/>
                  <a:pt x="3519709" y="648209"/>
                </a:cubicBezTo>
                <a:cubicBezTo>
                  <a:pt x="3545490" y="675304"/>
                  <a:pt x="3580709" y="691618"/>
                  <a:pt x="3618923" y="691618"/>
                </a:cubicBezTo>
                <a:cubicBezTo>
                  <a:pt x="3657529" y="691618"/>
                  <a:pt x="3692748" y="675304"/>
                  <a:pt x="3718404" y="648302"/>
                </a:cubicBezTo>
                <a:cubicBezTo>
                  <a:pt x="3744005" y="621128"/>
                  <a:pt x="3760082" y="583592"/>
                  <a:pt x="3760082" y="541387"/>
                </a:cubicBezTo>
                <a:lnTo>
                  <a:pt x="3760082" y="541387"/>
                </a:lnTo>
                <a:close/>
                <a:moveTo>
                  <a:pt x="3808259" y="342768"/>
                </a:moveTo>
                <a:cubicBezTo>
                  <a:pt x="3813503" y="347786"/>
                  <a:pt x="3816748" y="355049"/>
                  <a:pt x="3816748" y="362895"/>
                </a:cubicBezTo>
                <a:lnTo>
                  <a:pt x="3816748" y="719832"/>
                </a:lnTo>
                <a:cubicBezTo>
                  <a:pt x="3816748" y="727515"/>
                  <a:pt x="3813424" y="734553"/>
                  <a:pt x="3808439" y="739540"/>
                </a:cubicBezTo>
                <a:cubicBezTo>
                  <a:pt x="3803313" y="744512"/>
                  <a:pt x="3796258" y="747821"/>
                  <a:pt x="3788458" y="747821"/>
                </a:cubicBezTo>
                <a:cubicBezTo>
                  <a:pt x="3780667" y="747821"/>
                  <a:pt x="3773510" y="744512"/>
                  <a:pt x="3768485" y="739540"/>
                </a:cubicBezTo>
                <a:cubicBezTo>
                  <a:pt x="3763375" y="734553"/>
                  <a:pt x="3760082" y="727515"/>
                  <a:pt x="3760082" y="719832"/>
                </a:cubicBezTo>
                <a:lnTo>
                  <a:pt x="3760082" y="685007"/>
                </a:lnTo>
                <a:cubicBezTo>
                  <a:pt x="3724416" y="723180"/>
                  <a:pt x="3674343" y="747821"/>
                  <a:pt x="3618923" y="747821"/>
                </a:cubicBezTo>
                <a:cubicBezTo>
                  <a:pt x="3563770" y="747821"/>
                  <a:pt x="3514120" y="724338"/>
                  <a:pt x="3478548" y="686724"/>
                </a:cubicBezTo>
                <a:cubicBezTo>
                  <a:pt x="3442858" y="649288"/>
                  <a:pt x="3421020" y="597715"/>
                  <a:pt x="3421020" y="541387"/>
                </a:cubicBezTo>
                <a:cubicBezTo>
                  <a:pt x="3421020" y="485059"/>
                  <a:pt x="3442858" y="433439"/>
                  <a:pt x="3478548" y="395965"/>
                </a:cubicBezTo>
                <a:cubicBezTo>
                  <a:pt x="3514120" y="358390"/>
                  <a:pt x="3563770" y="334945"/>
                  <a:pt x="3618923" y="334945"/>
                </a:cubicBezTo>
                <a:cubicBezTo>
                  <a:pt x="3674303" y="334945"/>
                  <a:pt x="3724416" y="358871"/>
                  <a:pt x="3760082" y="396858"/>
                </a:cubicBezTo>
                <a:lnTo>
                  <a:pt x="3760082" y="362895"/>
                </a:lnTo>
                <a:cubicBezTo>
                  <a:pt x="3760082" y="355049"/>
                  <a:pt x="3763335" y="347786"/>
                  <a:pt x="3768572" y="342768"/>
                </a:cubicBezTo>
                <a:cubicBezTo>
                  <a:pt x="3773816" y="337827"/>
                  <a:pt x="3780878" y="334945"/>
                  <a:pt x="3788458" y="334945"/>
                </a:cubicBezTo>
                <a:cubicBezTo>
                  <a:pt x="3795952" y="334945"/>
                  <a:pt x="3803109" y="337827"/>
                  <a:pt x="3808259" y="342768"/>
                </a:cubicBezTo>
                <a:lnTo>
                  <a:pt x="3808259" y="342768"/>
                </a:lnTo>
                <a:close/>
                <a:moveTo>
                  <a:pt x="4208283" y="378960"/>
                </a:moveTo>
                <a:cubicBezTo>
                  <a:pt x="4213919" y="373421"/>
                  <a:pt x="4216984" y="366072"/>
                  <a:pt x="4216984" y="358778"/>
                </a:cubicBezTo>
                <a:cubicBezTo>
                  <a:pt x="4216984" y="351608"/>
                  <a:pt x="4213919" y="344430"/>
                  <a:pt x="4208236" y="339233"/>
                </a:cubicBezTo>
                <a:lnTo>
                  <a:pt x="4208283" y="339233"/>
                </a:lnTo>
                <a:cubicBezTo>
                  <a:pt x="4208236" y="339070"/>
                  <a:pt x="4208103" y="339070"/>
                  <a:pt x="4208103" y="339070"/>
                </a:cubicBezTo>
                <a:cubicBezTo>
                  <a:pt x="4208072" y="338938"/>
                  <a:pt x="4207978" y="338891"/>
                  <a:pt x="4207978" y="338891"/>
                </a:cubicBezTo>
                <a:lnTo>
                  <a:pt x="4207891" y="338891"/>
                </a:lnTo>
                <a:cubicBezTo>
                  <a:pt x="4202436" y="333570"/>
                  <a:pt x="4195412" y="330649"/>
                  <a:pt x="4188177" y="330649"/>
                </a:cubicBezTo>
                <a:cubicBezTo>
                  <a:pt x="4180855" y="330649"/>
                  <a:pt x="4173715" y="333671"/>
                  <a:pt x="4168251" y="339070"/>
                </a:cubicBezTo>
                <a:lnTo>
                  <a:pt x="3946729" y="553024"/>
                </a:lnTo>
                <a:lnTo>
                  <a:pt x="3946729" y="193430"/>
                </a:lnTo>
                <a:cubicBezTo>
                  <a:pt x="3946729" y="177932"/>
                  <a:pt x="3933639" y="165348"/>
                  <a:pt x="3917562" y="165348"/>
                </a:cubicBezTo>
                <a:cubicBezTo>
                  <a:pt x="3909817" y="165348"/>
                  <a:pt x="3902715" y="168572"/>
                  <a:pt x="3897644" y="173637"/>
                </a:cubicBezTo>
                <a:cubicBezTo>
                  <a:pt x="3892611" y="178663"/>
                  <a:pt x="3889233" y="185747"/>
                  <a:pt x="3889233" y="193430"/>
                </a:cubicBezTo>
                <a:lnTo>
                  <a:pt x="3889233" y="719832"/>
                </a:lnTo>
                <a:cubicBezTo>
                  <a:pt x="3889233" y="727515"/>
                  <a:pt x="3892611" y="734553"/>
                  <a:pt x="3897644" y="739540"/>
                </a:cubicBezTo>
                <a:cubicBezTo>
                  <a:pt x="3902715" y="744512"/>
                  <a:pt x="3909817" y="747821"/>
                  <a:pt x="3917562" y="747821"/>
                </a:cubicBezTo>
                <a:cubicBezTo>
                  <a:pt x="3933639" y="747821"/>
                  <a:pt x="3946729" y="735283"/>
                  <a:pt x="3946729" y="719832"/>
                </a:cubicBezTo>
                <a:lnTo>
                  <a:pt x="3946729" y="632967"/>
                </a:lnTo>
                <a:lnTo>
                  <a:pt x="4018861" y="561569"/>
                </a:lnTo>
                <a:lnTo>
                  <a:pt x="4165915" y="737388"/>
                </a:lnTo>
                <a:cubicBezTo>
                  <a:pt x="4168682" y="741428"/>
                  <a:pt x="4172460" y="744209"/>
                  <a:pt x="4176176" y="745677"/>
                </a:cubicBezTo>
                <a:cubicBezTo>
                  <a:pt x="4180424" y="747270"/>
                  <a:pt x="4184548" y="747821"/>
                  <a:pt x="4188216" y="747821"/>
                </a:cubicBezTo>
                <a:cubicBezTo>
                  <a:pt x="4193288" y="747821"/>
                  <a:pt x="4200445" y="746749"/>
                  <a:pt x="4206731" y="741855"/>
                </a:cubicBezTo>
                <a:lnTo>
                  <a:pt x="4207076" y="741645"/>
                </a:lnTo>
                <a:lnTo>
                  <a:pt x="4207453" y="741249"/>
                </a:lnTo>
                <a:cubicBezTo>
                  <a:pt x="4213339" y="735501"/>
                  <a:pt x="4216679" y="727857"/>
                  <a:pt x="4216679" y="720042"/>
                </a:cubicBezTo>
                <a:cubicBezTo>
                  <a:pt x="4216679" y="713470"/>
                  <a:pt x="4214225" y="706774"/>
                  <a:pt x="4209671" y="701413"/>
                </a:cubicBezTo>
                <a:lnTo>
                  <a:pt x="4209671" y="701328"/>
                </a:lnTo>
                <a:lnTo>
                  <a:pt x="4059983" y="520987"/>
                </a:lnTo>
                <a:lnTo>
                  <a:pt x="4208150" y="378960"/>
                </a:lnTo>
                <a:lnTo>
                  <a:pt x="4208283" y="378960"/>
                </a:lnTo>
                <a:close/>
                <a:moveTo>
                  <a:pt x="3215920" y="166599"/>
                </a:moveTo>
                <a:lnTo>
                  <a:pt x="3209594" y="166599"/>
                </a:lnTo>
                <a:cubicBezTo>
                  <a:pt x="3208763" y="166599"/>
                  <a:pt x="3207948" y="166684"/>
                  <a:pt x="3207078" y="166715"/>
                </a:cubicBezTo>
                <a:cubicBezTo>
                  <a:pt x="3206302" y="166684"/>
                  <a:pt x="3205471" y="166599"/>
                  <a:pt x="3204656" y="166599"/>
                </a:cubicBezTo>
                <a:cubicBezTo>
                  <a:pt x="3188320" y="166599"/>
                  <a:pt x="3172462" y="168440"/>
                  <a:pt x="3157639" y="173334"/>
                </a:cubicBezTo>
                <a:cubicBezTo>
                  <a:pt x="3143036" y="178142"/>
                  <a:pt x="3129569" y="186089"/>
                  <a:pt x="3119128" y="198153"/>
                </a:cubicBezTo>
                <a:lnTo>
                  <a:pt x="3119089" y="198107"/>
                </a:lnTo>
                <a:lnTo>
                  <a:pt x="3119049" y="198153"/>
                </a:lnTo>
                <a:lnTo>
                  <a:pt x="3119049" y="198192"/>
                </a:lnTo>
                <a:cubicBezTo>
                  <a:pt x="3108255" y="210085"/>
                  <a:pt x="3101146" y="224301"/>
                  <a:pt x="3096819" y="240452"/>
                </a:cubicBezTo>
                <a:cubicBezTo>
                  <a:pt x="3092484" y="256679"/>
                  <a:pt x="3090705" y="274966"/>
                  <a:pt x="3090532" y="295746"/>
                </a:cubicBezTo>
                <a:lnTo>
                  <a:pt x="3090532" y="335986"/>
                </a:lnTo>
                <a:lnTo>
                  <a:pt x="3045773" y="335986"/>
                </a:lnTo>
                <a:cubicBezTo>
                  <a:pt x="3030229" y="336071"/>
                  <a:pt x="3017881" y="348392"/>
                  <a:pt x="3017881" y="363291"/>
                </a:cubicBezTo>
                <a:cubicBezTo>
                  <a:pt x="3017797" y="371316"/>
                  <a:pt x="3020948" y="378704"/>
                  <a:pt x="3026067" y="384033"/>
                </a:cubicBezTo>
                <a:cubicBezTo>
                  <a:pt x="3031225" y="389268"/>
                  <a:pt x="3038279" y="392702"/>
                  <a:pt x="3046118" y="393129"/>
                </a:cubicBezTo>
                <a:lnTo>
                  <a:pt x="3090532" y="393129"/>
                </a:lnTo>
                <a:lnTo>
                  <a:pt x="3090532" y="720516"/>
                </a:lnTo>
                <a:lnTo>
                  <a:pt x="3090485" y="721285"/>
                </a:lnTo>
                <a:cubicBezTo>
                  <a:pt x="3090485" y="728968"/>
                  <a:pt x="3093738" y="736052"/>
                  <a:pt x="3098982" y="741125"/>
                </a:cubicBezTo>
                <a:cubicBezTo>
                  <a:pt x="3104172" y="746104"/>
                  <a:pt x="3111462" y="749064"/>
                  <a:pt x="3119394" y="749064"/>
                </a:cubicBezTo>
                <a:cubicBezTo>
                  <a:pt x="3134468" y="748986"/>
                  <a:pt x="3146853" y="736790"/>
                  <a:pt x="3146900" y="721285"/>
                </a:cubicBezTo>
                <a:lnTo>
                  <a:pt x="3146900" y="393129"/>
                </a:lnTo>
                <a:lnTo>
                  <a:pt x="3195030" y="393129"/>
                </a:lnTo>
                <a:cubicBezTo>
                  <a:pt x="3202790" y="392702"/>
                  <a:pt x="3209939" y="389478"/>
                  <a:pt x="3215058" y="384281"/>
                </a:cubicBezTo>
                <a:cubicBezTo>
                  <a:pt x="3220294" y="379092"/>
                  <a:pt x="3223500" y="371798"/>
                  <a:pt x="3223500" y="363890"/>
                </a:cubicBezTo>
                <a:lnTo>
                  <a:pt x="3223500" y="362825"/>
                </a:lnTo>
                <a:cubicBezTo>
                  <a:pt x="3223328" y="348089"/>
                  <a:pt x="3210887" y="335986"/>
                  <a:pt x="3195336" y="335986"/>
                </a:cubicBezTo>
                <a:lnTo>
                  <a:pt x="3146900" y="335986"/>
                </a:lnTo>
                <a:lnTo>
                  <a:pt x="3146900" y="295917"/>
                </a:lnTo>
                <a:cubicBezTo>
                  <a:pt x="3147206" y="278190"/>
                  <a:pt x="3149064" y="264922"/>
                  <a:pt x="3151753" y="255266"/>
                </a:cubicBezTo>
                <a:cubicBezTo>
                  <a:pt x="3154347" y="245555"/>
                  <a:pt x="3157906" y="239457"/>
                  <a:pt x="3161104" y="235682"/>
                </a:cubicBezTo>
                <a:cubicBezTo>
                  <a:pt x="3164232" y="232334"/>
                  <a:pt x="3168300" y="229537"/>
                  <a:pt x="3174931" y="227300"/>
                </a:cubicBezTo>
                <a:cubicBezTo>
                  <a:pt x="3181602" y="225164"/>
                  <a:pt x="3190828" y="223789"/>
                  <a:pt x="3203315" y="223789"/>
                </a:cubicBezTo>
                <a:lnTo>
                  <a:pt x="3204781" y="223789"/>
                </a:lnTo>
                <a:cubicBezTo>
                  <a:pt x="3205518" y="223789"/>
                  <a:pt x="3206302" y="223657"/>
                  <a:pt x="3206992" y="223657"/>
                </a:cubicBezTo>
                <a:cubicBezTo>
                  <a:pt x="3207862" y="223657"/>
                  <a:pt x="3208677" y="223789"/>
                  <a:pt x="3209594" y="223789"/>
                </a:cubicBezTo>
                <a:lnTo>
                  <a:pt x="3213231" y="223789"/>
                </a:lnTo>
                <a:lnTo>
                  <a:pt x="3215920" y="223789"/>
                </a:lnTo>
                <a:cubicBezTo>
                  <a:pt x="3231895" y="223789"/>
                  <a:pt x="3244774" y="210994"/>
                  <a:pt x="3244774" y="195186"/>
                </a:cubicBezTo>
                <a:cubicBezTo>
                  <a:pt x="3244774" y="179393"/>
                  <a:pt x="3231895" y="166599"/>
                  <a:pt x="3215920" y="166599"/>
                </a:cubicBezTo>
                <a:lnTo>
                  <a:pt x="3215920" y="166599"/>
                </a:lnTo>
                <a:close/>
                <a:moveTo>
                  <a:pt x="362384" y="559969"/>
                </a:moveTo>
                <a:cubicBezTo>
                  <a:pt x="364681" y="552799"/>
                  <a:pt x="365637" y="545411"/>
                  <a:pt x="365464" y="538116"/>
                </a:cubicBezTo>
                <a:cubicBezTo>
                  <a:pt x="365198" y="532834"/>
                  <a:pt x="364508" y="527559"/>
                  <a:pt x="362995" y="522277"/>
                </a:cubicBezTo>
                <a:cubicBezTo>
                  <a:pt x="358441" y="505878"/>
                  <a:pt x="347655" y="491227"/>
                  <a:pt x="331491" y="481991"/>
                </a:cubicBezTo>
                <a:lnTo>
                  <a:pt x="101606" y="350443"/>
                </a:lnTo>
                <a:cubicBezTo>
                  <a:pt x="69154" y="331931"/>
                  <a:pt x="27781" y="342938"/>
                  <a:pt x="9156" y="375053"/>
                </a:cubicBezTo>
                <a:cubicBezTo>
                  <a:pt x="-9649" y="407120"/>
                  <a:pt x="1443" y="448074"/>
                  <a:pt x="33895" y="466633"/>
                </a:cubicBezTo>
                <a:lnTo>
                  <a:pt x="162356" y="540261"/>
                </a:lnTo>
                <a:lnTo>
                  <a:pt x="33895" y="613686"/>
                </a:lnTo>
                <a:cubicBezTo>
                  <a:pt x="1443" y="632276"/>
                  <a:pt x="-9609" y="673238"/>
                  <a:pt x="9156" y="705437"/>
                </a:cubicBezTo>
                <a:cubicBezTo>
                  <a:pt x="27781" y="737466"/>
                  <a:pt x="69154" y="748419"/>
                  <a:pt x="101606" y="729908"/>
                </a:cubicBezTo>
                <a:lnTo>
                  <a:pt x="331491" y="598274"/>
                </a:lnTo>
                <a:cubicBezTo>
                  <a:pt x="347004" y="589426"/>
                  <a:pt x="357532" y="575552"/>
                  <a:pt x="362384" y="559969"/>
                </a:cubicBezTo>
                <a:lnTo>
                  <a:pt x="362384" y="559969"/>
                </a:lnTo>
                <a:close/>
                <a:moveTo>
                  <a:pt x="424772" y="683243"/>
                </a:moveTo>
                <a:cubicBezTo>
                  <a:pt x="411564" y="682125"/>
                  <a:pt x="397830" y="684875"/>
                  <a:pt x="385477" y="692006"/>
                </a:cubicBezTo>
                <a:lnTo>
                  <a:pt x="155419" y="823469"/>
                </a:lnTo>
                <a:cubicBezTo>
                  <a:pt x="123053" y="842019"/>
                  <a:pt x="112000" y="883191"/>
                  <a:pt x="130680" y="915313"/>
                </a:cubicBezTo>
                <a:cubicBezTo>
                  <a:pt x="149446" y="947349"/>
                  <a:pt x="190779" y="958380"/>
                  <a:pt x="223098" y="939744"/>
                </a:cubicBezTo>
                <a:lnTo>
                  <a:pt x="351990" y="866062"/>
                </a:lnTo>
                <a:lnTo>
                  <a:pt x="351990" y="1013294"/>
                </a:lnTo>
                <a:cubicBezTo>
                  <a:pt x="351990" y="1050388"/>
                  <a:pt x="382271" y="1080443"/>
                  <a:pt x="419747" y="1080443"/>
                </a:cubicBezTo>
                <a:cubicBezTo>
                  <a:pt x="457044" y="1080443"/>
                  <a:pt x="487419" y="1050388"/>
                  <a:pt x="487419" y="1013294"/>
                </a:cubicBezTo>
                <a:lnTo>
                  <a:pt x="487419" y="750089"/>
                </a:lnTo>
                <a:cubicBezTo>
                  <a:pt x="487419" y="714752"/>
                  <a:pt x="459780" y="685729"/>
                  <a:pt x="424772" y="683243"/>
                </a:cubicBezTo>
                <a:lnTo>
                  <a:pt x="424772" y="683243"/>
                </a:lnTo>
                <a:close/>
                <a:moveTo>
                  <a:pt x="660372" y="397192"/>
                </a:moveTo>
                <a:cubicBezTo>
                  <a:pt x="673541" y="398272"/>
                  <a:pt x="687235" y="395483"/>
                  <a:pt x="699589" y="388437"/>
                </a:cubicBezTo>
                <a:lnTo>
                  <a:pt x="929600" y="256850"/>
                </a:lnTo>
                <a:cubicBezTo>
                  <a:pt x="962013" y="238292"/>
                  <a:pt x="973010" y="197291"/>
                  <a:pt x="954378" y="165084"/>
                </a:cubicBezTo>
                <a:cubicBezTo>
                  <a:pt x="935706" y="133024"/>
                  <a:pt x="894333" y="122024"/>
                  <a:pt x="861967" y="140567"/>
                </a:cubicBezTo>
                <a:lnTo>
                  <a:pt x="733162" y="214335"/>
                </a:lnTo>
                <a:lnTo>
                  <a:pt x="733162" y="67056"/>
                </a:lnTo>
                <a:cubicBezTo>
                  <a:pt x="733162" y="30063"/>
                  <a:pt x="702881" y="0"/>
                  <a:pt x="665404" y="0"/>
                </a:cubicBezTo>
                <a:cubicBezTo>
                  <a:pt x="627927" y="0"/>
                  <a:pt x="597725" y="30063"/>
                  <a:pt x="597725" y="67056"/>
                </a:cubicBezTo>
                <a:lnTo>
                  <a:pt x="597725" y="330261"/>
                </a:lnTo>
                <a:cubicBezTo>
                  <a:pt x="597725" y="365560"/>
                  <a:pt x="625286" y="394629"/>
                  <a:pt x="660372" y="397192"/>
                </a:cubicBezTo>
                <a:lnTo>
                  <a:pt x="660372" y="397192"/>
                </a:lnTo>
                <a:close/>
                <a:moveTo>
                  <a:pt x="155419" y="256850"/>
                </a:moveTo>
                <a:lnTo>
                  <a:pt x="385477" y="388437"/>
                </a:lnTo>
                <a:cubicBezTo>
                  <a:pt x="397830" y="395483"/>
                  <a:pt x="411564" y="398272"/>
                  <a:pt x="424772" y="397192"/>
                </a:cubicBezTo>
                <a:cubicBezTo>
                  <a:pt x="459780" y="394629"/>
                  <a:pt x="487419" y="365560"/>
                  <a:pt x="487419" y="330261"/>
                </a:cubicBezTo>
                <a:lnTo>
                  <a:pt x="487419" y="67056"/>
                </a:lnTo>
                <a:cubicBezTo>
                  <a:pt x="487419" y="30063"/>
                  <a:pt x="457044" y="0"/>
                  <a:pt x="419747" y="0"/>
                </a:cubicBezTo>
                <a:cubicBezTo>
                  <a:pt x="382271" y="0"/>
                  <a:pt x="351990" y="30063"/>
                  <a:pt x="351990" y="67056"/>
                </a:cubicBezTo>
                <a:lnTo>
                  <a:pt x="351990" y="214335"/>
                </a:lnTo>
                <a:lnTo>
                  <a:pt x="223098" y="140567"/>
                </a:lnTo>
                <a:cubicBezTo>
                  <a:pt x="190779" y="122024"/>
                  <a:pt x="149446" y="133024"/>
                  <a:pt x="130680" y="165084"/>
                </a:cubicBezTo>
                <a:cubicBezTo>
                  <a:pt x="112000" y="197291"/>
                  <a:pt x="123053" y="238292"/>
                  <a:pt x="155419" y="256850"/>
                </a:cubicBezTo>
                <a:lnTo>
                  <a:pt x="155419" y="256850"/>
                </a:lnTo>
                <a:close/>
                <a:moveTo>
                  <a:pt x="587762" y="539709"/>
                </a:moveTo>
                <a:cubicBezTo>
                  <a:pt x="587762" y="535887"/>
                  <a:pt x="585426" y="530558"/>
                  <a:pt x="582698" y="527730"/>
                </a:cubicBezTo>
                <a:lnTo>
                  <a:pt x="555012" y="500417"/>
                </a:lnTo>
                <a:cubicBezTo>
                  <a:pt x="552284" y="497721"/>
                  <a:pt x="546907" y="495484"/>
                  <a:pt x="543042" y="495484"/>
                </a:cubicBezTo>
                <a:lnTo>
                  <a:pt x="541968" y="495484"/>
                </a:lnTo>
                <a:cubicBezTo>
                  <a:pt x="538112" y="495484"/>
                  <a:pt x="532742" y="497721"/>
                  <a:pt x="530054" y="500417"/>
                </a:cubicBezTo>
                <a:lnTo>
                  <a:pt x="502367" y="527730"/>
                </a:lnTo>
                <a:cubicBezTo>
                  <a:pt x="499592" y="530558"/>
                  <a:pt x="497468" y="535887"/>
                  <a:pt x="497468" y="539709"/>
                </a:cubicBezTo>
                <a:lnTo>
                  <a:pt x="497468" y="540781"/>
                </a:lnTo>
                <a:cubicBezTo>
                  <a:pt x="497468" y="544556"/>
                  <a:pt x="499592" y="549839"/>
                  <a:pt x="502367" y="552589"/>
                </a:cubicBezTo>
                <a:lnTo>
                  <a:pt x="530054" y="579980"/>
                </a:lnTo>
                <a:cubicBezTo>
                  <a:pt x="532781" y="582683"/>
                  <a:pt x="538112" y="584913"/>
                  <a:pt x="541968" y="584913"/>
                </a:cubicBezTo>
                <a:lnTo>
                  <a:pt x="543042" y="584913"/>
                </a:lnTo>
                <a:cubicBezTo>
                  <a:pt x="546907" y="584913"/>
                  <a:pt x="552284" y="582683"/>
                  <a:pt x="555012" y="579980"/>
                </a:cubicBezTo>
                <a:lnTo>
                  <a:pt x="582698" y="552589"/>
                </a:lnTo>
                <a:cubicBezTo>
                  <a:pt x="585426" y="549839"/>
                  <a:pt x="587762" y="544556"/>
                  <a:pt x="587762" y="540781"/>
                </a:cubicBezTo>
                <a:lnTo>
                  <a:pt x="587762" y="539709"/>
                </a:lnTo>
                <a:close/>
                <a:moveTo>
                  <a:pt x="664189" y="565981"/>
                </a:moveTo>
                <a:lnTo>
                  <a:pt x="568573" y="660622"/>
                </a:lnTo>
                <a:cubicBezTo>
                  <a:pt x="565837" y="663403"/>
                  <a:pt x="560554" y="665679"/>
                  <a:pt x="556572" y="665679"/>
                </a:cubicBezTo>
                <a:lnTo>
                  <a:pt x="549635" y="665679"/>
                </a:lnTo>
                <a:lnTo>
                  <a:pt x="535509" y="665679"/>
                </a:lnTo>
                <a:lnTo>
                  <a:pt x="528454" y="665679"/>
                </a:lnTo>
                <a:cubicBezTo>
                  <a:pt x="524590" y="665679"/>
                  <a:pt x="519220" y="663403"/>
                  <a:pt x="516446" y="660622"/>
                </a:cubicBezTo>
                <a:lnTo>
                  <a:pt x="420876" y="565981"/>
                </a:lnTo>
                <a:cubicBezTo>
                  <a:pt x="418140" y="563317"/>
                  <a:pt x="415930" y="557957"/>
                  <a:pt x="415930" y="554174"/>
                </a:cubicBezTo>
                <a:lnTo>
                  <a:pt x="415930" y="547174"/>
                </a:lnTo>
                <a:lnTo>
                  <a:pt x="415930" y="533176"/>
                </a:lnTo>
                <a:lnTo>
                  <a:pt x="415930" y="526270"/>
                </a:lnTo>
                <a:cubicBezTo>
                  <a:pt x="415930" y="522401"/>
                  <a:pt x="418140" y="517033"/>
                  <a:pt x="420876" y="514330"/>
                </a:cubicBezTo>
                <a:lnTo>
                  <a:pt x="516446" y="419697"/>
                </a:lnTo>
                <a:cubicBezTo>
                  <a:pt x="519220" y="416908"/>
                  <a:pt x="524590" y="414717"/>
                  <a:pt x="528454" y="414717"/>
                </a:cubicBezTo>
                <a:lnTo>
                  <a:pt x="535509" y="414717"/>
                </a:lnTo>
                <a:lnTo>
                  <a:pt x="549635" y="414717"/>
                </a:lnTo>
                <a:lnTo>
                  <a:pt x="556572" y="414717"/>
                </a:lnTo>
                <a:cubicBezTo>
                  <a:pt x="560468" y="414717"/>
                  <a:pt x="565837" y="416908"/>
                  <a:pt x="568573" y="419697"/>
                </a:cubicBezTo>
                <a:lnTo>
                  <a:pt x="664189" y="514330"/>
                </a:lnTo>
                <a:cubicBezTo>
                  <a:pt x="666917" y="517033"/>
                  <a:pt x="669128" y="522401"/>
                  <a:pt x="669128" y="526270"/>
                </a:cubicBezTo>
                <a:lnTo>
                  <a:pt x="669128" y="533176"/>
                </a:lnTo>
                <a:lnTo>
                  <a:pt x="669128" y="547174"/>
                </a:lnTo>
                <a:lnTo>
                  <a:pt x="669128" y="554174"/>
                </a:lnTo>
                <a:cubicBezTo>
                  <a:pt x="669128" y="557957"/>
                  <a:pt x="666917" y="563317"/>
                  <a:pt x="664189" y="565981"/>
                </a:cubicBezTo>
                <a:lnTo>
                  <a:pt x="664189" y="565981"/>
                </a:lnTo>
                <a:close/>
                <a:moveTo>
                  <a:pt x="929600" y="823469"/>
                </a:moveTo>
                <a:lnTo>
                  <a:pt x="699589" y="692006"/>
                </a:lnTo>
                <a:cubicBezTo>
                  <a:pt x="687235" y="684875"/>
                  <a:pt x="673541" y="682125"/>
                  <a:pt x="660372" y="683243"/>
                </a:cubicBezTo>
                <a:cubicBezTo>
                  <a:pt x="625286" y="685729"/>
                  <a:pt x="597725" y="714752"/>
                  <a:pt x="597725" y="750089"/>
                </a:cubicBezTo>
                <a:lnTo>
                  <a:pt x="597725" y="1013294"/>
                </a:lnTo>
                <a:cubicBezTo>
                  <a:pt x="597725" y="1050388"/>
                  <a:pt x="627927" y="1080443"/>
                  <a:pt x="665404" y="1080443"/>
                </a:cubicBezTo>
                <a:cubicBezTo>
                  <a:pt x="702881" y="1080443"/>
                  <a:pt x="733162" y="1050388"/>
                  <a:pt x="733162" y="1013294"/>
                </a:cubicBezTo>
                <a:lnTo>
                  <a:pt x="733162" y="866062"/>
                </a:lnTo>
                <a:lnTo>
                  <a:pt x="861967" y="939744"/>
                </a:lnTo>
                <a:cubicBezTo>
                  <a:pt x="894326" y="958380"/>
                  <a:pt x="935706" y="947349"/>
                  <a:pt x="954378" y="915313"/>
                </a:cubicBezTo>
                <a:cubicBezTo>
                  <a:pt x="973010" y="883191"/>
                  <a:pt x="962013" y="842019"/>
                  <a:pt x="929600" y="823469"/>
                </a:cubicBezTo>
                <a:lnTo>
                  <a:pt x="929600" y="823469"/>
                </a:lnTo>
                <a:close/>
                <a:moveTo>
                  <a:pt x="1051217" y="466633"/>
                </a:moveTo>
                <a:lnTo>
                  <a:pt x="922749" y="540261"/>
                </a:lnTo>
                <a:lnTo>
                  <a:pt x="1051217" y="613686"/>
                </a:lnTo>
                <a:cubicBezTo>
                  <a:pt x="1083661" y="632276"/>
                  <a:pt x="1094753" y="673238"/>
                  <a:pt x="1075995" y="705437"/>
                </a:cubicBezTo>
                <a:cubicBezTo>
                  <a:pt x="1057276" y="737466"/>
                  <a:pt x="1015865" y="748419"/>
                  <a:pt x="983538" y="729908"/>
                </a:cubicBezTo>
                <a:lnTo>
                  <a:pt x="753480" y="598274"/>
                </a:lnTo>
                <a:cubicBezTo>
                  <a:pt x="738140" y="589426"/>
                  <a:pt x="727487" y="575552"/>
                  <a:pt x="722760" y="559969"/>
                </a:cubicBezTo>
                <a:cubicBezTo>
                  <a:pt x="720510" y="552799"/>
                  <a:pt x="719468" y="545411"/>
                  <a:pt x="719726" y="538116"/>
                </a:cubicBezTo>
                <a:cubicBezTo>
                  <a:pt x="719860" y="532834"/>
                  <a:pt x="720636" y="527559"/>
                  <a:pt x="722109" y="522277"/>
                </a:cubicBezTo>
                <a:cubicBezTo>
                  <a:pt x="726711" y="505878"/>
                  <a:pt x="737497" y="491235"/>
                  <a:pt x="753480" y="481991"/>
                </a:cubicBezTo>
                <a:lnTo>
                  <a:pt x="983538" y="350443"/>
                </a:lnTo>
                <a:cubicBezTo>
                  <a:pt x="1015865" y="331931"/>
                  <a:pt x="1057276" y="342938"/>
                  <a:pt x="1075995" y="375053"/>
                </a:cubicBezTo>
                <a:cubicBezTo>
                  <a:pt x="1094753" y="407120"/>
                  <a:pt x="1083661" y="448074"/>
                  <a:pt x="1051217" y="466633"/>
                </a:cubicBezTo>
                <a:lnTo>
                  <a:pt x="1051217" y="466633"/>
                </a:lnTo>
                <a:close/>
                <a:moveTo>
                  <a:pt x="4781896" y="335318"/>
                </a:moveTo>
                <a:cubicBezTo>
                  <a:pt x="4781896" y="372225"/>
                  <a:pt x="4756968" y="403026"/>
                  <a:pt x="4715329" y="403026"/>
                </a:cubicBezTo>
                <a:cubicBezTo>
                  <a:pt x="4673972" y="403026"/>
                  <a:pt x="4649343" y="371930"/>
                  <a:pt x="4649343" y="335318"/>
                </a:cubicBezTo>
                <a:cubicBezTo>
                  <a:pt x="4649343" y="298411"/>
                  <a:pt x="4673972" y="267602"/>
                  <a:pt x="4715329" y="267602"/>
                </a:cubicBezTo>
                <a:cubicBezTo>
                  <a:pt x="4756968" y="267602"/>
                  <a:pt x="4781896" y="298411"/>
                  <a:pt x="4781896" y="335318"/>
                </a:cubicBezTo>
                <a:lnTo>
                  <a:pt x="4781896" y="335318"/>
                </a:lnTo>
                <a:close/>
                <a:moveTo>
                  <a:pt x="4768695" y="335318"/>
                </a:moveTo>
                <a:cubicBezTo>
                  <a:pt x="4768695" y="303934"/>
                  <a:pt x="4747585" y="280093"/>
                  <a:pt x="4715329" y="280093"/>
                </a:cubicBezTo>
                <a:cubicBezTo>
                  <a:pt x="4683653" y="280093"/>
                  <a:pt x="4662536" y="302761"/>
                  <a:pt x="4662536" y="335318"/>
                </a:cubicBezTo>
                <a:cubicBezTo>
                  <a:pt x="4662536" y="366406"/>
                  <a:pt x="4683653" y="390527"/>
                  <a:pt x="4715329" y="390527"/>
                </a:cubicBezTo>
                <a:cubicBezTo>
                  <a:pt x="4747585" y="390527"/>
                  <a:pt x="4768695" y="366702"/>
                  <a:pt x="4768695" y="335318"/>
                </a:cubicBezTo>
                <a:lnTo>
                  <a:pt x="4768695" y="335318"/>
                </a:lnTo>
                <a:close/>
                <a:moveTo>
                  <a:pt x="4689219" y="304796"/>
                </a:moveTo>
                <a:lnTo>
                  <a:pt x="4717665" y="304796"/>
                </a:lnTo>
                <a:cubicBezTo>
                  <a:pt x="4733210" y="304796"/>
                  <a:pt x="4743470" y="313225"/>
                  <a:pt x="4743470" y="326299"/>
                </a:cubicBezTo>
                <a:cubicBezTo>
                  <a:pt x="4743470" y="334440"/>
                  <a:pt x="4739371" y="340538"/>
                  <a:pt x="4733210" y="344321"/>
                </a:cubicBezTo>
                <a:lnTo>
                  <a:pt x="4744356" y="360301"/>
                </a:lnTo>
                <a:lnTo>
                  <a:pt x="4744356" y="363501"/>
                </a:lnTo>
                <a:lnTo>
                  <a:pt x="4728224" y="363501"/>
                </a:lnTo>
                <a:lnTo>
                  <a:pt x="4717375" y="348097"/>
                </a:lnTo>
                <a:lnTo>
                  <a:pt x="4704771" y="348097"/>
                </a:lnTo>
                <a:lnTo>
                  <a:pt x="4704771" y="363501"/>
                </a:lnTo>
                <a:lnTo>
                  <a:pt x="4689219" y="363501"/>
                </a:lnTo>
                <a:lnTo>
                  <a:pt x="4689219" y="304796"/>
                </a:lnTo>
                <a:close/>
                <a:moveTo>
                  <a:pt x="4717375" y="319043"/>
                </a:moveTo>
                <a:lnTo>
                  <a:pt x="4704771" y="319043"/>
                </a:lnTo>
                <a:lnTo>
                  <a:pt x="4704771" y="334440"/>
                </a:lnTo>
                <a:lnTo>
                  <a:pt x="4717375" y="334440"/>
                </a:lnTo>
                <a:cubicBezTo>
                  <a:pt x="4723239" y="334440"/>
                  <a:pt x="4727056" y="331822"/>
                  <a:pt x="4727056" y="326889"/>
                </a:cubicBezTo>
                <a:cubicBezTo>
                  <a:pt x="4727056" y="321653"/>
                  <a:pt x="4723529" y="319043"/>
                  <a:pt x="4717375" y="319043"/>
                </a:cubicBezTo>
                <a:lnTo>
                  <a:pt x="4717375" y="319043"/>
                </a:ln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endParaRPr 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17130" y="0"/>
            <a:ext cx="181856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3">
            <a:extLst>
              <a:ext uri="{FF2B5EF4-FFF2-40B4-BE49-F238E27FC236}">
                <a16:creationId xmlns:a16="http://schemas.microsoft.com/office/drawing/2014/main" id="{B0FA9B96-6D46-40B7-8B55-D8C0707D478E}"/>
              </a:ext>
            </a:extLst>
          </p:cNvPr>
          <p:cNvSpPr/>
          <p:nvPr userDrawn="1"/>
        </p:nvSpPr>
        <p:spPr>
          <a:xfrm>
            <a:off x="904608" y="1635646"/>
            <a:ext cx="1359135" cy="13907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7FFD46F-6D1D-41FC-A245-4440F6000868}"/>
              </a:ext>
            </a:extLst>
          </p:cNvPr>
          <p:cNvPicPr>
            <a:picLocks noChangeAspect="1"/>
          </p:cNvPicPr>
          <p:nvPr userDrawn="1"/>
        </p:nvPicPr>
        <p:blipFill>
          <a:blip r:embed="rId2"/>
          <a:stretch>
            <a:fillRect/>
          </a:stretch>
        </p:blipFill>
        <p:spPr>
          <a:xfrm>
            <a:off x="1071797" y="1735034"/>
            <a:ext cx="1191946" cy="1191946"/>
          </a:xfrm>
          <a:prstGeom prst="rect">
            <a:avLst/>
          </a:prstGeom>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rgbClr val="32AEB8"/>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spcBef>
                <a:spcPct val="0"/>
              </a:spcBef>
            </a:pPr>
            <a:r>
              <a:rPr lang="en-US" sz="2000" b="1" spc="-5" dirty="0">
                <a:latin typeface="Lucida Sans" panose="020B0602030504020204" pitchFamily="34" charset="0"/>
                <a:ea typeface="+mj-ea"/>
                <a:cs typeface="+mj-cs"/>
              </a:rPr>
              <a:t>Snowflake Stream</a:t>
            </a:r>
          </a:p>
        </p:txBody>
      </p:sp>
      <p:sp>
        <p:nvSpPr>
          <p:cNvPr id="6" name="Text Placeholder 5">
            <a:extLst>
              <a:ext uri="{FF2B5EF4-FFF2-40B4-BE49-F238E27FC236}">
                <a16:creationId xmlns:a16="http://schemas.microsoft.com/office/drawing/2014/main" id="{0ECBA206-53DE-4E2F-9344-49425F363847}"/>
              </a:ext>
            </a:extLst>
          </p:cNvPr>
          <p:cNvSpPr>
            <a:spLocks noGrp="1"/>
          </p:cNvSpPr>
          <p:nvPr>
            <p:ph type="body" sz="quarter" idx="11"/>
          </p:nvPr>
        </p:nvSpPr>
        <p:spPr/>
        <p:txBody>
          <a:bodyPr/>
          <a:lstStyle/>
          <a:p>
            <a:r>
              <a:rPr lang="en-US" dirty="0"/>
              <a:t>Stream - Into</a:t>
            </a:r>
          </a:p>
        </p:txBody>
      </p:sp>
      <p:sp>
        <p:nvSpPr>
          <p:cNvPr id="7" name="object 4">
            <a:extLst>
              <a:ext uri="{FF2B5EF4-FFF2-40B4-BE49-F238E27FC236}">
                <a16:creationId xmlns:a16="http://schemas.microsoft.com/office/drawing/2014/main" id="{D5DB4B26-6A16-4778-B6BF-886B8548DF55}"/>
              </a:ext>
            </a:extLst>
          </p:cNvPr>
          <p:cNvSpPr txBox="1"/>
          <p:nvPr/>
        </p:nvSpPr>
        <p:spPr>
          <a:xfrm>
            <a:off x="467544" y="987574"/>
            <a:ext cx="8479155" cy="3084627"/>
          </a:xfrm>
          <a:prstGeom prst="rect">
            <a:avLst/>
          </a:prstGeom>
        </p:spPr>
        <p:txBody>
          <a:bodyPr vert="horz" wrap="square" lIns="0" tIns="56515" rIns="0" bIns="0" rtlCol="0">
            <a:spAutoFit/>
          </a:bodyPr>
          <a:lstStyle/>
          <a:p>
            <a:pPr marL="12065">
              <a:lnSpc>
                <a:spcPct val="150000"/>
              </a:lnSpc>
              <a:spcBef>
                <a:spcPts val="445"/>
              </a:spcBef>
              <a:buSzPct val="128571"/>
              <a:tabLst>
                <a:tab pos="299085" algn="l"/>
                <a:tab pos="299720" algn="l"/>
              </a:tabLst>
            </a:pPr>
            <a:r>
              <a:rPr lang="en-US" sz="1400" b="1" dirty="0">
                <a:solidFill>
                  <a:srgbClr val="32AEB8"/>
                </a:solidFill>
                <a:latin typeface="Arial"/>
                <a:cs typeface="Arial"/>
              </a:rPr>
              <a:t>What is Stream ?</a:t>
            </a:r>
          </a:p>
          <a:p>
            <a:pPr marL="12065">
              <a:lnSpc>
                <a:spcPct val="150000"/>
              </a:lnSpc>
              <a:spcBef>
                <a:spcPts val="445"/>
              </a:spcBef>
              <a:buSzPct val="128571"/>
              <a:tabLst>
                <a:tab pos="299085" algn="l"/>
                <a:tab pos="299720" algn="l"/>
              </a:tabLst>
            </a:pPr>
            <a:r>
              <a:rPr lang="en-US" sz="1400" b="0" i="0" dirty="0">
                <a:effectLst/>
                <a:latin typeface="Source Serif Pro"/>
              </a:rPr>
              <a:t>A stream object records data manipulation language (DML) changes made to tables, including inserts, updates, and  deletes, as well as metadata about each change, so that actions can be taken using the changed data. This process is referred to as </a:t>
            </a:r>
            <a:r>
              <a:rPr lang="en-US" sz="1400" b="1" i="0" dirty="0">
                <a:effectLst/>
                <a:latin typeface="Source Serif Pro"/>
              </a:rPr>
              <a:t>change data capture (CDC)</a:t>
            </a:r>
            <a:r>
              <a:rPr lang="en-US" sz="1400" b="0" i="0" dirty="0">
                <a:effectLst/>
                <a:latin typeface="Source Serif Pro"/>
              </a:rPr>
              <a:t>. </a:t>
            </a:r>
          </a:p>
          <a:p>
            <a:pPr marL="12065">
              <a:lnSpc>
                <a:spcPct val="150000"/>
              </a:lnSpc>
              <a:spcBef>
                <a:spcPts val="445"/>
              </a:spcBef>
              <a:buSzPct val="128571"/>
              <a:tabLst>
                <a:tab pos="299085" algn="l"/>
                <a:tab pos="299720" algn="l"/>
              </a:tabLst>
            </a:pPr>
            <a:r>
              <a:rPr lang="en-US" sz="1400" b="0" i="0" dirty="0">
                <a:effectLst/>
                <a:latin typeface="Source Serif Pro"/>
              </a:rPr>
              <a:t>An individual table stream tracks the changes made to rows in a source table. A table stream (also referred to as simply a “stream”) makes a “change table” available of what changed, at the row level, between two transactional points of time in a table. This allows querying and consuming a sequence of change records in a transactional fashion.</a:t>
            </a:r>
          </a:p>
          <a:p>
            <a:pPr marL="12065">
              <a:lnSpc>
                <a:spcPct val="150000"/>
              </a:lnSpc>
              <a:spcBef>
                <a:spcPts val="445"/>
              </a:spcBef>
              <a:buSzPct val="128571"/>
              <a:tabLst>
                <a:tab pos="299085" algn="l"/>
                <a:tab pos="299720" algn="l"/>
              </a:tabLst>
            </a:pPr>
            <a:r>
              <a:rPr lang="en-US" sz="1400" b="0" i="0" dirty="0">
                <a:effectLst/>
                <a:latin typeface="Source Serif Pro"/>
              </a:rPr>
              <a:t>When created, a table stream logically takes an initial snapshot of every row in the source table by initializing a point in time (offset) as the current transactional version of the table</a:t>
            </a:r>
            <a:endParaRPr lang="en-US" sz="1400" b="1" dirty="0">
              <a:solidFill>
                <a:srgbClr val="32AEB8"/>
              </a:solidFill>
              <a:latin typeface="Arial"/>
              <a:cs typeface="Arial"/>
            </a:endParaRPr>
          </a:p>
        </p:txBody>
      </p:sp>
    </p:spTree>
    <p:extLst>
      <p:ext uri="{BB962C8B-B14F-4D97-AF65-F5344CB8AC3E}">
        <p14:creationId xmlns:p14="http://schemas.microsoft.com/office/powerpoint/2010/main" val="1790281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spcBef>
                <a:spcPct val="0"/>
              </a:spcBef>
            </a:pPr>
            <a:r>
              <a:rPr lang="en-US" sz="2000" b="1" spc="-5" dirty="0">
                <a:latin typeface="Lucida Sans" panose="020B0602030504020204" pitchFamily="34" charset="0"/>
                <a:ea typeface="+mj-ea"/>
                <a:cs typeface="+mj-cs"/>
              </a:rPr>
              <a:t>Snowflake Stream</a:t>
            </a:r>
          </a:p>
        </p:txBody>
      </p:sp>
      <p:sp>
        <p:nvSpPr>
          <p:cNvPr id="6" name="Text Placeholder 5">
            <a:extLst>
              <a:ext uri="{FF2B5EF4-FFF2-40B4-BE49-F238E27FC236}">
                <a16:creationId xmlns:a16="http://schemas.microsoft.com/office/drawing/2014/main" id="{0ECBA206-53DE-4E2F-9344-49425F363847}"/>
              </a:ext>
            </a:extLst>
          </p:cNvPr>
          <p:cNvSpPr>
            <a:spLocks noGrp="1"/>
          </p:cNvSpPr>
          <p:nvPr>
            <p:ph type="body" sz="quarter" idx="11"/>
          </p:nvPr>
        </p:nvSpPr>
        <p:spPr/>
        <p:txBody>
          <a:bodyPr/>
          <a:lstStyle/>
          <a:p>
            <a:r>
              <a:rPr lang="en-US" dirty="0"/>
              <a:t>Stream - Into</a:t>
            </a:r>
          </a:p>
        </p:txBody>
      </p:sp>
      <p:sp>
        <p:nvSpPr>
          <p:cNvPr id="7" name="object 4">
            <a:extLst>
              <a:ext uri="{FF2B5EF4-FFF2-40B4-BE49-F238E27FC236}">
                <a16:creationId xmlns:a16="http://schemas.microsoft.com/office/drawing/2014/main" id="{D5DB4B26-6A16-4778-B6BF-886B8548DF55}"/>
              </a:ext>
            </a:extLst>
          </p:cNvPr>
          <p:cNvSpPr txBox="1"/>
          <p:nvPr/>
        </p:nvSpPr>
        <p:spPr>
          <a:xfrm>
            <a:off x="287524" y="1059582"/>
            <a:ext cx="8568952" cy="3895105"/>
          </a:xfrm>
          <a:prstGeom prst="rect">
            <a:avLst/>
          </a:prstGeom>
        </p:spPr>
        <p:txBody>
          <a:bodyPr vert="horz" wrap="square" lIns="0" tIns="56515" rIns="0" bIns="0" rtlCol="0">
            <a:spAutoFit/>
          </a:bodyPr>
          <a:lstStyle/>
          <a:p>
            <a:pPr algn="l" fontAlgn="base">
              <a:lnSpc>
                <a:spcPct val="150000"/>
              </a:lnSpc>
            </a:pPr>
            <a:r>
              <a:rPr lang="en-US" sz="1400" b="1" i="0" dirty="0">
                <a:effectLst/>
                <a:latin typeface="Source Serif Pro"/>
              </a:rPr>
              <a:t>An insert operation </a:t>
            </a:r>
            <a:r>
              <a:rPr lang="en-US" sz="1400" b="0" i="0" dirty="0">
                <a:effectLst/>
                <a:latin typeface="Source Serif Pro"/>
              </a:rPr>
              <a:t>generates a single row in the stream. Based on the METADATA$ACTION and METADATA$ISUPDATE column values, you can see a record was inserted and no update took place.</a:t>
            </a:r>
          </a:p>
          <a:p>
            <a:pPr algn="l" fontAlgn="base">
              <a:lnSpc>
                <a:spcPct val="150000"/>
              </a:lnSpc>
            </a:pPr>
            <a:r>
              <a:rPr lang="en-US" sz="1400" b="1" i="0" dirty="0">
                <a:effectLst/>
                <a:latin typeface="Source Serif Pro"/>
              </a:rPr>
              <a:t>An update operation</a:t>
            </a:r>
            <a:r>
              <a:rPr lang="en-US" sz="1400" b="0" i="0" dirty="0">
                <a:effectLst/>
                <a:latin typeface="Source Serif Pro"/>
              </a:rPr>
              <a:t> generates </a:t>
            </a:r>
            <a:r>
              <a:rPr lang="en-US" sz="1400" b="1" i="0" dirty="0">
                <a:effectLst/>
                <a:latin typeface="Source Serif Pro"/>
              </a:rPr>
              <a:t>two rows </a:t>
            </a:r>
            <a:r>
              <a:rPr lang="en-US" sz="1400" b="0" i="0" dirty="0">
                <a:effectLst/>
                <a:latin typeface="Source Serif Pro"/>
              </a:rPr>
              <a:t>in the stream: the METADATA$ACTION column shows two entries (INSERT    and DELETE), and the two entries in the METADATA$ISUPDATE column are both TRUE. Notice the entry in the METADATA$ROW_ID column is the same for both rows.</a:t>
            </a:r>
          </a:p>
          <a:p>
            <a:pPr algn="l" fontAlgn="base">
              <a:lnSpc>
                <a:spcPct val="150000"/>
              </a:lnSpc>
            </a:pPr>
            <a:r>
              <a:rPr lang="en-US" sz="1400" b="0" i="0" dirty="0">
                <a:effectLst/>
                <a:latin typeface="Source Serif Pro"/>
              </a:rPr>
              <a:t>You need to concern yourself with only one of those records, so let’s use the one where the METADATA$ACTION entry is INSERT and the METADATA$ISUPDATE entry is TRUE.</a:t>
            </a:r>
          </a:p>
          <a:p>
            <a:pPr algn="l" fontAlgn="base">
              <a:lnSpc>
                <a:spcPct val="150000"/>
              </a:lnSpc>
            </a:pPr>
            <a:r>
              <a:rPr lang="en-US" sz="1400" b="1" i="0" dirty="0">
                <a:effectLst/>
                <a:latin typeface="Source Serif Pro"/>
              </a:rPr>
              <a:t>A delete operation</a:t>
            </a:r>
            <a:r>
              <a:rPr lang="en-US" sz="1400" b="0" i="0" dirty="0">
                <a:effectLst/>
                <a:latin typeface="Source Serif Pro"/>
              </a:rPr>
              <a:t> generates a single row in the stream. The entry in the METADATA$ACTION column is DELETE, similar to what you saw with the INSERT statement above, but the entry in the METADATA$ISUPDATE column is FALSE. So you know the record was deleted, not updated.</a:t>
            </a:r>
          </a:p>
          <a:p>
            <a:pPr>
              <a:lnSpc>
                <a:spcPct val="150000"/>
              </a:lnSpc>
            </a:pPr>
            <a:br>
              <a:rPr lang="en-US" sz="1400" dirty="0"/>
            </a:br>
            <a:endParaRPr lang="en-US" sz="1400" b="1" dirty="0">
              <a:solidFill>
                <a:srgbClr val="32AEB8"/>
              </a:solidFill>
              <a:latin typeface="Arial"/>
              <a:cs typeface="Arial"/>
            </a:endParaRPr>
          </a:p>
        </p:txBody>
      </p:sp>
    </p:spTree>
    <p:extLst>
      <p:ext uri="{BB962C8B-B14F-4D97-AF65-F5344CB8AC3E}">
        <p14:creationId xmlns:p14="http://schemas.microsoft.com/office/powerpoint/2010/main" val="290503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spcBef>
                <a:spcPct val="0"/>
              </a:spcBef>
            </a:pPr>
            <a:r>
              <a:rPr lang="en-US" sz="2000" b="1" spc="-5" dirty="0">
                <a:latin typeface="Lucida Sans" panose="020B0602030504020204" pitchFamily="34" charset="0"/>
                <a:ea typeface="+mj-ea"/>
                <a:cs typeface="+mj-cs"/>
              </a:rPr>
              <a:t>Snowflake Stream</a:t>
            </a:r>
          </a:p>
        </p:txBody>
      </p:sp>
      <p:sp>
        <p:nvSpPr>
          <p:cNvPr id="6" name="Text Placeholder 5">
            <a:extLst>
              <a:ext uri="{FF2B5EF4-FFF2-40B4-BE49-F238E27FC236}">
                <a16:creationId xmlns:a16="http://schemas.microsoft.com/office/drawing/2014/main" id="{0ECBA206-53DE-4E2F-9344-49425F363847}"/>
              </a:ext>
            </a:extLst>
          </p:cNvPr>
          <p:cNvSpPr>
            <a:spLocks noGrp="1"/>
          </p:cNvSpPr>
          <p:nvPr>
            <p:ph type="body" sz="quarter" idx="11"/>
          </p:nvPr>
        </p:nvSpPr>
        <p:spPr/>
        <p:txBody>
          <a:bodyPr/>
          <a:lstStyle/>
          <a:p>
            <a:r>
              <a:rPr lang="en-US" dirty="0"/>
              <a:t>Stream - Into</a:t>
            </a:r>
          </a:p>
        </p:txBody>
      </p:sp>
      <p:pic>
        <p:nvPicPr>
          <p:cNvPr id="4" name="Picture 3">
            <a:extLst>
              <a:ext uri="{FF2B5EF4-FFF2-40B4-BE49-F238E27FC236}">
                <a16:creationId xmlns:a16="http://schemas.microsoft.com/office/drawing/2014/main" id="{CAF80889-7E0F-438D-9941-DAE2F17B3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534"/>
            <a:ext cx="9144000" cy="4256323"/>
          </a:xfrm>
          <a:prstGeom prst="rect">
            <a:avLst/>
          </a:prstGeom>
        </p:spPr>
      </p:pic>
    </p:spTree>
    <p:extLst>
      <p:ext uri="{BB962C8B-B14F-4D97-AF65-F5344CB8AC3E}">
        <p14:creationId xmlns:p14="http://schemas.microsoft.com/office/powerpoint/2010/main" val="294956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spcBef>
                <a:spcPct val="0"/>
              </a:spcBef>
            </a:pPr>
            <a:r>
              <a:rPr lang="en-US" sz="2000" b="1" spc="-5" dirty="0">
                <a:latin typeface="Lucida Sans" panose="020B0602030504020204" pitchFamily="34" charset="0"/>
                <a:ea typeface="+mj-ea"/>
                <a:cs typeface="+mj-cs"/>
              </a:rPr>
              <a:t>Snowflake Stream</a:t>
            </a:r>
          </a:p>
        </p:txBody>
      </p:sp>
      <p:sp>
        <p:nvSpPr>
          <p:cNvPr id="6" name="Text Placeholder 5">
            <a:extLst>
              <a:ext uri="{FF2B5EF4-FFF2-40B4-BE49-F238E27FC236}">
                <a16:creationId xmlns:a16="http://schemas.microsoft.com/office/drawing/2014/main" id="{0ECBA206-53DE-4E2F-9344-49425F363847}"/>
              </a:ext>
            </a:extLst>
          </p:cNvPr>
          <p:cNvSpPr>
            <a:spLocks noGrp="1"/>
          </p:cNvSpPr>
          <p:nvPr>
            <p:ph type="body" sz="quarter" idx="11"/>
          </p:nvPr>
        </p:nvSpPr>
        <p:spPr/>
        <p:txBody>
          <a:bodyPr/>
          <a:lstStyle/>
          <a:p>
            <a:r>
              <a:rPr lang="en-US" dirty="0"/>
              <a:t>Stream - Into</a:t>
            </a:r>
          </a:p>
        </p:txBody>
      </p:sp>
      <p:sp>
        <p:nvSpPr>
          <p:cNvPr id="3" name="Rectangle: Rounded Corners 2">
            <a:extLst>
              <a:ext uri="{FF2B5EF4-FFF2-40B4-BE49-F238E27FC236}">
                <a16:creationId xmlns:a16="http://schemas.microsoft.com/office/drawing/2014/main" id="{C502240D-47A5-46E2-817D-70E3364951CB}"/>
              </a:ext>
            </a:extLst>
          </p:cNvPr>
          <p:cNvSpPr/>
          <p:nvPr/>
        </p:nvSpPr>
        <p:spPr>
          <a:xfrm>
            <a:off x="179512" y="2130204"/>
            <a:ext cx="1728192" cy="864096"/>
          </a:xfrm>
          <a:prstGeom prst="round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 Object</a:t>
            </a:r>
          </a:p>
        </p:txBody>
      </p:sp>
      <p:graphicFrame>
        <p:nvGraphicFramePr>
          <p:cNvPr id="4" name="Table 4">
            <a:extLst>
              <a:ext uri="{FF2B5EF4-FFF2-40B4-BE49-F238E27FC236}">
                <a16:creationId xmlns:a16="http://schemas.microsoft.com/office/drawing/2014/main" id="{B9BA3BCB-17A9-4777-AD2E-29A879401F8C}"/>
              </a:ext>
            </a:extLst>
          </p:cNvPr>
          <p:cNvGraphicFramePr>
            <a:graphicFrameLocks noGrp="1"/>
          </p:cNvGraphicFramePr>
          <p:nvPr>
            <p:extLst>
              <p:ext uri="{D42A27DB-BD31-4B8C-83A1-F6EECF244321}">
                <p14:modId xmlns:p14="http://schemas.microsoft.com/office/powerpoint/2010/main" val="3226131473"/>
              </p:ext>
            </p:extLst>
          </p:nvPr>
        </p:nvGraphicFramePr>
        <p:xfrm>
          <a:off x="2555776" y="1635646"/>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23847824"/>
                    </a:ext>
                  </a:extLst>
                </a:gridCol>
                <a:gridCol w="2032000">
                  <a:extLst>
                    <a:ext uri="{9D8B030D-6E8A-4147-A177-3AD203B41FA5}">
                      <a16:colId xmlns:a16="http://schemas.microsoft.com/office/drawing/2014/main" val="1763907208"/>
                    </a:ext>
                  </a:extLst>
                </a:gridCol>
                <a:gridCol w="2032000">
                  <a:extLst>
                    <a:ext uri="{9D8B030D-6E8A-4147-A177-3AD203B41FA5}">
                      <a16:colId xmlns:a16="http://schemas.microsoft.com/office/drawing/2014/main" val="636295861"/>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3925253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60501868"/>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0304993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32322169"/>
                  </a:ext>
                </a:extLst>
              </a:tr>
              <a:tr h="370840">
                <a:tc>
                  <a:txBody>
                    <a:bodyPr/>
                    <a:lstStyle/>
                    <a:p>
                      <a:r>
                        <a:rPr lang="en-US" dirty="0"/>
                        <a:t> John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22490821"/>
                  </a:ext>
                </a:extLst>
              </a:tr>
              <a:tr h="370840">
                <a:tc>
                  <a:txBody>
                    <a:bodyPr/>
                    <a:lstStyle/>
                    <a:p>
                      <a:r>
                        <a:rPr lang="en-US" dirty="0"/>
                        <a:t> John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19650831"/>
                  </a:ext>
                </a:extLst>
              </a:tr>
              <a:tr h="370840">
                <a:tc>
                  <a:txBody>
                    <a:bodyPr/>
                    <a:lstStyle/>
                    <a:p>
                      <a:r>
                        <a:rPr lang="en-US" dirty="0"/>
                        <a:t> Roy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56168110"/>
                  </a:ext>
                </a:extLst>
              </a:tr>
              <a:tr h="370840">
                <a:tc>
                  <a:txBody>
                    <a:bodyPr/>
                    <a:lstStyle/>
                    <a:p>
                      <a:r>
                        <a:rPr lang="en-US" dirty="0"/>
                        <a:t> Roy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54670594"/>
                  </a:ext>
                </a:extLst>
              </a:tr>
            </a:tbl>
          </a:graphicData>
        </a:graphic>
      </p:graphicFrame>
      <p:sp>
        <p:nvSpPr>
          <p:cNvPr id="5" name="Right Brace 4">
            <a:extLst>
              <a:ext uri="{FF2B5EF4-FFF2-40B4-BE49-F238E27FC236}">
                <a16:creationId xmlns:a16="http://schemas.microsoft.com/office/drawing/2014/main" id="{48C80442-71C3-4FD0-9E01-2456E4FB3DD0}"/>
              </a:ext>
            </a:extLst>
          </p:cNvPr>
          <p:cNvSpPr/>
          <p:nvPr/>
        </p:nvSpPr>
        <p:spPr>
          <a:xfrm>
            <a:off x="2081696" y="4068826"/>
            <a:ext cx="504056"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8" name="Rectangle 7">
            <a:extLst>
              <a:ext uri="{FF2B5EF4-FFF2-40B4-BE49-F238E27FC236}">
                <a16:creationId xmlns:a16="http://schemas.microsoft.com/office/drawing/2014/main" id="{50C4F9F2-7870-4EFE-AD15-FBB2E8DF12AC}"/>
              </a:ext>
            </a:extLst>
          </p:cNvPr>
          <p:cNvSpPr/>
          <p:nvPr/>
        </p:nvSpPr>
        <p:spPr>
          <a:xfrm>
            <a:off x="136326" y="4107744"/>
            <a:ext cx="194421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1 (Time)  9:30 	</a:t>
            </a:r>
          </a:p>
        </p:txBody>
      </p:sp>
      <p:sp>
        <p:nvSpPr>
          <p:cNvPr id="9" name="Rectangle 8">
            <a:extLst>
              <a:ext uri="{FF2B5EF4-FFF2-40B4-BE49-F238E27FC236}">
                <a16:creationId xmlns:a16="http://schemas.microsoft.com/office/drawing/2014/main" id="{333FB467-807A-4578-9037-1AF559F7BE7B}"/>
              </a:ext>
            </a:extLst>
          </p:cNvPr>
          <p:cNvSpPr/>
          <p:nvPr/>
        </p:nvSpPr>
        <p:spPr>
          <a:xfrm>
            <a:off x="136326" y="3464285"/>
            <a:ext cx="194421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2 (Time)  9:50 	</a:t>
            </a:r>
          </a:p>
        </p:txBody>
      </p:sp>
      <p:sp>
        <p:nvSpPr>
          <p:cNvPr id="10" name="Right Brace 9">
            <a:extLst>
              <a:ext uri="{FF2B5EF4-FFF2-40B4-BE49-F238E27FC236}">
                <a16:creationId xmlns:a16="http://schemas.microsoft.com/office/drawing/2014/main" id="{49771F7A-FB5E-43C9-9505-F730AF7F9D13}"/>
              </a:ext>
            </a:extLst>
          </p:cNvPr>
          <p:cNvSpPr/>
          <p:nvPr/>
        </p:nvSpPr>
        <p:spPr>
          <a:xfrm>
            <a:off x="2179224" y="2994300"/>
            <a:ext cx="504056" cy="971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277334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spcBef>
                <a:spcPct val="0"/>
              </a:spcBef>
            </a:pPr>
            <a:r>
              <a:rPr lang="en-US" sz="2000" b="1" spc="-5" dirty="0">
                <a:latin typeface="Lucida Sans" panose="020B0602030504020204" pitchFamily="34" charset="0"/>
                <a:ea typeface="+mj-ea"/>
                <a:cs typeface="+mj-cs"/>
              </a:rPr>
              <a:t>Snowflake Stream</a:t>
            </a:r>
          </a:p>
        </p:txBody>
      </p:sp>
      <p:sp>
        <p:nvSpPr>
          <p:cNvPr id="6" name="Text Placeholder 5">
            <a:extLst>
              <a:ext uri="{FF2B5EF4-FFF2-40B4-BE49-F238E27FC236}">
                <a16:creationId xmlns:a16="http://schemas.microsoft.com/office/drawing/2014/main" id="{0ECBA206-53DE-4E2F-9344-49425F363847}"/>
              </a:ext>
            </a:extLst>
          </p:cNvPr>
          <p:cNvSpPr>
            <a:spLocks noGrp="1"/>
          </p:cNvSpPr>
          <p:nvPr>
            <p:ph type="body" sz="quarter" idx="11"/>
          </p:nvPr>
        </p:nvSpPr>
        <p:spPr/>
        <p:txBody>
          <a:bodyPr/>
          <a:lstStyle/>
          <a:p>
            <a:r>
              <a:rPr lang="en-US" dirty="0"/>
              <a:t>Types of streams</a:t>
            </a:r>
          </a:p>
        </p:txBody>
      </p:sp>
      <p:sp>
        <p:nvSpPr>
          <p:cNvPr id="7" name="object 4">
            <a:extLst>
              <a:ext uri="{FF2B5EF4-FFF2-40B4-BE49-F238E27FC236}">
                <a16:creationId xmlns:a16="http://schemas.microsoft.com/office/drawing/2014/main" id="{D5DB4B26-6A16-4778-B6BF-886B8548DF55}"/>
              </a:ext>
            </a:extLst>
          </p:cNvPr>
          <p:cNvSpPr txBox="1"/>
          <p:nvPr/>
        </p:nvSpPr>
        <p:spPr>
          <a:xfrm>
            <a:off x="467544" y="987574"/>
            <a:ext cx="8479155" cy="1463670"/>
          </a:xfrm>
          <a:prstGeom prst="rect">
            <a:avLst/>
          </a:prstGeom>
        </p:spPr>
        <p:txBody>
          <a:bodyPr vert="horz" wrap="square" lIns="0" tIns="56515" rIns="0" bIns="0" rtlCol="0">
            <a:spAutoFit/>
          </a:bodyPr>
          <a:lstStyle/>
          <a:p>
            <a:pPr marL="12065">
              <a:lnSpc>
                <a:spcPct val="150000"/>
              </a:lnSpc>
              <a:spcBef>
                <a:spcPts val="445"/>
              </a:spcBef>
              <a:buSzPct val="128571"/>
              <a:tabLst>
                <a:tab pos="299085" algn="l"/>
                <a:tab pos="299720" algn="l"/>
              </a:tabLst>
            </a:pPr>
            <a:r>
              <a:rPr lang="en-US" sz="1400" b="1" dirty="0">
                <a:solidFill>
                  <a:srgbClr val="32AEB8"/>
                </a:solidFill>
                <a:latin typeface="Arial"/>
                <a:cs typeface="Arial"/>
              </a:rPr>
              <a:t>Types of Streams</a:t>
            </a:r>
          </a:p>
          <a:p>
            <a:pPr marL="12065">
              <a:lnSpc>
                <a:spcPct val="150000"/>
              </a:lnSpc>
              <a:spcBef>
                <a:spcPts val="445"/>
              </a:spcBef>
              <a:buSzPct val="128571"/>
              <a:tabLst>
                <a:tab pos="299085" algn="l"/>
                <a:tab pos="299720" algn="l"/>
              </a:tabLst>
            </a:pPr>
            <a:endParaRPr lang="en-US" sz="1400" b="1" dirty="0">
              <a:solidFill>
                <a:srgbClr val="32AEB8"/>
              </a:solidFill>
              <a:latin typeface="Arial"/>
              <a:cs typeface="Arial"/>
            </a:endParaRPr>
          </a:p>
          <a:p>
            <a:pPr marL="12065">
              <a:lnSpc>
                <a:spcPct val="150000"/>
              </a:lnSpc>
              <a:spcBef>
                <a:spcPts val="445"/>
              </a:spcBef>
              <a:buSzPct val="128571"/>
              <a:tabLst>
                <a:tab pos="299085" algn="l"/>
                <a:tab pos="299720" algn="l"/>
              </a:tabLst>
            </a:pPr>
            <a:r>
              <a:rPr lang="en-US" sz="1400" b="1" dirty="0">
                <a:solidFill>
                  <a:schemeClr val="tx1">
                    <a:lumMod val="65000"/>
                    <a:lumOff val="35000"/>
                  </a:schemeClr>
                </a:solidFill>
                <a:latin typeface="Arial"/>
                <a:cs typeface="Arial"/>
              </a:rPr>
              <a:t>1) Standard Streams – Insert, update, delete</a:t>
            </a:r>
          </a:p>
          <a:p>
            <a:pPr marL="12065">
              <a:lnSpc>
                <a:spcPct val="150000"/>
              </a:lnSpc>
              <a:spcBef>
                <a:spcPts val="445"/>
              </a:spcBef>
              <a:buSzPct val="128571"/>
              <a:tabLst>
                <a:tab pos="299085" algn="l"/>
                <a:tab pos="299720" algn="l"/>
              </a:tabLst>
            </a:pPr>
            <a:r>
              <a:rPr lang="en-US" sz="1400" b="1" dirty="0">
                <a:solidFill>
                  <a:schemeClr val="tx1">
                    <a:lumMod val="65000"/>
                    <a:lumOff val="35000"/>
                  </a:schemeClr>
                </a:solidFill>
                <a:latin typeface="Arial"/>
                <a:cs typeface="Arial"/>
              </a:rPr>
              <a:t>2) Append only streams -- Insert</a:t>
            </a:r>
          </a:p>
        </p:txBody>
      </p:sp>
    </p:spTree>
    <p:extLst>
      <p:ext uri="{BB962C8B-B14F-4D97-AF65-F5344CB8AC3E}">
        <p14:creationId xmlns:p14="http://schemas.microsoft.com/office/powerpoint/2010/main" val="2424244166"/>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TotalTime>
  <Words>414</Words>
  <Application>Microsoft Office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Lucida Sans</vt:lpstr>
      <vt:lpstr>Source Serif Pro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Mahesh Varma</cp:lastModifiedBy>
  <cp:revision>108</cp:revision>
  <dcterms:created xsi:type="dcterms:W3CDTF">2016-12-05T23:26:54Z</dcterms:created>
  <dcterms:modified xsi:type="dcterms:W3CDTF">2022-09-29T10:18:33Z</dcterms:modified>
</cp:coreProperties>
</file>