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9" r:id="rId2"/>
  </p:sldMasterIdLst>
  <p:sldIdLst>
    <p:sldId id="256" r:id="rId3"/>
    <p:sldId id="353" r:id="rId4"/>
    <p:sldId id="355" r:id="rId5"/>
    <p:sldId id="354" r:id="rId6"/>
    <p:sldId id="349" r:id="rId7"/>
    <p:sldId id="350" r:id="rId8"/>
    <p:sldId id="351" r:id="rId9"/>
    <p:sldId id="348" r:id="rId10"/>
    <p:sldId id="356" r:id="rId11"/>
    <p:sldId id="352" r:id="rId12"/>
    <p:sldId id="342" r:id="rId13"/>
    <p:sldId id="343" r:id="rId14"/>
    <p:sldId id="344" r:id="rId15"/>
    <p:sldId id="346" r:id="rId16"/>
    <p:sldId id="347" r:id="rId17"/>
    <p:sldId id="359" r:id="rId18"/>
    <p:sldId id="357" r:id="rId19"/>
    <p:sldId id="3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A28"/>
    <a:srgbClr val="FFFFFF"/>
    <a:srgbClr val="675BA7"/>
    <a:srgbClr val="2A9FBC"/>
    <a:srgbClr val="48A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40" y="0"/>
            <a:ext cx="242475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FA9B96-6D46-40B7-8B55-D8C0707D478E}"/>
              </a:ext>
            </a:extLst>
          </p:cNvPr>
          <p:cNvSpPr/>
          <p:nvPr userDrawn="1"/>
        </p:nvSpPr>
        <p:spPr>
          <a:xfrm>
            <a:off x="1206145" y="2180862"/>
            <a:ext cx="1812180" cy="18542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FFD46F-6D1D-41FC-A245-4440F60008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63" y="2313379"/>
            <a:ext cx="1589261" cy="158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9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92000" cy="4102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15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242176"/>
            <a:ext cx="801621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1010261"/>
            <a:ext cx="801621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079776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95293" y="1508787"/>
            <a:ext cx="4079776" cy="5349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759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48680"/>
            <a:ext cx="8592277" cy="576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829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65139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749448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094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592277" y="356659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592277" y="3621021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14951" y="356659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14951" y="3621021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2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1" y="4389107"/>
            <a:ext cx="1166461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1" y="5157192"/>
            <a:ext cx="1166461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727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827186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472011" y="1508786"/>
            <a:ext cx="3799787" cy="4865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709243" y="1796667"/>
            <a:ext cx="144693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3456857" y="1650935"/>
            <a:ext cx="669775" cy="66977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541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Rectangle 1"/>
          <p:cNvSpPr/>
          <p:nvPr userDrawn="1"/>
        </p:nvSpPr>
        <p:spPr>
          <a:xfrm>
            <a:off x="2821478" y="1124744"/>
            <a:ext cx="6528725" cy="4608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821478" y="0"/>
            <a:ext cx="6528725" cy="260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Rectangle 5"/>
          <p:cNvSpPr/>
          <p:nvPr userDrawn="1"/>
        </p:nvSpPr>
        <p:spPr>
          <a:xfrm>
            <a:off x="2821478" y="6597352"/>
            <a:ext cx="6528725" cy="260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1478" y="4066024"/>
            <a:ext cx="6528725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1478" y="4834109"/>
            <a:ext cx="6528725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41313" y="1541767"/>
            <a:ext cx="1089051" cy="24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410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2">
            <a:extLst>
              <a:ext uri="{FF2B5EF4-FFF2-40B4-BE49-F238E27FC236}">
                <a16:creationId xmlns:a16="http://schemas.microsoft.com/office/drawing/2014/main" id="{F4F1AE0B-B5D1-4A79-AA87-C675A8176076}"/>
              </a:ext>
            </a:extLst>
          </p:cNvPr>
          <p:cNvSpPr/>
          <p:nvPr userDrawn="1"/>
        </p:nvSpPr>
        <p:spPr>
          <a:xfrm>
            <a:off x="2735627" y="2372883"/>
            <a:ext cx="6375860" cy="1440591"/>
          </a:xfrm>
          <a:custGeom>
            <a:avLst/>
            <a:gdLst>
              <a:gd name="connsiteX0" fmla="*/ 2958003 w 4781895"/>
              <a:gd name="connsiteY0" fmla="*/ 338083 h 1080443"/>
              <a:gd name="connsiteX1" fmla="*/ 2957862 w 4781895"/>
              <a:gd name="connsiteY1" fmla="*/ 337998 h 1080443"/>
              <a:gd name="connsiteX2" fmla="*/ 2957698 w 4781895"/>
              <a:gd name="connsiteY2" fmla="*/ 337943 h 1080443"/>
              <a:gd name="connsiteX3" fmla="*/ 2947468 w 4781895"/>
              <a:gd name="connsiteY3" fmla="*/ 335807 h 1080443"/>
              <a:gd name="connsiteX4" fmla="*/ 2931971 w 4781895"/>
              <a:gd name="connsiteY4" fmla="*/ 340359 h 1080443"/>
              <a:gd name="connsiteX5" fmla="*/ 2920950 w 4781895"/>
              <a:gd name="connsiteY5" fmla="*/ 353068 h 1080443"/>
              <a:gd name="connsiteX6" fmla="*/ 2920950 w 4781895"/>
              <a:gd name="connsiteY6" fmla="*/ 353200 h 1080443"/>
              <a:gd name="connsiteX7" fmla="*/ 2812737 w 4781895"/>
              <a:gd name="connsiteY7" fmla="*/ 646709 h 1080443"/>
              <a:gd name="connsiteX8" fmla="*/ 2729333 w 4781895"/>
              <a:gd name="connsiteY8" fmla="*/ 449978 h 1080443"/>
              <a:gd name="connsiteX9" fmla="*/ 2729208 w 4781895"/>
              <a:gd name="connsiteY9" fmla="*/ 449892 h 1080443"/>
              <a:gd name="connsiteX10" fmla="*/ 2717896 w 4781895"/>
              <a:gd name="connsiteY10" fmla="*/ 437183 h 1080443"/>
              <a:gd name="connsiteX11" fmla="*/ 2701694 w 4781895"/>
              <a:gd name="connsiteY11" fmla="*/ 432584 h 1080443"/>
              <a:gd name="connsiteX12" fmla="*/ 2686056 w 4781895"/>
              <a:gd name="connsiteY12" fmla="*/ 437222 h 1080443"/>
              <a:gd name="connsiteX13" fmla="*/ 2674964 w 4781895"/>
              <a:gd name="connsiteY13" fmla="*/ 449892 h 1080443"/>
              <a:gd name="connsiteX14" fmla="*/ 2674909 w 4781895"/>
              <a:gd name="connsiteY14" fmla="*/ 449978 h 1080443"/>
              <a:gd name="connsiteX15" fmla="*/ 2591341 w 4781895"/>
              <a:gd name="connsiteY15" fmla="*/ 646834 h 1080443"/>
              <a:gd name="connsiteX16" fmla="*/ 2482547 w 4781895"/>
              <a:gd name="connsiteY16" fmla="*/ 353457 h 1080443"/>
              <a:gd name="connsiteX17" fmla="*/ 2482461 w 4781895"/>
              <a:gd name="connsiteY17" fmla="*/ 353457 h 1080443"/>
              <a:gd name="connsiteX18" fmla="*/ 2472106 w 4781895"/>
              <a:gd name="connsiteY18" fmla="*/ 340445 h 1080443"/>
              <a:gd name="connsiteX19" fmla="*/ 2456335 w 4781895"/>
              <a:gd name="connsiteY19" fmla="*/ 335807 h 1080443"/>
              <a:gd name="connsiteX20" fmla="*/ 2445674 w 4781895"/>
              <a:gd name="connsiteY20" fmla="*/ 337943 h 1080443"/>
              <a:gd name="connsiteX21" fmla="*/ 2445509 w 4781895"/>
              <a:gd name="connsiteY21" fmla="*/ 337943 h 1080443"/>
              <a:gd name="connsiteX22" fmla="*/ 2445384 w 4781895"/>
              <a:gd name="connsiteY22" fmla="*/ 338083 h 1080443"/>
              <a:gd name="connsiteX23" fmla="*/ 2429009 w 4781895"/>
              <a:gd name="connsiteY23" fmla="*/ 363757 h 1080443"/>
              <a:gd name="connsiteX24" fmla="*/ 2431031 w 4781895"/>
              <a:gd name="connsiteY24" fmla="*/ 374019 h 1080443"/>
              <a:gd name="connsiteX25" fmla="*/ 2431000 w 4781895"/>
              <a:gd name="connsiteY25" fmla="*/ 374019 h 1080443"/>
              <a:gd name="connsiteX26" fmla="*/ 2564822 w 4781895"/>
              <a:gd name="connsiteY26" fmla="*/ 730133 h 1080443"/>
              <a:gd name="connsiteX27" fmla="*/ 2564822 w 4781895"/>
              <a:gd name="connsiteY27" fmla="*/ 730257 h 1080443"/>
              <a:gd name="connsiteX28" fmla="*/ 2569502 w 4781895"/>
              <a:gd name="connsiteY28" fmla="*/ 738119 h 1080443"/>
              <a:gd name="connsiteX29" fmla="*/ 2575742 w 4781895"/>
              <a:gd name="connsiteY29" fmla="*/ 742803 h 1080443"/>
              <a:gd name="connsiteX30" fmla="*/ 2577905 w 4781895"/>
              <a:gd name="connsiteY30" fmla="*/ 744465 h 1080443"/>
              <a:gd name="connsiteX31" fmla="*/ 2581934 w 4781895"/>
              <a:gd name="connsiteY31" fmla="*/ 745887 h 1080443"/>
              <a:gd name="connsiteX32" fmla="*/ 2591725 w 4781895"/>
              <a:gd name="connsiteY32" fmla="*/ 747813 h 1080443"/>
              <a:gd name="connsiteX33" fmla="*/ 2606673 w 4781895"/>
              <a:gd name="connsiteY33" fmla="*/ 743013 h 1080443"/>
              <a:gd name="connsiteX34" fmla="*/ 2616722 w 4781895"/>
              <a:gd name="connsiteY34" fmla="*/ 730645 h 1080443"/>
              <a:gd name="connsiteX35" fmla="*/ 2617067 w 4781895"/>
              <a:gd name="connsiteY35" fmla="*/ 730389 h 1080443"/>
              <a:gd name="connsiteX36" fmla="*/ 2701694 w 4781895"/>
              <a:gd name="connsiteY36" fmla="*/ 529913 h 1080443"/>
              <a:gd name="connsiteX37" fmla="*/ 2786430 w 4781895"/>
              <a:gd name="connsiteY37" fmla="*/ 729573 h 1080443"/>
              <a:gd name="connsiteX38" fmla="*/ 2786516 w 4781895"/>
              <a:gd name="connsiteY38" fmla="*/ 729573 h 1080443"/>
              <a:gd name="connsiteX39" fmla="*/ 2795875 w 4781895"/>
              <a:gd name="connsiteY39" fmla="*/ 742026 h 1080443"/>
              <a:gd name="connsiteX40" fmla="*/ 2809789 w 4781895"/>
              <a:gd name="connsiteY40" fmla="*/ 747813 h 1080443"/>
              <a:gd name="connsiteX41" fmla="*/ 2813340 w 4781895"/>
              <a:gd name="connsiteY41" fmla="*/ 747813 h 1080443"/>
              <a:gd name="connsiteX42" fmla="*/ 2822778 w 4781895"/>
              <a:gd name="connsiteY42" fmla="*/ 746104 h 1080443"/>
              <a:gd name="connsiteX43" fmla="*/ 2829974 w 4781895"/>
              <a:gd name="connsiteY43" fmla="*/ 742073 h 1080443"/>
              <a:gd name="connsiteX44" fmla="*/ 2840203 w 4781895"/>
              <a:gd name="connsiteY44" fmla="*/ 728665 h 1080443"/>
              <a:gd name="connsiteX45" fmla="*/ 2840203 w 4781895"/>
              <a:gd name="connsiteY45" fmla="*/ 728548 h 1080443"/>
              <a:gd name="connsiteX46" fmla="*/ 2973171 w 4781895"/>
              <a:gd name="connsiteY46" fmla="*/ 374019 h 1080443"/>
              <a:gd name="connsiteX47" fmla="*/ 2975154 w 4781895"/>
              <a:gd name="connsiteY47" fmla="*/ 363812 h 1080443"/>
              <a:gd name="connsiteX48" fmla="*/ 2958003 w 4781895"/>
              <a:gd name="connsiteY48" fmla="*/ 338083 h 1080443"/>
              <a:gd name="connsiteX49" fmla="*/ 2958003 w 4781895"/>
              <a:gd name="connsiteY49" fmla="*/ 338083 h 1080443"/>
              <a:gd name="connsiteX50" fmla="*/ 2346248 w 4781895"/>
              <a:gd name="connsiteY50" fmla="*/ 541387 h 1080443"/>
              <a:gd name="connsiteX51" fmla="*/ 2304272 w 4781895"/>
              <a:gd name="connsiteY51" fmla="*/ 434348 h 1080443"/>
              <a:gd name="connsiteX52" fmla="*/ 2205144 w 4781895"/>
              <a:gd name="connsiteY52" fmla="*/ 390201 h 1080443"/>
              <a:gd name="connsiteX53" fmla="*/ 2105969 w 4781895"/>
              <a:gd name="connsiteY53" fmla="*/ 434348 h 1080443"/>
              <a:gd name="connsiteX54" fmla="*/ 2063937 w 4781895"/>
              <a:gd name="connsiteY54" fmla="*/ 541387 h 1080443"/>
              <a:gd name="connsiteX55" fmla="*/ 2105969 w 4781895"/>
              <a:gd name="connsiteY55" fmla="*/ 647859 h 1080443"/>
              <a:gd name="connsiteX56" fmla="*/ 2205144 w 4781895"/>
              <a:gd name="connsiteY56" fmla="*/ 691618 h 1080443"/>
              <a:gd name="connsiteX57" fmla="*/ 2304272 w 4781895"/>
              <a:gd name="connsiteY57" fmla="*/ 647859 h 1080443"/>
              <a:gd name="connsiteX58" fmla="*/ 2346248 w 4781895"/>
              <a:gd name="connsiteY58" fmla="*/ 541387 h 1080443"/>
              <a:gd name="connsiteX59" fmla="*/ 2346248 w 4781895"/>
              <a:gd name="connsiteY59" fmla="*/ 541387 h 1080443"/>
              <a:gd name="connsiteX60" fmla="*/ 2345511 w 4781895"/>
              <a:gd name="connsiteY60" fmla="*/ 396213 h 1080443"/>
              <a:gd name="connsiteX61" fmla="*/ 2403133 w 4781895"/>
              <a:gd name="connsiteY61" fmla="*/ 541387 h 1080443"/>
              <a:gd name="connsiteX62" fmla="*/ 2345511 w 4781895"/>
              <a:gd name="connsiteY62" fmla="*/ 686514 h 1080443"/>
              <a:gd name="connsiteX63" fmla="*/ 2205230 w 4781895"/>
              <a:gd name="connsiteY63" fmla="*/ 747821 h 1080443"/>
              <a:gd name="connsiteX64" fmla="*/ 2065160 w 4781895"/>
              <a:gd name="connsiteY64" fmla="*/ 686514 h 1080443"/>
              <a:gd name="connsiteX65" fmla="*/ 2007358 w 4781895"/>
              <a:gd name="connsiteY65" fmla="*/ 541387 h 1080443"/>
              <a:gd name="connsiteX66" fmla="*/ 2065160 w 4781895"/>
              <a:gd name="connsiteY66" fmla="*/ 396213 h 1080443"/>
              <a:gd name="connsiteX67" fmla="*/ 2205230 w 4781895"/>
              <a:gd name="connsiteY67" fmla="*/ 334945 h 1080443"/>
              <a:gd name="connsiteX68" fmla="*/ 2345511 w 4781895"/>
              <a:gd name="connsiteY68" fmla="*/ 396213 h 1080443"/>
              <a:gd name="connsiteX69" fmla="*/ 2345511 w 4781895"/>
              <a:gd name="connsiteY69" fmla="*/ 396213 h 1080443"/>
              <a:gd name="connsiteX70" fmla="*/ 1782066 w 4781895"/>
              <a:gd name="connsiteY70" fmla="*/ 335675 h 1080443"/>
              <a:gd name="connsiteX71" fmla="*/ 1666954 w 4781895"/>
              <a:gd name="connsiteY71" fmla="*/ 380156 h 1080443"/>
              <a:gd name="connsiteX72" fmla="*/ 1666954 w 4781895"/>
              <a:gd name="connsiteY72" fmla="*/ 363812 h 1080443"/>
              <a:gd name="connsiteX73" fmla="*/ 1659147 w 4781895"/>
              <a:gd name="connsiteY73" fmla="*/ 344135 h 1080443"/>
              <a:gd name="connsiteX74" fmla="*/ 1639441 w 4781895"/>
              <a:gd name="connsiteY74" fmla="*/ 335675 h 1080443"/>
              <a:gd name="connsiteX75" fmla="*/ 1619036 w 4781895"/>
              <a:gd name="connsiteY75" fmla="*/ 344088 h 1080443"/>
              <a:gd name="connsiteX76" fmla="*/ 1611065 w 4781895"/>
              <a:gd name="connsiteY76" fmla="*/ 363812 h 1080443"/>
              <a:gd name="connsiteX77" fmla="*/ 1611065 w 4781895"/>
              <a:gd name="connsiteY77" fmla="*/ 728206 h 1080443"/>
              <a:gd name="connsiteX78" fmla="*/ 1612233 w 4781895"/>
              <a:gd name="connsiteY78" fmla="*/ 729356 h 1080443"/>
              <a:gd name="connsiteX79" fmla="*/ 1612280 w 4781895"/>
              <a:gd name="connsiteY79" fmla="*/ 729535 h 1080443"/>
              <a:gd name="connsiteX80" fmla="*/ 1614177 w 4781895"/>
              <a:gd name="connsiteY80" fmla="*/ 733349 h 1080443"/>
              <a:gd name="connsiteX81" fmla="*/ 1632198 w 4781895"/>
              <a:gd name="connsiteY81" fmla="*/ 747472 h 1080443"/>
              <a:gd name="connsiteX82" fmla="*/ 1633326 w 4781895"/>
              <a:gd name="connsiteY82" fmla="*/ 747821 h 1080443"/>
              <a:gd name="connsiteX83" fmla="*/ 1639441 w 4781895"/>
              <a:gd name="connsiteY83" fmla="*/ 747821 h 1080443"/>
              <a:gd name="connsiteX84" fmla="*/ 1651528 w 4781895"/>
              <a:gd name="connsiteY84" fmla="*/ 745157 h 1080443"/>
              <a:gd name="connsiteX85" fmla="*/ 1660237 w 4781895"/>
              <a:gd name="connsiteY85" fmla="*/ 737948 h 1080443"/>
              <a:gd name="connsiteX86" fmla="*/ 1660323 w 4781895"/>
              <a:gd name="connsiteY86" fmla="*/ 737987 h 1080443"/>
              <a:gd name="connsiteX87" fmla="*/ 1661060 w 4781895"/>
              <a:gd name="connsiteY87" fmla="*/ 737008 h 1080443"/>
              <a:gd name="connsiteX88" fmla="*/ 1661405 w 4781895"/>
              <a:gd name="connsiteY88" fmla="*/ 736697 h 1080443"/>
              <a:gd name="connsiteX89" fmla="*/ 1664963 w 4781895"/>
              <a:gd name="connsiteY89" fmla="*/ 730948 h 1080443"/>
              <a:gd name="connsiteX90" fmla="*/ 1666696 w 4781895"/>
              <a:gd name="connsiteY90" fmla="*/ 725107 h 1080443"/>
              <a:gd name="connsiteX91" fmla="*/ 1666954 w 4781895"/>
              <a:gd name="connsiteY91" fmla="*/ 724074 h 1080443"/>
              <a:gd name="connsiteX92" fmla="*/ 1666954 w 4781895"/>
              <a:gd name="connsiteY92" fmla="*/ 505272 h 1080443"/>
              <a:gd name="connsiteX93" fmla="*/ 1701617 w 4781895"/>
              <a:gd name="connsiteY93" fmla="*/ 425111 h 1080443"/>
              <a:gd name="connsiteX94" fmla="*/ 1782066 w 4781895"/>
              <a:gd name="connsiteY94" fmla="*/ 391840 h 1080443"/>
              <a:gd name="connsiteX95" fmla="*/ 1863039 w 4781895"/>
              <a:gd name="connsiteY95" fmla="*/ 425111 h 1080443"/>
              <a:gd name="connsiteX96" fmla="*/ 1896315 w 4781895"/>
              <a:gd name="connsiteY96" fmla="*/ 504977 h 1080443"/>
              <a:gd name="connsiteX97" fmla="*/ 1896315 w 4781895"/>
              <a:gd name="connsiteY97" fmla="*/ 719832 h 1080443"/>
              <a:gd name="connsiteX98" fmla="*/ 1904812 w 4781895"/>
              <a:gd name="connsiteY98" fmla="*/ 739921 h 1080443"/>
              <a:gd name="connsiteX99" fmla="*/ 1924652 w 4781895"/>
              <a:gd name="connsiteY99" fmla="*/ 747821 h 1080443"/>
              <a:gd name="connsiteX100" fmla="*/ 1944538 w 4781895"/>
              <a:gd name="connsiteY100" fmla="*/ 739921 h 1080443"/>
              <a:gd name="connsiteX101" fmla="*/ 1953028 w 4781895"/>
              <a:gd name="connsiteY101" fmla="*/ 719832 h 1080443"/>
              <a:gd name="connsiteX102" fmla="*/ 1953028 w 4781895"/>
              <a:gd name="connsiteY102" fmla="*/ 504977 h 1080443"/>
              <a:gd name="connsiteX103" fmla="*/ 1782066 w 4781895"/>
              <a:gd name="connsiteY103" fmla="*/ 335675 h 1080443"/>
              <a:gd name="connsiteX104" fmla="*/ 1782066 w 4781895"/>
              <a:gd name="connsiteY104" fmla="*/ 335675 h 1080443"/>
              <a:gd name="connsiteX105" fmla="*/ 4574946 w 4781895"/>
              <a:gd name="connsiteY105" fmla="*/ 501536 h 1080443"/>
              <a:gd name="connsiteX106" fmla="*/ 4435919 w 4781895"/>
              <a:gd name="connsiteY106" fmla="*/ 390721 h 1080443"/>
              <a:gd name="connsiteX107" fmla="*/ 4294595 w 4781895"/>
              <a:gd name="connsiteY107" fmla="*/ 501536 h 1080443"/>
              <a:gd name="connsiteX108" fmla="*/ 4574946 w 4781895"/>
              <a:gd name="connsiteY108" fmla="*/ 501536 h 1080443"/>
              <a:gd name="connsiteX109" fmla="*/ 4637021 w 4781895"/>
              <a:gd name="connsiteY109" fmla="*/ 528080 h 1080443"/>
              <a:gd name="connsiteX110" fmla="*/ 4637021 w 4781895"/>
              <a:gd name="connsiteY110" fmla="*/ 530861 h 1080443"/>
              <a:gd name="connsiteX111" fmla="*/ 4628195 w 4781895"/>
              <a:gd name="connsiteY111" fmla="*/ 550235 h 1080443"/>
              <a:gd name="connsiteX112" fmla="*/ 4608605 w 4781895"/>
              <a:gd name="connsiteY112" fmla="*/ 557359 h 1080443"/>
              <a:gd name="connsiteX113" fmla="*/ 4290652 w 4781895"/>
              <a:gd name="connsiteY113" fmla="*/ 557359 h 1080443"/>
              <a:gd name="connsiteX114" fmla="*/ 4434657 w 4781895"/>
              <a:gd name="connsiteY114" fmla="*/ 691618 h 1080443"/>
              <a:gd name="connsiteX115" fmla="*/ 4453415 w 4781895"/>
              <a:gd name="connsiteY115" fmla="*/ 691618 h 1080443"/>
              <a:gd name="connsiteX116" fmla="*/ 4522693 w 4781895"/>
              <a:gd name="connsiteY116" fmla="*/ 669463 h 1080443"/>
              <a:gd name="connsiteX117" fmla="*/ 4574640 w 4781895"/>
              <a:gd name="connsiteY117" fmla="*/ 615403 h 1080443"/>
              <a:gd name="connsiteX118" fmla="*/ 4585160 w 4781895"/>
              <a:gd name="connsiteY118" fmla="*/ 605359 h 1080443"/>
              <a:gd name="connsiteX119" fmla="*/ 4598423 w 4781895"/>
              <a:gd name="connsiteY119" fmla="*/ 602049 h 1080443"/>
              <a:gd name="connsiteX120" fmla="*/ 4612807 w 4781895"/>
              <a:gd name="connsiteY120" fmla="*/ 605957 h 1080443"/>
              <a:gd name="connsiteX121" fmla="*/ 4613113 w 4781895"/>
              <a:gd name="connsiteY121" fmla="*/ 606089 h 1080443"/>
              <a:gd name="connsiteX122" fmla="*/ 4613458 w 4781895"/>
              <a:gd name="connsiteY122" fmla="*/ 606345 h 1080443"/>
              <a:gd name="connsiteX123" fmla="*/ 4626423 w 4781895"/>
              <a:gd name="connsiteY123" fmla="*/ 630699 h 1080443"/>
              <a:gd name="connsiteX124" fmla="*/ 4622386 w 4781895"/>
              <a:gd name="connsiteY124" fmla="*/ 645202 h 1080443"/>
              <a:gd name="connsiteX125" fmla="*/ 4622300 w 4781895"/>
              <a:gd name="connsiteY125" fmla="*/ 645381 h 1080443"/>
              <a:gd name="connsiteX126" fmla="*/ 4622213 w 4781895"/>
              <a:gd name="connsiteY126" fmla="*/ 645459 h 1080443"/>
              <a:gd name="connsiteX127" fmla="*/ 4551461 w 4781895"/>
              <a:gd name="connsiteY127" fmla="*/ 717517 h 1080443"/>
              <a:gd name="connsiteX128" fmla="*/ 4453415 w 4781895"/>
              <a:gd name="connsiteY128" fmla="*/ 747821 h 1080443"/>
              <a:gd name="connsiteX129" fmla="*/ 4434351 w 4781895"/>
              <a:gd name="connsiteY129" fmla="*/ 747821 h 1080443"/>
              <a:gd name="connsiteX130" fmla="*/ 4291765 w 4781895"/>
              <a:gd name="connsiteY130" fmla="*/ 686724 h 1080443"/>
              <a:gd name="connsiteX131" fmla="*/ 4233156 w 4781895"/>
              <a:gd name="connsiteY131" fmla="*/ 542164 h 1080443"/>
              <a:gd name="connsiteX132" fmla="*/ 4292251 w 4781895"/>
              <a:gd name="connsiteY132" fmla="*/ 395615 h 1080443"/>
              <a:gd name="connsiteX133" fmla="*/ 4435919 w 4781895"/>
              <a:gd name="connsiteY133" fmla="*/ 334945 h 1080443"/>
              <a:gd name="connsiteX134" fmla="*/ 4573645 w 4781895"/>
              <a:gd name="connsiteY134" fmla="*/ 390768 h 1080443"/>
              <a:gd name="connsiteX135" fmla="*/ 4636903 w 4781895"/>
              <a:gd name="connsiteY135" fmla="*/ 527684 h 1080443"/>
              <a:gd name="connsiteX136" fmla="*/ 4637021 w 4781895"/>
              <a:gd name="connsiteY136" fmla="*/ 528080 h 1080443"/>
              <a:gd name="connsiteX137" fmla="*/ 3332803 w 4781895"/>
              <a:gd name="connsiteY137" fmla="*/ 165348 h 1080443"/>
              <a:gd name="connsiteX138" fmla="*/ 3312845 w 4781895"/>
              <a:gd name="connsiteY138" fmla="*/ 173637 h 1080443"/>
              <a:gd name="connsiteX139" fmla="*/ 3304482 w 4781895"/>
              <a:gd name="connsiteY139" fmla="*/ 193430 h 1080443"/>
              <a:gd name="connsiteX140" fmla="*/ 3304482 w 4781895"/>
              <a:gd name="connsiteY140" fmla="*/ 719832 h 1080443"/>
              <a:gd name="connsiteX141" fmla="*/ 3312845 w 4781895"/>
              <a:gd name="connsiteY141" fmla="*/ 739540 h 1080443"/>
              <a:gd name="connsiteX142" fmla="*/ 3332803 w 4781895"/>
              <a:gd name="connsiteY142" fmla="*/ 747821 h 1080443"/>
              <a:gd name="connsiteX143" fmla="*/ 3361971 w 4781895"/>
              <a:gd name="connsiteY143" fmla="*/ 719832 h 1080443"/>
              <a:gd name="connsiteX144" fmla="*/ 3361971 w 4781895"/>
              <a:gd name="connsiteY144" fmla="*/ 193430 h 1080443"/>
              <a:gd name="connsiteX145" fmla="*/ 3332803 w 4781895"/>
              <a:gd name="connsiteY145" fmla="*/ 165348 h 1080443"/>
              <a:gd name="connsiteX146" fmla="*/ 3332803 w 4781895"/>
              <a:gd name="connsiteY146" fmla="*/ 165348 h 1080443"/>
              <a:gd name="connsiteX147" fmla="*/ 1479962 w 4781895"/>
              <a:gd name="connsiteY147" fmla="*/ 531335 h 1080443"/>
              <a:gd name="connsiteX148" fmla="*/ 1405228 w 4781895"/>
              <a:gd name="connsiteY148" fmla="*/ 504247 h 1080443"/>
              <a:gd name="connsiteX149" fmla="*/ 1339971 w 4781895"/>
              <a:gd name="connsiteY149" fmla="*/ 480546 h 1080443"/>
              <a:gd name="connsiteX150" fmla="*/ 1320178 w 4781895"/>
              <a:gd name="connsiteY150" fmla="*/ 465646 h 1080443"/>
              <a:gd name="connsiteX151" fmla="*/ 1313414 w 4781895"/>
              <a:gd name="connsiteY151" fmla="*/ 447096 h 1080443"/>
              <a:gd name="connsiteX152" fmla="*/ 1321605 w 4781895"/>
              <a:gd name="connsiteY152" fmla="*/ 421033 h 1080443"/>
              <a:gd name="connsiteX153" fmla="*/ 1356566 w 4781895"/>
              <a:gd name="connsiteY153" fmla="*/ 395864 h 1080443"/>
              <a:gd name="connsiteX154" fmla="*/ 1396684 w 4781895"/>
              <a:gd name="connsiteY154" fmla="*/ 387676 h 1080443"/>
              <a:gd name="connsiteX155" fmla="*/ 1464755 w 4781895"/>
              <a:gd name="connsiteY155" fmla="*/ 409311 h 1080443"/>
              <a:gd name="connsiteX156" fmla="*/ 1485120 w 4781895"/>
              <a:gd name="connsiteY156" fmla="*/ 425111 h 1080443"/>
              <a:gd name="connsiteX157" fmla="*/ 1494652 w 4781895"/>
              <a:gd name="connsiteY157" fmla="*/ 431334 h 1080443"/>
              <a:gd name="connsiteX158" fmla="*/ 1505869 w 4781895"/>
              <a:gd name="connsiteY158" fmla="*/ 434216 h 1080443"/>
              <a:gd name="connsiteX159" fmla="*/ 1513575 w 4781895"/>
              <a:gd name="connsiteY159" fmla="*/ 432716 h 1080443"/>
              <a:gd name="connsiteX160" fmla="*/ 1520473 w 4781895"/>
              <a:gd name="connsiteY160" fmla="*/ 428421 h 1080443"/>
              <a:gd name="connsiteX161" fmla="*/ 1525584 w 4781895"/>
              <a:gd name="connsiteY161" fmla="*/ 421592 h 1080443"/>
              <a:gd name="connsiteX162" fmla="*/ 1527230 w 4781895"/>
              <a:gd name="connsiteY162" fmla="*/ 413482 h 1080443"/>
              <a:gd name="connsiteX163" fmla="*/ 1523326 w 4781895"/>
              <a:gd name="connsiteY163" fmla="*/ 399429 h 1080443"/>
              <a:gd name="connsiteX164" fmla="*/ 1504051 w 4781895"/>
              <a:gd name="connsiteY164" fmla="*/ 376940 h 1080443"/>
              <a:gd name="connsiteX165" fmla="*/ 1457387 w 4781895"/>
              <a:gd name="connsiteY165" fmla="*/ 347576 h 1080443"/>
              <a:gd name="connsiteX166" fmla="*/ 1402406 w 4781895"/>
              <a:gd name="connsiteY166" fmla="*/ 334300 h 1080443"/>
              <a:gd name="connsiteX167" fmla="*/ 1299680 w 4781895"/>
              <a:gd name="connsiteY167" fmla="*/ 361147 h 1080443"/>
              <a:gd name="connsiteX168" fmla="*/ 1266413 w 4781895"/>
              <a:gd name="connsiteY168" fmla="*/ 393945 h 1080443"/>
              <a:gd name="connsiteX169" fmla="*/ 1252719 w 4781895"/>
              <a:gd name="connsiteY169" fmla="*/ 446839 h 1080443"/>
              <a:gd name="connsiteX170" fmla="*/ 1252679 w 4781895"/>
              <a:gd name="connsiteY170" fmla="*/ 449799 h 1080443"/>
              <a:gd name="connsiteX171" fmla="*/ 1270520 w 4781895"/>
              <a:gd name="connsiteY171" fmla="*/ 502825 h 1080443"/>
              <a:gd name="connsiteX172" fmla="*/ 1336083 w 4781895"/>
              <a:gd name="connsiteY172" fmla="*/ 545038 h 1080443"/>
              <a:gd name="connsiteX173" fmla="*/ 1399678 w 4781895"/>
              <a:gd name="connsiteY173" fmla="*/ 564226 h 1080443"/>
              <a:gd name="connsiteX174" fmla="*/ 1460632 w 4781895"/>
              <a:gd name="connsiteY174" fmla="*/ 589170 h 1080443"/>
              <a:gd name="connsiteX175" fmla="*/ 1480182 w 4781895"/>
              <a:gd name="connsiteY175" fmla="*/ 606089 h 1080443"/>
              <a:gd name="connsiteX176" fmla="*/ 1487197 w 4781895"/>
              <a:gd name="connsiteY176" fmla="*/ 627172 h 1080443"/>
              <a:gd name="connsiteX177" fmla="*/ 1487197 w 4781895"/>
              <a:gd name="connsiteY177" fmla="*/ 627778 h 1080443"/>
              <a:gd name="connsiteX178" fmla="*/ 1477752 w 4781895"/>
              <a:gd name="connsiteY178" fmla="*/ 657095 h 1080443"/>
              <a:gd name="connsiteX179" fmla="*/ 1438621 w 4781895"/>
              <a:gd name="connsiteY179" fmla="*/ 683329 h 1080443"/>
              <a:gd name="connsiteX180" fmla="*/ 1396512 w 4781895"/>
              <a:gd name="connsiteY180" fmla="*/ 691027 h 1080443"/>
              <a:gd name="connsiteX181" fmla="*/ 1317451 w 4781895"/>
              <a:gd name="connsiteY181" fmla="*/ 673463 h 1080443"/>
              <a:gd name="connsiteX182" fmla="*/ 1294742 w 4781895"/>
              <a:gd name="connsiteY182" fmla="*/ 660956 h 1080443"/>
              <a:gd name="connsiteX183" fmla="*/ 1285257 w 4781895"/>
              <a:gd name="connsiteY183" fmla="*/ 656280 h 1080443"/>
              <a:gd name="connsiteX184" fmla="*/ 1275035 w 4781895"/>
              <a:gd name="connsiteY184" fmla="*/ 654167 h 1080443"/>
              <a:gd name="connsiteX185" fmla="*/ 1267926 w 4781895"/>
              <a:gd name="connsiteY185" fmla="*/ 655456 h 1080443"/>
              <a:gd name="connsiteX186" fmla="*/ 1261686 w 4781895"/>
              <a:gd name="connsiteY186" fmla="*/ 659496 h 1080443"/>
              <a:gd name="connsiteX187" fmla="*/ 1255541 w 4781895"/>
              <a:gd name="connsiteY187" fmla="*/ 667575 h 1080443"/>
              <a:gd name="connsiteX188" fmla="*/ 1253322 w 4781895"/>
              <a:gd name="connsiteY188" fmla="*/ 677192 h 1080443"/>
              <a:gd name="connsiteX189" fmla="*/ 1258355 w 4781895"/>
              <a:gd name="connsiteY189" fmla="*/ 692262 h 1080443"/>
              <a:gd name="connsiteX190" fmla="*/ 1278281 w 4781895"/>
              <a:gd name="connsiteY190" fmla="*/ 710596 h 1080443"/>
              <a:gd name="connsiteX191" fmla="*/ 1309518 w 4781895"/>
              <a:gd name="connsiteY191" fmla="*/ 727732 h 1080443"/>
              <a:gd name="connsiteX192" fmla="*/ 1396433 w 4781895"/>
              <a:gd name="connsiteY192" fmla="*/ 747176 h 1080443"/>
              <a:gd name="connsiteX193" fmla="*/ 1396512 w 4781895"/>
              <a:gd name="connsiteY193" fmla="*/ 747176 h 1080443"/>
              <a:gd name="connsiteX194" fmla="*/ 1501276 w 4781895"/>
              <a:gd name="connsiteY194" fmla="*/ 716484 h 1080443"/>
              <a:gd name="connsiteX195" fmla="*/ 1501276 w 4781895"/>
              <a:gd name="connsiteY195" fmla="*/ 716430 h 1080443"/>
              <a:gd name="connsiteX196" fmla="*/ 1501315 w 4781895"/>
              <a:gd name="connsiteY196" fmla="*/ 716430 h 1080443"/>
              <a:gd name="connsiteX197" fmla="*/ 1547979 w 4781895"/>
              <a:gd name="connsiteY197" fmla="*/ 627040 h 1080443"/>
              <a:gd name="connsiteX198" fmla="*/ 1535115 w 4781895"/>
              <a:gd name="connsiteY198" fmla="*/ 576725 h 1080443"/>
              <a:gd name="connsiteX199" fmla="*/ 1479962 w 4781895"/>
              <a:gd name="connsiteY199" fmla="*/ 531335 h 1080443"/>
              <a:gd name="connsiteX200" fmla="*/ 1479962 w 4781895"/>
              <a:gd name="connsiteY200" fmla="*/ 531335 h 1080443"/>
              <a:gd name="connsiteX201" fmla="*/ 3760082 w 4781895"/>
              <a:gd name="connsiteY201" fmla="*/ 541387 h 1080443"/>
              <a:gd name="connsiteX202" fmla="*/ 3718318 w 4781895"/>
              <a:gd name="connsiteY202" fmla="*/ 434053 h 1080443"/>
              <a:gd name="connsiteX203" fmla="*/ 3618923 w 4781895"/>
              <a:gd name="connsiteY203" fmla="*/ 390208 h 1080443"/>
              <a:gd name="connsiteX204" fmla="*/ 3519709 w 4781895"/>
              <a:gd name="connsiteY204" fmla="*/ 434053 h 1080443"/>
              <a:gd name="connsiteX205" fmla="*/ 3477693 w 4781895"/>
              <a:gd name="connsiteY205" fmla="*/ 541387 h 1080443"/>
              <a:gd name="connsiteX206" fmla="*/ 3519709 w 4781895"/>
              <a:gd name="connsiteY206" fmla="*/ 648209 h 1080443"/>
              <a:gd name="connsiteX207" fmla="*/ 3618923 w 4781895"/>
              <a:gd name="connsiteY207" fmla="*/ 691618 h 1080443"/>
              <a:gd name="connsiteX208" fmla="*/ 3718404 w 4781895"/>
              <a:gd name="connsiteY208" fmla="*/ 648302 h 1080443"/>
              <a:gd name="connsiteX209" fmla="*/ 3760082 w 4781895"/>
              <a:gd name="connsiteY209" fmla="*/ 541387 h 1080443"/>
              <a:gd name="connsiteX210" fmla="*/ 3760082 w 4781895"/>
              <a:gd name="connsiteY210" fmla="*/ 541387 h 1080443"/>
              <a:gd name="connsiteX211" fmla="*/ 3808259 w 4781895"/>
              <a:gd name="connsiteY211" fmla="*/ 342768 h 1080443"/>
              <a:gd name="connsiteX212" fmla="*/ 3816748 w 4781895"/>
              <a:gd name="connsiteY212" fmla="*/ 362895 h 1080443"/>
              <a:gd name="connsiteX213" fmla="*/ 3816748 w 4781895"/>
              <a:gd name="connsiteY213" fmla="*/ 719832 h 1080443"/>
              <a:gd name="connsiteX214" fmla="*/ 3808439 w 4781895"/>
              <a:gd name="connsiteY214" fmla="*/ 739540 h 1080443"/>
              <a:gd name="connsiteX215" fmla="*/ 3788458 w 4781895"/>
              <a:gd name="connsiteY215" fmla="*/ 747821 h 1080443"/>
              <a:gd name="connsiteX216" fmla="*/ 3768485 w 4781895"/>
              <a:gd name="connsiteY216" fmla="*/ 739540 h 1080443"/>
              <a:gd name="connsiteX217" fmla="*/ 3760082 w 4781895"/>
              <a:gd name="connsiteY217" fmla="*/ 719832 h 1080443"/>
              <a:gd name="connsiteX218" fmla="*/ 3760082 w 4781895"/>
              <a:gd name="connsiteY218" fmla="*/ 685007 h 1080443"/>
              <a:gd name="connsiteX219" fmla="*/ 3618923 w 4781895"/>
              <a:gd name="connsiteY219" fmla="*/ 747821 h 1080443"/>
              <a:gd name="connsiteX220" fmla="*/ 3478548 w 4781895"/>
              <a:gd name="connsiteY220" fmla="*/ 686724 h 1080443"/>
              <a:gd name="connsiteX221" fmla="*/ 3421020 w 4781895"/>
              <a:gd name="connsiteY221" fmla="*/ 541387 h 1080443"/>
              <a:gd name="connsiteX222" fmla="*/ 3478548 w 4781895"/>
              <a:gd name="connsiteY222" fmla="*/ 395965 h 1080443"/>
              <a:gd name="connsiteX223" fmla="*/ 3618923 w 4781895"/>
              <a:gd name="connsiteY223" fmla="*/ 334945 h 1080443"/>
              <a:gd name="connsiteX224" fmla="*/ 3760082 w 4781895"/>
              <a:gd name="connsiteY224" fmla="*/ 396858 h 1080443"/>
              <a:gd name="connsiteX225" fmla="*/ 3760082 w 4781895"/>
              <a:gd name="connsiteY225" fmla="*/ 362895 h 1080443"/>
              <a:gd name="connsiteX226" fmla="*/ 3768572 w 4781895"/>
              <a:gd name="connsiteY226" fmla="*/ 342768 h 1080443"/>
              <a:gd name="connsiteX227" fmla="*/ 3788458 w 4781895"/>
              <a:gd name="connsiteY227" fmla="*/ 334945 h 1080443"/>
              <a:gd name="connsiteX228" fmla="*/ 3808259 w 4781895"/>
              <a:gd name="connsiteY228" fmla="*/ 342768 h 1080443"/>
              <a:gd name="connsiteX229" fmla="*/ 3808259 w 4781895"/>
              <a:gd name="connsiteY229" fmla="*/ 342768 h 1080443"/>
              <a:gd name="connsiteX230" fmla="*/ 4208283 w 4781895"/>
              <a:gd name="connsiteY230" fmla="*/ 378960 h 1080443"/>
              <a:gd name="connsiteX231" fmla="*/ 4216984 w 4781895"/>
              <a:gd name="connsiteY231" fmla="*/ 358778 h 1080443"/>
              <a:gd name="connsiteX232" fmla="*/ 4208236 w 4781895"/>
              <a:gd name="connsiteY232" fmla="*/ 339233 h 1080443"/>
              <a:gd name="connsiteX233" fmla="*/ 4208283 w 4781895"/>
              <a:gd name="connsiteY233" fmla="*/ 339233 h 1080443"/>
              <a:gd name="connsiteX234" fmla="*/ 4208103 w 4781895"/>
              <a:gd name="connsiteY234" fmla="*/ 339070 h 1080443"/>
              <a:gd name="connsiteX235" fmla="*/ 4207978 w 4781895"/>
              <a:gd name="connsiteY235" fmla="*/ 338891 h 1080443"/>
              <a:gd name="connsiteX236" fmla="*/ 4207891 w 4781895"/>
              <a:gd name="connsiteY236" fmla="*/ 338891 h 1080443"/>
              <a:gd name="connsiteX237" fmla="*/ 4188177 w 4781895"/>
              <a:gd name="connsiteY237" fmla="*/ 330649 h 1080443"/>
              <a:gd name="connsiteX238" fmla="*/ 4168251 w 4781895"/>
              <a:gd name="connsiteY238" fmla="*/ 339070 h 1080443"/>
              <a:gd name="connsiteX239" fmla="*/ 3946729 w 4781895"/>
              <a:gd name="connsiteY239" fmla="*/ 553024 h 1080443"/>
              <a:gd name="connsiteX240" fmla="*/ 3946729 w 4781895"/>
              <a:gd name="connsiteY240" fmla="*/ 193430 h 1080443"/>
              <a:gd name="connsiteX241" fmla="*/ 3917562 w 4781895"/>
              <a:gd name="connsiteY241" fmla="*/ 165348 h 1080443"/>
              <a:gd name="connsiteX242" fmla="*/ 3897644 w 4781895"/>
              <a:gd name="connsiteY242" fmla="*/ 173637 h 1080443"/>
              <a:gd name="connsiteX243" fmla="*/ 3889233 w 4781895"/>
              <a:gd name="connsiteY243" fmla="*/ 193430 h 1080443"/>
              <a:gd name="connsiteX244" fmla="*/ 3889233 w 4781895"/>
              <a:gd name="connsiteY244" fmla="*/ 719832 h 1080443"/>
              <a:gd name="connsiteX245" fmla="*/ 3897644 w 4781895"/>
              <a:gd name="connsiteY245" fmla="*/ 739540 h 1080443"/>
              <a:gd name="connsiteX246" fmla="*/ 3917562 w 4781895"/>
              <a:gd name="connsiteY246" fmla="*/ 747821 h 1080443"/>
              <a:gd name="connsiteX247" fmla="*/ 3946729 w 4781895"/>
              <a:gd name="connsiteY247" fmla="*/ 719832 h 1080443"/>
              <a:gd name="connsiteX248" fmla="*/ 3946729 w 4781895"/>
              <a:gd name="connsiteY248" fmla="*/ 632967 h 1080443"/>
              <a:gd name="connsiteX249" fmla="*/ 4018861 w 4781895"/>
              <a:gd name="connsiteY249" fmla="*/ 561569 h 1080443"/>
              <a:gd name="connsiteX250" fmla="*/ 4165915 w 4781895"/>
              <a:gd name="connsiteY250" fmla="*/ 737388 h 1080443"/>
              <a:gd name="connsiteX251" fmla="*/ 4176176 w 4781895"/>
              <a:gd name="connsiteY251" fmla="*/ 745677 h 1080443"/>
              <a:gd name="connsiteX252" fmla="*/ 4188216 w 4781895"/>
              <a:gd name="connsiteY252" fmla="*/ 747821 h 1080443"/>
              <a:gd name="connsiteX253" fmla="*/ 4206731 w 4781895"/>
              <a:gd name="connsiteY253" fmla="*/ 741855 h 1080443"/>
              <a:gd name="connsiteX254" fmla="*/ 4207076 w 4781895"/>
              <a:gd name="connsiteY254" fmla="*/ 741645 h 1080443"/>
              <a:gd name="connsiteX255" fmla="*/ 4207453 w 4781895"/>
              <a:gd name="connsiteY255" fmla="*/ 741249 h 1080443"/>
              <a:gd name="connsiteX256" fmla="*/ 4216679 w 4781895"/>
              <a:gd name="connsiteY256" fmla="*/ 720042 h 1080443"/>
              <a:gd name="connsiteX257" fmla="*/ 4209671 w 4781895"/>
              <a:gd name="connsiteY257" fmla="*/ 701413 h 1080443"/>
              <a:gd name="connsiteX258" fmla="*/ 4209671 w 4781895"/>
              <a:gd name="connsiteY258" fmla="*/ 701328 h 1080443"/>
              <a:gd name="connsiteX259" fmla="*/ 4059983 w 4781895"/>
              <a:gd name="connsiteY259" fmla="*/ 520987 h 1080443"/>
              <a:gd name="connsiteX260" fmla="*/ 4208150 w 4781895"/>
              <a:gd name="connsiteY260" fmla="*/ 378960 h 1080443"/>
              <a:gd name="connsiteX261" fmla="*/ 4208283 w 4781895"/>
              <a:gd name="connsiteY261" fmla="*/ 378960 h 1080443"/>
              <a:gd name="connsiteX262" fmla="*/ 3215920 w 4781895"/>
              <a:gd name="connsiteY262" fmla="*/ 166599 h 1080443"/>
              <a:gd name="connsiteX263" fmla="*/ 3209594 w 4781895"/>
              <a:gd name="connsiteY263" fmla="*/ 166599 h 1080443"/>
              <a:gd name="connsiteX264" fmla="*/ 3207078 w 4781895"/>
              <a:gd name="connsiteY264" fmla="*/ 166715 h 1080443"/>
              <a:gd name="connsiteX265" fmla="*/ 3204656 w 4781895"/>
              <a:gd name="connsiteY265" fmla="*/ 166599 h 1080443"/>
              <a:gd name="connsiteX266" fmla="*/ 3157639 w 4781895"/>
              <a:gd name="connsiteY266" fmla="*/ 173334 h 1080443"/>
              <a:gd name="connsiteX267" fmla="*/ 3119128 w 4781895"/>
              <a:gd name="connsiteY267" fmla="*/ 198153 h 1080443"/>
              <a:gd name="connsiteX268" fmla="*/ 3119089 w 4781895"/>
              <a:gd name="connsiteY268" fmla="*/ 198107 h 1080443"/>
              <a:gd name="connsiteX269" fmla="*/ 3119049 w 4781895"/>
              <a:gd name="connsiteY269" fmla="*/ 198153 h 1080443"/>
              <a:gd name="connsiteX270" fmla="*/ 3119049 w 4781895"/>
              <a:gd name="connsiteY270" fmla="*/ 198192 h 1080443"/>
              <a:gd name="connsiteX271" fmla="*/ 3096819 w 4781895"/>
              <a:gd name="connsiteY271" fmla="*/ 240452 h 1080443"/>
              <a:gd name="connsiteX272" fmla="*/ 3090532 w 4781895"/>
              <a:gd name="connsiteY272" fmla="*/ 295746 h 1080443"/>
              <a:gd name="connsiteX273" fmla="*/ 3090532 w 4781895"/>
              <a:gd name="connsiteY273" fmla="*/ 335986 h 1080443"/>
              <a:gd name="connsiteX274" fmla="*/ 3045773 w 4781895"/>
              <a:gd name="connsiteY274" fmla="*/ 335986 h 1080443"/>
              <a:gd name="connsiteX275" fmla="*/ 3017881 w 4781895"/>
              <a:gd name="connsiteY275" fmla="*/ 363291 h 1080443"/>
              <a:gd name="connsiteX276" fmla="*/ 3026067 w 4781895"/>
              <a:gd name="connsiteY276" fmla="*/ 384033 h 1080443"/>
              <a:gd name="connsiteX277" fmla="*/ 3046118 w 4781895"/>
              <a:gd name="connsiteY277" fmla="*/ 393129 h 1080443"/>
              <a:gd name="connsiteX278" fmla="*/ 3090532 w 4781895"/>
              <a:gd name="connsiteY278" fmla="*/ 393129 h 1080443"/>
              <a:gd name="connsiteX279" fmla="*/ 3090532 w 4781895"/>
              <a:gd name="connsiteY279" fmla="*/ 720516 h 1080443"/>
              <a:gd name="connsiteX280" fmla="*/ 3090485 w 4781895"/>
              <a:gd name="connsiteY280" fmla="*/ 721285 h 1080443"/>
              <a:gd name="connsiteX281" fmla="*/ 3098982 w 4781895"/>
              <a:gd name="connsiteY281" fmla="*/ 741125 h 1080443"/>
              <a:gd name="connsiteX282" fmla="*/ 3119394 w 4781895"/>
              <a:gd name="connsiteY282" fmla="*/ 749064 h 1080443"/>
              <a:gd name="connsiteX283" fmla="*/ 3146900 w 4781895"/>
              <a:gd name="connsiteY283" fmla="*/ 721285 h 1080443"/>
              <a:gd name="connsiteX284" fmla="*/ 3146900 w 4781895"/>
              <a:gd name="connsiteY284" fmla="*/ 393129 h 1080443"/>
              <a:gd name="connsiteX285" fmla="*/ 3195030 w 4781895"/>
              <a:gd name="connsiteY285" fmla="*/ 393129 h 1080443"/>
              <a:gd name="connsiteX286" fmla="*/ 3215058 w 4781895"/>
              <a:gd name="connsiteY286" fmla="*/ 384281 h 1080443"/>
              <a:gd name="connsiteX287" fmla="*/ 3223500 w 4781895"/>
              <a:gd name="connsiteY287" fmla="*/ 363890 h 1080443"/>
              <a:gd name="connsiteX288" fmla="*/ 3223500 w 4781895"/>
              <a:gd name="connsiteY288" fmla="*/ 362825 h 1080443"/>
              <a:gd name="connsiteX289" fmla="*/ 3195336 w 4781895"/>
              <a:gd name="connsiteY289" fmla="*/ 335986 h 1080443"/>
              <a:gd name="connsiteX290" fmla="*/ 3146900 w 4781895"/>
              <a:gd name="connsiteY290" fmla="*/ 335986 h 1080443"/>
              <a:gd name="connsiteX291" fmla="*/ 3146900 w 4781895"/>
              <a:gd name="connsiteY291" fmla="*/ 295917 h 1080443"/>
              <a:gd name="connsiteX292" fmla="*/ 3151753 w 4781895"/>
              <a:gd name="connsiteY292" fmla="*/ 255266 h 1080443"/>
              <a:gd name="connsiteX293" fmla="*/ 3161104 w 4781895"/>
              <a:gd name="connsiteY293" fmla="*/ 235682 h 1080443"/>
              <a:gd name="connsiteX294" fmla="*/ 3174931 w 4781895"/>
              <a:gd name="connsiteY294" fmla="*/ 227300 h 1080443"/>
              <a:gd name="connsiteX295" fmla="*/ 3203315 w 4781895"/>
              <a:gd name="connsiteY295" fmla="*/ 223789 h 1080443"/>
              <a:gd name="connsiteX296" fmla="*/ 3204781 w 4781895"/>
              <a:gd name="connsiteY296" fmla="*/ 223789 h 1080443"/>
              <a:gd name="connsiteX297" fmla="*/ 3206992 w 4781895"/>
              <a:gd name="connsiteY297" fmla="*/ 223657 h 1080443"/>
              <a:gd name="connsiteX298" fmla="*/ 3209594 w 4781895"/>
              <a:gd name="connsiteY298" fmla="*/ 223789 h 1080443"/>
              <a:gd name="connsiteX299" fmla="*/ 3213231 w 4781895"/>
              <a:gd name="connsiteY299" fmla="*/ 223789 h 1080443"/>
              <a:gd name="connsiteX300" fmla="*/ 3215920 w 4781895"/>
              <a:gd name="connsiteY300" fmla="*/ 223789 h 1080443"/>
              <a:gd name="connsiteX301" fmla="*/ 3244774 w 4781895"/>
              <a:gd name="connsiteY301" fmla="*/ 195186 h 1080443"/>
              <a:gd name="connsiteX302" fmla="*/ 3215920 w 4781895"/>
              <a:gd name="connsiteY302" fmla="*/ 166599 h 1080443"/>
              <a:gd name="connsiteX303" fmla="*/ 3215920 w 4781895"/>
              <a:gd name="connsiteY303" fmla="*/ 166599 h 1080443"/>
              <a:gd name="connsiteX304" fmla="*/ 362384 w 4781895"/>
              <a:gd name="connsiteY304" fmla="*/ 559969 h 1080443"/>
              <a:gd name="connsiteX305" fmla="*/ 365464 w 4781895"/>
              <a:gd name="connsiteY305" fmla="*/ 538116 h 1080443"/>
              <a:gd name="connsiteX306" fmla="*/ 362995 w 4781895"/>
              <a:gd name="connsiteY306" fmla="*/ 522277 h 1080443"/>
              <a:gd name="connsiteX307" fmla="*/ 331491 w 4781895"/>
              <a:gd name="connsiteY307" fmla="*/ 481991 h 1080443"/>
              <a:gd name="connsiteX308" fmla="*/ 101606 w 4781895"/>
              <a:gd name="connsiteY308" fmla="*/ 350443 h 1080443"/>
              <a:gd name="connsiteX309" fmla="*/ 9156 w 4781895"/>
              <a:gd name="connsiteY309" fmla="*/ 375053 h 1080443"/>
              <a:gd name="connsiteX310" fmla="*/ 33895 w 4781895"/>
              <a:gd name="connsiteY310" fmla="*/ 466633 h 1080443"/>
              <a:gd name="connsiteX311" fmla="*/ 162356 w 4781895"/>
              <a:gd name="connsiteY311" fmla="*/ 540261 h 1080443"/>
              <a:gd name="connsiteX312" fmla="*/ 33895 w 4781895"/>
              <a:gd name="connsiteY312" fmla="*/ 613686 h 1080443"/>
              <a:gd name="connsiteX313" fmla="*/ 9156 w 4781895"/>
              <a:gd name="connsiteY313" fmla="*/ 705437 h 1080443"/>
              <a:gd name="connsiteX314" fmla="*/ 101606 w 4781895"/>
              <a:gd name="connsiteY314" fmla="*/ 729908 h 1080443"/>
              <a:gd name="connsiteX315" fmla="*/ 331491 w 4781895"/>
              <a:gd name="connsiteY315" fmla="*/ 598274 h 1080443"/>
              <a:gd name="connsiteX316" fmla="*/ 362384 w 4781895"/>
              <a:gd name="connsiteY316" fmla="*/ 559969 h 1080443"/>
              <a:gd name="connsiteX317" fmla="*/ 362384 w 4781895"/>
              <a:gd name="connsiteY317" fmla="*/ 559969 h 1080443"/>
              <a:gd name="connsiteX318" fmla="*/ 424772 w 4781895"/>
              <a:gd name="connsiteY318" fmla="*/ 683243 h 1080443"/>
              <a:gd name="connsiteX319" fmla="*/ 385477 w 4781895"/>
              <a:gd name="connsiteY319" fmla="*/ 692006 h 1080443"/>
              <a:gd name="connsiteX320" fmla="*/ 155419 w 4781895"/>
              <a:gd name="connsiteY320" fmla="*/ 823469 h 1080443"/>
              <a:gd name="connsiteX321" fmla="*/ 130680 w 4781895"/>
              <a:gd name="connsiteY321" fmla="*/ 915313 h 1080443"/>
              <a:gd name="connsiteX322" fmla="*/ 223098 w 4781895"/>
              <a:gd name="connsiteY322" fmla="*/ 939744 h 1080443"/>
              <a:gd name="connsiteX323" fmla="*/ 351990 w 4781895"/>
              <a:gd name="connsiteY323" fmla="*/ 866062 h 1080443"/>
              <a:gd name="connsiteX324" fmla="*/ 351990 w 4781895"/>
              <a:gd name="connsiteY324" fmla="*/ 1013294 h 1080443"/>
              <a:gd name="connsiteX325" fmla="*/ 419747 w 4781895"/>
              <a:gd name="connsiteY325" fmla="*/ 1080443 h 1080443"/>
              <a:gd name="connsiteX326" fmla="*/ 487419 w 4781895"/>
              <a:gd name="connsiteY326" fmla="*/ 1013294 h 1080443"/>
              <a:gd name="connsiteX327" fmla="*/ 487419 w 4781895"/>
              <a:gd name="connsiteY327" fmla="*/ 750089 h 1080443"/>
              <a:gd name="connsiteX328" fmla="*/ 424772 w 4781895"/>
              <a:gd name="connsiteY328" fmla="*/ 683243 h 1080443"/>
              <a:gd name="connsiteX329" fmla="*/ 424772 w 4781895"/>
              <a:gd name="connsiteY329" fmla="*/ 683243 h 1080443"/>
              <a:gd name="connsiteX330" fmla="*/ 660372 w 4781895"/>
              <a:gd name="connsiteY330" fmla="*/ 397192 h 1080443"/>
              <a:gd name="connsiteX331" fmla="*/ 699589 w 4781895"/>
              <a:gd name="connsiteY331" fmla="*/ 388437 h 1080443"/>
              <a:gd name="connsiteX332" fmla="*/ 929600 w 4781895"/>
              <a:gd name="connsiteY332" fmla="*/ 256850 h 1080443"/>
              <a:gd name="connsiteX333" fmla="*/ 954378 w 4781895"/>
              <a:gd name="connsiteY333" fmla="*/ 165084 h 1080443"/>
              <a:gd name="connsiteX334" fmla="*/ 861967 w 4781895"/>
              <a:gd name="connsiteY334" fmla="*/ 140567 h 1080443"/>
              <a:gd name="connsiteX335" fmla="*/ 733162 w 4781895"/>
              <a:gd name="connsiteY335" fmla="*/ 214335 h 1080443"/>
              <a:gd name="connsiteX336" fmla="*/ 733162 w 4781895"/>
              <a:gd name="connsiteY336" fmla="*/ 67056 h 1080443"/>
              <a:gd name="connsiteX337" fmla="*/ 665404 w 4781895"/>
              <a:gd name="connsiteY337" fmla="*/ 0 h 1080443"/>
              <a:gd name="connsiteX338" fmla="*/ 597725 w 4781895"/>
              <a:gd name="connsiteY338" fmla="*/ 67056 h 1080443"/>
              <a:gd name="connsiteX339" fmla="*/ 597725 w 4781895"/>
              <a:gd name="connsiteY339" fmla="*/ 330261 h 1080443"/>
              <a:gd name="connsiteX340" fmla="*/ 660372 w 4781895"/>
              <a:gd name="connsiteY340" fmla="*/ 397192 h 1080443"/>
              <a:gd name="connsiteX341" fmla="*/ 660372 w 4781895"/>
              <a:gd name="connsiteY341" fmla="*/ 397192 h 1080443"/>
              <a:gd name="connsiteX342" fmla="*/ 155419 w 4781895"/>
              <a:gd name="connsiteY342" fmla="*/ 256850 h 1080443"/>
              <a:gd name="connsiteX343" fmla="*/ 385477 w 4781895"/>
              <a:gd name="connsiteY343" fmla="*/ 388437 h 1080443"/>
              <a:gd name="connsiteX344" fmla="*/ 424772 w 4781895"/>
              <a:gd name="connsiteY344" fmla="*/ 397192 h 1080443"/>
              <a:gd name="connsiteX345" fmla="*/ 487419 w 4781895"/>
              <a:gd name="connsiteY345" fmla="*/ 330261 h 1080443"/>
              <a:gd name="connsiteX346" fmla="*/ 487419 w 4781895"/>
              <a:gd name="connsiteY346" fmla="*/ 67056 h 1080443"/>
              <a:gd name="connsiteX347" fmla="*/ 419747 w 4781895"/>
              <a:gd name="connsiteY347" fmla="*/ 0 h 1080443"/>
              <a:gd name="connsiteX348" fmla="*/ 351990 w 4781895"/>
              <a:gd name="connsiteY348" fmla="*/ 67056 h 1080443"/>
              <a:gd name="connsiteX349" fmla="*/ 351990 w 4781895"/>
              <a:gd name="connsiteY349" fmla="*/ 214335 h 1080443"/>
              <a:gd name="connsiteX350" fmla="*/ 223098 w 4781895"/>
              <a:gd name="connsiteY350" fmla="*/ 140567 h 1080443"/>
              <a:gd name="connsiteX351" fmla="*/ 130680 w 4781895"/>
              <a:gd name="connsiteY351" fmla="*/ 165084 h 1080443"/>
              <a:gd name="connsiteX352" fmla="*/ 155419 w 4781895"/>
              <a:gd name="connsiteY352" fmla="*/ 256850 h 1080443"/>
              <a:gd name="connsiteX353" fmla="*/ 155419 w 4781895"/>
              <a:gd name="connsiteY353" fmla="*/ 256850 h 1080443"/>
              <a:gd name="connsiteX354" fmla="*/ 587762 w 4781895"/>
              <a:gd name="connsiteY354" fmla="*/ 539709 h 1080443"/>
              <a:gd name="connsiteX355" fmla="*/ 582698 w 4781895"/>
              <a:gd name="connsiteY355" fmla="*/ 527730 h 1080443"/>
              <a:gd name="connsiteX356" fmla="*/ 555012 w 4781895"/>
              <a:gd name="connsiteY356" fmla="*/ 500417 h 1080443"/>
              <a:gd name="connsiteX357" fmla="*/ 543042 w 4781895"/>
              <a:gd name="connsiteY357" fmla="*/ 495484 h 1080443"/>
              <a:gd name="connsiteX358" fmla="*/ 541968 w 4781895"/>
              <a:gd name="connsiteY358" fmla="*/ 495484 h 1080443"/>
              <a:gd name="connsiteX359" fmla="*/ 530054 w 4781895"/>
              <a:gd name="connsiteY359" fmla="*/ 500417 h 1080443"/>
              <a:gd name="connsiteX360" fmla="*/ 502367 w 4781895"/>
              <a:gd name="connsiteY360" fmla="*/ 527730 h 1080443"/>
              <a:gd name="connsiteX361" fmla="*/ 497468 w 4781895"/>
              <a:gd name="connsiteY361" fmla="*/ 539709 h 1080443"/>
              <a:gd name="connsiteX362" fmla="*/ 497468 w 4781895"/>
              <a:gd name="connsiteY362" fmla="*/ 540781 h 1080443"/>
              <a:gd name="connsiteX363" fmla="*/ 502367 w 4781895"/>
              <a:gd name="connsiteY363" fmla="*/ 552589 h 1080443"/>
              <a:gd name="connsiteX364" fmla="*/ 530054 w 4781895"/>
              <a:gd name="connsiteY364" fmla="*/ 579980 h 1080443"/>
              <a:gd name="connsiteX365" fmla="*/ 541968 w 4781895"/>
              <a:gd name="connsiteY365" fmla="*/ 584913 h 1080443"/>
              <a:gd name="connsiteX366" fmla="*/ 543042 w 4781895"/>
              <a:gd name="connsiteY366" fmla="*/ 584913 h 1080443"/>
              <a:gd name="connsiteX367" fmla="*/ 555012 w 4781895"/>
              <a:gd name="connsiteY367" fmla="*/ 579980 h 1080443"/>
              <a:gd name="connsiteX368" fmla="*/ 582698 w 4781895"/>
              <a:gd name="connsiteY368" fmla="*/ 552589 h 1080443"/>
              <a:gd name="connsiteX369" fmla="*/ 587762 w 4781895"/>
              <a:gd name="connsiteY369" fmla="*/ 540781 h 1080443"/>
              <a:gd name="connsiteX370" fmla="*/ 587762 w 4781895"/>
              <a:gd name="connsiteY370" fmla="*/ 539709 h 1080443"/>
              <a:gd name="connsiteX371" fmla="*/ 664189 w 4781895"/>
              <a:gd name="connsiteY371" fmla="*/ 565981 h 1080443"/>
              <a:gd name="connsiteX372" fmla="*/ 568573 w 4781895"/>
              <a:gd name="connsiteY372" fmla="*/ 660622 h 1080443"/>
              <a:gd name="connsiteX373" fmla="*/ 556572 w 4781895"/>
              <a:gd name="connsiteY373" fmla="*/ 665679 h 1080443"/>
              <a:gd name="connsiteX374" fmla="*/ 549635 w 4781895"/>
              <a:gd name="connsiteY374" fmla="*/ 665679 h 1080443"/>
              <a:gd name="connsiteX375" fmla="*/ 535509 w 4781895"/>
              <a:gd name="connsiteY375" fmla="*/ 665679 h 1080443"/>
              <a:gd name="connsiteX376" fmla="*/ 528454 w 4781895"/>
              <a:gd name="connsiteY376" fmla="*/ 665679 h 1080443"/>
              <a:gd name="connsiteX377" fmla="*/ 516446 w 4781895"/>
              <a:gd name="connsiteY377" fmla="*/ 660622 h 1080443"/>
              <a:gd name="connsiteX378" fmla="*/ 420876 w 4781895"/>
              <a:gd name="connsiteY378" fmla="*/ 565981 h 1080443"/>
              <a:gd name="connsiteX379" fmla="*/ 415930 w 4781895"/>
              <a:gd name="connsiteY379" fmla="*/ 554174 h 1080443"/>
              <a:gd name="connsiteX380" fmla="*/ 415930 w 4781895"/>
              <a:gd name="connsiteY380" fmla="*/ 547174 h 1080443"/>
              <a:gd name="connsiteX381" fmla="*/ 415930 w 4781895"/>
              <a:gd name="connsiteY381" fmla="*/ 533176 h 1080443"/>
              <a:gd name="connsiteX382" fmla="*/ 415930 w 4781895"/>
              <a:gd name="connsiteY382" fmla="*/ 526270 h 1080443"/>
              <a:gd name="connsiteX383" fmla="*/ 420876 w 4781895"/>
              <a:gd name="connsiteY383" fmla="*/ 514330 h 1080443"/>
              <a:gd name="connsiteX384" fmla="*/ 516446 w 4781895"/>
              <a:gd name="connsiteY384" fmla="*/ 419697 h 1080443"/>
              <a:gd name="connsiteX385" fmla="*/ 528454 w 4781895"/>
              <a:gd name="connsiteY385" fmla="*/ 414717 h 1080443"/>
              <a:gd name="connsiteX386" fmla="*/ 535509 w 4781895"/>
              <a:gd name="connsiteY386" fmla="*/ 414717 h 1080443"/>
              <a:gd name="connsiteX387" fmla="*/ 549635 w 4781895"/>
              <a:gd name="connsiteY387" fmla="*/ 414717 h 1080443"/>
              <a:gd name="connsiteX388" fmla="*/ 556572 w 4781895"/>
              <a:gd name="connsiteY388" fmla="*/ 414717 h 1080443"/>
              <a:gd name="connsiteX389" fmla="*/ 568573 w 4781895"/>
              <a:gd name="connsiteY389" fmla="*/ 419697 h 1080443"/>
              <a:gd name="connsiteX390" fmla="*/ 664189 w 4781895"/>
              <a:gd name="connsiteY390" fmla="*/ 514330 h 1080443"/>
              <a:gd name="connsiteX391" fmla="*/ 669128 w 4781895"/>
              <a:gd name="connsiteY391" fmla="*/ 526270 h 1080443"/>
              <a:gd name="connsiteX392" fmla="*/ 669128 w 4781895"/>
              <a:gd name="connsiteY392" fmla="*/ 533176 h 1080443"/>
              <a:gd name="connsiteX393" fmla="*/ 669128 w 4781895"/>
              <a:gd name="connsiteY393" fmla="*/ 547174 h 1080443"/>
              <a:gd name="connsiteX394" fmla="*/ 669128 w 4781895"/>
              <a:gd name="connsiteY394" fmla="*/ 554174 h 1080443"/>
              <a:gd name="connsiteX395" fmla="*/ 664189 w 4781895"/>
              <a:gd name="connsiteY395" fmla="*/ 565981 h 1080443"/>
              <a:gd name="connsiteX396" fmla="*/ 664189 w 4781895"/>
              <a:gd name="connsiteY396" fmla="*/ 565981 h 1080443"/>
              <a:gd name="connsiteX397" fmla="*/ 929600 w 4781895"/>
              <a:gd name="connsiteY397" fmla="*/ 823469 h 1080443"/>
              <a:gd name="connsiteX398" fmla="*/ 699589 w 4781895"/>
              <a:gd name="connsiteY398" fmla="*/ 692006 h 1080443"/>
              <a:gd name="connsiteX399" fmla="*/ 660372 w 4781895"/>
              <a:gd name="connsiteY399" fmla="*/ 683243 h 1080443"/>
              <a:gd name="connsiteX400" fmla="*/ 597725 w 4781895"/>
              <a:gd name="connsiteY400" fmla="*/ 750089 h 1080443"/>
              <a:gd name="connsiteX401" fmla="*/ 597725 w 4781895"/>
              <a:gd name="connsiteY401" fmla="*/ 1013294 h 1080443"/>
              <a:gd name="connsiteX402" fmla="*/ 665404 w 4781895"/>
              <a:gd name="connsiteY402" fmla="*/ 1080443 h 1080443"/>
              <a:gd name="connsiteX403" fmla="*/ 733162 w 4781895"/>
              <a:gd name="connsiteY403" fmla="*/ 1013294 h 1080443"/>
              <a:gd name="connsiteX404" fmla="*/ 733162 w 4781895"/>
              <a:gd name="connsiteY404" fmla="*/ 866062 h 1080443"/>
              <a:gd name="connsiteX405" fmla="*/ 861967 w 4781895"/>
              <a:gd name="connsiteY405" fmla="*/ 939744 h 1080443"/>
              <a:gd name="connsiteX406" fmla="*/ 954378 w 4781895"/>
              <a:gd name="connsiteY406" fmla="*/ 915313 h 1080443"/>
              <a:gd name="connsiteX407" fmla="*/ 929600 w 4781895"/>
              <a:gd name="connsiteY407" fmla="*/ 823469 h 1080443"/>
              <a:gd name="connsiteX408" fmla="*/ 929600 w 4781895"/>
              <a:gd name="connsiteY408" fmla="*/ 823469 h 1080443"/>
              <a:gd name="connsiteX409" fmla="*/ 1051217 w 4781895"/>
              <a:gd name="connsiteY409" fmla="*/ 466633 h 1080443"/>
              <a:gd name="connsiteX410" fmla="*/ 922749 w 4781895"/>
              <a:gd name="connsiteY410" fmla="*/ 540261 h 1080443"/>
              <a:gd name="connsiteX411" fmla="*/ 1051217 w 4781895"/>
              <a:gd name="connsiteY411" fmla="*/ 613686 h 1080443"/>
              <a:gd name="connsiteX412" fmla="*/ 1075995 w 4781895"/>
              <a:gd name="connsiteY412" fmla="*/ 705437 h 1080443"/>
              <a:gd name="connsiteX413" fmla="*/ 983538 w 4781895"/>
              <a:gd name="connsiteY413" fmla="*/ 729908 h 1080443"/>
              <a:gd name="connsiteX414" fmla="*/ 753480 w 4781895"/>
              <a:gd name="connsiteY414" fmla="*/ 598274 h 1080443"/>
              <a:gd name="connsiteX415" fmla="*/ 722760 w 4781895"/>
              <a:gd name="connsiteY415" fmla="*/ 559969 h 1080443"/>
              <a:gd name="connsiteX416" fmla="*/ 719726 w 4781895"/>
              <a:gd name="connsiteY416" fmla="*/ 538116 h 1080443"/>
              <a:gd name="connsiteX417" fmla="*/ 722109 w 4781895"/>
              <a:gd name="connsiteY417" fmla="*/ 522277 h 1080443"/>
              <a:gd name="connsiteX418" fmla="*/ 753480 w 4781895"/>
              <a:gd name="connsiteY418" fmla="*/ 481991 h 1080443"/>
              <a:gd name="connsiteX419" fmla="*/ 983538 w 4781895"/>
              <a:gd name="connsiteY419" fmla="*/ 350443 h 1080443"/>
              <a:gd name="connsiteX420" fmla="*/ 1075995 w 4781895"/>
              <a:gd name="connsiteY420" fmla="*/ 375053 h 1080443"/>
              <a:gd name="connsiteX421" fmla="*/ 1051217 w 4781895"/>
              <a:gd name="connsiteY421" fmla="*/ 466633 h 1080443"/>
              <a:gd name="connsiteX422" fmla="*/ 1051217 w 4781895"/>
              <a:gd name="connsiteY422" fmla="*/ 466633 h 1080443"/>
              <a:gd name="connsiteX423" fmla="*/ 4781896 w 4781895"/>
              <a:gd name="connsiteY423" fmla="*/ 335318 h 1080443"/>
              <a:gd name="connsiteX424" fmla="*/ 4715329 w 4781895"/>
              <a:gd name="connsiteY424" fmla="*/ 403026 h 1080443"/>
              <a:gd name="connsiteX425" fmla="*/ 4649343 w 4781895"/>
              <a:gd name="connsiteY425" fmla="*/ 335318 h 1080443"/>
              <a:gd name="connsiteX426" fmla="*/ 4715329 w 4781895"/>
              <a:gd name="connsiteY426" fmla="*/ 267602 h 1080443"/>
              <a:gd name="connsiteX427" fmla="*/ 4781896 w 4781895"/>
              <a:gd name="connsiteY427" fmla="*/ 335318 h 1080443"/>
              <a:gd name="connsiteX428" fmla="*/ 4781896 w 4781895"/>
              <a:gd name="connsiteY428" fmla="*/ 335318 h 1080443"/>
              <a:gd name="connsiteX429" fmla="*/ 4768695 w 4781895"/>
              <a:gd name="connsiteY429" fmla="*/ 335318 h 1080443"/>
              <a:gd name="connsiteX430" fmla="*/ 4715329 w 4781895"/>
              <a:gd name="connsiteY430" fmla="*/ 280093 h 1080443"/>
              <a:gd name="connsiteX431" fmla="*/ 4662536 w 4781895"/>
              <a:gd name="connsiteY431" fmla="*/ 335318 h 1080443"/>
              <a:gd name="connsiteX432" fmla="*/ 4715329 w 4781895"/>
              <a:gd name="connsiteY432" fmla="*/ 390527 h 1080443"/>
              <a:gd name="connsiteX433" fmla="*/ 4768695 w 4781895"/>
              <a:gd name="connsiteY433" fmla="*/ 335318 h 1080443"/>
              <a:gd name="connsiteX434" fmla="*/ 4768695 w 4781895"/>
              <a:gd name="connsiteY434" fmla="*/ 335318 h 1080443"/>
              <a:gd name="connsiteX435" fmla="*/ 4689219 w 4781895"/>
              <a:gd name="connsiteY435" fmla="*/ 304796 h 1080443"/>
              <a:gd name="connsiteX436" fmla="*/ 4717665 w 4781895"/>
              <a:gd name="connsiteY436" fmla="*/ 304796 h 1080443"/>
              <a:gd name="connsiteX437" fmla="*/ 4743470 w 4781895"/>
              <a:gd name="connsiteY437" fmla="*/ 326299 h 1080443"/>
              <a:gd name="connsiteX438" fmla="*/ 4733210 w 4781895"/>
              <a:gd name="connsiteY438" fmla="*/ 344321 h 1080443"/>
              <a:gd name="connsiteX439" fmla="*/ 4744356 w 4781895"/>
              <a:gd name="connsiteY439" fmla="*/ 360301 h 1080443"/>
              <a:gd name="connsiteX440" fmla="*/ 4744356 w 4781895"/>
              <a:gd name="connsiteY440" fmla="*/ 363501 h 1080443"/>
              <a:gd name="connsiteX441" fmla="*/ 4728224 w 4781895"/>
              <a:gd name="connsiteY441" fmla="*/ 363501 h 1080443"/>
              <a:gd name="connsiteX442" fmla="*/ 4717375 w 4781895"/>
              <a:gd name="connsiteY442" fmla="*/ 348097 h 1080443"/>
              <a:gd name="connsiteX443" fmla="*/ 4704771 w 4781895"/>
              <a:gd name="connsiteY443" fmla="*/ 348097 h 1080443"/>
              <a:gd name="connsiteX444" fmla="*/ 4704771 w 4781895"/>
              <a:gd name="connsiteY444" fmla="*/ 363501 h 1080443"/>
              <a:gd name="connsiteX445" fmla="*/ 4689219 w 4781895"/>
              <a:gd name="connsiteY445" fmla="*/ 363501 h 1080443"/>
              <a:gd name="connsiteX446" fmla="*/ 4689219 w 4781895"/>
              <a:gd name="connsiteY446" fmla="*/ 304796 h 1080443"/>
              <a:gd name="connsiteX447" fmla="*/ 4717375 w 4781895"/>
              <a:gd name="connsiteY447" fmla="*/ 319043 h 1080443"/>
              <a:gd name="connsiteX448" fmla="*/ 4704771 w 4781895"/>
              <a:gd name="connsiteY448" fmla="*/ 319043 h 1080443"/>
              <a:gd name="connsiteX449" fmla="*/ 4704771 w 4781895"/>
              <a:gd name="connsiteY449" fmla="*/ 334440 h 1080443"/>
              <a:gd name="connsiteX450" fmla="*/ 4717375 w 4781895"/>
              <a:gd name="connsiteY450" fmla="*/ 334440 h 1080443"/>
              <a:gd name="connsiteX451" fmla="*/ 4727056 w 4781895"/>
              <a:gd name="connsiteY451" fmla="*/ 326889 h 1080443"/>
              <a:gd name="connsiteX452" fmla="*/ 4717375 w 4781895"/>
              <a:gd name="connsiteY452" fmla="*/ 319043 h 1080443"/>
              <a:gd name="connsiteX453" fmla="*/ 4717375 w 4781895"/>
              <a:gd name="connsiteY453" fmla="*/ 319043 h 1080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</a:cxnLst>
            <a:rect l="l" t="t" r="r" b="b"/>
            <a:pathLst>
              <a:path w="4781895" h="1080443">
                <a:moveTo>
                  <a:pt x="2958003" y="338083"/>
                </a:moveTo>
                <a:lnTo>
                  <a:pt x="2957862" y="337998"/>
                </a:lnTo>
                <a:cubicBezTo>
                  <a:pt x="2957862" y="337998"/>
                  <a:pt x="2957792" y="337943"/>
                  <a:pt x="2957698" y="337943"/>
                </a:cubicBezTo>
                <a:cubicBezTo>
                  <a:pt x="2954453" y="336537"/>
                  <a:pt x="2950894" y="335807"/>
                  <a:pt x="2947468" y="335807"/>
                </a:cubicBezTo>
                <a:cubicBezTo>
                  <a:pt x="2941926" y="335846"/>
                  <a:pt x="2936612" y="337485"/>
                  <a:pt x="2931971" y="340359"/>
                </a:cubicBezTo>
                <a:cubicBezTo>
                  <a:pt x="2927244" y="343327"/>
                  <a:pt x="2923247" y="347654"/>
                  <a:pt x="2920950" y="353068"/>
                </a:cubicBezTo>
                <a:lnTo>
                  <a:pt x="2920950" y="353200"/>
                </a:lnTo>
                <a:lnTo>
                  <a:pt x="2812737" y="646709"/>
                </a:lnTo>
                <a:lnTo>
                  <a:pt x="2729333" y="449978"/>
                </a:lnTo>
                <a:lnTo>
                  <a:pt x="2729208" y="449892"/>
                </a:lnTo>
                <a:cubicBezTo>
                  <a:pt x="2726864" y="444392"/>
                  <a:pt x="2722662" y="440143"/>
                  <a:pt x="2717896" y="437183"/>
                </a:cubicBezTo>
                <a:cubicBezTo>
                  <a:pt x="2713083" y="434216"/>
                  <a:pt x="2707534" y="432584"/>
                  <a:pt x="2701694" y="432584"/>
                </a:cubicBezTo>
                <a:cubicBezTo>
                  <a:pt x="2696018" y="432584"/>
                  <a:pt x="2690727" y="434348"/>
                  <a:pt x="2686056" y="437222"/>
                </a:cubicBezTo>
                <a:cubicBezTo>
                  <a:pt x="2681454" y="440182"/>
                  <a:pt x="2677300" y="444392"/>
                  <a:pt x="2674964" y="449892"/>
                </a:cubicBezTo>
                <a:lnTo>
                  <a:pt x="2674909" y="449978"/>
                </a:lnTo>
                <a:lnTo>
                  <a:pt x="2591341" y="646834"/>
                </a:lnTo>
                <a:lnTo>
                  <a:pt x="2482547" y="353457"/>
                </a:lnTo>
                <a:lnTo>
                  <a:pt x="2482461" y="353457"/>
                </a:lnTo>
                <a:cubicBezTo>
                  <a:pt x="2480564" y="347786"/>
                  <a:pt x="2476700" y="343366"/>
                  <a:pt x="2472106" y="340445"/>
                </a:cubicBezTo>
                <a:cubicBezTo>
                  <a:pt x="2467434" y="337485"/>
                  <a:pt x="2461971" y="335846"/>
                  <a:pt x="2456335" y="335807"/>
                </a:cubicBezTo>
                <a:cubicBezTo>
                  <a:pt x="2452745" y="335807"/>
                  <a:pt x="2449107" y="336537"/>
                  <a:pt x="2445674" y="337943"/>
                </a:cubicBezTo>
                <a:lnTo>
                  <a:pt x="2445509" y="337943"/>
                </a:lnTo>
                <a:lnTo>
                  <a:pt x="2445384" y="338083"/>
                </a:lnTo>
                <a:cubicBezTo>
                  <a:pt x="2435241" y="342768"/>
                  <a:pt x="2429048" y="352812"/>
                  <a:pt x="2429009" y="363757"/>
                </a:cubicBezTo>
                <a:cubicBezTo>
                  <a:pt x="2429009" y="367199"/>
                  <a:pt x="2429699" y="370625"/>
                  <a:pt x="2431031" y="374019"/>
                </a:cubicBezTo>
                <a:lnTo>
                  <a:pt x="2431000" y="374019"/>
                </a:lnTo>
                <a:lnTo>
                  <a:pt x="2564822" y="730133"/>
                </a:lnTo>
                <a:lnTo>
                  <a:pt x="2564822" y="730257"/>
                </a:lnTo>
                <a:cubicBezTo>
                  <a:pt x="2565865" y="732914"/>
                  <a:pt x="2567331" y="735540"/>
                  <a:pt x="2569502" y="738119"/>
                </a:cubicBezTo>
                <a:cubicBezTo>
                  <a:pt x="2571062" y="739960"/>
                  <a:pt x="2573366" y="741513"/>
                  <a:pt x="2575742" y="742803"/>
                </a:cubicBezTo>
                <a:cubicBezTo>
                  <a:pt x="2576180" y="743222"/>
                  <a:pt x="2576870" y="743821"/>
                  <a:pt x="2577905" y="744465"/>
                </a:cubicBezTo>
                <a:cubicBezTo>
                  <a:pt x="2579026" y="745157"/>
                  <a:pt x="2580468" y="745638"/>
                  <a:pt x="2581934" y="745887"/>
                </a:cubicBezTo>
                <a:cubicBezTo>
                  <a:pt x="2584317" y="746671"/>
                  <a:pt x="2587484" y="747813"/>
                  <a:pt x="2591725" y="747813"/>
                </a:cubicBezTo>
                <a:cubicBezTo>
                  <a:pt x="2597141" y="747813"/>
                  <a:pt x="2602166" y="745887"/>
                  <a:pt x="2606673" y="743013"/>
                </a:cubicBezTo>
                <a:cubicBezTo>
                  <a:pt x="2610882" y="740224"/>
                  <a:pt x="2614645" y="736052"/>
                  <a:pt x="2616722" y="730645"/>
                </a:cubicBezTo>
                <a:lnTo>
                  <a:pt x="2617067" y="730389"/>
                </a:lnTo>
                <a:lnTo>
                  <a:pt x="2701694" y="529913"/>
                </a:lnTo>
                <a:lnTo>
                  <a:pt x="2786430" y="729573"/>
                </a:lnTo>
                <a:lnTo>
                  <a:pt x="2786516" y="729573"/>
                </a:lnTo>
                <a:cubicBezTo>
                  <a:pt x="2788468" y="734895"/>
                  <a:pt x="2791902" y="739066"/>
                  <a:pt x="2795875" y="742026"/>
                </a:cubicBezTo>
                <a:cubicBezTo>
                  <a:pt x="2800085" y="745157"/>
                  <a:pt x="2804796" y="747091"/>
                  <a:pt x="2809789" y="747813"/>
                </a:cubicBezTo>
                <a:lnTo>
                  <a:pt x="2813340" y="747813"/>
                </a:lnTo>
                <a:cubicBezTo>
                  <a:pt x="2816727" y="747813"/>
                  <a:pt x="2820011" y="747176"/>
                  <a:pt x="2822778" y="746104"/>
                </a:cubicBezTo>
                <a:cubicBezTo>
                  <a:pt x="2825686" y="744994"/>
                  <a:pt x="2828030" y="743525"/>
                  <a:pt x="2829974" y="742073"/>
                </a:cubicBezTo>
                <a:cubicBezTo>
                  <a:pt x="2834520" y="738631"/>
                  <a:pt x="2838032" y="733908"/>
                  <a:pt x="2840203" y="728665"/>
                </a:cubicBezTo>
                <a:lnTo>
                  <a:pt x="2840203" y="728548"/>
                </a:lnTo>
                <a:lnTo>
                  <a:pt x="2973171" y="374019"/>
                </a:lnTo>
                <a:cubicBezTo>
                  <a:pt x="2974472" y="370625"/>
                  <a:pt x="2975154" y="367238"/>
                  <a:pt x="2975154" y="363812"/>
                </a:cubicBezTo>
                <a:cubicBezTo>
                  <a:pt x="2975123" y="352944"/>
                  <a:pt x="2968656" y="342597"/>
                  <a:pt x="2958003" y="338083"/>
                </a:cubicBezTo>
                <a:lnTo>
                  <a:pt x="2958003" y="338083"/>
                </a:lnTo>
                <a:close/>
                <a:moveTo>
                  <a:pt x="2346248" y="541387"/>
                </a:moveTo>
                <a:cubicBezTo>
                  <a:pt x="2346248" y="499570"/>
                  <a:pt x="2330046" y="461692"/>
                  <a:pt x="2304272" y="434348"/>
                </a:cubicBezTo>
                <a:cubicBezTo>
                  <a:pt x="2278357" y="406949"/>
                  <a:pt x="2243263" y="390201"/>
                  <a:pt x="2205144" y="390201"/>
                </a:cubicBezTo>
                <a:cubicBezTo>
                  <a:pt x="2167008" y="390201"/>
                  <a:pt x="2131836" y="406949"/>
                  <a:pt x="2105969" y="434348"/>
                </a:cubicBezTo>
                <a:cubicBezTo>
                  <a:pt x="2080140" y="461692"/>
                  <a:pt x="2063937" y="499570"/>
                  <a:pt x="2063937" y="541387"/>
                </a:cubicBezTo>
                <a:cubicBezTo>
                  <a:pt x="2063937" y="583165"/>
                  <a:pt x="2080140" y="620686"/>
                  <a:pt x="2105969" y="647859"/>
                </a:cubicBezTo>
                <a:cubicBezTo>
                  <a:pt x="2131836" y="675133"/>
                  <a:pt x="2167008" y="691618"/>
                  <a:pt x="2205144" y="691618"/>
                </a:cubicBezTo>
                <a:cubicBezTo>
                  <a:pt x="2243263" y="691618"/>
                  <a:pt x="2278482" y="675133"/>
                  <a:pt x="2304272" y="647859"/>
                </a:cubicBezTo>
                <a:cubicBezTo>
                  <a:pt x="2330046" y="620686"/>
                  <a:pt x="2346248" y="583165"/>
                  <a:pt x="2346248" y="541387"/>
                </a:cubicBezTo>
                <a:lnTo>
                  <a:pt x="2346248" y="541387"/>
                </a:lnTo>
                <a:close/>
                <a:moveTo>
                  <a:pt x="2345511" y="396213"/>
                </a:moveTo>
                <a:cubicBezTo>
                  <a:pt x="2381303" y="433827"/>
                  <a:pt x="2403047" y="485440"/>
                  <a:pt x="2403133" y="541387"/>
                </a:cubicBezTo>
                <a:cubicBezTo>
                  <a:pt x="2403047" y="597334"/>
                  <a:pt x="2381303" y="648892"/>
                  <a:pt x="2345511" y="686514"/>
                </a:cubicBezTo>
                <a:cubicBezTo>
                  <a:pt x="2309994" y="724074"/>
                  <a:pt x="2260383" y="747821"/>
                  <a:pt x="2205230" y="747821"/>
                </a:cubicBezTo>
                <a:cubicBezTo>
                  <a:pt x="2150500" y="747821"/>
                  <a:pt x="2100811" y="724074"/>
                  <a:pt x="2065160" y="686514"/>
                </a:cubicBezTo>
                <a:cubicBezTo>
                  <a:pt x="2029455" y="648892"/>
                  <a:pt x="2007358" y="597334"/>
                  <a:pt x="2007358" y="541387"/>
                </a:cubicBezTo>
                <a:cubicBezTo>
                  <a:pt x="2007358" y="485440"/>
                  <a:pt x="2029455" y="433827"/>
                  <a:pt x="2065160" y="396213"/>
                </a:cubicBezTo>
                <a:cubicBezTo>
                  <a:pt x="2100811" y="358685"/>
                  <a:pt x="2150500" y="334945"/>
                  <a:pt x="2205230" y="334945"/>
                </a:cubicBezTo>
                <a:cubicBezTo>
                  <a:pt x="2260383" y="334945"/>
                  <a:pt x="2309994" y="358685"/>
                  <a:pt x="2345511" y="396213"/>
                </a:cubicBezTo>
                <a:lnTo>
                  <a:pt x="2345511" y="396213"/>
                </a:lnTo>
                <a:close/>
                <a:moveTo>
                  <a:pt x="1782066" y="335675"/>
                </a:moveTo>
                <a:cubicBezTo>
                  <a:pt x="1737699" y="335675"/>
                  <a:pt x="1697196" y="352812"/>
                  <a:pt x="1666954" y="380156"/>
                </a:cubicBezTo>
                <a:lnTo>
                  <a:pt x="1666954" y="363812"/>
                </a:lnTo>
                <a:cubicBezTo>
                  <a:pt x="1666907" y="356292"/>
                  <a:pt x="1664093" y="349285"/>
                  <a:pt x="1659147" y="344135"/>
                </a:cubicBezTo>
                <a:cubicBezTo>
                  <a:pt x="1654350" y="339070"/>
                  <a:pt x="1647232" y="335675"/>
                  <a:pt x="1639441" y="335675"/>
                </a:cubicBezTo>
                <a:cubicBezTo>
                  <a:pt x="1631375" y="335675"/>
                  <a:pt x="1624100" y="338891"/>
                  <a:pt x="1619036" y="344088"/>
                </a:cubicBezTo>
                <a:cubicBezTo>
                  <a:pt x="1614051" y="349200"/>
                  <a:pt x="1611065" y="356292"/>
                  <a:pt x="1611065" y="363812"/>
                </a:cubicBezTo>
                <a:lnTo>
                  <a:pt x="1611065" y="728206"/>
                </a:lnTo>
                <a:lnTo>
                  <a:pt x="1612233" y="729356"/>
                </a:lnTo>
                <a:lnTo>
                  <a:pt x="1612280" y="729535"/>
                </a:lnTo>
                <a:cubicBezTo>
                  <a:pt x="1612585" y="730739"/>
                  <a:pt x="1613353" y="732067"/>
                  <a:pt x="1614177" y="733349"/>
                </a:cubicBezTo>
                <a:cubicBezTo>
                  <a:pt x="1618033" y="740092"/>
                  <a:pt x="1624359" y="745203"/>
                  <a:pt x="1632198" y="747472"/>
                </a:cubicBezTo>
                <a:lnTo>
                  <a:pt x="1633326" y="747821"/>
                </a:lnTo>
                <a:lnTo>
                  <a:pt x="1639441" y="747821"/>
                </a:lnTo>
                <a:cubicBezTo>
                  <a:pt x="1643517" y="747821"/>
                  <a:pt x="1647624" y="746967"/>
                  <a:pt x="1651528" y="745157"/>
                </a:cubicBezTo>
                <a:cubicBezTo>
                  <a:pt x="1654781" y="743611"/>
                  <a:pt x="1657807" y="741125"/>
                  <a:pt x="1660237" y="737948"/>
                </a:cubicBezTo>
                <a:lnTo>
                  <a:pt x="1660323" y="737987"/>
                </a:lnTo>
                <a:cubicBezTo>
                  <a:pt x="1660621" y="737691"/>
                  <a:pt x="1660715" y="737303"/>
                  <a:pt x="1661060" y="737008"/>
                </a:cubicBezTo>
                <a:cubicBezTo>
                  <a:pt x="1661193" y="736961"/>
                  <a:pt x="1661318" y="736829"/>
                  <a:pt x="1661405" y="736697"/>
                </a:cubicBezTo>
                <a:cubicBezTo>
                  <a:pt x="1662917" y="734770"/>
                  <a:pt x="1664180" y="732797"/>
                  <a:pt x="1664963" y="730948"/>
                </a:cubicBezTo>
                <a:cubicBezTo>
                  <a:pt x="1665786" y="728758"/>
                  <a:pt x="1666304" y="726691"/>
                  <a:pt x="1666696" y="725107"/>
                </a:cubicBezTo>
                <a:lnTo>
                  <a:pt x="1666954" y="724074"/>
                </a:lnTo>
                <a:lnTo>
                  <a:pt x="1666954" y="505272"/>
                </a:lnTo>
                <a:cubicBezTo>
                  <a:pt x="1667777" y="473974"/>
                  <a:pt x="1680774" y="445682"/>
                  <a:pt x="1701617" y="425111"/>
                </a:cubicBezTo>
                <a:cubicBezTo>
                  <a:pt x="1722319" y="404556"/>
                  <a:pt x="1750695" y="391840"/>
                  <a:pt x="1782066" y="391840"/>
                </a:cubicBezTo>
                <a:cubicBezTo>
                  <a:pt x="1813961" y="391840"/>
                  <a:pt x="1842416" y="404556"/>
                  <a:pt x="1863039" y="425111"/>
                </a:cubicBezTo>
                <a:cubicBezTo>
                  <a:pt x="1883749" y="445604"/>
                  <a:pt x="1896315" y="473849"/>
                  <a:pt x="1896315" y="504977"/>
                </a:cubicBezTo>
                <a:lnTo>
                  <a:pt x="1896315" y="719832"/>
                </a:lnTo>
                <a:cubicBezTo>
                  <a:pt x="1896315" y="727678"/>
                  <a:pt x="1899693" y="734941"/>
                  <a:pt x="1904812" y="739921"/>
                </a:cubicBezTo>
                <a:cubicBezTo>
                  <a:pt x="1910048" y="744893"/>
                  <a:pt x="1917197" y="747821"/>
                  <a:pt x="1924652" y="747821"/>
                </a:cubicBezTo>
                <a:cubicBezTo>
                  <a:pt x="1932232" y="747821"/>
                  <a:pt x="1939341" y="744893"/>
                  <a:pt x="1944538" y="739921"/>
                </a:cubicBezTo>
                <a:cubicBezTo>
                  <a:pt x="1949822" y="734941"/>
                  <a:pt x="1953028" y="727678"/>
                  <a:pt x="1953028" y="719832"/>
                </a:cubicBezTo>
                <a:lnTo>
                  <a:pt x="1953028" y="504977"/>
                </a:lnTo>
                <a:cubicBezTo>
                  <a:pt x="1953028" y="412239"/>
                  <a:pt x="1876600" y="335807"/>
                  <a:pt x="1782066" y="335675"/>
                </a:cubicBezTo>
                <a:lnTo>
                  <a:pt x="1782066" y="335675"/>
                </a:lnTo>
                <a:close/>
                <a:moveTo>
                  <a:pt x="4574946" y="501536"/>
                </a:moveTo>
                <a:cubicBezTo>
                  <a:pt x="4558830" y="436748"/>
                  <a:pt x="4501419" y="390589"/>
                  <a:pt x="4435919" y="390721"/>
                </a:cubicBezTo>
                <a:cubicBezTo>
                  <a:pt x="4368757" y="390721"/>
                  <a:pt x="4312138" y="435894"/>
                  <a:pt x="4294595" y="501536"/>
                </a:cubicBezTo>
                <a:lnTo>
                  <a:pt x="4574946" y="501536"/>
                </a:lnTo>
                <a:close/>
                <a:moveTo>
                  <a:pt x="4637021" y="528080"/>
                </a:moveTo>
                <a:lnTo>
                  <a:pt x="4637021" y="530861"/>
                </a:lnTo>
                <a:cubicBezTo>
                  <a:pt x="4637021" y="538637"/>
                  <a:pt x="4633517" y="545636"/>
                  <a:pt x="4628195" y="550235"/>
                </a:cubicBezTo>
                <a:cubicBezTo>
                  <a:pt x="4622903" y="554865"/>
                  <a:pt x="4616021" y="557273"/>
                  <a:pt x="4608605" y="557359"/>
                </a:cubicBezTo>
                <a:lnTo>
                  <a:pt x="4290652" y="557359"/>
                </a:lnTo>
                <a:cubicBezTo>
                  <a:pt x="4298750" y="634249"/>
                  <a:pt x="4360691" y="691027"/>
                  <a:pt x="4434657" y="691618"/>
                </a:cubicBezTo>
                <a:lnTo>
                  <a:pt x="4453415" y="691618"/>
                </a:lnTo>
                <a:cubicBezTo>
                  <a:pt x="4477887" y="691703"/>
                  <a:pt x="4501725" y="683329"/>
                  <a:pt x="4522693" y="669463"/>
                </a:cubicBezTo>
                <a:cubicBezTo>
                  <a:pt x="4543701" y="655728"/>
                  <a:pt x="4561856" y="636533"/>
                  <a:pt x="4574640" y="615403"/>
                </a:cubicBezTo>
                <a:cubicBezTo>
                  <a:pt x="4577274" y="610897"/>
                  <a:pt x="4581060" y="607464"/>
                  <a:pt x="4585160" y="605359"/>
                </a:cubicBezTo>
                <a:cubicBezTo>
                  <a:pt x="4589369" y="603083"/>
                  <a:pt x="4593877" y="602049"/>
                  <a:pt x="4598423" y="602049"/>
                </a:cubicBezTo>
                <a:cubicBezTo>
                  <a:pt x="4603448" y="602049"/>
                  <a:pt x="4608433" y="603339"/>
                  <a:pt x="4612807" y="605957"/>
                </a:cubicBezTo>
                <a:lnTo>
                  <a:pt x="4613113" y="606089"/>
                </a:lnTo>
                <a:lnTo>
                  <a:pt x="4613458" y="606345"/>
                </a:lnTo>
                <a:cubicBezTo>
                  <a:pt x="4621430" y="612140"/>
                  <a:pt x="4626423" y="620988"/>
                  <a:pt x="4626423" y="630699"/>
                </a:cubicBezTo>
                <a:cubicBezTo>
                  <a:pt x="4626423" y="635632"/>
                  <a:pt x="4625122" y="640658"/>
                  <a:pt x="4622386" y="645202"/>
                </a:cubicBezTo>
                <a:lnTo>
                  <a:pt x="4622300" y="645381"/>
                </a:lnTo>
                <a:lnTo>
                  <a:pt x="4622213" y="645459"/>
                </a:lnTo>
                <a:cubicBezTo>
                  <a:pt x="4604443" y="673463"/>
                  <a:pt x="4580222" y="699005"/>
                  <a:pt x="4551461" y="717517"/>
                </a:cubicBezTo>
                <a:cubicBezTo>
                  <a:pt x="4522646" y="736060"/>
                  <a:pt x="4489246" y="747821"/>
                  <a:pt x="4453415" y="747821"/>
                </a:cubicBezTo>
                <a:lnTo>
                  <a:pt x="4434351" y="747821"/>
                </a:lnTo>
                <a:cubicBezTo>
                  <a:pt x="4378555" y="747433"/>
                  <a:pt x="4328121" y="724074"/>
                  <a:pt x="4291765" y="686724"/>
                </a:cubicBezTo>
                <a:cubicBezTo>
                  <a:pt x="4255496" y="649498"/>
                  <a:pt x="4233156" y="598359"/>
                  <a:pt x="4233156" y="542164"/>
                </a:cubicBezTo>
                <a:cubicBezTo>
                  <a:pt x="4233156" y="485013"/>
                  <a:pt x="4255684" y="433144"/>
                  <a:pt x="4292251" y="395615"/>
                </a:cubicBezTo>
                <a:cubicBezTo>
                  <a:pt x="4328819" y="358133"/>
                  <a:pt x="4379629" y="334945"/>
                  <a:pt x="4435919" y="334945"/>
                </a:cubicBezTo>
                <a:cubicBezTo>
                  <a:pt x="4489638" y="334945"/>
                  <a:pt x="4537901" y="356113"/>
                  <a:pt x="4573645" y="390768"/>
                </a:cubicBezTo>
                <a:cubicBezTo>
                  <a:pt x="4609389" y="425414"/>
                  <a:pt x="4632741" y="473539"/>
                  <a:pt x="4636903" y="527684"/>
                </a:cubicBezTo>
                <a:lnTo>
                  <a:pt x="4637021" y="528080"/>
                </a:lnTo>
                <a:close/>
                <a:moveTo>
                  <a:pt x="3332803" y="165348"/>
                </a:moveTo>
                <a:cubicBezTo>
                  <a:pt x="3325058" y="165348"/>
                  <a:pt x="3317948" y="168572"/>
                  <a:pt x="3312845" y="173637"/>
                </a:cubicBezTo>
                <a:cubicBezTo>
                  <a:pt x="3307719" y="178663"/>
                  <a:pt x="3304482" y="185747"/>
                  <a:pt x="3304482" y="193430"/>
                </a:cubicBezTo>
                <a:lnTo>
                  <a:pt x="3304482" y="719832"/>
                </a:lnTo>
                <a:cubicBezTo>
                  <a:pt x="3304482" y="727515"/>
                  <a:pt x="3307719" y="734553"/>
                  <a:pt x="3312845" y="739540"/>
                </a:cubicBezTo>
                <a:cubicBezTo>
                  <a:pt x="3317948" y="744512"/>
                  <a:pt x="3325058" y="747821"/>
                  <a:pt x="3332803" y="747821"/>
                </a:cubicBezTo>
                <a:cubicBezTo>
                  <a:pt x="3348880" y="747821"/>
                  <a:pt x="3361877" y="735283"/>
                  <a:pt x="3361971" y="719832"/>
                </a:cubicBezTo>
                <a:lnTo>
                  <a:pt x="3361971" y="193430"/>
                </a:lnTo>
                <a:cubicBezTo>
                  <a:pt x="3361877" y="177932"/>
                  <a:pt x="3348880" y="165348"/>
                  <a:pt x="3332803" y="165348"/>
                </a:cubicBezTo>
                <a:lnTo>
                  <a:pt x="3332803" y="165348"/>
                </a:lnTo>
                <a:close/>
                <a:moveTo>
                  <a:pt x="1479962" y="531335"/>
                </a:moveTo>
                <a:cubicBezTo>
                  <a:pt x="1457081" y="520646"/>
                  <a:pt x="1431127" y="512745"/>
                  <a:pt x="1405228" y="504247"/>
                </a:cubicBezTo>
                <a:cubicBezTo>
                  <a:pt x="1381399" y="496261"/>
                  <a:pt x="1357216" y="489472"/>
                  <a:pt x="1339971" y="480546"/>
                </a:cubicBezTo>
                <a:cubicBezTo>
                  <a:pt x="1331309" y="475947"/>
                  <a:pt x="1324552" y="471100"/>
                  <a:pt x="1320178" y="465646"/>
                </a:cubicBezTo>
                <a:cubicBezTo>
                  <a:pt x="1315710" y="460201"/>
                  <a:pt x="1313547" y="454654"/>
                  <a:pt x="1313414" y="447096"/>
                </a:cubicBezTo>
                <a:cubicBezTo>
                  <a:pt x="1313461" y="436748"/>
                  <a:pt x="1316494" y="428421"/>
                  <a:pt x="1321605" y="421033"/>
                </a:cubicBezTo>
                <a:cubicBezTo>
                  <a:pt x="1329357" y="410002"/>
                  <a:pt x="1342354" y="401410"/>
                  <a:pt x="1356566" y="395864"/>
                </a:cubicBezTo>
                <a:cubicBezTo>
                  <a:pt x="1370605" y="390302"/>
                  <a:pt x="1385812" y="387676"/>
                  <a:pt x="1396684" y="387676"/>
                </a:cubicBezTo>
                <a:cubicBezTo>
                  <a:pt x="1428831" y="387723"/>
                  <a:pt x="1449156" y="398326"/>
                  <a:pt x="1464755" y="409311"/>
                </a:cubicBezTo>
                <a:cubicBezTo>
                  <a:pt x="1472461" y="414857"/>
                  <a:pt x="1478967" y="420474"/>
                  <a:pt x="1485120" y="425111"/>
                </a:cubicBezTo>
                <a:cubicBezTo>
                  <a:pt x="1488279" y="427519"/>
                  <a:pt x="1491227" y="429710"/>
                  <a:pt x="1494652" y="431334"/>
                </a:cubicBezTo>
                <a:cubicBezTo>
                  <a:pt x="1497889" y="432926"/>
                  <a:pt x="1501707" y="434216"/>
                  <a:pt x="1505869" y="434216"/>
                </a:cubicBezTo>
                <a:cubicBezTo>
                  <a:pt x="1508511" y="434216"/>
                  <a:pt x="1511160" y="433742"/>
                  <a:pt x="1513575" y="432716"/>
                </a:cubicBezTo>
                <a:cubicBezTo>
                  <a:pt x="1516130" y="431691"/>
                  <a:pt x="1518348" y="430223"/>
                  <a:pt x="1520473" y="428421"/>
                </a:cubicBezTo>
                <a:cubicBezTo>
                  <a:pt x="1522550" y="426494"/>
                  <a:pt x="1524329" y="424171"/>
                  <a:pt x="1525584" y="421592"/>
                </a:cubicBezTo>
                <a:cubicBezTo>
                  <a:pt x="1526712" y="418928"/>
                  <a:pt x="1527230" y="416186"/>
                  <a:pt x="1527230" y="413482"/>
                </a:cubicBezTo>
                <a:cubicBezTo>
                  <a:pt x="1527230" y="408495"/>
                  <a:pt x="1525623" y="403818"/>
                  <a:pt x="1523326" y="399429"/>
                </a:cubicBezTo>
                <a:cubicBezTo>
                  <a:pt x="1519038" y="391708"/>
                  <a:pt x="1512446" y="384328"/>
                  <a:pt x="1504051" y="376940"/>
                </a:cubicBezTo>
                <a:cubicBezTo>
                  <a:pt x="1491571" y="365948"/>
                  <a:pt x="1475110" y="355469"/>
                  <a:pt x="1457387" y="347576"/>
                </a:cubicBezTo>
                <a:cubicBezTo>
                  <a:pt x="1439617" y="339676"/>
                  <a:pt x="1420561" y="334300"/>
                  <a:pt x="1402406" y="334300"/>
                </a:cubicBezTo>
                <a:cubicBezTo>
                  <a:pt x="1360336" y="334300"/>
                  <a:pt x="1325203" y="343746"/>
                  <a:pt x="1299680" y="361147"/>
                </a:cubicBezTo>
                <a:cubicBezTo>
                  <a:pt x="1286378" y="370244"/>
                  <a:pt x="1274683" y="380203"/>
                  <a:pt x="1266413" y="393945"/>
                </a:cubicBezTo>
                <a:cubicBezTo>
                  <a:pt x="1258002" y="407726"/>
                  <a:pt x="1253322" y="424731"/>
                  <a:pt x="1252719" y="446839"/>
                </a:cubicBezTo>
                <a:cubicBezTo>
                  <a:pt x="1252679" y="447826"/>
                  <a:pt x="1252679" y="448812"/>
                  <a:pt x="1252679" y="449799"/>
                </a:cubicBezTo>
                <a:cubicBezTo>
                  <a:pt x="1252593" y="471270"/>
                  <a:pt x="1259562" y="488967"/>
                  <a:pt x="1270520" y="502825"/>
                </a:cubicBezTo>
                <a:cubicBezTo>
                  <a:pt x="1287162" y="523699"/>
                  <a:pt x="1311862" y="536190"/>
                  <a:pt x="1336083" y="545038"/>
                </a:cubicBezTo>
                <a:cubicBezTo>
                  <a:pt x="1360258" y="553878"/>
                  <a:pt x="1384424" y="559161"/>
                  <a:pt x="1399678" y="564226"/>
                </a:cubicBezTo>
                <a:cubicBezTo>
                  <a:pt x="1421164" y="571310"/>
                  <a:pt x="1443998" y="578993"/>
                  <a:pt x="1460632" y="589170"/>
                </a:cubicBezTo>
                <a:cubicBezTo>
                  <a:pt x="1468918" y="594367"/>
                  <a:pt x="1475628" y="599952"/>
                  <a:pt x="1480182" y="606089"/>
                </a:cubicBezTo>
                <a:cubicBezTo>
                  <a:pt x="1484603" y="612405"/>
                  <a:pt x="1487103" y="618922"/>
                  <a:pt x="1487197" y="627172"/>
                </a:cubicBezTo>
                <a:lnTo>
                  <a:pt x="1487197" y="627778"/>
                </a:lnTo>
                <a:cubicBezTo>
                  <a:pt x="1487150" y="639710"/>
                  <a:pt x="1483607" y="649071"/>
                  <a:pt x="1477752" y="657095"/>
                </a:cubicBezTo>
                <a:cubicBezTo>
                  <a:pt x="1468918" y="669035"/>
                  <a:pt x="1454228" y="677790"/>
                  <a:pt x="1438621" y="683329"/>
                </a:cubicBezTo>
                <a:cubicBezTo>
                  <a:pt x="1423077" y="688743"/>
                  <a:pt x="1406914" y="691027"/>
                  <a:pt x="1396512" y="691027"/>
                </a:cubicBezTo>
                <a:cubicBezTo>
                  <a:pt x="1359819" y="691027"/>
                  <a:pt x="1335260" y="682257"/>
                  <a:pt x="1317451" y="673463"/>
                </a:cubicBezTo>
                <a:cubicBezTo>
                  <a:pt x="1308522" y="669035"/>
                  <a:pt x="1301287" y="664654"/>
                  <a:pt x="1294742" y="660956"/>
                </a:cubicBezTo>
                <a:cubicBezTo>
                  <a:pt x="1291497" y="659201"/>
                  <a:pt x="1288463" y="657569"/>
                  <a:pt x="1285257" y="656280"/>
                </a:cubicBezTo>
                <a:cubicBezTo>
                  <a:pt x="1282137" y="654998"/>
                  <a:pt x="1278806" y="654167"/>
                  <a:pt x="1275035" y="654167"/>
                </a:cubicBezTo>
                <a:cubicBezTo>
                  <a:pt x="1272739" y="654167"/>
                  <a:pt x="1270230" y="654563"/>
                  <a:pt x="1267926" y="655456"/>
                </a:cubicBezTo>
                <a:cubicBezTo>
                  <a:pt x="1265590" y="656451"/>
                  <a:pt x="1263465" y="657826"/>
                  <a:pt x="1261686" y="659496"/>
                </a:cubicBezTo>
                <a:cubicBezTo>
                  <a:pt x="1259217" y="661873"/>
                  <a:pt x="1257053" y="664522"/>
                  <a:pt x="1255541" y="667575"/>
                </a:cubicBezTo>
                <a:cubicBezTo>
                  <a:pt x="1254067" y="670628"/>
                  <a:pt x="1253322" y="673844"/>
                  <a:pt x="1253322" y="677192"/>
                </a:cubicBezTo>
                <a:cubicBezTo>
                  <a:pt x="1253322" y="682692"/>
                  <a:pt x="1255399" y="687718"/>
                  <a:pt x="1258355" y="692262"/>
                </a:cubicBezTo>
                <a:cubicBezTo>
                  <a:pt x="1262987" y="698827"/>
                  <a:pt x="1269791" y="704715"/>
                  <a:pt x="1278281" y="710596"/>
                </a:cubicBezTo>
                <a:cubicBezTo>
                  <a:pt x="1287029" y="716391"/>
                  <a:pt x="1297478" y="722108"/>
                  <a:pt x="1309518" y="727732"/>
                </a:cubicBezTo>
                <a:cubicBezTo>
                  <a:pt x="1336209" y="740224"/>
                  <a:pt x="1370432" y="746749"/>
                  <a:pt x="1396433" y="747176"/>
                </a:cubicBezTo>
                <a:lnTo>
                  <a:pt x="1396512" y="747176"/>
                </a:lnTo>
                <a:cubicBezTo>
                  <a:pt x="1436944" y="747176"/>
                  <a:pt x="1471857" y="737948"/>
                  <a:pt x="1501276" y="716484"/>
                </a:cubicBezTo>
                <a:lnTo>
                  <a:pt x="1501276" y="716430"/>
                </a:lnTo>
                <a:lnTo>
                  <a:pt x="1501315" y="716430"/>
                </a:lnTo>
                <a:cubicBezTo>
                  <a:pt x="1530083" y="694966"/>
                  <a:pt x="1547979" y="663061"/>
                  <a:pt x="1547979" y="627040"/>
                </a:cubicBezTo>
                <a:cubicBezTo>
                  <a:pt x="1547979" y="607246"/>
                  <a:pt x="1543299" y="590459"/>
                  <a:pt x="1535115" y="576725"/>
                </a:cubicBezTo>
                <a:cubicBezTo>
                  <a:pt x="1522769" y="555898"/>
                  <a:pt x="1502702" y="542164"/>
                  <a:pt x="1479962" y="531335"/>
                </a:cubicBezTo>
                <a:lnTo>
                  <a:pt x="1479962" y="531335"/>
                </a:lnTo>
                <a:close/>
                <a:moveTo>
                  <a:pt x="3760082" y="541387"/>
                </a:moveTo>
                <a:cubicBezTo>
                  <a:pt x="3760082" y="499174"/>
                  <a:pt x="3744005" y="461350"/>
                  <a:pt x="3718318" y="434053"/>
                </a:cubicBezTo>
                <a:cubicBezTo>
                  <a:pt x="3692662" y="406825"/>
                  <a:pt x="3657442" y="390302"/>
                  <a:pt x="3618923" y="390208"/>
                </a:cubicBezTo>
                <a:cubicBezTo>
                  <a:pt x="3580709" y="390208"/>
                  <a:pt x="3545623" y="406825"/>
                  <a:pt x="3519709" y="434053"/>
                </a:cubicBezTo>
                <a:cubicBezTo>
                  <a:pt x="3493982" y="461350"/>
                  <a:pt x="3477693" y="499174"/>
                  <a:pt x="3477693" y="541387"/>
                </a:cubicBezTo>
                <a:cubicBezTo>
                  <a:pt x="3477693" y="583553"/>
                  <a:pt x="3493982" y="621128"/>
                  <a:pt x="3519709" y="648209"/>
                </a:cubicBezTo>
                <a:cubicBezTo>
                  <a:pt x="3545490" y="675304"/>
                  <a:pt x="3580709" y="691618"/>
                  <a:pt x="3618923" y="691618"/>
                </a:cubicBezTo>
                <a:cubicBezTo>
                  <a:pt x="3657529" y="691618"/>
                  <a:pt x="3692748" y="675304"/>
                  <a:pt x="3718404" y="648302"/>
                </a:cubicBezTo>
                <a:cubicBezTo>
                  <a:pt x="3744005" y="621128"/>
                  <a:pt x="3760082" y="583592"/>
                  <a:pt x="3760082" y="541387"/>
                </a:cubicBezTo>
                <a:lnTo>
                  <a:pt x="3760082" y="541387"/>
                </a:lnTo>
                <a:close/>
                <a:moveTo>
                  <a:pt x="3808259" y="342768"/>
                </a:moveTo>
                <a:cubicBezTo>
                  <a:pt x="3813503" y="347786"/>
                  <a:pt x="3816748" y="355049"/>
                  <a:pt x="3816748" y="362895"/>
                </a:cubicBezTo>
                <a:lnTo>
                  <a:pt x="3816748" y="719832"/>
                </a:lnTo>
                <a:cubicBezTo>
                  <a:pt x="3816748" y="727515"/>
                  <a:pt x="3813424" y="734553"/>
                  <a:pt x="3808439" y="739540"/>
                </a:cubicBezTo>
                <a:cubicBezTo>
                  <a:pt x="3803313" y="744512"/>
                  <a:pt x="3796258" y="747821"/>
                  <a:pt x="3788458" y="747821"/>
                </a:cubicBezTo>
                <a:cubicBezTo>
                  <a:pt x="3780667" y="747821"/>
                  <a:pt x="3773510" y="744512"/>
                  <a:pt x="3768485" y="739540"/>
                </a:cubicBezTo>
                <a:cubicBezTo>
                  <a:pt x="3763375" y="734553"/>
                  <a:pt x="3760082" y="727515"/>
                  <a:pt x="3760082" y="719832"/>
                </a:cubicBezTo>
                <a:lnTo>
                  <a:pt x="3760082" y="685007"/>
                </a:lnTo>
                <a:cubicBezTo>
                  <a:pt x="3724416" y="723180"/>
                  <a:pt x="3674343" y="747821"/>
                  <a:pt x="3618923" y="747821"/>
                </a:cubicBezTo>
                <a:cubicBezTo>
                  <a:pt x="3563770" y="747821"/>
                  <a:pt x="3514120" y="724338"/>
                  <a:pt x="3478548" y="686724"/>
                </a:cubicBezTo>
                <a:cubicBezTo>
                  <a:pt x="3442858" y="649288"/>
                  <a:pt x="3421020" y="597715"/>
                  <a:pt x="3421020" y="541387"/>
                </a:cubicBezTo>
                <a:cubicBezTo>
                  <a:pt x="3421020" y="485059"/>
                  <a:pt x="3442858" y="433439"/>
                  <a:pt x="3478548" y="395965"/>
                </a:cubicBezTo>
                <a:cubicBezTo>
                  <a:pt x="3514120" y="358390"/>
                  <a:pt x="3563770" y="334945"/>
                  <a:pt x="3618923" y="334945"/>
                </a:cubicBezTo>
                <a:cubicBezTo>
                  <a:pt x="3674303" y="334945"/>
                  <a:pt x="3724416" y="358871"/>
                  <a:pt x="3760082" y="396858"/>
                </a:cubicBezTo>
                <a:lnTo>
                  <a:pt x="3760082" y="362895"/>
                </a:lnTo>
                <a:cubicBezTo>
                  <a:pt x="3760082" y="355049"/>
                  <a:pt x="3763335" y="347786"/>
                  <a:pt x="3768572" y="342768"/>
                </a:cubicBezTo>
                <a:cubicBezTo>
                  <a:pt x="3773816" y="337827"/>
                  <a:pt x="3780878" y="334945"/>
                  <a:pt x="3788458" y="334945"/>
                </a:cubicBezTo>
                <a:cubicBezTo>
                  <a:pt x="3795952" y="334945"/>
                  <a:pt x="3803109" y="337827"/>
                  <a:pt x="3808259" y="342768"/>
                </a:cubicBezTo>
                <a:lnTo>
                  <a:pt x="3808259" y="342768"/>
                </a:lnTo>
                <a:close/>
                <a:moveTo>
                  <a:pt x="4208283" y="378960"/>
                </a:moveTo>
                <a:cubicBezTo>
                  <a:pt x="4213919" y="373421"/>
                  <a:pt x="4216984" y="366072"/>
                  <a:pt x="4216984" y="358778"/>
                </a:cubicBezTo>
                <a:cubicBezTo>
                  <a:pt x="4216984" y="351608"/>
                  <a:pt x="4213919" y="344430"/>
                  <a:pt x="4208236" y="339233"/>
                </a:cubicBezTo>
                <a:lnTo>
                  <a:pt x="4208283" y="339233"/>
                </a:lnTo>
                <a:cubicBezTo>
                  <a:pt x="4208236" y="339070"/>
                  <a:pt x="4208103" y="339070"/>
                  <a:pt x="4208103" y="339070"/>
                </a:cubicBezTo>
                <a:cubicBezTo>
                  <a:pt x="4208072" y="338938"/>
                  <a:pt x="4207978" y="338891"/>
                  <a:pt x="4207978" y="338891"/>
                </a:cubicBezTo>
                <a:lnTo>
                  <a:pt x="4207891" y="338891"/>
                </a:lnTo>
                <a:cubicBezTo>
                  <a:pt x="4202436" y="333570"/>
                  <a:pt x="4195412" y="330649"/>
                  <a:pt x="4188177" y="330649"/>
                </a:cubicBezTo>
                <a:cubicBezTo>
                  <a:pt x="4180855" y="330649"/>
                  <a:pt x="4173715" y="333671"/>
                  <a:pt x="4168251" y="339070"/>
                </a:cubicBezTo>
                <a:lnTo>
                  <a:pt x="3946729" y="553024"/>
                </a:lnTo>
                <a:lnTo>
                  <a:pt x="3946729" y="193430"/>
                </a:lnTo>
                <a:cubicBezTo>
                  <a:pt x="3946729" y="177932"/>
                  <a:pt x="3933639" y="165348"/>
                  <a:pt x="3917562" y="165348"/>
                </a:cubicBezTo>
                <a:cubicBezTo>
                  <a:pt x="3909817" y="165348"/>
                  <a:pt x="3902715" y="168572"/>
                  <a:pt x="3897644" y="173637"/>
                </a:cubicBezTo>
                <a:cubicBezTo>
                  <a:pt x="3892611" y="178663"/>
                  <a:pt x="3889233" y="185747"/>
                  <a:pt x="3889233" y="193430"/>
                </a:cubicBezTo>
                <a:lnTo>
                  <a:pt x="3889233" y="719832"/>
                </a:lnTo>
                <a:cubicBezTo>
                  <a:pt x="3889233" y="727515"/>
                  <a:pt x="3892611" y="734553"/>
                  <a:pt x="3897644" y="739540"/>
                </a:cubicBezTo>
                <a:cubicBezTo>
                  <a:pt x="3902715" y="744512"/>
                  <a:pt x="3909817" y="747821"/>
                  <a:pt x="3917562" y="747821"/>
                </a:cubicBezTo>
                <a:cubicBezTo>
                  <a:pt x="3933639" y="747821"/>
                  <a:pt x="3946729" y="735283"/>
                  <a:pt x="3946729" y="719832"/>
                </a:cubicBezTo>
                <a:lnTo>
                  <a:pt x="3946729" y="632967"/>
                </a:lnTo>
                <a:lnTo>
                  <a:pt x="4018861" y="561569"/>
                </a:lnTo>
                <a:lnTo>
                  <a:pt x="4165915" y="737388"/>
                </a:lnTo>
                <a:cubicBezTo>
                  <a:pt x="4168682" y="741428"/>
                  <a:pt x="4172460" y="744209"/>
                  <a:pt x="4176176" y="745677"/>
                </a:cubicBezTo>
                <a:cubicBezTo>
                  <a:pt x="4180424" y="747270"/>
                  <a:pt x="4184548" y="747821"/>
                  <a:pt x="4188216" y="747821"/>
                </a:cubicBezTo>
                <a:cubicBezTo>
                  <a:pt x="4193288" y="747821"/>
                  <a:pt x="4200445" y="746749"/>
                  <a:pt x="4206731" y="741855"/>
                </a:cubicBezTo>
                <a:lnTo>
                  <a:pt x="4207076" y="741645"/>
                </a:lnTo>
                <a:lnTo>
                  <a:pt x="4207453" y="741249"/>
                </a:lnTo>
                <a:cubicBezTo>
                  <a:pt x="4213339" y="735501"/>
                  <a:pt x="4216679" y="727857"/>
                  <a:pt x="4216679" y="720042"/>
                </a:cubicBezTo>
                <a:cubicBezTo>
                  <a:pt x="4216679" y="713470"/>
                  <a:pt x="4214225" y="706774"/>
                  <a:pt x="4209671" y="701413"/>
                </a:cubicBezTo>
                <a:lnTo>
                  <a:pt x="4209671" y="701328"/>
                </a:lnTo>
                <a:lnTo>
                  <a:pt x="4059983" y="520987"/>
                </a:lnTo>
                <a:lnTo>
                  <a:pt x="4208150" y="378960"/>
                </a:lnTo>
                <a:lnTo>
                  <a:pt x="4208283" y="378960"/>
                </a:lnTo>
                <a:close/>
                <a:moveTo>
                  <a:pt x="3215920" y="166599"/>
                </a:moveTo>
                <a:lnTo>
                  <a:pt x="3209594" y="166599"/>
                </a:lnTo>
                <a:cubicBezTo>
                  <a:pt x="3208763" y="166599"/>
                  <a:pt x="3207948" y="166684"/>
                  <a:pt x="3207078" y="166715"/>
                </a:cubicBezTo>
                <a:cubicBezTo>
                  <a:pt x="3206302" y="166684"/>
                  <a:pt x="3205471" y="166599"/>
                  <a:pt x="3204656" y="166599"/>
                </a:cubicBezTo>
                <a:cubicBezTo>
                  <a:pt x="3188320" y="166599"/>
                  <a:pt x="3172462" y="168440"/>
                  <a:pt x="3157639" y="173334"/>
                </a:cubicBezTo>
                <a:cubicBezTo>
                  <a:pt x="3143036" y="178142"/>
                  <a:pt x="3129569" y="186089"/>
                  <a:pt x="3119128" y="198153"/>
                </a:cubicBezTo>
                <a:lnTo>
                  <a:pt x="3119089" y="198107"/>
                </a:lnTo>
                <a:lnTo>
                  <a:pt x="3119049" y="198153"/>
                </a:lnTo>
                <a:lnTo>
                  <a:pt x="3119049" y="198192"/>
                </a:lnTo>
                <a:cubicBezTo>
                  <a:pt x="3108255" y="210085"/>
                  <a:pt x="3101146" y="224301"/>
                  <a:pt x="3096819" y="240452"/>
                </a:cubicBezTo>
                <a:cubicBezTo>
                  <a:pt x="3092484" y="256679"/>
                  <a:pt x="3090705" y="274966"/>
                  <a:pt x="3090532" y="295746"/>
                </a:cubicBezTo>
                <a:lnTo>
                  <a:pt x="3090532" y="335986"/>
                </a:lnTo>
                <a:lnTo>
                  <a:pt x="3045773" y="335986"/>
                </a:lnTo>
                <a:cubicBezTo>
                  <a:pt x="3030229" y="336071"/>
                  <a:pt x="3017881" y="348392"/>
                  <a:pt x="3017881" y="363291"/>
                </a:cubicBezTo>
                <a:cubicBezTo>
                  <a:pt x="3017797" y="371316"/>
                  <a:pt x="3020948" y="378704"/>
                  <a:pt x="3026067" y="384033"/>
                </a:cubicBezTo>
                <a:cubicBezTo>
                  <a:pt x="3031225" y="389268"/>
                  <a:pt x="3038279" y="392702"/>
                  <a:pt x="3046118" y="393129"/>
                </a:cubicBezTo>
                <a:lnTo>
                  <a:pt x="3090532" y="393129"/>
                </a:lnTo>
                <a:lnTo>
                  <a:pt x="3090532" y="720516"/>
                </a:lnTo>
                <a:lnTo>
                  <a:pt x="3090485" y="721285"/>
                </a:lnTo>
                <a:cubicBezTo>
                  <a:pt x="3090485" y="728968"/>
                  <a:pt x="3093738" y="736052"/>
                  <a:pt x="3098982" y="741125"/>
                </a:cubicBezTo>
                <a:cubicBezTo>
                  <a:pt x="3104172" y="746104"/>
                  <a:pt x="3111462" y="749064"/>
                  <a:pt x="3119394" y="749064"/>
                </a:cubicBezTo>
                <a:cubicBezTo>
                  <a:pt x="3134468" y="748986"/>
                  <a:pt x="3146853" y="736790"/>
                  <a:pt x="3146900" y="721285"/>
                </a:cubicBezTo>
                <a:lnTo>
                  <a:pt x="3146900" y="393129"/>
                </a:lnTo>
                <a:lnTo>
                  <a:pt x="3195030" y="393129"/>
                </a:lnTo>
                <a:cubicBezTo>
                  <a:pt x="3202790" y="392702"/>
                  <a:pt x="3209939" y="389478"/>
                  <a:pt x="3215058" y="384281"/>
                </a:cubicBezTo>
                <a:cubicBezTo>
                  <a:pt x="3220294" y="379092"/>
                  <a:pt x="3223500" y="371798"/>
                  <a:pt x="3223500" y="363890"/>
                </a:cubicBezTo>
                <a:lnTo>
                  <a:pt x="3223500" y="362825"/>
                </a:lnTo>
                <a:cubicBezTo>
                  <a:pt x="3223328" y="348089"/>
                  <a:pt x="3210887" y="335986"/>
                  <a:pt x="3195336" y="335986"/>
                </a:cubicBezTo>
                <a:lnTo>
                  <a:pt x="3146900" y="335986"/>
                </a:lnTo>
                <a:lnTo>
                  <a:pt x="3146900" y="295917"/>
                </a:lnTo>
                <a:cubicBezTo>
                  <a:pt x="3147206" y="278190"/>
                  <a:pt x="3149064" y="264922"/>
                  <a:pt x="3151753" y="255266"/>
                </a:cubicBezTo>
                <a:cubicBezTo>
                  <a:pt x="3154347" y="245555"/>
                  <a:pt x="3157906" y="239457"/>
                  <a:pt x="3161104" y="235682"/>
                </a:cubicBezTo>
                <a:cubicBezTo>
                  <a:pt x="3164232" y="232334"/>
                  <a:pt x="3168300" y="229537"/>
                  <a:pt x="3174931" y="227300"/>
                </a:cubicBezTo>
                <a:cubicBezTo>
                  <a:pt x="3181602" y="225164"/>
                  <a:pt x="3190828" y="223789"/>
                  <a:pt x="3203315" y="223789"/>
                </a:cubicBezTo>
                <a:lnTo>
                  <a:pt x="3204781" y="223789"/>
                </a:lnTo>
                <a:cubicBezTo>
                  <a:pt x="3205518" y="223789"/>
                  <a:pt x="3206302" y="223657"/>
                  <a:pt x="3206992" y="223657"/>
                </a:cubicBezTo>
                <a:cubicBezTo>
                  <a:pt x="3207862" y="223657"/>
                  <a:pt x="3208677" y="223789"/>
                  <a:pt x="3209594" y="223789"/>
                </a:cubicBezTo>
                <a:lnTo>
                  <a:pt x="3213231" y="223789"/>
                </a:lnTo>
                <a:lnTo>
                  <a:pt x="3215920" y="223789"/>
                </a:lnTo>
                <a:cubicBezTo>
                  <a:pt x="3231895" y="223789"/>
                  <a:pt x="3244774" y="210994"/>
                  <a:pt x="3244774" y="195186"/>
                </a:cubicBezTo>
                <a:cubicBezTo>
                  <a:pt x="3244774" y="179393"/>
                  <a:pt x="3231895" y="166599"/>
                  <a:pt x="3215920" y="166599"/>
                </a:cubicBezTo>
                <a:lnTo>
                  <a:pt x="3215920" y="166599"/>
                </a:lnTo>
                <a:close/>
                <a:moveTo>
                  <a:pt x="362384" y="559969"/>
                </a:moveTo>
                <a:cubicBezTo>
                  <a:pt x="364681" y="552799"/>
                  <a:pt x="365637" y="545411"/>
                  <a:pt x="365464" y="538116"/>
                </a:cubicBezTo>
                <a:cubicBezTo>
                  <a:pt x="365198" y="532834"/>
                  <a:pt x="364508" y="527559"/>
                  <a:pt x="362995" y="522277"/>
                </a:cubicBezTo>
                <a:cubicBezTo>
                  <a:pt x="358441" y="505878"/>
                  <a:pt x="347655" y="491227"/>
                  <a:pt x="331491" y="481991"/>
                </a:cubicBezTo>
                <a:lnTo>
                  <a:pt x="101606" y="350443"/>
                </a:lnTo>
                <a:cubicBezTo>
                  <a:pt x="69154" y="331931"/>
                  <a:pt x="27781" y="342938"/>
                  <a:pt x="9156" y="375053"/>
                </a:cubicBezTo>
                <a:cubicBezTo>
                  <a:pt x="-9649" y="407120"/>
                  <a:pt x="1443" y="448074"/>
                  <a:pt x="33895" y="466633"/>
                </a:cubicBezTo>
                <a:lnTo>
                  <a:pt x="162356" y="540261"/>
                </a:lnTo>
                <a:lnTo>
                  <a:pt x="33895" y="613686"/>
                </a:lnTo>
                <a:cubicBezTo>
                  <a:pt x="1443" y="632276"/>
                  <a:pt x="-9609" y="673238"/>
                  <a:pt x="9156" y="705437"/>
                </a:cubicBezTo>
                <a:cubicBezTo>
                  <a:pt x="27781" y="737466"/>
                  <a:pt x="69154" y="748419"/>
                  <a:pt x="101606" y="729908"/>
                </a:cubicBezTo>
                <a:lnTo>
                  <a:pt x="331491" y="598274"/>
                </a:lnTo>
                <a:cubicBezTo>
                  <a:pt x="347004" y="589426"/>
                  <a:pt x="357532" y="575552"/>
                  <a:pt x="362384" y="559969"/>
                </a:cubicBezTo>
                <a:lnTo>
                  <a:pt x="362384" y="559969"/>
                </a:lnTo>
                <a:close/>
                <a:moveTo>
                  <a:pt x="424772" y="683243"/>
                </a:moveTo>
                <a:cubicBezTo>
                  <a:pt x="411564" y="682125"/>
                  <a:pt x="397830" y="684875"/>
                  <a:pt x="385477" y="692006"/>
                </a:cubicBezTo>
                <a:lnTo>
                  <a:pt x="155419" y="823469"/>
                </a:lnTo>
                <a:cubicBezTo>
                  <a:pt x="123053" y="842019"/>
                  <a:pt x="112000" y="883191"/>
                  <a:pt x="130680" y="915313"/>
                </a:cubicBezTo>
                <a:cubicBezTo>
                  <a:pt x="149446" y="947349"/>
                  <a:pt x="190779" y="958380"/>
                  <a:pt x="223098" y="939744"/>
                </a:cubicBezTo>
                <a:lnTo>
                  <a:pt x="351990" y="866062"/>
                </a:lnTo>
                <a:lnTo>
                  <a:pt x="351990" y="1013294"/>
                </a:lnTo>
                <a:cubicBezTo>
                  <a:pt x="351990" y="1050388"/>
                  <a:pt x="382271" y="1080443"/>
                  <a:pt x="419747" y="1080443"/>
                </a:cubicBezTo>
                <a:cubicBezTo>
                  <a:pt x="457044" y="1080443"/>
                  <a:pt x="487419" y="1050388"/>
                  <a:pt x="487419" y="1013294"/>
                </a:cubicBezTo>
                <a:lnTo>
                  <a:pt x="487419" y="750089"/>
                </a:lnTo>
                <a:cubicBezTo>
                  <a:pt x="487419" y="714752"/>
                  <a:pt x="459780" y="685729"/>
                  <a:pt x="424772" y="683243"/>
                </a:cubicBezTo>
                <a:lnTo>
                  <a:pt x="424772" y="683243"/>
                </a:lnTo>
                <a:close/>
                <a:moveTo>
                  <a:pt x="660372" y="397192"/>
                </a:moveTo>
                <a:cubicBezTo>
                  <a:pt x="673541" y="398272"/>
                  <a:pt x="687235" y="395483"/>
                  <a:pt x="699589" y="388437"/>
                </a:cubicBezTo>
                <a:lnTo>
                  <a:pt x="929600" y="256850"/>
                </a:lnTo>
                <a:cubicBezTo>
                  <a:pt x="962013" y="238292"/>
                  <a:pt x="973010" y="197291"/>
                  <a:pt x="954378" y="165084"/>
                </a:cubicBezTo>
                <a:cubicBezTo>
                  <a:pt x="935706" y="133024"/>
                  <a:pt x="894333" y="122024"/>
                  <a:pt x="861967" y="140567"/>
                </a:cubicBezTo>
                <a:lnTo>
                  <a:pt x="733162" y="214335"/>
                </a:lnTo>
                <a:lnTo>
                  <a:pt x="733162" y="67056"/>
                </a:lnTo>
                <a:cubicBezTo>
                  <a:pt x="733162" y="30063"/>
                  <a:pt x="702881" y="0"/>
                  <a:pt x="665404" y="0"/>
                </a:cubicBezTo>
                <a:cubicBezTo>
                  <a:pt x="627927" y="0"/>
                  <a:pt x="597725" y="30063"/>
                  <a:pt x="597725" y="67056"/>
                </a:cubicBezTo>
                <a:lnTo>
                  <a:pt x="597725" y="330261"/>
                </a:lnTo>
                <a:cubicBezTo>
                  <a:pt x="597725" y="365560"/>
                  <a:pt x="625286" y="394629"/>
                  <a:pt x="660372" y="397192"/>
                </a:cubicBezTo>
                <a:lnTo>
                  <a:pt x="660372" y="397192"/>
                </a:lnTo>
                <a:close/>
                <a:moveTo>
                  <a:pt x="155419" y="256850"/>
                </a:moveTo>
                <a:lnTo>
                  <a:pt x="385477" y="388437"/>
                </a:lnTo>
                <a:cubicBezTo>
                  <a:pt x="397830" y="395483"/>
                  <a:pt x="411564" y="398272"/>
                  <a:pt x="424772" y="397192"/>
                </a:cubicBezTo>
                <a:cubicBezTo>
                  <a:pt x="459780" y="394629"/>
                  <a:pt x="487419" y="365560"/>
                  <a:pt x="487419" y="330261"/>
                </a:cubicBezTo>
                <a:lnTo>
                  <a:pt x="487419" y="67056"/>
                </a:lnTo>
                <a:cubicBezTo>
                  <a:pt x="487419" y="30063"/>
                  <a:pt x="457044" y="0"/>
                  <a:pt x="419747" y="0"/>
                </a:cubicBezTo>
                <a:cubicBezTo>
                  <a:pt x="382271" y="0"/>
                  <a:pt x="351990" y="30063"/>
                  <a:pt x="351990" y="67056"/>
                </a:cubicBezTo>
                <a:lnTo>
                  <a:pt x="351990" y="214335"/>
                </a:lnTo>
                <a:lnTo>
                  <a:pt x="223098" y="140567"/>
                </a:lnTo>
                <a:cubicBezTo>
                  <a:pt x="190779" y="122024"/>
                  <a:pt x="149446" y="133024"/>
                  <a:pt x="130680" y="165084"/>
                </a:cubicBezTo>
                <a:cubicBezTo>
                  <a:pt x="112000" y="197291"/>
                  <a:pt x="123053" y="238292"/>
                  <a:pt x="155419" y="256850"/>
                </a:cubicBezTo>
                <a:lnTo>
                  <a:pt x="155419" y="256850"/>
                </a:lnTo>
                <a:close/>
                <a:moveTo>
                  <a:pt x="587762" y="539709"/>
                </a:moveTo>
                <a:cubicBezTo>
                  <a:pt x="587762" y="535887"/>
                  <a:pt x="585426" y="530558"/>
                  <a:pt x="582698" y="527730"/>
                </a:cubicBezTo>
                <a:lnTo>
                  <a:pt x="555012" y="500417"/>
                </a:lnTo>
                <a:cubicBezTo>
                  <a:pt x="552284" y="497721"/>
                  <a:pt x="546907" y="495484"/>
                  <a:pt x="543042" y="495484"/>
                </a:cubicBezTo>
                <a:lnTo>
                  <a:pt x="541968" y="495484"/>
                </a:lnTo>
                <a:cubicBezTo>
                  <a:pt x="538112" y="495484"/>
                  <a:pt x="532742" y="497721"/>
                  <a:pt x="530054" y="500417"/>
                </a:cubicBezTo>
                <a:lnTo>
                  <a:pt x="502367" y="527730"/>
                </a:lnTo>
                <a:cubicBezTo>
                  <a:pt x="499592" y="530558"/>
                  <a:pt x="497468" y="535887"/>
                  <a:pt x="497468" y="539709"/>
                </a:cubicBezTo>
                <a:lnTo>
                  <a:pt x="497468" y="540781"/>
                </a:lnTo>
                <a:cubicBezTo>
                  <a:pt x="497468" y="544556"/>
                  <a:pt x="499592" y="549839"/>
                  <a:pt x="502367" y="552589"/>
                </a:cubicBezTo>
                <a:lnTo>
                  <a:pt x="530054" y="579980"/>
                </a:lnTo>
                <a:cubicBezTo>
                  <a:pt x="532781" y="582683"/>
                  <a:pt x="538112" y="584913"/>
                  <a:pt x="541968" y="584913"/>
                </a:cubicBezTo>
                <a:lnTo>
                  <a:pt x="543042" y="584913"/>
                </a:lnTo>
                <a:cubicBezTo>
                  <a:pt x="546907" y="584913"/>
                  <a:pt x="552284" y="582683"/>
                  <a:pt x="555012" y="579980"/>
                </a:cubicBezTo>
                <a:lnTo>
                  <a:pt x="582698" y="552589"/>
                </a:lnTo>
                <a:cubicBezTo>
                  <a:pt x="585426" y="549839"/>
                  <a:pt x="587762" y="544556"/>
                  <a:pt x="587762" y="540781"/>
                </a:cubicBezTo>
                <a:lnTo>
                  <a:pt x="587762" y="539709"/>
                </a:lnTo>
                <a:close/>
                <a:moveTo>
                  <a:pt x="664189" y="565981"/>
                </a:moveTo>
                <a:lnTo>
                  <a:pt x="568573" y="660622"/>
                </a:lnTo>
                <a:cubicBezTo>
                  <a:pt x="565837" y="663403"/>
                  <a:pt x="560554" y="665679"/>
                  <a:pt x="556572" y="665679"/>
                </a:cubicBezTo>
                <a:lnTo>
                  <a:pt x="549635" y="665679"/>
                </a:lnTo>
                <a:lnTo>
                  <a:pt x="535509" y="665679"/>
                </a:lnTo>
                <a:lnTo>
                  <a:pt x="528454" y="665679"/>
                </a:lnTo>
                <a:cubicBezTo>
                  <a:pt x="524590" y="665679"/>
                  <a:pt x="519220" y="663403"/>
                  <a:pt x="516446" y="660622"/>
                </a:cubicBezTo>
                <a:lnTo>
                  <a:pt x="420876" y="565981"/>
                </a:lnTo>
                <a:cubicBezTo>
                  <a:pt x="418140" y="563317"/>
                  <a:pt x="415930" y="557957"/>
                  <a:pt x="415930" y="554174"/>
                </a:cubicBezTo>
                <a:lnTo>
                  <a:pt x="415930" y="547174"/>
                </a:lnTo>
                <a:lnTo>
                  <a:pt x="415930" y="533176"/>
                </a:lnTo>
                <a:lnTo>
                  <a:pt x="415930" y="526270"/>
                </a:lnTo>
                <a:cubicBezTo>
                  <a:pt x="415930" y="522401"/>
                  <a:pt x="418140" y="517033"/>
                  <a:pt x="420876" y="514330"/>
                </a:cubicBezTo>
                <a:lnTo>
                  <a:pt x="516446" y="419697"/>
                </a:lnTo>
                <a:cubicBezTo>
                  <a:pt x="519220" y="416908"/>
                  <a:pt x="524590" y="414717"/>
                  <a:pt x="528454" y="414717"/>
                </a:cubicBezTo>
                <a:lnTo>
                  <a:pt x="535509" y="414717"/>
                </a:lnTo>
                <a:lnTo>
                  <a:pt x="549635" y="414717"/>
                </a:lnTo>
                <a:lnTo>
                  <a:pt x="556572" y="414717"/>
                </a:lnTo>
                <a:cubicBezTo>
                  <a:pt x="560468" y="414717"/>
                  <a:pt x="565837" y="416908"/>
                  <a:pt x="568573" y="419697"/>
                </a:cubicBezTo>
                <a:lnTo>
                  <a:pt x="664189" y="514330"/>
                </a:lnTo>
                <a:cubicBezTo>
                  <a:pt x="666917" y="517033"/>
                  <a:pt x="669128" y="522401"/>
                  <a:pt x="669128" y="526270"/>
                </a:cubicBezTo>
                <a:lnTo>
                  <a:pt x="669128" y="533176"/>
                </a:lnTo>
                <a:lnTo>
                  <a:pt x="669128" y="547174"/>
                </a:lnTo>
                <a:lnTo>
                  <a:pt x="669128" y="554174"/>
                </a:lnTo>
                <a:cubicBezTo>
                  <a:pt x="669128" y="557957"/>
                  <a:pt x="666917" y="563317"/>
                  <a:pt x="664189" y="565981"/>
                </a:cubicBezTo>
                <a:lnTo>
                  <a:pt x="664189" y="565981"/>
                </a:lnTo>
                <a:close/>
                <a:moveTo>
                  <a:pt x="929600" y="823469"/>
                </a:moveTo>
                <a:lnTo>
                  <a:pt x="699589" y="692006"/>
                </a:lnTo>
                <a:cubicBezTo>
                  <a:pt x="687235" y="684875"/>
                  <a:pt x="673541" y="682125"/>
                  <a:pt x="660372" y="683243"/>
                </a:cubicBezTo>
                <a:cubicBezTo>
                  <a:pt x="625286" y="685729"/>
                  <a:pt x="597725" y="714752"/>
                  <a:pt x="597725" y="750089"/>
                </a:cubicBezTo>
                <a:lnTo>
                  <a:pt x="597725" y="1013294"/>
                </a:lnTo>
                <a:cubicBezTo>
                  <a:pt x="597725" y="1050388"/>
                  <a:pt x="627927" y="1080443"/>
                  <a:pt x="665404" y="1080443"/>
                </a:cubicBezTo>
                <a:cubicBezTo>
                  <a:pt x="702881" y="1080443"/>
                  <a:pt x="733162" y="1050388"/>
                  <a:pt x="733162" y="1013294"/>
                </a:cubicBezTo>
                <a:lnTo>
                  <a:pt x="733162" y="866062"/>
                </a:lnTo>
                <a:lnTo>
                  <a:pt x="861967" y="939744"/>
                </a:lnTo>
                <a:cubicBezTo>
                  <a:pt x="894326" y="958380"/>
                  <a:pt x="935706" y="947349"/>
                  <a:pt x="954378" y="915313"/>
                </a:cubicBezTo>
                <a:cubicBezTo>
                  <a:pt x="973010" y="883191"/>
                  <a:pt x="962013" y="842019"/>
                  <a:pt x="929600" y="823469"/>
                </a:cubicBezTo>
                <a:lnTo>
                  <a:pt x="929600" y="823469"/>
                </a:lnTo>
                <a:close/>
                <a:moveTo>
                  <a:pt x="1051217" y="466633"/>
                </a:moveTo>
                <a:lnTo>
                  <a:pt x="922749" y="540261"/>
                </a:lnTo>
                <a:lnTo>
                  <a:pt x="1051217" y="613686"/>
                </a:lnTo>
                <a:cubicBezTo>
                  <a:pt x="1083661" y="632276"/>
                  <a:pt x="1094753" y="673238"/>
                  <a:pt x="1075995" y="705437"/>
                </a:cubicBezTo>
                <a:cubicBezTo>
                  <a:pt x="1057276" y="737466"/>
                  <a:pt x="1015865" y="748419"/>
                  <a:pt x="983538" y="729908"/>
                </a:cubicBezTo>
                <a:lnTo>
                  <a:pt x="753480" y="598274"/>
                </a:lnTo>
                <a:cubicBezTo>
                  <a:pt x="738140" y="589426"/>
                  <a:pt x="727487" y="575552"/>
                  <a:pt x="722760" y="559969"/>
                </a:cubicBezTo>
                <a:cubicBezTo>
                  <a:pt x="720510" y="552799"/>
                  <a:pt x="719468" y="545411"/>
                  <a:pt x="719726" y="538116"/>
                </a:cubicBezTo>
                <a:cubicBezTo>
                  <a:pt x="719860" y="532834"/>
                  <a:pt x="720636" y="527559"/>
                  <a:pt x="722109" y="522277"/>
                </a:cubicBezTo>
                <a:cubicBezTo>
                  <a:pt x="726711" y="505878"/>
                  <a:pt x="737497" y="491235"/>
                  <a:pt x="753480" y="481991"/>
                </a:cubicBezTo>
                <a:lnTo>
                  <a:pt x="983538" y="350443"/>
                </a:lnTo>
                <a:cubicBezTo>
                  <a:pt x="1015865" y="331931"/>
                  <a:pt x="1057276" y="342938"/>
                  <a:pt x="1075995" y="375053"/>
                </a:cubicBezTo>
                <a:cubicBezTo>
                  <a:pt x="1094753" y="407120"/>
                  <a:pt x="1083661" y="448074"/>
                  <a:pt x="1051217" y="466633"/>
                </a:cubicBezTo>
                <a:lnTo>
                  <a:pt x="1051217" y="466633"/>
                </a:lnTo>
                <a:close/>
                <a:moveTo>
                  <a:pt x="4781896" y="335318"/>
                </a:moveTo>
                <a:cubicBezTo>
                  <a:pt x="4781896" y="372225"/>
                  <a:pt x="4756968" y="403026"/>
                  <a:pt x="4715329" y="403026"/>
                </a:cubicBezTo>
                <a:cubicBezTo>
                  <a:pt x="4673972" y="403026"/>
                  <a:pt x="4649343" y="371930"/>
                  <a:pt x="4649343" y="335318"/>
                </a:cubicBezTo>
                <a:cubicBezTo>
                  <a:pt x="4649343" y="298411"/>
                  <a:pt x="4673972" y="267602"/>
                  <a:pt x="4715329" y="267602"/>
                </a:cubicBezTo>
                <a:cubicBezTo>
                  <a:pt x="4756968" y="267602"/>
                  <a:pt x="4781896" y="298411"/>
                  <a:pt x="4781896" y="335318"/>
                </a:cubicBezTo>
                <a:lnTo>
                  <a:pt x="4781896" y="335318"/>
                </a:lnTo>
                <a:close/>
                <a:moveTo>
                  <a:pt x="4768695" y="335318"/>
                </a:moveTo>
                <a:cubicBezTo>
                  <a:pt x="4768695" y="303934"/>
                  <a:pt x="4747585" y="280093"/>
                  <a:pt x="4715329" y="280093"/>
                </a:cubicBezTo>
                <a:cubicBezTo>
                  <a:pt x="4683653" y="280093"/>
                  <a:pt x="4662536" y="302761"/>
                  <a:pt x="4662536" y="335318"/>
                </a:cubicBezTo>
                <a:cubicBezTo>
                  <a:pt x="4662536" y="366406"/>
                  <a:pt x="4683653" y="390527"/>
                  <a:pt x="4715329" y="390527"/>
                </a:cubicBezTo>
                <a:cubicBezTo>
                  <a:pt x="4747585" y="390527"/>
                  <a:pt x="4768695" y="366702"/>
                  <a:pt x="4768695" y="335318"/>
                </a:cubicBezTo>
                <a:lnTo>
                  <a:pt x="4768695" y="335318"/>
                </a:lnTo>
                <a:close/>
                <a:moveTo>
                  <a:pt x="4689219" y="304796"/>
                </a:moveTo>
                <a:lnTo>
                  <a:pt x="4717665" y="304796"/>
                </a:lnTo>
                <a:cubicBezTo>
                  <a:pt x="4733210" y="304796"/>
                  <a:pt x="4743470" y="313225"/>
                  <a:pt x="4743470" y="326299"/>
                </a:cubicBezTo>
                <a:cubicBezTo>
                  <a:pt x="4743470" y="334440"/>
                  <a:pt x="4739371" y="340538"/>
                  <a:pt x="4733210" y="344321"/>
                </a:cubicBezTo>
                <a:lnTo>
                  <a:pt x="4744356" y="360301"/>
                </a:lnTo>
                <a:lnTo>
                  <a:pt x="4744356" y="363501"/>
                </a:lnTo>
                <a:lnTo>
                  <a:pt x="4728224" y="363501"/>
                </a:lnTo>
                <a:lnTo>
                  <a:pt x="4717375" y="348097"/>
                </a:lnTo>
                <a:lnTo>
                  <a:pt x="4704771" y="348097"/>
                </a:lnTo>
                <a:lnTo>
                  <a:pt x="4704771" y="363501"/>
                </a:lnTo>
                <a:lnTo>
                  <a:pt x="4689219" y="363501"/>
                </a:lnTo>
                <a:lnTo>
                  <a:pt x="4689219" y="304796"/>
                </a:lnTo>
                <a:close/>
                <a:moveTo>
                  <a:pt x="4717375" y="319043"/>
                </a:moveTo>
                <a:lnTo>
                  <a:pt x="4704771" y="319043"/>
                </a:lnTo>
                <a:lnTo>
                  <a:pt x="4704771" y="334440"/>
                </a:lnTo>
                <a:lnTo>
                  <a:pt x="4717375" y="334440"/>
                </a:lnTo>
                <a:cubicBezTo>
                  <a:pt x="4723239" y="334440"/>
                  <a:pt x="4727056" y="331822"/>
                  <a:pt x="4727056" y="326889"/>
                </a:cubicBezTo>
                <a:cubicBezTo>
                  <a:pt x="4727056" y="321653"/>
                  <a:pt x="4723529" y="319043"/>
                  <a:pt x="4717375" y="319043"/>
                </a:cubicBezTo>
                <a:lnTo>
                  <a:pt x="4717375" y="319043"/>
                </a:ln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57188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62990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531075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415814" y="983523"/>
            <a:ext cx="3360373" cy="33603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802" y="1518948"/>
            <a:ext cx="1092397" cy="242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8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3472" y="0"/>
            <a:ext cx="21122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14" y="390905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4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123"/>
            <a:ext cx="12192000" cy="2324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5391415" y="3813043"/>
            <a:ext cx="1440160" cy="144016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409" y="4013590"/>
            <a:ext cx="468171" cy="103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11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rgbClr val="32AEB8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8236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7689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91344" y="123479"/>
            <a:ext cx="11809312" cy="6611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103893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07787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311680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 userDrawn="1"/>
        </p:nvSpPr>
        <p:spPr>
          <a:xfrm>
            <a:off x="3104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Rectangle 12"/>
          <p:cNvSpPr/>
          <p:nvPr userDrawn="1"/>
        </p:nvSpPr>
        <p:spPr>
          <a:xfrm>
            <a:off x="6208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Rectangle 13"/>
          <p:cNvSpPr/>
          <p:nvPr userDrawn="1"/>
        </p:nvSpPr>
        <p:spPr>
          <a:xfrm>
            <a:off x="9312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61932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0438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346339"/>
            <a:ext cx="12192000" cy="2948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944" y="1389641"/>
            <a:ext cx="3825696" cy="463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40416" y="1566977"/>
            <a:ext cx="1344149" cy="3408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524359" y="1681512"/>
            <a:ext cx="2206355" cy="3408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27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079776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480043" y="0"/>
            <a:ext cx="4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Rectangle 2"/>
          <p:cNvSpPr/>
          <p:nvPr userDrawn="1"/>
        </p:nvSpPr>
        <p:spPr>
          <a:xfrm>
            <a:off x="6528043" y="1749000"/>
            <a:ext cx="240000" cy="3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04012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21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7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37E33-3BF4-4B5F-AE61-32BF543AC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loading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1EA3B-D996-4A27-ABCD-BC05E4A2D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004887"/>
            <a:ext cx="76009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45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DC678D-375D-4FA5-9ED6-D26F87EDDB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INTERNAL STAGING SNOWFLAKE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914ED-660C-478C-9612-AA90650AE2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759657"/>
            <a:ext cx="12192000" cy="384043"/>
          </a:xfrm>
        </p:spPr>
        <p:txBody>
          <a:bodyPr/>
          <a:lstStyle/>
          <a:p>
            <a:r>
              <a:rPr lang="en-US" dirty="0"/>
              <a:t>Types of internal stages</a:t>
            </a:r>
          </a:p>
        </p:txBody>
      </p:sp>
      <p:grpSp>
        <p:nvGrpSpPr>
          <p:cNvPr id="48" name="Group 63">
            <a:extLst>
              <a:ext uri="{FF2B5EF4-FFF2-40B4-BE49-F238E27FC236}">
                <a16:creationId xmlns:a16="http://schemas.microsoft.com/office/drawing/2014/main" id="{A9363262-8663-47D6-A148-73F89D2EF58C}"/>
              </a:ext>
            </a:extLst>
          </p:cNvPr>
          <p:cNvGrpSpPr>
            <a:grpSpLocks/>
          </p:cNvGrpSpPr>
          <p:nvPr/>
        </p:nvGrpSpPr>
        <p:grpSpPr bwMode="auto">
          <a:xfrm>
            <a:off x="2239570" y="2006358"/>
            <a:ext cx="1066800" cy="3692525"/>
            <a:chOff x="4844" y="3132"/>
            <a:chExt cx="1680" cy="5815"/>
          </a:xfrm>
        </p:grpSpPr>
        <p:sp>
          <p:nvSpPr>
            <p:cNvPr id="51" name="Freeform 75">
              <a:extLst>
                <a:ext uri="{FF2B5EF4-FFF2-40B4-BE49-F238E27FC236}">
                  <a16:creationId xmlns:a16="http://schemas.microsoft.com/office/drawing/2014/main" id="{9C801096-B949-4A5D-8597-5F4D7A3D4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4" y="3132"/>
              <a:ext cx="1680" cy="1440"/>
            </a:xfrm>
            <a:custGeom>
              <a:avLst/>
              <a:gdLst>
                <a:gd name="T0" fmla="+- 0 4844 4844"/>
                <a:gd name="T1" fmla="*/ T0 w 1440"/>
                <a:gd name="T2" fmla="+- 0 3372 3132"/>
                <a:gd name="T3" fmla="*/ 3372 h 1440"/>
                <a:gd name="T4" fmla="+- 0 4844 4844"/>
                <a:gd name="T5" fmla="*/ T4 w 1440"/>
                <a:gd name="T6" fmla="+- 0 4332 3132"/>
                <a:gd name="T7" fmla="*/ 4332 h 1440"/>
                <a:gd name="T8" fmla="+- 0 4845 4844"/>
                <a:gd name="T9" fmla="*/ T8 w 1440"/>
                <a:gd name="T10" fmla="+- 0 4355 3132"/>
                <a:gd name="T11" fmla="*/ 4355 h 1440"/>
                <a:gd name="T12" fmla="+- 0 4860 4844"/>
                <a:gd name="T13" fmla="*/ T12 w 1440"/>
                <a:gd name="T14" fmla="+- 0 4420 3132"/>
                <a:gd name="T15" fmla="*/ 4420 h 1440"/>
                <a:gd name="T16" fmla="+- 0 4892 4844"/>
                <a:gd name="T17" fmla="*/ T16 w 1440"/>
                <a:gd name="T18" fmla="+- 0 4477 3132"/>
                <a:gd name="T19" fmla="*/ 4477 h 1440"/>
                <a:gd name="T20" fmla="+- 0 4938 4844"/>
                <a:gd name="T21" fmla="*/ T20 w 1440"/>
                <a:gd name="T22" fmla="+- 0 4523 3132"/>
                <a:gd name="T23" fmla="*/ 4523 h 1440"/>
                <a:gd name="T24" fmla="+- 0 4995 4844"/>
                <a:gd name="T25" fmla="*/ T24 w 1440"/>
                <a:gd name="T26" fmla="+- 0 4555 3132"/>
                <a:gd name="T27" fmla="*/ 4555 h 1440"/>
                <a:gd name="T28" fmla="+- 0 5060 4844"/>
                <a:gd name="T29" fmla="*/ T28 w 1440"/>
                <a:gd name="T30" fmla="+- 0 4571 3132"/>
                <a:gd name="T31" fmla="*/ 4571 h 1440"/>
                <a:gd name="T32" fmla="+- 0 5084 4844"/>
                <a:gd name="T33" fmla="*/ T32 w 1440"/>
                <a:gd name="T34" fmla="+- 0 4572 3132"/>
                <a:gd name="T35" fmla="*/ 4572 h 1440"/>
                <a:gd name="T36" fmla="+- 0 6044 4844"/>
                <a:gd name="T37" fmla="*/ T36 w 1440"/>
                <a:gd name="T38" fmla="+- 0 4572 3132"/>
                <a:gd name="T39" fmla="*/ 4572 h 1440"/>
                <a:gd name="T40" fmla="+- 0 6110 4844"/>
                <a:gd name="T41" fmla="*/ T40 w 1440"/>
                <a:gd name="T42" fmla="+- 0 4563 3132"/>
                <a:gd name="T43" fmla="*/ 4563 h 1440"/>
                <a:gd name="T44" fmla="+- 0 6171 4844"/>
                <a:gd name="T45" fmla="*/ T44 w 1440"/>
                <a:gd name="T46" fmla="+- 0 4536 3132"/>
                <a:gd name="T47" fmla="*/ 4536 h 1440"/>
                <a:gd name="T48" fmla="+- 0 6221 4844"/>
                <a:gd name="T49" fmla="*/ T48 w 1440"/>
                <a:gd name="T50" fmla="+- 0 4494 3132"/>
                <a:gd name="T51" fmla="*/ 4494 h 1440"/>
                <a:gd name="T52" fmla="+- 0 6258 4844"/>
                <a:gd name="T53" fmla="*/ T52 w 1440"/>
                <a:gd name="T54" fmla="+- 0 4441 3132"/>
                <a:gd name="T55" fmla="*/ 4441 h 1440"/>
                <a:gd name="T56" fmla="+- 0 6279 4844"/>
                <a:gd name="T57" fmla="*/ T56 w 1440"/>
                <a:gd name="T58" fmla="+- 0 4378 3132"/>
                <a:gd name="T59" fmla="*/ 4378 h 1440"/>
                <a:gd name="T60" fmla="+- 0 6284 4844"/>
                <a:gd name="T61" fmla="*/ T60 w 1440"/>
                <a:gd name="T62" fmla="+- 0 4332 3132"/>
                <a:gd name="T63" fmla="*/ 4332 h 1440"/>
                <a:gd name="T64" fmla="+- 0 6284 4844"/>
                <a:gd name="T65" fmla="*/ T64 w 1440"/>
                <a:gd name="T66" fmla="+- 0 3372 3132"/>
                <a:gd name="T67" fmla="*/ 3372 h 1440"/>
                <a:gd name="T68" fmla="+- 0 6274 4844"/>
                <a:gd name="T69" fmla="*/ T68 w 1440"/>
                <a:gd name="T70" fmla="+- 0 3305 3132"/>
                <a:gd name="T71" fmla="*/ 3305 h 1440"/>
                <a:gd name="T72" fmla="+- 0 6247 4844"/>
                <a:gd name="T73" fmla="*/ T72 w 1440"/>
                <a:gd name="T74" fmla="+- 0 3245 3132"/>
                <a:gd name="T75" fmla="*/ 3245 h 1440"/>
                <a:gd name="T76" fmla="+- 0 6206 4844"/>
                <a:gd name="T77" fmla="*/ T76 w 1440"/>
                <a:gd name="T78" fmla="+- 0 3195 3132"/>
                <a:gd name="T79" fmla="*/ 3195 h 1440"/>
                <a:gd name="T80" fmla="+- 0 6152 4844"/>
                <a:gd name="T81" fmla="*/ T80 w 1440"/>
                <a:gd name="T82" fmla="+- 0 3158 3132"/>
                <a:gd name="T83" fmla="*/ 3158 h 1440"/>
                <a:gd name="T84" fmla="+- 0 6089 4844"/>
                <a:gd name="T85" fmla="*/ T84 w 1440"/>
                <a:gd name="T86" fmla="+- 0 3136 3132"/>
                <a:gd name="T87" fmla="*/ 3136 h 1440"/>
                <a:gd name="T88" fmla="+- 0 6044 4844"/>
                <a:gd name="T89" fmla="*/ T88 w 1440"/>
                <a:gd name="T90" fmla="+- 0 3132 3132"/>
                <a:gd name="T91" fmla="*/ 3132 h 1440"/>
                <a:gd name="T92" fmla="+- 0 5084 4844"/>
                <a:gd name="T93" fmla="*/ T92 w 1440"/>
                <a:gd name="T94" fmla="+- 0 3132 3132"/>
                <a:gd name="T95" fmla="*/ 3132 h 1440"/>
                <a:gd name="T96" fmla="+- 0 5017 4844"/>
                <a:gd name="T97" fmla="*/ T96 w 1440"/>
                <a:gd name="T98" fmla="+- 0 3141 3132"/>
                <a:gd name="T99" fmla="*/ 3141 h 1440"/>
                <a:gd name="T100" fmla="+- 0 4957 4844"/>
                <a:gd name="T101" fmla="*/ T100 w 1440"/>
                <a:gd name="T102" fmla="+- 0 3168 3132"/>
                <a:gd name="T103" fmla="*/ 3168 h 1440"/>
                <a:gd name="T104" fmla="+- 0 4907 4844"/>
                <a:gd name="T105" fmla="*/ T104 w 1440"/>
                <a:gd name="T106" fmla="+- 0 3210 3132"/>
                <a:gd name="T107" fmla="*/ 3210 h 1440"/>
                <a:gd name="T108" fmla="+- 0 4870 4844"/>
                <a:gd name="T109" fmla="*/ T108 w 1440"/>
                <a:gd name="T110" fmla="+- 0 3264 3132"/>
                <a:gd name="T111" fmla="*/ 3264 h 1440"/>
                <a:gd name="T112" fmla="+- 0 4848 4844"/>
                <a:gd name="T113" fmla="*/ T112 w 1440"/>
                <a:gd name="T114" fmla="+- 0 3326 3132"/>
                <a:gd name="T115" fmla="*/ 3326 h 1440"/>
                <a:gd name="T116" fmla="+- 0 4844 4844"/>
                <a:gd name="T117" fmla="*/ T116 w 1440"/>
                <a:gd name="T118" fmla="+- 0 3372 3132"/>
                <a:gd name="T119" fmla="*/ 3372 h 144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</a:cxnLst>
              <a:rect l="0" t="0" r="r" b="b"/>
              <a:pathLst>
                <a:path w="1440" h="1440">
                  <a:moveTo>
                    <a:pt x="0" y="240"/>
                  </a:moveTo>
                  <a:lnTo>
                    <a:pt x="0" y="1200"/>
                  </a:lnTo>
                  <a:lnTo>
                    <a:pt x="1" y="1223"/>
                  </a:lnTo>
                  <a:lnTo>
                    <a:pt x="16" y="1288"/>
                  </a:lnTo>
                  <a:lnTo>
                    <a:pt x="48" y="1345"/>
                  </a:lnTo>
                  <a:lnTo>
                    <a:pt x="94" y="1391"/>
                  </a:lnTo>
                  <a:lnTo>
                    <a:pt x="151" y="1423"/>
                  </a:lnTo>
                  <a:lnTo>
                    <a:pt x="216" y="1439"/>
                  </a:lnTo>
                  <a:lnTo>
                    <a:pt x="240" y="1440"/>
                  </a:lnTo>
                  <a:lnTo>
                    <a:pt x="1200" y="1440"/>
                  </a:lnTo>
                  <a:lnTo>
                    <a:pt x="1266" y="1431"/>
                  </a:lnTo>
                  <a:lnTo>
                    <a:pt x="1327" y="1404"/>
                  </a:lnTo>
                  <a:lnTo>
                    <a:pt x="1377" y="1362"/>
                  </a:lnTo>
                  <a:lnTo>
                    <a:pt x="1414" y="1309"/>
                  </a:lnTo>
                  <a:lnTo>
                    <a:pt x="1435" y="1246"/>
                  </a:lnTo>
                  <a:lnTo>
                    <a:pt x="1440" y="1200"/>
                  </a:lnTo>
                  <a:lnTo>
                    <a:pt x="1440" y="240"/>
                  </a:lnTo>
                  <a:lnTo>
                    <a:pt x="1430" y="173"/>
                  </a:lnTo>
                  <a:lnTo>
                    <a:pt x="1403" y="113"/>
                  </a:lnTo>
                  <a:lnTo>
                    <a:pt x="1362" y="63"/>
                  </a:lnTo>
                  <a:lnTo>
                    <a:pt x="1308" y="26"/>
                  </a:lnTo>
                  <a:lnTo>
                    <a:pt x="1245" y="4"/>
                  </a:lnTo>
                  <a:lnTo>
                    <a:pt x="1200" y="0"/>
                  </a:lnTo>
                  <a:lnTo>
                    <a:pt x="240" y="0"/>
                  </a:lnTo>
                  <a:lnTo>
                    <a:pt x="173" y="9"/>
                  </a:lnTo>
                  <a:lnTo>
                    <a:pt x="113" y="36"/>
                  </a:lnTo>
                  <a:lnTo>
                    <a:pt x="63" y="78"/>
                  </a:lnTo>
                  <a:lnTo>
                    <a:pt x="26" y="132"/>
                  </a:lnTo>
                  <a:lnTo>
                    <a:pt x="4" y="194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User stage</a:t>
              </a:r>
            </a:p>
          </p:txBody>
        </p:sp>
        <p:sp>
          <p:nvSpPr>
            <p:cNvPr id="52" name="Freeform 76">
              <a:extLst>
                <a:ext uri="{FF2B5EF4-FFF2-40B4-BE49-F238E27FC236}">
                  <a16:creationId xmlns:a16="http://schemas.microsoft.com/office/drawing/2014/main" id="{0BB79E43-A329-44F8-939C-40E847673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4" y="3132"/>
              <a:ext cx="1680" cy="1440"/>
            </a:xfrm>
            <a:custGeom>
              <a:avLst/>
              <a:gdLst>
                <a:gd name="T0" fmla="+- 0 4844 4844"/>
                <a:gd name="T1" fmla="*/ T0 w 1440"/>
                <a:gd name="T2" fmla="+- 0 3372 3132"/>
                <a:gd name="T3" fmla="*/ 3372 h 1440"/>
                <a:gd name="T4" fmla="+- 0 4853 4844"/>
                <a:gd name="T5" fmla="*/ T4 w 1440"/>
                <a:gd name="T6" fmla="+- 0 3305 3132"/>
                <a:gd name="T7" fmla="*/ 3305 h 1440"/>
                <a:gd name="T8" fmla="+- 0 4880 4844"/>
                <a:gd name="T9" fmla="*/ T8 w 1440"/>
                <a:gd name="T10" fmla="+- 0 3245 3132"/>
                <a:gd name="T11" fmla="*/ 3245 h 1440"/>
                <a:gd name="T12" fmla="+- 0 4922 4844"/>
                <a:gd name="T13" fmla="*/ T12 w 1440"/>
                <a:gd name="T14" fmla="+- 0 3195 3132"/>
                <a:gd name="T15" fmla="*/ 3195 h 1440"/>
                <a:gd name="T16" fmla="+- 0 4976 4844"/>
                <a:gd name="T17" fmla="*/ T16 w 1440"/>
                <a:gd name="T18" fmla="+- 0 3158 3132"/>
                <a:gd name="T19" fmla="*/ 3158 h 1440"/>
                <a:gd name="T20" fmla="+- 0 5039 4844"/>
                <a:gd name="T21" fmla="*/ T20 w 1440"/>
                <a:gd name="T22" fmla="+- 0 3136 3132"/>
                <a:gd name="T23" fmla="*/ 3136 h 1440"/>
                <a:gd name="T24" fmla="+- 0 5084 4844"/>
                <a:gd name="T25" fmla="*/ T24 w 1440"/>
                <a:gd name="T26" fmla="+- 0 3132 3132"/>
                <a:gd name="T27" fmla="*/ 3132 h 1440"/>
                <a:gd name="T28" fmla="+- 0 6044 4844"/>
                <a:gd name="T29" fmla="*/ T28 w 1440"/>
                <a:gd name="T30" fmla="+- 0 3132 3132"/>
                <a:gd name="T31" fmla="*/ 3132 h 1440"/>
                <a:gd name="T32" fmla="+- 0 6111 4844"/>
                <a:gd name="T33" fmla="*/ T32 w 1440"/>
                <a:gd name="T34" fmla="+- 0 3142 3132"/>
                <a:gd name="T35" fmla="*/ 3142 h 1440"/>
                <a:gd name="T36" fmla="+- 0 6171 4844"/>
                <a:gd name="T37" fmla="*/ T36 w 1440"/>
                <a:gd name="T38" fmla="+- 0 3169 3132"/>
                <a:gd name="T39" fmla="*/ 3169 h 1440"/>
                <a:gd name="T40" fmla="+- 0 6221 4844"/>
                <a:gd name="T41" fmla="*/ T40 w 1440"/>
                <a:gd name="T42" fmla="+- 0 3210 3132"/>
                <a:gd name="T43" fmla="*/ 3210 h 1440"/>
                <a:gd name="T44" fmla="+- 0 6258 4844"/>
                <a:gd name="T45" fmla="*/ T44 w 1440"/>
                <a:gd name="T46" fmla="+- 0 3264 3132"/>
                <a:gd name="T47" fmla="*/ 3264 h 1440"/>
                <a:gd name="T48" fmla="+- 0 6279 4844"/>
                <a:gd name="T49" fmla="*/ T48 w 1440"/>
                <a:gd name="T50" fmla="+- 0 3327 3132"/>
                <a:gd name="T51" fmla="*/ 3327 h 1440"/>
                <a:gd name="T52" fmla="+- 0 6284 4844"/>
                <a:gd name="T53" fmla="*/ T52 w 1440"/>
                <a:gd name="T54" fmla="+- 0 3372 3132"/>
                <a:gd name="T55" fmla="*/ 3372 h 1440"/>
                <a:gd name="T56" fmla="+- 0 6284 4844"/>
                <a:gd name="T57" fmla="*/ T56 w 1440"/>
                <a:gd name="T58" fmla="+- 0 4332 3132"/>
                <a:gd name="T59" fmla="*/ 4332 h 1440"/>
                <a:gd name="T60" fmla="+- 0 6274 4844"/>
                <a:gd name="T61" fmla="*/ T60 w 1440"/>
                <a:gd name="T62" fmla="+- 0 4400 3132"/>
                <a:gd name="T63" fmla="*/ 4400 h 1440"/>
                <a:gd name="T64" fmla="+- 0 6247 4844"/>
                <a:gd name="T65" fmla="*/ T64 w 1440"/>
                <a:gd name="T66" fmla="+- 0 4460 3132"/>
                <a:gd name="T67" fmla="*/ 4460 h 1440"/>
                <a:gd name="T68" fmla="+- 0 6205 4844"/>
                <a:gd name="T69" fmla="*/ T68 w 1440"/>
                <a:gd name="T70" fmla="+- 0 4509 3132"/>
                <a:gd name="T71" fmla="*/ 4509 h 1440"/>
                <a:gd name="T72" fmla="+- 0 6152 4844"/>
                <a:gd name="T73" fmla="*/ T72 w 1440"/>
                <a:gd name="T74" fmla="+- 0 4546 3132"/>
                <a:gd name="T75" fmla="*/ 4546 h 1440"/>
                <a:gd name="T76" fmla="+- 0 6089 4844"/>
                <a:gd name="T77" fmla="*/ T76 w 1440"/>
                <a:gd name="T78" fmla="+- 0 4568 3132"/>
                <a:gd name="T79" fmla="*/ 4568 h 1440"/>
                <a:gd name="T80" fmla="+- 0 6044 4844"/>
                <a:gd name="T81" fmla="*/ T80 w 1440"/>
                <a:gd name="T82" fmla="+- 0 4572 3132"/>
                <a:gd name="T83" fmla="*/ 4572 h 1440"/>
                <a:gd name="T84" fmla="+- 0 5084 4844"/>
                <a:gd name="T85" fmla="*/ T84 w 1440"/>
                <a:gd name="T86" fmla="+- 0 4572 3132"/>
                <a:gd name="T87" fmla="*/ 4572 h 1440"/>
                <a:gd name="T88" fmla="+- 0 5016 4844"/>
                <a:gd name="T89" fmla="*/ T88 w 1440"/>
                <a:gd name="T90" fmla="+- 0 4562 3132"/>
                <a:gd name="T91" fmla="*/ 4562 h 1440"/>
                <a:gd name="T92" fmla="+- 0 4956 4844"/>
                <a:gd name="T93" fmla="*/ T92 w 1440"/>
                <a:gd name="T94" fmla="+- 0 4535 3132"/>
                <a:gd name="T95" fmla="*/ 4535 h 1440"/>
                <a:gd name="T96" fmla="+- 0 4906 4844"/>
                <a:gd name="T97" fmla="*/ T96 w 1440"/>
                <a:gd name="T98" fmla="+- 0 4494 3132"/>
                <a:gd name="T99" fmla="*/ 4494 h 1440"/>
                <a:gd name="T100" fmla="+- 0 4869 4844"/>
                <a:gd name="T101" fmla="*/ T100 w 1440"/>
                <a:gd name="T102" fmla="+- 0 4440 3132"/>
                <a:gd name="T103" fmla="*/ 4440 h 1440"/>
                <a:gd name="T104" fmla="+- 0 4848 4844"/>
                <a:gd name="T105" fmla="*/ T104 w 1440"/>
                <a:gd name="T106" fmla="+- 0 4377 3132"/>
                <a:gd name="T107" fmla="*/ 4377 h 1440"/>
                <a:gd name="T108" fmla="+- 0 4844 4844"/>
                <a:gd name="T109" fmla="*/ T108 w 1440"/>
                <a:gd name="T110" fmla="+- 0 4332 3132"/>
                <a:gd name="T111" fmla="*/ 4332 h 1440"/>
                <a:gd name="T112" fmla="+- 0 4844 4844"/>
                <a:gd name="T113" fmla="*/ T112 w 1440"/>
                <a:gd name="T114" fmla="+- 0 3372 3132"/>
                <a:gd name="T115" fmla="*/ 3372 h 144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</a:cxnLst>
              <a:rect l="0" t="0" r="r" b="b"/>
              <a:pathLst>
                <a:path w="1440" h="1440">
                  <a:moveTo>
                    <a:pt x="0" y="240"/>
                  </a:moveTo>
                  <a:lnTo>
                    <a:pt x="9" y="173"/>
                  </a:lnTo>
                  <a:lnTo>
                    <a:pt x="36" y="113"/>
                  </a:lnTo>
                  <a:lnTo>
                    <a:pt x="78" y="63"/>
                  </a:lnTo>
                  <a:lnTo>
                    <a:pt x="132" y="26"/>
                  </a:lnTo>
                  <a:lnTo>
                    <a:pt x="195" y="4"/>
                  </a:lnTo>
                  <a:lnTo>
                    <a:pt x="240" y="0"/>
                  </a:lnTo>
                  <a:lnTo>
                    <a:pt x="1200" y="0"/>
                  </a:lnTo>
                  <a:lnTo>
                    <a:pt x="1267" y="10"/>
                  </a:lnTo>
                  <a:lnTo>
                    <a:pt x="1327" y="37"/>
                  </a:lnTo>
                  <a:lnTo>
                    <a:pt x="1377" y="78"/>
                  </a:lnTo>
                  <a:lnTo>
                    <a:pt x="1414" y="132"/>
                  </a:lnTo>
                  <a:lnTo>
                    <a:pt x="1435" y="195"/>
                  </a:lnTo>
                  <a:lnTo>
                    <a:pt x="1440" y="240"/>
                  </a:lnTo>
                  <a:lnTo>
                    <a:pt x="1440" y="1200"/>
                  </a:lnTo>
                  <a:lnTo>
                    <a:pt x="1430" y="1268"/>
                  </a:lnTo>
                  <a:lnTo>
                    <a:pt x="1403" y="1328"/>
                  </a:lnTo>
                  <a:lnTo>
                    <a:pt x="1361" y="1377"/>
                  </a:lnTo>
                  <a:lnTo>
                    <a:pt x="1308" y="1414"/>
                  </a:lnTo>
                  <a:lnTo>
                    <a:pt x="1245" y="1436"/>
                  </a:lnTo>
                  <a:lnTo>
                    <a:pt x="1200" y="1440"/>
                  </a:lnTo>
                  <a:lnTo>
                    <a:pt x="240" y="1440"/>
                  </a:lnTo>
                  <a:lnTo>
                    <a:pt x="172" y="1430"/>
                  </a:lnTo>
                  <a:lnTo>
                    <a:pt x="112" y="1403"/>
                  </a:lnTo>
                  <a:lnTo>
                    <a:pt x="62" y="1362"/>
                  </a:lnTo>
                  <a:lnTo>
                    <a:pt x="25" y="1308"/>
                  </a:lnTo>
                  <a:lnTo>
                    <a:pt x="4" y="1245"/>
                  </a:lnTo>
                  <a:lnTo>
                    <a:pt x="0" y="1200"/>
                  </a:lnTo>
                  <a:lnTo>
                    <a:pt x="0" y="240"/>
                  </a:lnTo>
                  <a:close/>
                </a:path>
              </a:pathLst>
            </a:custGeom>
            <a:noFill/>
            <a:ln w="12700">
              <a:solidFill>
                <a:srgbClr val="BB8B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79">
              <a:extLst>
                <a:ext uri="{FF2B5EF4-FFF2-40B4-BE49-F238E27FC236}">
                  <a16:creationId xmlns:a16="http://schemas.microsoft.com/office/drawing/2014/main" id="{976B782E-630F-4CC9-965F-029D0D2C2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4" y="5368"/>
              <a:ext cx="1680" cy="1440"/>
            </a:xfrm>
            <a:custGeom>
              <a:avLst/>
              <a:gdLst>
                <a:gd name="T0" fmla="+- 0 4844 4844"/>
                <a:gd name="T1" fmla="*/ T0 w 1440"/>
                <a:gd name="T2" fmla="+- 0 5608 5368"/>
                <a:gd name="T3" fmla="*/ 5608 h 1440"/>
                <a:gd name="T4" fmla="+- 0 4844 4844"/>
                <a:gd name="T5" fmla="*/ T4 w 1440"/>
                <a:gd name="T6" fmla="+- 0 6568 5368"/>
                <a:gd name="T7" fmla="*/ 6568 h 1440"/>
                <a:gd name="T8" fmla="+- 0 4845 4844"/>
                <a:gd name="T9" fmla="*/ T8 w 1440"/>
                <a:gd name="T10" fmla="+- 0 6591 5368"/>
                <a:gd name="T11" fmla="*/ 6591 h 1440"/>
                <a:gd name="T12" fmla="+- 0 4860 4844"/>
                <a:gd name="T13" fmla="*/ T12 w 1440"/>
                <a:gd name="T14" fmla="+- 0 6656 5368"/>
                <a:gd name="T15" fmla="*/ 6656 h 1440"/>
                <a:gd name="T16" fmla="+- 0 4892 4844"/>
                <a:gd name="T17" fmla="*/ T16 w 1440"/>
                <a:gd name="T18" fmla="+- 0 6713 5368"/>
                <a:gd name="T19" fmla="*/ 6713 h 1440"/>
                <a:gd name="T20" fmla="+- 0 4938 4844"/>
                <a:gd name="T21" fmla="*/ T20 w 1440"/>
                <a:gd name="T22" fmla="+- 0 6759 5368"/>
                <a:gd name="T23" fmla="*/ 6759 h 1440"/>
                <a:gd name="T24" fmla="+- 0 4995 4844"/>
                <a:gd name="T25" fmla="*/ T24 w 1440"/>
                <a:gd name="T26" fmla="+- 0 6792 5368"/>
                <a:gd name="T27" fmla="*/ 6792 h 1440"/>
                <a:gd name="T28" fmla="+- 0 5060 4844"/>
                <a:gd name="T29" fmla="*/ T28 w 1440"/>
                <a:gd name="T30" fmla="+- 0 6807 5368"/>
                <a:gd name="T31" fmla="*/ 6807 h 1440"/>
                <a:gd name="T32" fmla="+- 0 5084 4844"/>
                <a:gd name="T33" fmla="*/ T32 w 1440"/>
                <a:gd name="T34" fmla="+- 0 6808 5368"/>
                <a:gd name="T35" fmla="*/ 6808 h 1440"/>
                <a:gd name="T36" fmla="+- 0 6044 4844"/>
                <a:gd name="T37" fmla="*/ T36 w 1440"/>
                <a:gd name="T38" fmla="+- 0 6808 5368"/>
                <a:gd name="T39" fmla="*/ 6808 h 1440"/>
                <a:gd name="T40" fmla="+- 0 6110 4844"/>
                <a:gd name="T41" fmla="*/ T40 w 1440"/>
                <a:gd name="T42" fmla="+- 0 6799 5368"/>
                <a:gd name="T43" fmla="*/ 6799 h 1440"/>
                <a:gd name="T44" fmla="+- 0 6171 4844"/>
                <a:gd name="T45" fmla="*/ T44 w 1440"/>
                <a:gd name="T46" fmla="+- 0 6772 5368"/>
                <a:gd name="T47" fmla="*/ 6772 h 1440"/>
                <a:gd name="T48" fmla="+- 0 6221 4844"/>
                <a:gd name="T49" fmla="*/ T48 w 1440"/>
                <a:gd name="T50" fmla="+- 0 6730 5368"/>
                <a:gd name="T51" fmla="*/ 6730 h 1440"/>
                <a:gd name="T52" fmla="+- 0 6258 4844"/>
                <a:gd name="T53" fmla="*/ T52 w 1440"/>
                <a:gd name="T54" fmla="+- 0 6677 5368"/>
                <a:gd name="T55" fmla="*/ 6677 h 1440"/>
                <a:gd name="T56" fmla="+- 0 6279 4844"/>
                <a:gd name="T57" fmla="*/ T56 w 1440"/>
                <a:gd name="T58" fmla="+- 0 6614 5368"/>
                <a:gd name="T59" fmla="*/ 6614 h 1440"/>
                <a:gd name="T60" fmla="+- 0 6284 4844"/>
                <a:gd name="T61" fmla="*/ T60 w 1440"/>
                <a:gd name="T62" fmla="+- 0 6568 5368"/>
                <a:gd name="T63" fmla="*/ 6568 h 1440"/>
                <a:gd name="T64" fmla="+- 0 6284 4844"/>
                <a:gd name="T65" fmla="*/ T64 w 1440"/>
                <a:gd name="T66" fmla="+- 0 5608 5368"/>
                <a:gd name="T67" fmla="*/ 5608 h 1440"/>
                <a:gd name="T68" fmla="+- 0 6274 4844"/>
                <a:gd name="T69" fmla="*/ T68 w 1440"/>
                <a:gd name="T70" fmla="+- 0 5542 5368"/>
                <a:gd name="T71" fmla="*/ 5542 h 1440"/>
                <a:gd name="T72" fmla="+- 0 6247 4844"/>
                <a:gd name="T73" fmla="*/ T72 w 1440"/>
                <a:gd name="T74" fmla="+- 0 5481 5368"/>
                <a:gd name="T75" fmla="*/ 5481 h 1440"/>
                <a:gd name="T76" fmla="+- 0 6206 4844"/>
                <a:gd name="T77" fmla="*/ T76 w 1440"/>
                <a:gd name="T78" fmla="+- 0 5431 5368"/>
                <a:gd name="T79" fmla="*/ 5431 h 1440"/>
                <a:gd name="T80" fmla="+- 0 6152 4844"/>
                <a:gd name="T81" fmla="*/ T80 w 1440"/>
                <a:gd name="T82" fmla="+- 0 5394 5368"/>
                <a:gd name="T83" fmla="*/ 5394 h 1440"/>
                <a:gd name="T84" fmla="+- 0 6089 4844"/>
                <a:gd name="T85" fmla="*/ T84 w 1440"/>
                <a:gd name="T86" fmla="+- 0 5373 5368"/>
                <a:gd name="T87" fmla="*/ 5373 h 1440"/>
                <a:gd name="T88" fmla="+- 0 6044 4844"/>
                <a:gd name="T89" fmla="*/ T88 w 1440"/>
                <a:gd name="T90" fmla="+- 0 5368 5368"/>
                <a:gd name="T91" fmla="*/ 5368 h 1440"/>
                <a:gd name="T92" fmla="+- 0 5084 4844"/>
                <a:gd name="T93" fmla="*/ T92 w 1440"/>
                <a:gd name="T94" fmla="+- 0 5368 5368"/>
                <a:gd name="T95" fmla="*/ 5368 h 1440"/>
                <a:gd name="T96" fmla="+- 0 5017 4844"/>
                <a:gd name="T97" fmla="*/ T96 w 1440"/>
                <a:gd name="T98" fmla="+- 0 5378 5368"/>
                <a:gd name="T99" fmla="*/ 5378 h 1440"/>
                <a:gd name="T100" fmla="+- 0 4957 4844"/>
                <a:gd name="T101" fmla="*/ T100 w 1440"/>
                <a:gd name="T102" fmla="+- 0 5405 5368"/>
                <a:gd name="T103" fmla="*/ 5405 h 1440"/>
                <a:gd name="T104" fmla="+- 0 4907 4844"/>
                <a:gd name="T105" fmla="*/ T104 w 1440"/>
                <a:gd name="T106" fmla="+- 0 5446 5368"/>
                <a:gd name="T107" fmla="*/ 5446 h 1440"/>
                <a:gd name="T108" fmla="+- 0 4870 4844"/>
                <a:gd name="T109" fmla="*/ T108 w 1440"/>
                <a:gd name="T110" fmla="+- 0 5500 5368"/>
                <a:gd name="T111" fmla="*/ 5500 h 1440"/>
                <a:gd name="T112" fmla="+- 0 4848 4844"/>
                <a:gd name="T113" fmla="*/ T112 w 1440"/>
                <a:gd name="T114" fmla="+- 0 5563 5368"/>
                <a:gd name="T115" fmla="*/ 5563 h 1440"/>
                <a:gd name="T116" fmla="+- 0 4844 4844"/>
                <a:gd name="T117" fmla="*/ T116 w 1440"/>
                <a:gd name="T118" fmla="+- 0 5608 5368"/>
                <a:gd name="T119" fmla="*/ 5608 h 144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</a:cxnLst>
              <a:rect l="0" t="0" r="r" b="b"/>
              <a:pathLst>
                <a:path w="1440" h="1440">
                  <a:moveTo>
                    <a:pt x="0" y="240"/>
                  </a:moveTo>
                  <a:lnTo>
                    <a:pt x="0" y="1200"/>
                  </a:lnTo>
                  <a:lnTo>
                    <a:pt x="1" y="1223"/>
                  </a:lnTo>
                  <a:lnTo>
                    <a:pt x="16" y="1288"/>
                  </a:lnTo>
                  <a:lnTo>
                    <a:pt x="48" y="1345"/>
                  </a:lnTo>
                  <a:lnTo>
                    <a:pt x="94" y="1391"/>
                  </a:lnTo>
                  <a:lnTo>
                    <a:pt x="151" y="1424"/>
                  </a:lnTo>
                  <a:lnTo>
                    <a:pt x="216" y="1439"/>
                  </a:lnTo>
                  <a:lnTo>
                    <a:pt x="240" y="1440"/>
                  </a:lnTo>
                  <a:lnTo>
                    <a:pt x="1200" y="1440"/>
                  </a:lnTo>
                  <a:lnTo>
                    <a:pt x="1266" y="1431"/>
                  </a:lnTo>
                  <a:lnTo>
                    <a:pt x="1327" y="1404"/>
                  </a:lnTo>
                  <a:lnTo>
                    <a:pt x="1377" y="1362"/>
                  </a:lnTo>
                  <a:lnTo>
                    <a:pt x="1414" y="1309"/>
                  </a:lnTo>
                  <a:lnTo>
                    <a:pt x="1435" y="1246"/>
                  </a:lnTo>
                  <a:lnTo>
                    <a:pt x="1440" y="1200"/>
                  </a:lnTo>
                  <a:lnTo>
                    <a:pt x="1440" y="240"/>
                  </a:lnTo>
                  <a:lnTo>
                    <a:pt x="1430" y="174"/>
                  </a:lnTo>
                  <a:lnTo>
                    <a:pt x="1403" y="113"/>
                  </a:lnTo>
                  <a:lnTo>
                    <a:pt x="1362" y="63"/>
                  </a:lnTo>
                  <a:lnTo>
                    <a:pt x="1308" y="26"/>
                  </a:lnTo>
                  <a:lnTo>
                    <a:pt x="1245" y="5"/>
                  </a:lnTo>
                  <a:lnTo>
                    <a:pt x="1200" y="0"/>
                  </a:lnTo>
                  <a:lnTo>
                    <a:pt x="240" y="0"/>
                  </a:lnTo>
                  <a:lnTo>
                    <a:pt x="173" y="10"/>
                  </a:lnTo>
                  <a:lnTo>
                    <a:pt x="113" y="37"/>
                  </a:lnTo>
                  <a:lnTo>
                    <a:pt x="63" y="78"/>
                  </a:lnTo>
                  <a:lnTo>
                    <a:pt x="26" y="132"/>
                  </a:lnTo>
                  <a:lnTo>
                    <a:pt x="4" y="195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Table Stage</a:t>
              </a:r>
            </a:p>
          </p:txBody>
        </p:sp>
        <p:sp>
          <p:nvSpPr>
            <p:cNvPr id="56" name="Freeform 80">
              <a:extLst>
                <a:ext uri="{FF2B5EF4-FFF2-40B4-BE49-F238E27FC236}">
                  <a16:creationId xmlns:a16="http://schemas.microsoft.com/office/drawing/2014/main" id="{F303E911-E3E5-41F4-87C8-67259D2AB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4" y="5368"/>
              <a:ext cx="1680" cy="1440"/>
            </a:xfrm>
            <a:custGeom>
              <a:avLst/>
              <a:gdLst>
                <a:gd name="T0" fmla="+- 0 4844 4844"/>
                <a:gd name="T1" fmla="*/ T0 w 1440"/>
                <a:gd name="T2" fmla="+- 0 5608 5368"/>
                <a:gd name="T3" fmla="*/ 5608 h 1440"/>
                <a:gd name="T4" fmla="+- 0 4853 4844"/>
                <a:gd name="T5" fmla="*/ T4 w 1440"/>
                <a:gd name="T6" fmla="+- 0 5541 5368"/>
                <a:gd name="T7" fmla="*/ 5541 h 1440"/>
                <a:gd name="T8" fmla="+- 0 4880 4844"/>
                <a:gd name="T9" fmla="*/ T8 w 1440"/>
                <a:gd name="T10" fmla="+- 0 5481 5368"/>
                <a:gd name="T11" fmla="*/ 5481 h 1440"/>
                <a:gd name="T12" fmla="+- 0 4922 4844"/>
                <a:gd name="T13" fmla="*/ T12 w 1440"/>
                <a:gd name="T14" fmla="+- 0 5431 5368"/>
                <a:gd name="T15" fmla="*/ 5431 h 1440"/>
                <a:gd name="T16" fmla="+- 0 4976 4844"/>
                <a:gd name="T17" fmla="*/ T16 w 1440"/>
                <a:gd name="T18" fmla="+- 0 5394 5368"/>
                <a:gd name="T19" fmla="*/ 5394 h 1440"/>
                <a:gd name="T20" fmla="+- 0 5039 4844"/>
                <a:gd name="T21" fmla="*/ T20 w 1440"/>
                <a:gd name="T22" fmla="+- 0 5373 5368"/>
                <a:gd name="T23" fmla="*/ 5373 h 1440"/>
                <a:gd name="T24" fmla="+- 0 5084 4844"/>
                <a:gd name="T25" fmla="*/ T24 w 1440"/>
                <a:gd name="T26" fmla="+- 0 5368 5368"/>
                <a:gd name="T27" fmla="*/ 5368 h 1440"/>
                <a:gd name="T28" fmla="+- 0 6044 4844"/>
                <a:gd name="T29" fmla="*/ T28 w 1440"/>
                <a:gd name="T30" fmla="+- 0 5368 5368"/>
                <a:gd name="T31" fmla="*/ 5368 h 1440"/>
                <a:gd name="T32" fmla="+- 0 6111 4844"/>
                <a:gd name="T33" fmla="*/ T32 w 1440"/>
                <a:gd name="T34" fmla="+- 0 5378 5368"/>
                <a:gd name="T35" fmla="*/ 5378 h 1440"/>
                <a:gd name="T36" fmla="+- 0 6171 4844"/>
                <a:gd name="T37" fmla="*/ T36 w 1440"/>
                <a:gd name="T38" fmla="+- 0 5405 5368"/>
                <a:gd name="T39" fmla="*/ 5405 h 1440"/>
                <a:gd name="T40" fmla="+- 0 6221 4844"/>
                <a:gd name="T41" fmla="*/ T40 w 1440"/>
                <a:gd name="T42" fmla="+- 0 5447 5368"/>
                <a:gd name="T43" fmla="*/ 5447 h 1440"/>
                <a:gd name="T44" fmla="+- 0 6258 4844"/>
                <a:gd name="T45" fmla="*/ T44 w 1440"/>
                <a:gd name="T46" fmla="+- 0 5500 5368"/>
                <a:gd name="T47" fmla="*/ 5500 h 1440"/>
                <a:gd name="T48" fmla="+- 0 6279 4844"/>
                <a:gd name="T49" fmla="*/ T48 w 1440"/>
                <a:gd name="T50" fmla="+- 0 5563 5368"/>
                <a:gd name="T51" fmla="*/ 5563 h 1440"/>
                <a:gd name="T52" fmla="+- 0 6284 4844"/>
                <a:gd name="T53" fmla="*/ T52 w 1440"/>
                <a:gd name="T54" fmla="+- 0 5608 5368"/>
                <a:gd name="T55" fmla="*/ 5608 h 1440"/>
                <a:gd name="T56" fmla="+- 0 6284 4844"/>
                <a:gd name="T57" fmla="*/ T56 w 1440"/>
                <a:gd name="T58" fmla="+- 0 6568 5368"/>
                <a:gd name="T59" fmla="*/ 6568 h 1440"/>
                <a:gd name="T60" fmla="+- 0 6274 4844"/>
                <a:gd name="T61" fmla="*/ T60 w 1440"/>
                <a:gd name="T62" fmla="+- 0 6636 5368"/>
                <a:gd name="T63" fmla="*/ 6636 h 1440"/>
                <a:gd name="T64" fmla="+- 0 6247 4844"/>
                <a:gd name="T65" fmla="*/ T64 w 1440"/>
                <a:gd name="T66" fmla="+- 0 6696 5368"/>
                <a:gd name="T67" fmla="*/ 6696 h 1440"/>
                <a:gd name="T68" fmla="+- 0 6205 4844"/>
                <a:gd name="T69" fmla="*/ T68 w 1440"/>
                <a:gd name="T70" fmla="+- 0 6746 5368"/>
                <a:gd name="T71" fmla="*/ 6746 h 1440"/>
                <a:gd name="T72" fmla="+- 0 6152 4844"/>
                <a:gd name="T73" fmla="*/ T72 w 1440"/>
                <a:gd name="T74" fmla="+- 0 6783 5368"/>
                <a:gd name="T75" fmla="*/ 6783 h 1440"/>
                <a:gd name="T76" fmla="+- 0 6089 4844"/>
                <a:gd name="T77" fmla="*/ T76 w 1440"/>
                <a:gd name="T78" fmla="+- 0 6804 5368"/>
                <a:gd name="T79" fmla="*/ 6804 h 1440"/>
                <a:gd name="T80" fmla="+- 0 6044 4844"/>
                <a:gd name="T81" fmla="*/ T80 w 1440"/>
                <a:gd name="T82" fmla="+- 0 6808 5368"/>
                <a:gd name="T83" fmla="*/ 6808 h 1440"/>
                <a:gd name="T84" fmla="+- 0 5084 4844"/>
                <a:gd name="T85" fmla="*/ T84 w 1440"/>
                <a:gd name="T86" fmla="+- 0 6808 5368"/>
                <a:gd name="T87" fmla="*/ 6808 h 1440"/>
                <a:gd name="T88" fmla="+- 0 5016 4844"/>
                <a:gd name="T89" fmla="*/ T88 w 1440"/>
                <a:gd name="T90" fmla="+- 0 6799 5368"/>
                <a:gd name="T91" fmla="*/ 6799 h 1440"/>
                <a:gd name="T92" fmla="+- 0 4956 4844"/>
                <a:gd name="T93" fmla="*/ T92 w 1440"/>
                <a:gd name="T94" fmla="+- 0 6772 5368"/>
                <a:gd name="T95" fmla="*/ 6772 h 1440"/>
                <a:gd name="T96" fmla="+- 0 4906 4844"/>
                <a:gd name="T97" fmla="*/ T96 w 1440"/>
                <a:gd name="T98" fmla="+- 0 6730 5368"/>
                <a:gd name="T99" fmla="*/ 6730 h 1440"/>
                <a:gd name="T100" fmla="+- 0 4869 4844"/>
                <a:gd name="T101" fmla="*/ T100 w 1440"/>
                <a:gd name="T102" fmla="+- 0 6676 5368"/>
                <a:gd name="T103" fmla="*/ 6676 h 1440"/>
                <a:gd name="T104" fmla="+- 0 4848 4844"/>
                <a:gd name="T105" fmla="*/ T104 w 1440"/>
                <a:gd name="T106" fmla="+- 0 6613 5368"/>
                <a:gd name="T107" fmla="*/ 6613 h 1440"/>
                <a:gd name="T108" fmla="+- 0 4844 4844"/>
                <a:gd name="T109" fmla="*/ T108 w 1440"/>
                <a:gd name="T110" fmla="+- 0 6568 5368"/>
                <a:gd name="T111" fmla="*/ 6568 h 1440"/>
                <a:gd name="T112" fmla="+- 0 4844 4844"/>
                <a:gd name="T113" fmla="*/ T112 w 1440"/>
                <a:gd name="T114" fmla="+- 0 5608 5368"/>
                <a:gd name="T115" fmla="*/ 5608 h 144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</a:cxnLst>
              <a:rect l="0" t="0" r="r" b="b"/>
              <a:pathLst>
                <a:path w="1440" h="1440">
                  <a:moveTo>
                    <a:pt x="0" y="240"/>
                  </a:moveTo>
                  <a:lnTo>
                    <a:pt x="9" y="173"/>
                  </a:lnTo>
                  <a:lnTo>
                    <a:pt x="36" y="113"/>
                  </a:lnTo>
                  <a:lnTo>
                    <a:pt x="78" y="63"/>
                  </a:lnTo>
                  <a:lnTo>
                    <a:pt x="132" y="26"/>
                  </a:lnTo>
                  <a:lnTo>
                    <a:pt x="195" y="5"/>
                  </a:lnTo>
                  <a:lnTo>
                    <a:pt x="240" y="0"/>
                  </a:lnTo>
                  <a:lnTo>
                    <a:pt x="1200" y="0"/>
                  </a:lnTo>
                  <a:lnTo>
                    <a:pt x="1267" y="10"/>
                  </a:lnTo>
                  <a:lnTo>
                    <a:pt x="1327" y="37"/>
                  </a:lnTo>
                  <a:lnTo>
                    <a:pt x="1377" y="79"/>
                  </a:lnTo>
                  <a:lnTo>
                    <a:pt x="1414" y="132"/>
                  </a:lnTo>
                  <a:lnTo>
                    <a:pt x="1435" y="195"/>
                  </a:lnTo>
                  <a:lnTo>
                    <a:pt x="1440" y="240"/>
                  </a:lnTo>
                  <a:lnTo>
                    <a:pt x="1440" y="1200"/>
                  </a:lnTo>
                  <a:lnTo>
                    <a:pt x="1430" y="1268"/>
                  </a:lnTo>
                  <a:lnTo>
                    <a:pt x="1403" y="1328"/>
                  </a:lnTo>
                  <a:lnTo>
                    <a:pt x="1361" y="1378"/>
                  </a:lnTo>
                  <a:lnTo>
                    <a:pt x="1308" y="1415"/>
                  </a:lnTo>
                  <a:lnTo>
                    <a:pt x="1245" y="1436"/>
                  </a:lnTo>
                  <a:lnTo>
                    <a:pt x="1200" y="1440"/>
                  </a:lnTo>
                  <a:lnTo>
                    <a:pt x="240" y="1440"/>
                  </a:lnTo>
                  <a:lnTo>
                    <a:pt x="172" y="1431"/>
                  </a:lnTo>
                  <a:lnTo>
                    <a:pt x="112" y="1404"/>
                  </a:lnTo>
                  <a:lnTo>
                    <a:pt x="62" y="1362"/>
                  </a:lnTo>
                  <a:lnTo>
                    <a:pt x="25" y="1308"/>
                  </a:lnTo>
                  <a:lnTo>
                    <a:pt x="4" y="1245"/>
                  </a:lnTo>
                  <a:lnTo>
                    <a:pt x="0" y="1200"/>
                  </a:lnTo>
                  <a:lnTo>
                    <a:pt x="0" y="240"/>
                  </a:lnTo>
                  <a:close/>
                </a:path>
              </a:pathLst>
            </a:custGeom>
            <a:noFill/>
            <a:ln w="12700">
              <a:solidFill>
                <a:srgbClr val="BB8B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83">
              <a:extLst>
                <a:ext uri="{FF2B5EF4-FFF2-40B4-BE49-F238E27FC236}">
                  <a16:creationId xmlns:a16="http://schemas.microsoft.com/office/drawing/2014/main" id="{434D254D-0594-4700-ADE7-F49707020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4" y="7507"/>
              <a:ext cx="1680" cy="1440"/>
            </a:xfrm>
            <a:custGeom>
              <a:avLst/>
              <a:gdLst>
                <a:gd name="T0" fmla="+- 0 4844 4844"/>
                <a:gd name="T1" fmla="*/ T0 w 1680"/>
                <a:gd name="T2" fmla="+- 0 7747 7507"/>
                <a:gd name="T3" fmla="*/ 7747 h 1440"/>
                <a:gd name="T4" fmla="+- 0 4844 4844"/>
                <a:gd name="T5" fmla="*/ T4 w 1680"/>
                <a:gd name="T6" fmla="+- 0 8707 7507"/>
                <a:gd name="T7" fmla="*/ 8707 h 1440"/>
                <a:gd name="T8" fmla="+- 0 4845 4844"/>
                <a:gd name="T9" fmla="*/ T8 w 1680"/>
                <a:gd name="T10" fmla="+- 0 8729 7507"/>
                <a:gd name="T11" fmla="*/ 8729 h 1440"/>
                <a:gd name="T12" fmla="+- 0 4860 4844"/>
                <a:gd name="T13" fmla="*/ T12 w 1680"/>
                <a:gd name="T14" fmla="+- 0 8795 7507"/>
                <a:gd name="T15" fmla="*/ 8795 h 1440"/>
                <a:gd name="T16" fmla="+- 0 4892 4844"/>
                <a:gd name="T17" fmla="*/ T16 w 1680"/>
                <a:gd name="T18" fmla="+- 0 8852 7507"/>
                <a:gd name="T19" fmla="*/ 8852 h 1440"/>
                <a:gd name="T20" fmla="+- 0 4938 4844"/>
                <a:gd name="T21" fmla="*/ T20 w 1680"/>
                <a:gd name="T22" fmla="+- 0 8898 7507"/>
                <a:gd name="T23" fmla="*/ 8898 h 1440"/>
                <a:gd name="T24" fmla="+- 0 4995 4844"/>
                <a:gd name="T25" fmla="*/ T24 w 1680"/>
                <a:gd name="T26" fmla="+- 0 8930 7507"/>
                <a:gd name="T27" fmla="*/ 8930 h 1440"/>
                <a:gd name="T28" fmla="+- 0 5060 4844"/>
                <a:gd name="T29" fmla="*/ T28 w 1680"/>
                <a:gd name="T30" fmla="+- 0 8946 7507"/>
                <a:gd name="T31" fmla="*/ 8946 h 1440"/>
                <a:gd name="T32" fmla="+- 0 5084 4844"/>
                <a:gd name="T33" fmla="*/ T32 w 1680"/>
                <a:gd name="T34" fmla="+- 0 8947 7507"/>
                <a:gd name="T35" fmla="*/ 8947 h 1440"/>
                <a:gd name="T36" fmla="+- 0 6284 4844"/>
                <a:gd name="T37" fmla="*/ T36 w 1680"/>
                <a:gd name="T38" fmla="+- 0 8947 7507"/>
                <a:gd name="T39" fmla="*/ 8947 h 1440"/>
                <a:gd name="T40" fmla="+- 0 6350 4844"/>
                <a:gd name="T41" fmla="*/ T40 w 1680"/>
                <a:gd name="T42" fmla="+- 0 8938 7507"/>
                <a:gd name="T43" fmla="*/ 8938 h 1440"/>
                <a:gd name="T44" fmla="+- 0 6411 4844"/>
                <a:gd name="T45" fmla="*/ T44 w 1680"/>
                <a:gd name="T46" fmla="+- 0 8911 7507"/>
                <a:gd name="T47" fmla="*/ 8911 h 1440"/>
                <a:gd name="T48" fmla="+- 0 6461 4844"/>
                <a:gd name="T49" fmla="*/ T48 w 1680"/>
                <a:gd name="T50" fmla="+- 0 8869 7507"/>
                <a:gd name="T51" fmla="*/ 8869 h 1440"/>
                <a:gd name="T52" fmla="+- 0 6498 4844"/>
                <a:gd name="T53" fmla="*/ T52 w 1680"/>
                <a:gd name="T54" fmla="+- 0 8815 7507"/>
                <a:gd name="T55" fmla="*/ 8815 h 1440"/>
                <a:gd name="T56" fmla="+- 0 6519 4844"/>
                <a:gd name="T57" fmla="*/ T56 w 1680"/>
                <a:gd name="T58" fmla="+- 0 8753 7507"/>
                <a:gd name="T59" fmla="*/ 8753 h 1440"/>
                <a:gd name="T60" fmla="+- 0 6524 4844"/>
                <a:gd name="T61" fmla="*/ T60 w 1680"/>
                <a:gd name="T62" fmla="+- 0 8707 7507"/>
                <a:gd name="T63" fmla="*/ 8707 h 1440"/>
                <a:gd name="T64" fmla="+- 0 6524 4844"/>
                <a:gd name="T65" fmla="*/ T64 w 1680"/>
                <a:gd name="T66" fmla="+- 0 7747 7507"/>
                <a:gd name="T67" fmla="*/ 7747 h 1440"/>
                <a:gd name="T68" fmla="+- 0 6514 4844"/>
                <a:gd name="T69" fmla="*/ T68 w 1680"/>
                <a:gd name="T70" fmla="+- 0 7680 7507"/>
                <a:gd name="T71" fmla="*/ 7680 h 1440"/>
                <a:gd name="T72" fmla="+- 0 6487 4844"/>
                <a:gd name="T73" fmla="*/ T72 w 1680"/>
                <a:gd name="T74" fmla="+- 0 7620 7507"/>
                <a:gd name="T75" fmla="*/ 7620 h 1440"/>
                <a:gd name="T76" fmla="+- 0 6446 4844"/>
                <a:gd name="T77" fmla="*/ T76 w 1680"/>
                <a:gd name="T78" fmla="+- 0 7570 7507"/>
                <a:gd name="T79" fmla="*/ 7570 h 1440"/>
                <a:gd name="T80" fmla="+- 0 6392 4844"/>
                <a:gd name="T81" fmla="*/ T80 w 1680"/>
                <a:gd name="T82" fmla="+- 0 7533 7507"/>
                <a:gd name="T83" fmla="*/ 7533 h 1440"/>
                <a:gd name="T84" fmla="+- 0 6329 4844"/>
                <a:gd name="T85" fmla="*/ T84 w 1680"/>
                <a:gd name="T86" fmla="+- 0 7511 7507"/>
                <a:gd name="T87" fmla="*/ 7511 h 1440"/>
                <a:gd name="T88" fmla="+- 0 6284 4844"/>
                <a:gd name="T89" fmla="*/ T88 w 1680"/>
                <a:gd name="T90" fmla="+- 0 7507 7507"/>
                <a:gd name="T91" fmla="*/ 7507 h 1440"/>
                <a:gd name="T92" fmla="+- 0 5084 4844"/>
                <a:gd name="T93" fmla="*/ T92 w 1680"/>
                <a:gd name="T94" fmla="+- 0 7507 7507"/>
                <a:gd name="T95" fmla="*/ 7507 h 1440"/>
                <a:gd name="T96" fmla="+- 0 5017 4844"/>
                <a:gd name="T97" fmla="*/ T96 w 1680"/>
                <a:gd name="T98" fmla="+- 0 7516 7507"/>
                <a:gd name="T99" fmla="*/ 7516 h 1440"/>
                <a:gd name="T100" fmla="+- 0 4957 4844"/>
                <a:gd name="T101" fmla="*/ T100 w 1680"/>
                <a:gd name="T102" fmla="+- 0 7543 7507"/>
                <a:gd name="T103" fmla="*/ 7543 h 1440"/>
                <a:gd name="T104" fmla="+- 0 4907 4844"/>
                <a:gd name="T105" fmla="*/ T104 w 1680"/>
                <a:gd name="T106" fmla="+- 0 7585 7507"/>
                <a:gd name="T107" fmla="*/ 7585 h 1440"/>
                <a:gd name="T108" fmla="+- 0 4870 4844"/>
                <a:gd name="T109" fmla="*/ T108 w 1680"/>
                <a:gd name="T110" fmla="+- 0 7638 7507"/>
                <a:gd name="T111" fmla="*/ 7638 h 1440"/>
                <a:gd name="T112" fmla="+- 0 4848 4844"/>
                <a:gd name="T113" fmla="*/ T112 w 1680"/>
                <a:gd name="T114" fmla="+- 0 7701 7507"/>
                <a:gd name="T115" fmla="*/ 7701 h 1440"/>
                <a:gd name="T116" fmla="+- 0 4844 4844"/>
                <a:gd name="T117" fmla="*/ T116 w 1680"/>
                <a:gd name="T118" fmla="+- 0 7747 7507"/>
                <a:gd name="T119" fmla="*/ 7747 h 144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</a:cxnLst>
              <a:rect l="0" t="0" r="r" b="b"/>
              <a:pathLst>
                <a:path w="1680" h="1440">
                  <a:moveTo>
                    <a:pt x="0" y="240"/>
                  </a:moveTo>
                  <a:lnTo>
                    <a:pt x="0" y="1200"/>
                  </a:lnTo>
                  <a:lnTo>
                    <a:pt x="1" y="1222"/>
                  </a:lnTo>
                  <a:lnTo>
                    <a:pt x="16" y="1288"/>
                  </a:lnTo>
                  <a:lnTo>
                    <a:pt x="48" y="1345"/>
                  </a:lnTo>
                  <a:lnTo>
                    <a:pt x="94" y="1391"/>
                  </a:lnTo>
                  <a:lnTo>
                    <a:pt x="151" y="1423"/>
                  </a:lnTo>
                  <a:lnTo>
                    <a:pt x="216" y="1439"/>
                  </a:lnTo>
                  <a:lnTo>
                    <a:pt x="240" y="1440"/>
                  </a:lnTo>
                  <a:lnTo>
                    <a:pt x="1440" y="1440"/>
                  </a:lnTo>
                  <a:lnTo>
                    <a:pt x="1506" y="1431"/>
                  </a:lnTo>
                  <a:lnTo>
                    <a:pt x="1567" y="1404"/>
                  </a:lnTo>
                  <a:lnTo>
                    <a:pt x="1617" y="1362"/>
                  </a:lnTo>
                  <a:lnTo>
                    <a:pt x="1654" y="1308"/>
                  </a:lnTo>
                  <a:lnTo>
                    <a:pt x="1675" y="1246"/>
                  </a:lnTo>
                  <a:lnTo>
                    <a:pt x="1680" y="1200"/>
                  </a:lnTo>
                  <a:lnTo>
                    <a:pt x="1680" y="240"/>
                  </a:lnTo>
                  <a:lnTo>
                    <a:pt x="1670" y="173"/>
                  </a:lnTo>
                  <a:lnTo>
                    <a:pt x="1643" y="113"/>
                  </a:lnTo>
                  <a:lnTo>
                    <a:pt x="1602" y="63"/>
                  </a:lnTo>
                  <a:lnTo>
                    <a:pt x="1548" y="26"/>
                  </a:lnTo>
                  <a:lnTo>
                    <a:pt x="1485" y="4"/>
                  </a:lnTo>
                  <a:lnTo>
                    <a:pt x="1440" y="0"/>
                  </a:lnTo>
                  <a:lnTo>
                    <a:pt x="240" y="0"/>
                  </a:lnTo>
                  <a:lnTo>
                    <a:pt x="173" y="9"/>
                  </a:lnTo>
                  <a:lnTo>
                    <a:pt x="113" y="36"/>
                  </a:lnTo>
                  <a:lnTo>
                    <a:pt x="63" y="78"/>
                  </a:lnTo>
                  <a:lnTo>
                    <a:pt x="26" y="131"/>
                  </a:lnTo>
                  <a:lnTo>
                    <a:pt x="4" y="194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Named Stage</a:t>
              </a:r>
            </a:p>
          </p:txBody>
        </p:sp>
        <p:sp>
          <p:nvSpPr>
            <p:cNvPr id="60" name="Freeform 84">
              <a:extLst>
                <a:ext uri="{FF2B5EF4-FFF2-40B4-BE49-F238E27FC236}">
                  <a16:creationId xmlns:a16="http://schemas.microsoft.com/office/drawing/2014/main" id="{BD8119E4-4B1F-41AD-9FC0-78958E720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4" y="7507"/>
              <a:ext cx="1680" cy="1440"/>
            </a:xfrm>
            <a:custGeom>
              <a:avLst/>
              <a:gdLst>
                <a:gd name="T0" fmla="+- 0 4844 4844"/>
                <a:gd name="T1" fmla="*/ T0 w 1680"/>
                <a:gd name="T2" fmla="+- 0 7747 7507"/>
                <a:gd name="T3" fmla="*/ 7747 h 1440"/>
                <a:gd name="T4" fmla="+- 0 4853 4844"/>
                <a:gd name="T5" fmla="*/ T4 w 1680"/>
                <a:gd name="T6" fmla="+- 0 7679 7507"/>
                <a:gd name="T7" fmla="*/ 7679 h 1440"/>
                <a:gd name="T8" fmla="+- 0 4880 4844"/>
                <a:gd name="T9" fmla="*/ T8 w 1680"/>
                <a:gd name="T10" fmla="+- 0 7619 7507"/>
                <a:gd name="T11" fmla="*/ 7619 h 1440"/>
                <a:gd name="T12" fmla="+- 0 4922 4844"/>
                <a:gd name="T13" fmla="*/ T12 w 1680"/>
                <a:gd name="T14" fmla="+- 0 7570 7507"/>
                <a:gd name="T15" fmla="*/ 7570 h 1440"/>
                <a:gd name="T16" fmla="+- 0 4976 4844"/>
                <a:gd name="T17" fmla="*/ T16 w 1680"/>
                <a:gd name="T18" fmla="+- 0 7533 7507"/>
                <a:gd name="T19" fmla="*/ 7533 h 1440"/>
                <a:gd name="T20" fmla="+- 0 5039 4844"/>
                <a:gd name="T21" fmla="*/ T20 w 1680"/>
                <a:gd name="T22" fmla="+- 0 7511 7507"/>
                <a:gd name="T23" fmla="*/ 7511 h 1440"/>
                <a:gd name="T24" fmla="+- 0 5084 4844"/>
                <a:gd name="T25" fmla="*/ T24 w 1680"/>
                <a:gd name="T26" fmla="+- 0 7507 7507"/>
                <a:gd name="T27" fmla="*/ 7507 h 1440"/>
                <a:gd name="T28" fmla="+- 0 6284 4844"/>
                <a:gd name="T29" fmla="*/ T28 w 1680"/>
                <a:gd name="T30" fmla="+- 0 7507 7507"/>
                <a:gd name="T31" fmla="*/ 7507 h 1440"/>
                <a:gd name="T32" fmla="+- 0 6351 4844"/>
                <a:gd name="T33" fmla="*/ T32 w 1680"/>
                <a:gd name="T34" fmla="+- 0 7517 7507"/>
                <a:gd name="T35" fmla="*/ 7517 h 1440"/>
                <a:gd name="T36" fmla="+- 0 6411 4844"/>
                <a:gd name="T37" fmla="*/ T36 w 1680"/>
                <a:gd name="T38" fmla="+- 0 7544 7507"/>
                <a:gd name="T39" fmla="*/ 7544 h 1440"/>
                <a:gd name="T40" fmla="+- 0 6461 4844"/>
                <a:gd name="T41" fmla="*/ T40 w 1680"/>
                <a:gd name="T42" fmla="+- 0 7585 7507"/>
                <a:gd name="T43" fmla="*/ 7585 h 1440"/>
                <a:gd name="T44" fmla="+- 0 6498 4844"/>
                <a:gd name="T45" fmla="*/ T44 w 1680"/>
                <a:gd name="T46" fmla="+- 0 7639 7507"/>
                <a:gd name="T47" fmla="*/ 7639 h 1440"/>
                <a:gd name="T48" fmla="+- 0 6519 4844"/>
                <a:gd name="T49" fmla="*/ T48 w 1680"/>
                <a:gd name="T50" fmla="+- 0 7702 7507"/>
                <a:gd name="T51" fmla="*/ 7702 h 1440"/>
                <a:gd name="T52" fmla="+- 0 6524 4844"/>
                <a:gd name="T53" fmla="*/ T52 w 1680"/>
                <a:gd name="T54" fmla="+- 0 7747 7507"/>
                <a:gd name="T55" fmla="*/ 7747 h 1440"/>
                <a:gd name="T56" fmla="+- 0 6524 4844"/>
                <a:gd name="T57" fmla="*/ T56 w 1680"/>
                <a:gd name="T58" fmla="+- 0 8707 7507"/>
                <a:gd name="T59" fmla="*/ 8707 h 1440"/>
                <a:gd name="T60" fmla="+- 0 6514 4844"/>
                <a:gd name="T61" fmla="*/ T60 w 1680"/>
                <a:gd name="T62" fmla="+- 0 8774 7507"/>
                <a:gd name="T63" fmla="*/ 8774 h 1440"/>
                <a:gd name="T64" fmla="+- 0 6487 4844"/>
                <a:gd name="T65" fmla="*/ T64 w 1680"/>
                <a:gd name="T66" fmla="+- 0 8835 7507"/>
                <a:gd name="T67" fmla="*/ 8835 h 1440"/>
                <a:gd name="T68" fmla="+- 0 6445 4844"/>
                <a:gd name="T69" fmla="*/ T68 w 1680"/>
                <a:gd name="T70" fmla="+- 0 8884 7507"/>
                <a:gd name="T71" fmla="*/ 8884 h 1440"/>
                <a:gd name="T72" fmla="+- 0 6392 4844"/>
                <a:gd name="T73" fmla="*/ T72 w 1680"/>
                <a:gd name="T74" fmla="+- 0 8921 7507"/>
                <a:gd name="T75" fmla="*/ 8921 h 1440"/>
                <a:gd name="T76" fmla="+- 0 6329 4844"/>
                <a:gd name="T77" fmla="*/ T76 w 1680"/>
                <a:gd name="T78" fmla="+- 0 8943 7507"/>
                <a:gd name="T79" fmla="*/ 8943 h 1440"/>
                <a:gd name="T80" fmla="+- 0 6284 4844"/>
                <a:gd name="T81" fmla="*/ T80 w 1680"/>
                <a:gd name="T82" fmla="+- 0 8947 7507"/>
                <a:gd name="T83" fmla="*/ 8947 h 1440"/>
                <a:gd name="T84" fmla="+- 0 5084 4844"/>
                <a:gd name="T85" fmla="*/ T84 w 1680"/>
                <a:gd name="T86" fmla="+- 0 8947 7507"/>
                <a:gd name="T87" fmla="*/ 8947 h 1440"/>
                <a:gd name="T88" fmla="+- 0 5016 4844"/>
                <a:gd name="T89" fmla="*/ T88 w 1680"/>
                <a:gd name="T90" fmla="+- 0 8937 7507"/>
                <a:gd name="T91" fmla="*/ 8937 h 1440"/>
                <a:gd name="T92" fmla="+- 0 4956 4844"/>
                <a:gd name="T93" fmla="*/ T92 w 1680"/>
                <a:gd name="T94" fmla="+- 0 8910 7507"/>
                <a:gd name="T95" fmla="*/ 8910 h 1440"/>
                <a:gd name="T96" fmla="+- 0 4906 4844"/>
                <a:gd name="T97" fmla="*/ T96 w 1680"/>
                <a:gd name="T98" fmla="+- 0 8869 7507"/>
                <a:gd name="T99" fmla="*/ 8869 h 1440"/>
                <a:gd name="T100" fmla="+- 0 4869 4844"/>
                <a:gd name="T101" fmla="*/ T100 w 1680"/>
                <a:gd name="T102" fmla="+- 0 8815 7507"/>
                <a:gd name="T103" fmla="*/ 8815 h 1440"/>
                <a:gd name="T104" fmla="+- 0 4848 4844"/>
                <a:gd name="T105" fmla="*/ T104 w 1680"/>
                <a:gd name="T106" fmla="+- 0 8752 7507"/>
                <a:gd name="T107" fmla="*/ 8752 h 1440"/>
                <a:gd name="T108" fmla="+- 0 4844 4844"/>
                <a:gd name="T109" fmla="*/ T108 w 1680"/>
                <a:gd name="T110" fmla="+- 0 8707 7507"/>
                <a:gd name="T111" fmla="*/ 8707 h 1440"/>
                <a:gd name="T112" fmla="+- 0 4844 4844"/>
                <a:gd name="T113" fmla="*/ T112 w 1680"/>
                <a:gd name="T114" fmla="+- 0 7747 7507"/>
                <a:gd name="T115" fmla="*/ 7747 h 144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</a:cxnLst>
              <a:rect l="0" t="0" r="r" b="b"/>
              <a:pathLst>
                <a:path w="1680" h="1440">
                  <a:moveTo>
                    <a:pt x="0" y="240"/>
                  </a:moveTo>
                  <a:lnTo>
                    <a:pt x="9" y="172"/>
                  </a:lnTo>
                  <a:lnTo>
                    <a:pt x="36" y="112"/>
                  </a:lnTo>
                  <a:lnTo>
                    <a:pt x="78" y="63"/>
                  </a:lnTo>
                  <a:lnTo>
                    <a:pt x="132" y="26"/>
                  </a:lnTo>
                  <a:lnTo>
                    <a:pt x="195" y="4"/>
                  </a:lnTo>
                  <a:lnTo>
                    <a:pt x="240" y="0"/>
                  </a:lnTo>
                  <a:lnTo>
                    <a:pt x="1440" y="0"/>
                  </a:lnTo>
                  <a:lnTo>
                    <a:pt x="1507" y="10"/>
                  </a:lnTo>
                  <a:lnTo>
                    <a:pt x="1567" y="37"/>
                  </a:lnTo>
                  <a:lnTo>
                    <a:pt x="1617" y="78"/>
                  </a:lnTo>
                  <a:lnTo>
                    <a:pt x="1654" y="132"/>
                  </a:lnTo>
                  <a:lnTo>
                    <a:pt x="1675" y="195"/>
                  </a:lnTo>
                  <a:lnTo>
                    <a:pt x="1680" y="240"/>
                  </a:lnTo>
                  <a:lnTo>
                    <a:pt x="1680" y="1200"/>
                  </a:lnTo>
                  <a:lnTo>
                    <a:pt x="1670" y="1267"/>
                  </a:lnTo>
                  <a:lnTo>
                    <a:pt x="1643" y="1328"/>
                  </a:lnTo>
                  <a:lnTo>
                    <a:pt x="1601" y="1377"/>
                  </a:lnTo>
                  <a:lnTo>
                    <a:pt x="1548" y="1414"/>
                  </a:lnTo>
                  <a:lnTo>
                    <a:pt x="1485" y="1436"/>
                  </a:lnTo>
                  <a:lnTo>
                    <a:pt x="1440" y="1440"/>
                  </a:lnTo>
                  <a:lnTo>
                    <a:pt x="240" y="1440"/>
                  </a:lnTo>
                  <a:lnTo>
                    <a:pt x="172" y="1430"/>
                  </a:lnTo>
                  <a:lnTo>
                    <a:pt x="112" y="1403"/>
                  </a:lnTo>
                  <a:lnTo>
                    <a:pt x="62" y="1362"/>
                  </a:lnTo>
                  <a:lnTo>
                    <a:pt x="25" y="1308"/>
                  </a:lnTo>
                  <a:lnTo>
                    <a:pt x="4" y="1245"/>
                  </a:lnTo>
                  <a:lnTo>
                    <a:pt x="0" y="1200"/>
                  </a:lnTo>
                  <a:lnTo>
                    <a:pt x="0" y="240"/>
                  </a:lnTo>
                  <a:close/>
                </a:path>
              </a:pathLst>
            </a:custGeom>
            <a:noFill/>
            <a:ln w="12700">
              <a:solidFill>
                <a:srgbClr val="BB8B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2057" name="Arrow: Right 2056">
            <a:extLst>
              <a:ext uri="{FF2B5EF4-FFF2-40B4-BE49-F238E27FC236}">
                <a16:creationId xmlns:a16="http://schemas.microsoft.com/office/drawing/2014/main" id="{A1EECABC-63EC-489A-9768-6F9959137B7C}"/>
              </a:ext>
            </a:extLst>
          </p:cNvPr>
          <p:cNvSpPr/>
          <p:nvPr/>
        </p:nvSpPr>
        <p:spPr>
          <a:xfrm>
            <a:off x="4137022" y="3792663"/>
            <a:ext cx="414178" cy="95885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348674FD-5367-4F37-8573-817710E277A8}"/>
              </a:ext>
            </a:extLst>
          </p:cNvPr>
          <p:cNvSpPr/>
          <p:nvPr/>
        </p:nvSpPr>
        <p:spPr>
          <a:xfrm>
            <a:off x="4122900" y="5193740"/>
            <a:ext cx="414178" cy="95885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DB4657A2-8B74-4A2D-B82A-8EC6676EA7AC}"/>
              </a:ext>
            </a:extLst>
          </p:cNvPr>
          <p:cNvSpPr/>
          <p:nvPr/>
        </p:nvSpPr>
        <p:spPr>
          <a:xfrm>
            <a:off x="4122900" y="2375947"/>
            <a:ext cx="414178" cy="95885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TextBox 2068">
            <a:extLst>
              <a:ext uri="{FF2B5EF4-FFF2-40B4-BE49-F238E27FC236}">
                <a16:creationId xmlns:a16="http://schemas.microsoft.com/office/drawing/2014/main" id="{1E80DAE1-7961-4912-B335-2CC84F6C4244}"/>
              </a:ext>
            </a:extLst>
          </p:cNvPr>
          <p:cNvSpPr txBox="1"/>
          <p:nvPr/>
        </p:nvSpPr>
        <p:spPr>
          <a:xfrm>
            <a:off x="5493488" y="5135736"/>
            <a:ext cx="414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@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A1865B3-9289-4786-8061-E89900D9CE72}"/>
              </a:ext>
            </a:extLst>
          </p:cNvPr>
          <p:cNvSpPr txBox="1"/>
          <p:nvPr/>
        </p:nvSpPr>
        <p:spPr>
          <a:xfrm>
            <a:off x="5452194" y="2270000"/>
            <a:ext cx="565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@~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393F921-54F2-4465-84DC-B7FABD32B37C}"/>
              </a:ext>
            </a:extLst>
          </p:cNvPr>
          <p:cNvSpPr txBox="1"/>
          <p:nvPr/>
        </p:nvSpPr>
        <p:spPr>
          <a:xfrm>
            <a:off x="5452194" y="3638774"/>
            <a:ext cx="565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@%</a:t>
            </a:r>
          </a:p>
        </p:txBody>
      </p:sp>
    </p:spTree>
    <p:extLst>
      <p:ext uri="{BB962C8B-B14F-4D97-AF65-F5344CB8AC3E}">
        <p14:creationId xmlns:p14="http://schemas.microsoft.com/office/powerpoint/2010/main" val="399569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D91CF8-B7F2-418B-B00A-C79E5E74C4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USER STAGES IN SNOWFLAKE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6445B04-EDD7-4196-80E1-27D8D0F4DC3B}"/>
              </a:ext>
            </a:extLst>
          </p:cNvPr>
          <p:cNvSpPr txBox="1"/>
          <p:nvPr/>
        </p:nvSpPr>
        <p:spPr>
          <a:xfrm>
            <a:off x="729360" y="1231025"/>
            <a:ext cx="9120291" cy="5732381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16086" defTabSz="1219170" latinLnBrk="1">
              <a:lnSpc>
                <a:spcPct val="150000"/>
              </a:lnSpc>
              <a:spcBef>
                <a:spcPts val="593"/>
              </a:spcBef>
              <a:buSzPct val="128571"/>
              <a:tabLst>
                <a:tab pos="398770" algn="l"/>
                <a:tab pos="399617" algn="l"/>
              </a:tabLst>
            </a:pPr>
            <a:r>
              <a:rPr lang="en-US" sz="1800" b="1" dirty="0">
                <a:solidFill>
                  <a:srgbClr val="58585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Each  user  has  a  Snowflake  stage  allocated  to  them  by  default  for  storing files. This stage is a convenient option if your files will only be accessed by a single user but need to be copied into multiple tables.</a:t>
            </a:r>
          </a:p>
          <a:p>
            <a:pPr marL="16086" defTabSz="1219170" latinLnBrk="1">
              <a:lnSpc>
                <a:spcPct val="150000"/>
              </a:lnSpc>
              <a:spcBef>
                <a:spcPts val="593"/>
              </a:spcBef>
              <a:buSzPct val="128571"/>
              <a:tabLst>
                <a:tab pos="398770" algn="l"/>
                <a:tab pos="399617" algn="l"/>
              </a:tabLst>
            </a:pPr>
            <a:r>
              <a:rPr lang="en-US" sz="1800" b="1" u="sng" dirty="0">
                <a:solidFill>
                  <a:srgbClr val="58585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Constraints : </a:t>
            </a:r>
          </a:p>
          <a:p>
            <a:pPr marL="301836" indent="-285750" defTabSz="1219170" latinLnBrk="1">
              <a:lnSpc>
                <a:spcPct val="150000"/>
              </a:lnSpc>
              <a:spcBef>
                <a:spcPts val="593"/>
              </a:spcBef>
              <a:buSzPct val="128571"/>
              <a:buFont typeface="Arial" panose="020B0604020202020204" pitchFamily="34" charset="0"/>
              <a:buChar char="•"/>
              <a:tabLst>
                <a:tab pos="398770" algn="l"/>
                <a:tab pos="399617" algn="l"/>
              </a:tabLst>
            </a:pPr>
            <a:r>
              <a:rPr lang="en-US" sz="1800" b="1" dirty="0">
                <a:solidFill>
                  <a:srgbClr val="58585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Multiple users require access to the files.</a:t>
            </a:r>
          </a:p>
          <a:p>
            <a:pPr marL="301836" indent="-285750" defTabSz="1219170" latinLnBrk="1">
              <a:lnSpc>
                <a:spcPct val="150000"/>
              </a:lnSpc>
              <a:spcBef>
                <a:spcPts val="593"/>
              </a:spcBef>
              <a:buSzPct val="128571"/>
              <a:buFont typeface="Arial" panose="020B0604020202020204" pitchFamily="34" charset="0"/>
              <a:buChar char="•"/>
              <a:tabLst>
                <a:tab pos="398770" algn="l"/>
                <a:tab pos="399617" algn="l"/>
              </a:tabLst>
            </a:pPr>
            <a:r>
              <a:rPr lang="en-US" b="1" dirty="0">
                <a:solidFill>
                  <a:srgbClr val="585858"/>
                </a:solidFill>
                <a:latin typeface="Calibri" panose="020F0502020204030204" pitchFamily="34" charset="0"/>
              </a:rPr>
              <a:t>User stages are referenced using @~; e.g. use LIST @~ to list the files in a user stage</a:t>
            </a:r>
          </a:p>
          <a:p>
            <a:pPr marL="301836" indent="-285750" defTabSz="1219170" latinLnBrk="1">
              <a:lnSpc>
                <a:spcPct val="150000"/>
              </a:lnSpc>
              <a:spcBef>
                <a:spcPts val="593"/>
              </a:spcBef>
              <a:buSzPct val="128571"/>
              <a:buFont typeface="Arial" panose="020B0604020202020204" pitchFamily="34" charset="0"/>
              <a:buChar char="•"/>
              <a:tabLst>
                <a:tab pos="398770" algn="l"/>
                <a:tab pos="399617" algn="l"/>
              </a:tabLst>
            </a:pPr>
            <a:r>
              <a:rPr lang="en-US" b="1" dirty="0">
                <a:solidFill>
                  <a:srgbClr val="585858"/>
                </a:solidFill>
                <a:latin typeface="Calibri" panose="020F0502020204030204" pitchFamily="34" charset="0"/>
              </a:rPr>
              <a:t>The current user does not have INSERT privileges on the tables the data will be loaded into.</a:t>
            </a:r>
          </a:p>
          <a:p>
            <a:pPr marL="16086" defTabSz="1219170" latinLnBrk="1">
              <a:lnSpc>
                <a:spcPct val="150000"/>
              </a:lnSpc>
              <a:spcBef>
                <a:spcPts val="593"/>
              </a:spcBef>
              <a:buSzPct val="128571"/>
              <a:tabLst>
                <a:tab pos="398770" algn="l"/>
                <a:tab pos="399617" algn="l"/>
              </a:tabLst>
            </a:pPr>
            <a:endParaRPr lang="en-US" sz="1800" b="1" dirty="0">
              <a:solidFill>
                <a:srgbClr val="585858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6086" defTabSz="1219170" latinLnBrk="1">
              <a:lnSpc>
                <a:spcPct val="150000"/>
              </a:lnSpc>
              <a:spcBef>
                <a:spcPts val="593"/>
              </a:spcBef>
              <a:buSzPct val="128571"/>
              <a:tabLst>
                <a:tab pos="398770" algn="l"/>
                <a:tab pos="399617" algn="l"/>
              </a:tabLs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86" defTabSz="1219170" latinLnBrk="1">
              <a:lnSpc>
                <a:spcPct val="150000"/>
              </a:lnSpc>
              <a:spcBef>
                <a:spcPts val="593"/>
              </a:spcBef>
              <a:buSzPct val="128571"/>
              <a:tabLst>
                <a:tab pos="398770" algn="l"/>
                <a:tab pos="399617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86" defTabSz="1219170" latinLnBrk="1">
              <a:lnSpc>
                <a:spcPct val="150000"/>
              </a:lnSpc>
              <a:spcBef>
                <a:spcPts val="593"/>
              </a:spcBef>
              <a:buSzPct val="128571"/>
              <a:tabLst>
                <a:tab pos="398770" algn="l"/>
                <a:tab pos="399617" algn="l"/>
              </a:tabLst>
            </a:pPr>
            <a:endParaRPr lang="en-US" sz="1867" dirty="0">
              <a:solidFill>
                <a:prstClr val="black"/>
              </a:solidFill>
              <a:latin typeface="Arial"/>
              <a:cs typeface="Arial"/>
            </a:endParaRPr>
          </a:p>
          <a:p>
            <a:pPr marL="16086" defTabSz="1219170" latinLnBrk="1">
              <a:lnSpc>
                <a:spcPct val="150000"/>
              </a:lnSpc>
              <a:spcBef>
                <a:spcPts val="593"/>
              </a:spcBef>
              <a:buSzPct val="128571"/>
              <a:tabLst>
                <a:tab pos="398770" algn="l"/>
                <a:tab pos="399617" algn="l"/>
              </a:tabLst>
            </a:pPr>
            <a:endParaRPr lang="en-US" sz="1867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6901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D91CF8-B7F2-418B-B00A-C79E5E74C4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TABLE STAGES IN SNOWFLAKE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6445B04-EDD7-4196-80E1-27D8D0F4DC3B}"/>
              </a:ext>
            </a:extLst>
          </p:cNvPr>
          <p:cNvSpPr txBox="1"/>
          <p:nvPr/>
        </p:nvSpPr>
        <p:spPr>
          <a:xfrm>
            <a:off x="675839" y="932723"/>
            <a:ext cx="9120291" cy="5732381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16086" defTabSz="1219170" latinLnBrk="1">
              <a:lnSpc>
                <a:spcPct val="150000"/>
              </a:lnSpc>
              <a:spcBef>
                <a:spcPts val="593"/>
              </a:spcBef>
              <a:buSzPct val="128571"/>
              <a:tabLst>
                <a:tab pos="398770" algn="l"/>
                <a:tab pos="399617" algn="l"/>
              </a:tabLst>
            </a:pPr>
            <a:r>
              <a:rPr lang="en-US" sz="1800" b="1" dirty="0">
                <a:solidFill>
                  <a:srgbClr val="58585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Each table has a Snowflake stage allocated to it by default for storing files.</a:t>
            </a:r>
          </a:p>
          <a:p>
            <a:pPr marL="16086" defTabSz="1219170" latinLnBrk="1">
              <a:lnSpc>
                <a:spcPct val="150000"/>
              </a:lnSpc>
              <a:spcBef>
                <a:spcPts val="593"/>
              </a:spcBef>
              <a:buSzPct val="128571"/>
              <a:tabLst>
                <a:tab pos="398770" algn="l"/>
                <a:tab pos="399617" algn="l"/>
              </a:tabLst>
            </a:pPr>
            <a:r>
              <a:rPr lang="en-US" sz="1800" b="1" dirty="0">
                <a:solidFill>
                  <a:srgbClr val="58585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 stage  is  a  convenient  option  if  your  files  need  to  be  accessible  to multiple users and only need to be copied into a single table.</a:t>
            </a:r>
          </a:p>
          <a:p>
            <a:pPr marL="16086" defTabSz="1219170" latinLnBrk="1">
              <a:lnSpc>
                <a:spcPct val="150000"/>
              </a:lnSpc>
              <a:spcBef>
                <a:spcPts val="593"/>
              </a:spcBef>
              <a:buSzPct val="128571"/>
              <a:tabLst>
                <a:tab pos="398770" algn="l"/>
                <a:tab pos="399617" algn="l"/>
              </a:tabLst>
            </a:pPr>
            <a:r>
              <a:rPr lang="en-US" sz="1800" b="1" u="sng" dirty="0">
                <a:solidFill>
                  <a:srgbClr val="58585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Constraints : </a:t>
            </a:r>
          </a:p>
          <a:p>
            <a:pPr marL="301836" indent="-285750" defTabSz="1219170" latinLnBrk="1">
              <a:lnSpc>
                <a:spcPct val="150000"/>
              </a:lnSpc>
              <a:spcBef>
                <a:spcPts val="593"/>
              </a:spcBef>
              <a:buSzPct val="128571"/>
              <a:buFont typeface="Arial" panose="020B0604020202020204" pitchFamily="34" charset="0"/>
              <a:buChar char="•"/>
              <a:tabLst>
                <a:tab pos="398770" algn="l"/>
                <a:tab pos="399617" algn="l"/>
              </a:tabLst>
            </a:pPr>
            <a:r>
              <a:rPr lang="en-US" b="1" dirty="0">
                <a:solidFill>
                  <a:srgbClr val="585858"/>
                </a:solidFill>
                <a:latin typeface="Calibri" panose="020F0502020204030204" pitchFamily="34" charset="0"/>
              </a:rPr>
              <a:t>Unlike named stages, table stages cannot be altered or dropped.</a:t>
            </a:r>
          </a:p>
          <a:p>
            <a:pPr marL="301836" indent="-285750" defTabSz="1219170" latinLnBrk="1">
              <a:lnSpc>
                <a:spcPct val="150000"/>
              </a:lnSpc>
              <a:spcBef>
                <a:spcPts val="593"/>
              </a:spcBef>
              <a:buSzPct val="128571"/>
              <a:buFont typeface="Arial" panose="020B0604020202020204" pitchFamily="34" charset="0"/>
              <a:buChar char="•"/>
              <a:tabLst>
                <a:tab pos="398770" algn="l"/>
                <a:tab pos="399617" algn="l"/>
              </a:tabLst>
            </a:pPr>
            <a:r>
              <a:rPr lang="en-US" b="1" dirty="0">
                <a:solidFill>
                  <a:srgbClr val="585858"/>
                </a:solidFill>
                <a:latin typeface="Calibri" panose="020F0502020204030204" pitchFamily="34" charset="0"/>
              </a:rPr>
              <a:t>Table stages do not support setting file format options. Instead, you must specify file format and copy options as part of the COPY INTO &lt;table&gt; command.</a:t>
            </a:r>
          </a:p>
          <a:p>
            <a:pPr marL="16086" defTabSz="1219170" latinLnBrk="1">
              <a:lnSpc>
                <a:spcPct val="150000"/>
              </a:lnSpc>
              <a:spcBef>
                <a:spcPts val="593"/>
              </a:spcBef>
              <a:buSzPct val="128571"/>
              <a:tabLst>
                <a:tab pos="398770" algn="l"/>
                <a:tab pos="399617" algn="l"/>
              </a:tabLst>
            </a:pPr>
            <a:endParaRPr lang="en-US" sz="1800" b="1" dirty="0">
              <a:solidFill>
                <a:srgbClr val="585858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6086" defTabSz="1219170" latinLnBrk="1">
              <a:lnSpc>
                <a:spcPct val="150000"/>
              </a:lnSpc>
              <a:spcBef>
                <a:spcPts val="593"/>
              </a:spcBef>
              <a:buSzPct val="128571"/>
              <a:tabLst>
                <a:tab pos="398770" algn="l"/>
                <a:tab pos="399617" algn="l"/>
              </a:tabLs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86" defTabSz="1219170" latinLnBrk="1">
              <a:lnSpc>
                <a:spcPct val="150000"/>
              </a:lnSpc>
              <a:spcBef>
                <a:spcPts val="593"/>
              </a:spcBef>
              <a:buSzPct val="128571"/>
              <a:tabLst>
                <a:tab pos="398770" algn="l"/>
                <a:tab pos="399617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86" defTabSz="1219170" latinLnBrk="1">
              <a:lnSpc>
                <a:spcPct val="150000"/>
              </a:lnSpc>
              <a:spcBef>
                <a:spcPts val="593"/>
              </a:spcBef>
              <a:buSzPct val="128571"/>
              <a:tabLst>
                <a:tab pos="398770" algn="l"/>
                <a:tab pos="399617" algn="l"/>
              </a:tabLst>
            </a:pPr>
            <a:endParaRPr lang="en-US" sz="1867" dirty="0">
              <a:solidFill>
                <a:prstClr val="black"/>
              </a:solidFill>
              <a:latin typeface="Arial"/>
              <a:cs typeface="Arial"/>
            </a:endParaRPr>
          </a:p>
          <a:p>
            <a:pPr marL="16086" defTabSz="1219170" latinLnBrk="1">
              <a:lnSpc>
                <a:spcPct val="150000"/>
              </a:lnSpc>
              <a:spcBef>
                <a:spcPts val="593"/>
              </a:spcBef>
              <a:buSzPct val="128571"/>
              <a:tabLst>
                <a:tab pos="398770" algn="l"/>
                <a:tab pos="399617" algn="l"/>
              </a:tabLst>
            </a:pPr>
            <a:endParaRPr lang="en-US" sz="1867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7951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D91CF8-B7F2-418B-B00A-C79E5E74C4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NAMED STAGES IN SNOWFLAKE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6445B04-EDD7-4196-80E1-27D8D0F4DC3B}"/>
              </a:ext>
            </a:extLst>
          </p:cNvPr>
          <p:cNvSpPr txBox="1"/>
          <p:nvPr/>
        </p:nvSpPr>
        <p:spPr>
          <a:xfrm>
            <a:off x="675839" y="932723"/>
            <a:ext cx="9212440" cy="7253310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16086" defTabSz="1219170" latinLnBrk="1">
              <a:lnSpc>
                <a:spcPct val="150000"/>
              </a:lnSpc>
              <a:spcBef>
                <a:spcPts val="593"/>
              </a:spcBef>
              <a:buSzPct val="128571"/>
              <a:tabLst>
                <a:tab pos="398770" algn="l"/>
                <a:tab pos="399617" algn="l"/>
              </a:tabLst>
            </a:pPr>
            <a:r>
              <a:rPr lang="en-US" sz="1800" b="1" dirty="0">
                <a:solidFill>
                  <a:srgbClr val="58585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Internal stages are named database objects that provide the greatest degree of flexibility for data   loading.   Because   they   are   database   objects,   the security/access rules that apply to all </a:t>
            </a:r>
          </a:p>
          <a:p>
            <a:pPr marL="16086" defTabSz="1219170" latinLnBrk="1">
              <a:lnSpc>
                <a:spcPct val="150000"/>
              </a:lnSpc>
              <a:spcBef>
                <a:spcPts val="593"/>
              </a:spcBef>
              <a:buSzPct val="128571"/>
              <a:tabLst>
                <a:tab pos="398770" algn="l"/>
                <a:tab pos="399617" algn="l"/>
              </a:tabLst>
            </a:pPr>
            <a:r>
              <a:rPr lang="en-US" sz="1800" b="1" dirty="0">
                <a:solidFill>
                  <a:srgbClr val="58585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objects apply</a:t>
            </a:r>
          </a:p>
          <a:p>
            <a:pPr marL="301836" indent="-285750" defTabSz="1219170" latinLnBrk="1">
              <a:lnSpc>
                <a:spcPct val="150000"/>
              </a:lnSpc>
              <a:spcBef>
                <a:spcPts val="593"/>
              </a:spcBef>
              <a:buSzPct val="128571"/>
              <a:buFont typeface="Arial" panose="020B0604020202020204" pitchFamily="34" charset="0"/>
              <a:buChar char="•"/>
              <a:tabLst>
                <a:tab pos="398770" algn="l"/>
                <a:tab pos="399617" algn="l"/>
              </a:tabLst>
            </a:pPr>
            <a:r>
              <a:rPr lang="en-US" sz="1800" b="1" dirty="0">
                <a:solidFill>
                  <a:srgbClr val="58585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Users  with  the  appropriate  privileges  on  the  stage  can  load  data  into  any table.</a:t>
            </a:r>
          </a:p>
          <a:p>
            <a:pPr marL="301836" indent="-285750" defTabSz="1219170" latinLnBrk="1">
              <a:lnSpc>
                <a:spcPct val="150000"/>
              </a:lnSpc>
              <a:spcBef>
                <a:spcPts val="593"/>
              </a:spcBef>
              <a:buSzPct val="128571"/>
              <a:buFont typeface="Arial" panose="020B0604020202020204" pitchFamily="34" charset="0"/>
              <a:buChar char="•"/>
              <a:tabLst>
                <a:tab pos="398770" algn="l"/>
                <a:tab pos="399617" algn="l"/>
              </a:tabLst>
            </a:pPr>
            <a:r>
              <a:rPr lang="en-US" sz="1800" b="1" dirty="0">
                <a:solidFill>
                  <a:srgbClr val="58585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Ownership  of  the  stage  can  be  transferred  to  another  role,  and  privileges granted to use the stage can be modified to add or remove roles.</a:t>
            </a:r>
          </a:p>
          <a:p>
            <a:pPr marL="301836" indent="-285750" defTabSz="1219170" latinLnBrk="1">
              <a:lnSpc>
                <a:spcPct val="150000"/>
              </a:lnSpc>
              <a:spcBef>
                <a:spcPts val="593"/>
              </a:spcBef>
              <a:buSzPct val="128571"/>
              <a:buFont typeface="Arial" panose="020B0604020202020204" pitchFamily="34" charset="0"/>
              <a:buChar char="•"/>
              <a:tabLst>
                <a:tab pos="398770" algn="l"/>
                <a:tab pos="399617" algn="l"/>
              </a:tabLst>
            </a:pPr>
            <a:r>
              <a:rPr lang="en-US" sz="1800" b="1" dirty="0">
                <a:solidFill>
                  <a:srgbClr val="58585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Named stage is an object.</a:t>
            </a:r>
          </a:p>
          <a:p>
            <a:pPr marL="301836" indent="-285750" defTabSz="1219170" latinLnBrk="1">
              <a:lnSpc>
                <a:spcPct val="150000"/>
              </a:lnSpc>
              <a:spcBef>
                <a:spcPts val="593"/>
              </a:spcBef>
              <a:buSzPct val="128571"/>
              <a:buFont typeface="Arial" panose="020B0604020202020204" pitchFamily="34" charset="0"/>
              <a:buChar char="•"/>
              <a:tabLst>
                <a:tab pos="398770" algn="l"/>
                <a:tab pos="399617" algn="l"/>
              </a:tabLst>
            </a:pPr>
            <a:r>
              <a:rPr lang="en-US" sz="1800" b="1" dirty="0">
                <a:solidFill>
                  <a:srgbClr val="58585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You  can  desc  it  and  provide  access  control  and  revoke  access  for  named stage</a:t>
            </a:r>
          </a:p>
          <a:p>
            <a:pPr marL="301836" indent="-285750" defTabSz="1219170" latinLnBrk="1">
              <a:lnSpc>
                <a:spcPct val="150000"/>
              </a:lnSpc>
              <a:spcBef>
                <a:spcPts val="593"/>
              </a:spcBef>
              <a:buSzPct val="128571"/>
              <a:buFont typeface="Arial" panose="020B0604020202020204" pitchFamily="34" charset="0"/>
              <a:buChar char="•"/>
              <a:tabLst>
                <a:tab pos="398770" algn="l"/>
                <a:tab pos="399617" algn="l"/>
              </a:tabLst>
            </a:pPr>
            <a:r>
              <a:rPr lang="en-US" sz="1800" b="1" dirty="0">
                <a:solidFill>
                  <a:srgbClr val="58585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You can share data stored in named stage across tables.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1800" b="1" dirty="0">
              <a:solidFill>
                <a:srgbClr val="585858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6086" defTabSz="1219170" latinLnBrk="1">
              <a:lnSpc>
                <a:spcPct val="150000"/>
              </a:lnSpc>
              <a:spcBef>
                <a:spcPts val="593"/>
              </a:spcBef>
              <a:buSzPct val="128571"/>
              <a:tabLst>
                <a:tab pos="398770" algn="l"/>
                <a:tab pos="399617" algn="l"/>
              </a:tabLst>
            </a:pPr>
            <a:endParaRPr lang="en-US" sz="1800" b="1" dirty="0">
              <a:solidFill>
                <a:srgbClr val="585858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6086" defTabSz="1219170" latinLnBrk="1">
              <a:lnSpc>
                <a:spcPct val="150000"/>
              </a:lnSpc>
              <a:spcBef>
                <a:spcPts val="593"/>
              </a:spcBef>
              <a:buSzPct val="128571"/>
              <a:tabLst>
                <a:tab pos="398770" algn="l"/>
                <a:tab pos="399617" algn="l"/>
              </a:tabLs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86" defTabSz="1219170" latinLnBrk="1">
              <a:lnSpc>
                <a:spcPct val="150000"/>
              </a:lnSpc>
              <a:spcBef>
                <a:spcPts val="593"/>
              </a:spcBef>
              <a:buSzPct val="128571"/>
              <a:tabLst>
                <a:tab pos="398770" algn="l"/>
                <a:tab pos="399617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86" defTabSz="1219170" latinLnBrk="1">
              <a:lnSpc>
                <a:spcPct val="150000"/>
              </a:lnSpc>
              <a:spcBef>
                <a:spcPts val="593"/>
              </a:spcBef>
              <a:buSzPct val="128571"/>
              <a:tabLst>
                <a:tab pos="398770" algn="l"/>
                <a:tab pos="399617" algn="l"/>
              </a:tabLst>
            </a:pPr>
            <a:endParaRPr lang="en-US" sz="1867" dirty="0">
              <a:solidFill>
                <a:prstClr val="black"/>
              </a:solidFill>
              <a:latin typeface="Arial"/>
              <a:cs typeface="Arial"/>
            </a:endParaRPr>
          </a:p>
          <a:p>
            <a:pPr marL="16086" defTabSz="1219170" latinLnBrk="1">
              <a:lnSpc>
                <a:spcPct val="150000"/>
              </a:lnSpc>
              <a:spcBef>
                <a:spcPts val="593"/>
              </a:spcBef>
              <a:buSzPct val="128571"/>
              <a:tabLst>
                <a:tab pos="398770" algn="l"/>
                <a:tab pos="399617" algn="l"/>
              </a:tabLst>
            </a:pPr>
            <a:endParaRPr lang="en-US" sz="1867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258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D91CF8-B7F2-418B-B00A-C79E5E74C4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Validate Data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6445B04-EDD7-4196-80E1-27D8D0F4DC3B}"/>
              </a:ext>
            </a:extLst>
          </p:cNvPr>
          <p:cNvSpPr txBox="1"/>
          <p:nvPr/>
        </p:nvSpPr>
        <p:spPr>
          <a:xfrm>
            <a:off x="184557" y="1398510"/>
            <a:ext cx="11115413" cy="4210554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746125" marR="0">
              <a:spcBef>
                <a:spcPts val="15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Validating Your Data</a:t>
            </a:r>
          </a:p>
          <a:p>
            <a:pPr marL="746125" marR="0">
              <a:spcBef>
                <a:spcPts val="155"/>
              </a:spcBef>
              <a:spcAft>
                <a:spcPts val="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6125" marR="0">
              <a:spcBef>
                <a:spcPts val="15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Before loading your data, you can validate that the data in the uploaded files will load correctly.</a:t>
            </a:r>
          </a:p>
          <a:p>
            <a:pPr marL="746125" marR="0">
              <a:spcBef>
                <a:spcPts val="155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6125" marR="0">
              <a:spcBef>
                <a:spcPts val="15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validate data in an uploaded file, execute COPY INTO &lt;table&gt; in validation mode using the VALIDATION_MODE parameter. The VALIDATION_MODE parameter returns errors that it encounters in the file. You can then modify the data in the file to ensure it loads without error.</a:t>
            </a:r>
          </a:p>
          <a:p>
            <a:pPr marL="746125" marR="0">
              <a:spcBef>
                <a:spcPts val="155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6125" marR="0">
              <a:spcBef>
                <a:spcPts val="15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addition, COPY INTO &lt;table&gt; provides the ON_ERROR copy option to specify an action to perform if errors are encountered in a file during loading.</a:t>
            </a:r>
          </a:p>
          <a:p>
            <a:pPr marL="746125" marR="0">
              <a:spcBef>
                <a:spcPts val="155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6125" marR="0">
              <a:spcBef>
                <a:spcPts val="155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Validation_mode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RETRUNS_N_ROWS,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RETURN_ERRORS, RETURNS_ALL_ERRORS</a:t>
            </a:r>
          </a:p>
          <a:p>
            <a:pPr marL="746125" marR="0">
              <a:spcBef>
                <a:spcPts val="155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6125" marR="0">
              <a:spcBef>
                <a:spcPts val="15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 Copy Command tests the files for errors but does not load the data into the table</a:t>
            </a:r>
          </a:p>
        </p:txBody>
      </p:sp>
    </p:spTree>
    <p:extLst>
      <p:ext uri="{BB962C8B-B14F-4D97-AF65-F5344CB8AC3E}">
        <p14:creationId xmlns:p14="http://schemas.microsoft.com/office/powerpoint/2010/main" val="118010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13AD3C-7209-4DCB-84A4-8A812DF28B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Error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A3A0FC-8929-479C-A6D9-715545E01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84" y="1314915"/>
            <a:ext cx="11711032" cy="44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79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D91CF8-B7F2-418B-B00A-C79E5E74C4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Validate Data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6445B04-EDD7-4196-80E1-27D8D0F4DC3B}"/>
              </a:ext>
            </a:extLst>
          </p:cNvPr>
          <p:cNvSpPr txBox="1"/>
          <p:nvPr/>
        </p:nvSpPr>
        <p:spPr>
          <a:xfrm>
            <a:off x="184557" y="1398510"/>
            <a:ext cx="11115413" cy="630087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746125" marR="0">
              <a:spcBef>
                <a:spcPts val="15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functions return a set of rows instead of a single scalar value. Table functions appear in the FROM clause of a SQL statement and cannot be used as scalar functions. Table functions take scalar expressions as input.</a:t>
            </a:r>
          </a:p>
        </p:txBody>
      </p:sp>
    </p:spTree>
    <p:extLst>
      <p:ext uri="{BB962C8B-B14F-4D97-AF65-F5344CB8AC3E}">
        <p14:creationId xmlns:p14="http://schemas.microsoft.com/office/powerpoint/2010/main" val="2546535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D91CF8-B7F2-418B-B00A-C79E5E74C4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Validate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9183B-C339-433F-9C41-B8565D7BA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0" y="263046"/>
            <a:ext cx="12192000" cy="597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8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37E33-3BF4-4B5F-AE61-32BF543AC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Snowflake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E4BA60-450A-405F-8250-0A2E15144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36" y="876300"/>
            <a:ext cx="95345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3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37E33-3BF4-4B5F-AE61-32BF543AC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Snowflake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295AB-164F-4F27-98D2-A2439AD66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217582"/>
            <a:ext cx="95059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1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37E33-3BF4-4B5F-AE61-32BF543AC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Snowflake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D7951-2883-4D41-8188-A39A75A90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947737"/>
            <a:ext cx="58007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8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37E33-3BF4-4B5F-AE61-32BF543AC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Snowflake Stages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FABA6-C1BD-4339-B7EC-72A91F5DB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093758"/>
            <a:ext cx="68389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37E33-3BF4-4B5F-AE61-32BF543AC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Snowflake DataStage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B3879-700E-47B2-88BA-617C9C11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958835"/>
            <a:ext cx="96107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9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37E33-3BF4-4B5F-AE61-32BF543AC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loading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2F035-49C9-4563-9953-2ADD55162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938212"/>
            <a:ext cx="74580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2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621658-508C-46FE-A6DB-D94C0CA5BB80}"/>
              </a:ext>
            </a:extLst>
          </p:cNvPr>
          <p:cNvSpPr/>
          <p:nvPr/>
        </p:nvSpPr>
        <p:spPr>
          <a:xfrm>
            <a:off x="281732" y="1518399"/>
            <a:ext cx="1318469" cy="4496499"/>
          </a:xfrm>
          <a:prstGeom prst="rect">
            <a:avLst/>
          </a:prstGeom>
          <a:solidFill>
            <a:srgbClr val="F05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AWS</a:t>
            </a:r>
            <a:br>
              <a:rPr lang="en-US"/>
            </a:br>
            <a:r>
              <a:rPr lang="en-US"/>
              <a:t>GCP</a:t>
            </a:r>
            <a:br>
              <a:rPr lang="en-US"/>
            </a:br>
            <a:r>
              <a:rPr lang="en-US"/>
              <a:t>AZURE</a:t>
            </a:r>
            <a:endParaRPr lang="en-US" dirty="0"/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CBA62BDC-009F-4BD9-8C66-49A7B0573DF0}"/>
              </a:ext>
            </a:extLst>
          </p:cNvPr>
          <p:cNvSpPr/>
          <p:nvPr/>
        </p:nvSpPr>
        <p:spPr>
          <a:xfrm>
            <a:off x="585131" y="2140734"/>
            <a:ext cx="788565" cy="335566"/>
          </a:xfrm>
          <a:prstGeom prst="snip1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37E33-3BF4-4B5F-AE61-32BF543AC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loading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9CCE5C-65DC-4760-8D55-7E1CAED288FD}"/>
              </a:ext>
            </a:extLst>
          </p:cNvPr>
          <p:cNvSpPr txBox="1"/>
          <p:nvPr/>
        </p:nvSpPr>
        <p:spPr>
          <a:xfrm>
            <a:off x="556469" y="2190369"/>
            <a:ext cx="817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Raw 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58F194-5395-4908-8DA3-7AE243B88EEE}"/>
              </a:ext>
            </a:extLst>
          </p:cNvPr>
          <p:cNvSpPr/>
          <p:nvPr/>
        </p:nvSpPr>
        <p:spPr>
          <a:xfrm>
            <a:off x="4009937" y="2142275"/>
            <a:ext cx="1635853" cy="842321"/>
          </a:xfrm>
          <a:prstGeom prst="roundRect">
            <a:avLst/>
          </a:prstGeom>
          <a:solidFill>
            <a:srgbClr val="F05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Object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D350B5-0FF7-4103-AEAE-19681E29D398}"/>
              </a:ext>
            </a:extLst>
          </p:cNvPr>
          <p:cNvSpPr/>
          <p:nvPr/>
        </p:nvSpPr>
        <p:spPr>
          <a:xfrm>
            <a:off x="4009937" y="4366936"/>
            <a:ext cx="1635853" cy="842321"/>
          </a:xfrm>
          <a:prstGeom prst="roundRect">
            <a:avLst/>
          </a:prstGeom>
          <a:solidFill>
            <a:srgbClr val="2A9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Object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4E17E6E-3BBF-4331-A6EE-07A5D65804E1}"/>
              </a:ext>
            </a:extLst>
          </p:cNvPr>
          <p:cNvSpPr/>
          <p:nvPr/>
        </p:nvSpPr>
        <p:spPr>
          <a:xfrm>
            <a:off x="2625754" y="2298583"/>
            <a:ext cx="1082180" cy="511729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77C789E-C82B-41D3-B5DB-88CB98534D31}"/>
              </a:ext>
            </a:extLst>
          </p:cNvPr>
          <p:cNvSpPr/>
          <p:nvPr/>
        </p:nvSpPr>
        <p:spPr>
          <a:xfrm>
            <a:off x="2680282" y="4596860"/>
            <a:ext cx="1082180" cy="511729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95003BD-EF09-4EC8-A1CD-1BE0B29F2CD7}"/>
              </a:ext>
            </a:extLst>
          </p:cNvPr>
          <p:cNvSpPr/>
          <p:nvPr/>
        </p:nvSpPr>
        <p:spPr>
          <a:xfrm>
            <a:off x="6497275" y="3345490"/>
            <a:ext cx="1635853" cy="842321"/>
          </a:xfrm>
          <a:prstGeom prst="roundRect">
            <a:avLst/>
          </a:prstGeom>
          <a:solidFill>
            <a:srgbClr val="675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Format</a:t>
            </a:r>
          </a:p>
        </p:txBody>
      </p:sp>
      <p:sp>
        <p:nvSpPr>
          <p:cNvPr id="17" name="Double Brace 16">
            <a:extLst>
              <a:ext uri="{FF2B5EF4-FFF2-40B4-BE49-F238E27FC236}">
                <a16:creationId xmlns:a16="http://schemas.microsoft.com/office/drawing/2014/main" id="{3E874B8F-041D-46F2-BAED-C60C0677994C}"/>
              </a:ext>
            </a:extLst>
          </p:cNvPr>
          <p:cNvSpPr/>
          <p:nvPr/>
        </p:nvSpPr>
        <p:spPr>
          <a:xfrm>
            <a:off x="3521976" y="1887517"/>
            <a:ext cx="5252908" cy="375826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13B6B18-C485-452F-B7D9-F06B3563DD28}"/>
              </a:ext>
            </a:extLst>
          </p:cNvPr>
          <p:cNvSpPr/>
          <p:nvPr/>
        </p:nvSpPr>
        <p:spPr>
          <a:xfrm>
            <a:off x="8853179" y="3345490"/>
            <a:ext cx="1635853" cy="84232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Command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17B04C98-F0E9-435D-BF39-A57CB1C6EC72}"/>
              </a:ext>
            </a:extLst>
          </p:cNvPr>
          <p:cNvSpPr/>
          <p:nvPr/>
        </p:nvSpPr>
        <p:spPr>
          <a:xfrm>
            <a:off x="10841372" y="2926855"/>
            <a:ext cx="1107347" cy="1679589"/>
          </a:xfrm>
          <a:prstGeom prst="flowChartMagneticDisk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Snow flake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F6650C8F-0402-4DEA-9FB5-3528A90A65B3}"/>
              </a:ext>
            </a:extLst>
          </p:cNvPr>
          <p:cNvSpPr txBox="1">
            <a:spLocks/>
          </p:cNvSpPr>
          <p:nvPr/>
        </p:nvSpPr>
        <p:spPr>
          <a:xfrm>
            <a:off x="0" y="105915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4800" b="0" kern="1200" baseline="0">
                <a:solidFill>
                  <a:srgbClr val="32AEB8"/>
                </a:solidFill>
                <a:latin typeface="+mj-lt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77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37E33-3BF4-4B5F-AE61-32BF543AC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loading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EB79F-4E32-4AAC-A61A-7E39CC4CB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39" y="1316766"/>
            <a:ext cx="96202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86526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3213</TotalTime>
  <Words>537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Contents Slide Master</vt:lpstr>
      <vt:lpstr>Cover and End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</dc:creator>
  <cp:lastModifiedBy>Mahesh Varma</cp:lastModifiedBy>
  <cp:revision>43</cp:revision>
  <dcterms:created xsi:type="dcterms:W3CDTF">2021-03-07T16:27:09Z</dcterms:created>
  <dcterms:modified xsi:type="dcterms:W3CDTF">2022-11-03T19:13:33Z</dcterms:modified>
</cp:coreProperties>
</file>