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6" r:id="rId4"/>
  </p:sldMasterIdLst>
  <p:notesMasterIdLst>
    <p:notesMasterId r:id="rId48"/>
  </p:notesMasterIdLst>
  <p:sldIdLst>
    <p:sldId id="256" r:id="rId5"/>
    <p:sldId id="311" r:id="rId6"/>
    <p:sldId id="287" r:id="rId7"/>
    <p:sldId id="313" r:id="rId8"/>
    <p:sldId id="314" r:id="rId9"/>
    <p:sldId id="288" r:id="rId10"/>
    <p:sldId id="290" r:id="rId11"/>
    <p:sldId id="303" r:id="rId12"/>
    <p:sldId id="312" r:id="rId13"/>
    <p:sldId id="281" r:id="rId14"/>
    <p:sldId id="260" r:id="rId15"/>
    <p:sldId id="261" r:id="rId16"/>
    <p:sldId id="274" r:id="rId17"/>
    <p:sldId id="286" r:id="rId18"/>
    <p:sldId id="273" r:id="rId19"/>
    <p:sldId id="292" r:id="rId20"/>
    <p:sldId id="285" r:id="rId21"/>
    <p:sldId id="293" r:id="rId22"/>
    <p:sldId id="295" r:id="rId23"/>
    <p:sldId id="298" r:id="rId24"/>
    <p:sldId id="315" r:id="rId25"/>
    <p:sldId id="296" r:id="rId26"/>
    <p:sldId id="297" r:id="rId27"/>
    <p:sldId id="316" r:id="rId28"/>
    <p:sldId id="317" r:id="rId29"/>
    <p:sldId id="299" r:id="rId30"/>
    <p:sldId id="305" r:id="rId31"/>
    <p:sldId id="306" r:id="rId32"/>
    <p:sldId id="308" r:id="rId33"/>
    <p:sldId id="309" r:id="rId34"/>
    <p:sldId id="310" r:id="rId35"/>
    <p:sldId id="322" r:id="rId36"/>
    <p:sldId id="269" r:id="rId37"/>
    <p:sldId id="271" r:id="rId38"/>
    <p:sldId id="318" r:id="rId39"/>
    <p:sldId id="319" r:id="rId40"/>
    <p:sldId id="320" r:id="rId41"/>
    <p:sldId id="321" r:id="rId42"/>
    <p:sldId id="304" r:id="rId43"/>
    <p:sldId id="300" r:id="rId44"/>
    <p:sldId id="301" r:id="rId45"/>
    <p:sldId id="302"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Nahid Hasan" userId="S::nahid@vu.edu.bd::85ea5f9e-65d6-4031-b810-9415101f2e21" providerId="AD" clId="Web-{49FC5690-91A4-4093-A581-7D656FB17817}"/>
    <pc:docChg chg="modSld">
      <pc:chgData name="Md. Nahid Hasan" userId="S::nahid@vu.edu.bd::85ea5f9e-65d6-4031-b810-9415101f2e21" providerId="AD" clId="Web-{49FC5690-91A4-4093-A581-7D656FB17817}" dt="2021-01-12T17:23:14.503" v="0" actId="1076"/>
      <pc:docMkLst>
        <pc:docMk/>
      </pc:docMkLst>
      <pc:sldChg chg="modSp">
        <pc:chgData name="Md. Nahid Hasan" userId="S::nahid@vu.edu.bd::85ea5f9e-65d6-4031-b810-9415101f2e21" providerId="AD" clId="Web-{49FC5690-91A4-4093-A581-7D656FB17817}" dt="2021-01-12T17:23:14.503" v="0" actId="1076"/>
        <pc:sldMkLst>
          <pc:docMk/>
          <pc:sldMk cId="1948815503" sldId="276"/>
        </pc:sldMkLst>
        <pc:cxnChg chg="mod">
          <ac:chgData name="Md. Nahid Hasan" userId="S::nahid@vu.edu.bd::85ea5f9e-65d6-4031-b810-9415101f2e21" providerId="AD" clId="Web-{49FC5690-91A4-4093-A581-7D656FB17817}" dt="2021-01-12T17:23:14.503" v="0" actId="1076"/>
          <ac:cxnSpMkLst>
            <pc:docMk/>
            <pc:sldMk cId="1948815503" sldId="276"/>
            <ac:cxnSpMk id="7" creationId="{00000000-0000-0000-0000-000000000000}"/>
          </ac:cxnSpMkLst>
        </pc:cxnChg>
      </pc:sldChg>
    </pc:docChg>
  </pc:docChgLst>
  <pc:docChgLst>
    <pc:chgData name="Md. Nahid Hasan" userId="S::nahid@vu.edu.bd::85ea5f9e-65d6-4031-b810-9415101f2e21" providerId="AD" clId="Web-{F0E2ADE9-3750-4361-9C94-74FC935C4F87}"/>
    <pc:docChg chg="modSld">
      <pc:chgData name="Md. Nahid Hasan" userId="S::nahid@vu.edu.bd::85ea5f9e-65d6-4031-b810-9415101f2e21" providerId="AD" clId="Web-{F0E2ADE9-3750-4361-9C94-74FC935C4F87}" dt="2020-07-07T05:53:31.994" v="392"/>
      <pc:docMkLst>
        <pc:docMk/>
      </pc:docMkLst>
      <pc:sldChg chg="addSp">
        <pc:chgData name="Md. Nahid Hasan" userId="S::nahid@vu.edu.bd::85ea5f9e-65d6-4031-b810-9415101f2e21" providerId="AD" clId="Web-{F0E2ADE9-3750-4361-9C94-74FC935C4F87}" dt="2020-07-07T04:45:15.911" v="28"/>
        <pc:sldMkLst>
          <pc:docMk/>
          <pc:sldMk cId="4165610547" sldId="260"/>
        </pc:sldMkLst>
        <pc:inkChg chg="add">
          <ac:chgData name="Md. Nahid Hasan" userId="S::nahid@vu.edu.bd::85ea5f9e-65d6-4031-b810-9415101f2e21" providerId="AD" clId="Web-{F0E2ADE9-3750-4361-9C94-74FC935C4F87}" dt="2020-07-07T04:43:36.504" v="7"/>
          <ac:inkMkLst>
            <pc:docMk/>
            <pc:sldMk cId="4165610547" sldId="260"/>
            <ac:inkMk id="2" creationId="{EE1B39C8-F79C-4C04-83EF-F5FE8F3169E3}"/>
          </ac:inkMkLst>
        </pc:inkChg>
        <pc:inkChg chg="add">
          <ac:chgData name="Md. Nahid Hasan" userId="S::nahid@vu.edu.bd::85ea5f9e-65d6-4031-b810-9415101f2e21" providerId="AD" clId="Web-{F0E2ADE9-3750-4361-9C94-74FC935C4F87}" dt="2020-07-07T04:43:37.848" v="8"/>
          <ac:inkMkLst>
            <pc:docMk/>
            <pc:sldMk cId="4165610547" sldId="260"/>
            <ac:inkMk id="4" creationId="{39E7A1C6-29D2-4FE0-8112-13C85235A6FB}"/>
          </ac:inkMkLst>
        </pc:inkChg>
        <pc:inkChg chg="add">
          <ac:chgData name="Md. Nahid Hasan" userId="S::nahid@vu.edu.bd::85ea5f9e-65d6-4031-b810-9415101f2e21" providerId="AD" clId="Web-{F0E2ADE9-3750-4361-9C94-74FC935C4F87}" dt="2020-07-07T04:43:39.333" v="9"/>
          <ac:inkMkLst>
            <pc:docMk/>
            <pc:sldMk cId="4165610547" sldId="260"/>
            <ac:inkMk id="5" creationId="{89AF7A13-072B-481E-B1D4-B6405C1A75C9}"/>
          </ac:inkMkLst>
        </pc:inkChg>
        <pc:inkChg chg="add">
          <ac:chgData name="Md. Nahid Hasan" userId="S::nahid@vu.edu.bd::85ea5f9e-65d6-4031-b810-9415101f2e21" providerId="AD" clId="Web-{F0E2ADE9-3750-4361-9C94-74FC935C4F87}" dt="2020-07-07T04:43:40.489" v="10"/>
          <ac:inkMkLst>
            <pc:docMk/>
            <pc:sldMk cId="4165610547" sldId="260"/>
            <ac:inkMk id="6" creationId="{7BD3F413-76E2-4B68-8E05-8AB6603DDF93}"/>
          </ac:inkMkLst>
        </pc:inkChg>
        <pc:inkChg chg="add">
          <ac:chgData name="Md. Nahid Hasan" userId="S::nahid@vu.edu.bd::85ea5f9e-65d6-4031-b810-9415101f2e21" providerId="AD" clId="Web-{F0E2ADE9-3750-4361-9C94-74FC935C4F87}" dt="2020-07-07T04:43:41.176" v="11"/>
          <ac:inkMkLst>
            <pc:docMk/>
            <pc:sldMk cId="4165610547" sldId="260"/>
            <ac:inkMk id="7" creationId="{6525B5DE-1E1A-4A98-BE95-27B0AA72237A}"/>
          </ac:inkMkLst>
        </pc:inkChg>
        <pc:inkChg chg="add">
          <ac:chgData name="Md. Nahid Hasan" userId="S::nahid@vu.edu.bd::85ea5f9e-65d6-4031-b810-9415101f2e21" providerId="AD" clId="Web-{F0E2ADE9-3750-4361-9C94-74FC935C4F87}" dt="2020-07-07T04:43:42.707" v="12"/>
          <ac:inkMkLst>
            <pc:docMk/>
            <pc:sldMk cId="4165610547" sldId="260"/>
            <ac:inkMk id="8" creationId="{17D3AFD1-6F67-48BA-8488-25C90169DD37}"/>
          </ac:inkMkLst>
        </pc:inkChg>
        <pc:inkChg chg="add">
          <ac:chgData name="Md. Nahid Hasan" userId="S::nahid@vu.edu.bd::85ea5f9e-65d6-4031-b810-9415101f2e21" providerId="AD" clId="Web-{F0E2ADE9-3750-4361-9C94-74FC935C4F87}" dt="2020-07-07T04:44:23.770" v="13"/>
          <ac:inkMkLst>
            <pc:docMk/>
            <pc:sldMk cId="4165610547" sldId="260"/>
            <ac:inkMk id="9" creationId="{CF3375E5-B78B-4E83-AFB0-5F6804D0D337}"/>
          </ac:inkMkLst>
        </pc:inkChg>
        <pc:inkChg chg="add">
          <ac:chgData name="Md. Nahid Hasan" userId="S::nahid@vu.edu.bd::85ea5f9e-65d6-4031-b810-9415101f2e21" providerId="AD" clId="Web-{F0E2ADE9-3750-4361-9C94-74FC935C4F87}" dt="2020-07-07T04:44:38.098" v="14"/>
          <ac:inkMkLst>
            <pc:docMk/>
            <pc:sldMk cId="4165610547" sldId="260"/>
            <ac:inkMk id="10" creationId="{5183A7D3-C576-456B-AA01-839CF73E3473}"/>
          </ac:inkMkLst>
        </pc:inkChg>
        <pc:inkChg chg="add">
          <ac:chgData name="Md. Nahid Hasan" userId="S::nahid@vu.edu.bd::85ea5f9e-65d6-4031-b810-9415101f2e21" providerId="AD" clId="Web-{F0E2ADE9-3750-4361-9C94-74FC935C4F87}" dt="2020-07-07T04:44:39.708" v="15"/>
          <ac:inkMkLst>
            <pc:docMk/>
            <pc:sldMk cId="4165610547" sldId="260"/>
            <ac:inkMk id="11" creationId="{0E5EFA12-39D5-4A13-B919-2F30B6A3CBE2}"/>
          </ac:inkMkLst>
        </pc:inkChg>
        <pc:inkChg chg="add">
          <ac:chgData name="Md. Nahid Hasan" userId="S::nahid@vu.edu.bd::85ea5f9e-65d6-4031-b810-9415101f2e21" providerId="AD" clId="Web-{F0E2ADE9-3750-4361-9C94-74FC935C4F87}" dt="2020-07-07T04:44:40.692" v="16"/>
          <ac:inkMkLst>
            <pc:docMk/>
            <pc:sldMk cId="4165610547" sldId="260"/>
            <ac:inkMk id="12" creationId="{B592C8A4-D7C1-41CD-A03B-D3D2052304E1}"/>
          </ac:inkMkLst>
        </pc:inkChg>
        <pc:inkChg chg="add">
          <ac:chgData name="Md. Nahid Hasan" userId="S::nahid@vu.edu.bd::85ea5f9e-65d6-4031-b810-9415101f2e21" providerId="AD" clId="Web-{F0E2ADE9-3750-4361-9C94-74FC935C4F87}" dt="2020-07-07T04:44:42.239" v="17"/>
          <ac:inkMkLst>
            <pc:docMk/>
            <pc:sldMk cId="4165610547" sldId="260"/>
            <ac:inkMk id="13" creationId="{BC33C310-B3EF-45B4-B806-82F9012CA7A8}"/>
          </ac:inkMkLst>
        </pc:inkChg>
        <pc:inkChg chg="add">
          <ac:chgData name="Md. Nahid Hasan" userId="S::nahid@vu.edu.bd::85ea5f9e-65d6-4031-b810-9415101f2e21" providerId="AD" clId="Web-{F0E2ADE9-3750-4361-9C94-74FC935C4F87}" dt="2020-07-07T04:44:44.614" v="18"/>
          <ac:inkMkLst>
            <pc:docMk/>
            <pc:sldMk cId="4165610547" sldId="260"/>
            <ac:inkMk id="14" creationId="{2EFD42BC-7713-4178-8876-BC91C3C2CC05}"/>
          </ac:inkMkLst>
        </pc:inkChg>
        <pc:inkChg chg="add">
          <ac:chgData name="Md. Nahid Hasan" userId="S::nahid@vu.edu.bd::85ea5f9e-65d6-4031-b810-9415101f2e21" providerId="AD" clId="Web-{F0E2ADE9-3750-4361-9C94-74FC935C4F87}" dt="2020-07-07T04:44:46.598" v="19"/>
          <ac:inkMkLst>
            <pc:docMk/>
            <pc:sldMk cId="4165610547" sldId="260"/>
            <ac:inkMk id="15" creationId="{B9740821-41AB-46ED-A012-A1E4DE22A557}"/>
          </ac:inkMkLst>
        </pc:inkChg>
        <pc:inkChg chg="add">
          <ac:chgData name="Md. Nahid Hasan" userId="S::nahid@vu.edu.bd::85ea5f9e-65d6-4031-b810-9415101f2e21" providerId="AD" clId="Web-{F0E2ADE9-3750-4361-9C94-74FC935C4F87}" dt="2020-07-07T04:44:49.254" v="20"/>
          <ac:inkMkLst>
            <pc:docMk/>
            <pc:sldMk cId="4165610547" sldId="260"/>
            <ac:inkMk id="16" creationId="{C884148B-601F-40C4-BA4A-86B8CBE2D469}"/>
          </ac:inkMkLst>
        </pc:inkChg>
        <pc:inkChg chg="add">
          <ac:chgData name="Md. Nahid Hasan" userId="S::nahid@vu.edu.bd::85ea5f9e-65d6-4031-b810-9415101f2e21" providerId="AD" clId="Web-{F0E2ADE9-3750-4361-9C94-74FC935C4F87}" dt="2020-07-07T04:44:52.879" v="21"/>
          <ac:inkMkLst>
            <pc:docMk/>
            <pc:sldMk cId="4165610547" sldId="260"/>
            <ac:inkMk id="17" creationId="{F0CDA16D-2DE3-46FC-AD68-065ADDE1ACCE}"/>
          </ac:inkMkLst>
        </pc:inkChg>
        <pc:inkChg chg="add">
          <ac:chgData name="Md. Nahid Hasan" userId="S::nahid@vu.edu.bd::85ea5f9e-65d6-4031-b810-9415101f2e21" providerId="AD" clId="Web-{F0E2ADE9-3750-4361-9C94-74FC935C4F87}" dt="2020-07-07T04:44:53.958" v="22"/>
          <ac:inkMkLst>
            <pc:docMk/>
            <pc:sldMk cId="4165610547" sldId="260"/>
            <ac:inkMk id="18" creationId="{5D2C4C0D-709C-4E6A-AF20-EBB2A8C41167}"/>
          </ac:inkMkLst>
        </pc:inkChg>
        <pc:inkChg chg="add">
          <ac:chgData name="Md. Nahid Hasan" userId="S::nahid@vu.edu.bd::85ea5f9e-65d6-4031-b810-9415101f2e21" providerId="AD" clId="Web-{F0E2ADE9-3750-4361-9C94-74FC935C4F87}" dt="2020-07-07T04:44:59.614" v="23"/>
          <ac:inkMkLst>
            <pc:docMk/>
            <pc:sldMk cId="4165610547" sldId="260"/>
            <ac:inkMk id="19" creationId="{38F8001B-D73B-439E-AF06-E4A7C41CB672}"/>
          </ac:inkMkLst>
        </pc:inkChg>
        <pc:inkChg chg="add">
          <ac:chgData name="Md. Nahid Hasan" userId="S::nahid@vu.edu.bd::85ea5f9e-65d6-4031-b810-9415101f2e21" providerId="AD" clId="Web-{F0E2ADE9-3750-4361-9C94-74FC935C4F87}" dt="2020-07-07T04:45:02.083" v="24"/>
          <ac:inkMkLst>
            <pc:docMk/>
            <pc:sldMk cId="4165610547" sldId="260"/>
            <ac:inkMk id="20" creationId="{0E57371E-FAD3-4AD5-9809-AD5A769BCD4E}"/>
          </ac:inkMkLst>
        </pc:inkChg>
        <pc:inkChg chg="add">
          <ac:chgData name="Md. Nahid Hasan" userId="S::nahid@vu.edu.bd::85ea5f9e-65d6-4031-b810-9415101f2e21" providerId="AD" clId="Web-{F0E2ADE9-3750-4361-9C94-74FC935C4F87}" dt="2020-07-07T04:45:03.364" v="25"/>
          <ac:inkMkLst>
            <pc:docMk/>
            <pc:sldMk cId="4165610547" sldId="260"/>
            <ac:inkMk id="21" creationId="{5680FCE2-AF61-43E0-9CFE-31D5D764D6B8}"/>
          </ac:inkMkLst>
        </pc:inkChg>
        <pc:inkChg chg="add">
          <ac:chgData name="Md. Nahid Hasan" userId="S::nahid@vu.edu.bd::85ea5f9e-65d6-4031-b810-9415101f2e21" providerId="AD" clId="Web-{F0E2ADE9-3750-4361-9C94-74FC935C4F87}" dt="2020-07-07T04:45:04.380" v="26"/>
          <ac:inkMkLst>
            <pc:docMk/>
            <pc:sldMk cId="4165610547" sldId="260"/>
            <ac:inkMk id="22" creationId="{A247F2F1-84EC-4385-8DA5-D328B169E710}"/>
          </ac:inkMkLst>
        </pc:inkChg>
        <pc:inkChg chg="add">
          <ac:chgData name="Md. Nahid Hasan" userId="S::nahid@vu.edu.bd::85ea5f9e-65d6-4031-b810-9415101f2e21" providerId="AD" clId="Web-{F0E2ADE9-3750-4361-9C94-74FC935C4F87}" dt="2020-07-07T04:45:05.739" v="27"/>
          <ac:inkMkLst>
            <pc:docMk/>
            <pc:sldMk cId="4165610547" sldId="260"/>
            <ac:inkMk id="23" creationId="{949F81F7-F5B5-4104-B6A3-379539D518CD}"/>
          </ac:inkMkLst>
        </pc:inkChg>
        <pc:inkChg chg="add">
          <ac:chgData name="Md. Nahid Hasan" userId="S::nahid@vu.edu.bd::85ea5f9e-65d6-4031-b810-9415101f2e21" providerId="AD" clId="Web-{F0E2ADE9-3750-4361-9C94-74FC935C4F87}" dt="2020-07-07T04:45:15.911" v="28"/>
          <ac:inkMkLst>
            <pc:docMk/>
            <pc:sldMk cId="4165610547" sldId="260"/>
            <ac:inkMk id="24" creationId="{585FCE46-00BA-424E-A12A-8ECB1327E006}"/>
          </ac:inkMkLst>
        </pc:inkChg>
      </pc:sldChg>
      <pc:sldChg chg="addSp">
        <pc:chgData name="Md. Nahid Hasan" userId="S::nahid@vu.edu.bd::85ea5f9e-65d6-4031-b810-9415101f2e21" providerId="AD" clId="Web-{F0E2ADE9-3750-4361-9C94-74FC935C4F87}" dt="2020-07-07T04:46:33.036" v="37"/>
        <pc:sldMkLst>
          <pc:docMk/>
          <pc:sldMk cId="4053465405" sldId="261"/>
        </pc:sldMkLst>
        <pc:inkChg chg="add">
          <ac:chgData name="Md. Nahid Hasan" userId="S::nahid@vu.edu.bd::85ea5f9e-65d6-4031-b810-9415101f2e21" providerId="AD" clId="Web-{F0E2ADE9-3750-4361-9C94-74FC935C4F87}" dt="2020-07-07T04:46:12.817" v="29"/>
          <ac:inkMkLst>
            <pc:docMk/>
            <pc:sldMk cId="4053465405" sldId="261"/>
            <ac:inkMk id="2" creationId="{C0B2627B-CB7F-4593-9F61-E00B040713C6}"/>
          </ac:inkMkLst>
        </pc:inkChg>
        <pc:inkChg chg="add">
          <ac:chgData name="Md. Nahid Hasan" userId="S::nahid@vu.edu.bd::85ea5f9e-65d6-4031-b810-9415101f2e21" providerId="AD" clId="Web-{F0E2ADE9-3750-4361-9C94-74FC935C4F87}" dt="2020-07-07T04:46:13.817" v="30"/>
          <ac:inkMkLst>
            <pc:docMk/>
            <pc:sldMk cId="4053465405" sldId="261"/>
            <ac:inkMk id="4" creationId="{33AEE101-4184-4D13-A17A-6B06CDB0BFCF}"/>
          </ac:inkMkLst>
        </pc:inkChg>
        <pc:inkChg chg="add">
          <ac:chgData name="Md. Nahid Hasan" userId="S::nahid@vu.edu.bd::85ea5f9e-65d6-4031-b810-9415101f2e21" providerId="AD" clId="Web-{F0E2ADE9-3750-4361-9C94-74FC935C4F87}" dt="2020-07-07T04:46:14.989" v="31"/>
          <ac:inkMkLst>
            <pc:docMk/>
            <pc:sldMk cId="4053465405" sldId="261"/>
            <ac:inkMk id="5" creationId="{D200B669-CABB-43A4-AA65-9E980B2179DC}"/>
          </ac:inkMkLst>
        </pc:inkChg>
        <pc:inkChg chg="add">
          <ac:chgData name="Md. Nahid Hasan" userId="S::nahid@vu.edu.bd::85ea5f9e-65d6-4031-b810-9415101f2e21" providerId="AD" clId="Web-{F0E2ADE9-3750-4361-9C94-74FC935C4F87}" dt="2020-07-07T04:46:16.223" v="32"/>
          <ac:inkMkLst>
            <pc:docMk/>
            <pc:sldMk cId="4053465405" sldId="261"/>
            <ac:inkMk id="6" creationId="{9135599D-59CE-4664-B71D-510A153290FE}"/>
          </ac:inkMkLst>
        </pc:inkChg>
        <pc:inkChg chg="add">
          <ac:chgData name="Md. Nahid Hasan" userId="S::nahid@vu.edu.bd::85ea5f9e-65d6-4031-b810-9415101f2e21" providerId="AD" clId="Web-{F0E2ADE9-3750-4361-9C94-74FC935C4F87}" dt="2020-07-07T04:46:18.567" v="33"/>
          <ac:inkMkLst>
            <pc:docMk/>
            <pc:sldMk cId="4053465405" sldId="261"/>
            <ac:inkMk id="7" creationId="{A8990B1D-E0FB-4072-9645-CBF3E3ED8475}"/>
          </ac:inkMkLst>
        </pc:inkChg>
        <pc:inkChg chg="add">
          <ac:chgData name="Md. Nahid Hasan" userId="S::nahid@vu.edu.bd::85ea5f9e-65d6-4031-b810-9415101f2e21" providerId="AD" clId="Web-{F0E2ADE9-3750-4361-9C94-74FC935C4F87}" dt="2020-07-07T04:46:19.614" v="34"/>
          <ac:inkMkLst>
            <pc:docMk/>
            <pc:sldMk cId="4053465405" sldId="261"/>
            <ac:inkMk id="8" creationId="{5BFBE72F-0787-415A-A38A-F1456CE62FE9}"/>
          </ac:inkMkLst>
        </pc:inkChg>
        <pc:inkChg chg="add">
          <ac:chgData name="Md. Nahid Hasan" userId="S::nahid@vu.edu.bd::85ea5f9e-65d6-4031-b810-9415101f2e21" providerId="AD" clId="Web-{F0E2ADE9-3750-4361-9C94-74FC935C4F87}" dt="2020-07-07T04:46:21.192" v="35"/>
          <ac:inkMkLst>
            <pc:docMk/>
            <pc:sldMk cId="4053465405" sldId="261"/>
            <ac:inkMk id="9" creationId="{E5B95921-B4AC-4B89-9CE6-8B40D0424496}"/>
          </ac:inkMkLst>
        </pc:inkChg>
        <pc:inkChg chg="add">
          <ac:chgData name="Md. Nahid Hasan" userId="S::nahid@vu.edu.bd::85ea5f9e-65d6-4031-b810-9415101f2e21" providerId="AD" clId="Web-{F0E2ADE9-3750-4361-9C94-74FC935C4F87}" dt="2020-07-07T04:46:22.739" v="36"/>
          <ac:inkMkLst>
            <pc:docMk/>
            <pc:sldMk cId="4053465405" sldId="261"/>
            <ac:inkMk id="10" creationId="{EB83E8EF-EA3C-477B-A65F-708177153DA6}"/>
          </ac:inkMkLst>
        </pc:inkChg>
        <pc:inkChg chg="add">
          <ac:chgData name="Md. Nahid Hasan" userId="S::nahid@vu.edu.bd::85ea5f9e-65d6-4031-b810-9415101f2e21" providerId="AD" clId="Web-{F0E2ADE9-3750-4361-9C94-74FC935C4F87}" dt="2020-07-07T04:46:33.036" v="37"/>
          <ac:inkMkLst>
            <pc:docMk/>
            <pc:sldMk cId="4053465405" sldId="261"/>
            <ac:inkMk id="11" creationId="{F0ED11CC-654D-44A2-B9FD-1122BB9F84DD}"/>
          </ac:inkMkLst>
        </pc:inkChg>
      </pc:sldChg>
      <pc:sldChg chg="addSp">
        <pc:chgData name="Md. Nahid Hasan" userId="S::nahid@vu.edu.bd::85ea5f9e-65d6-4031-b810-9415101f2e21" providerId="AD" clId="Web-{F0E2ADE9-3750-4361-9C94-74FC935C4F87}" dt="2020-07-07T05:29:28.367" v="348"/>
        <pc:sldMkLst>
          <pc:docMk/>
          <pc:sldMk cId="3296607060" sldId="269"/>
        </pc:sldMkLst>
        <pc:inkChg chg="add">
          <ac:chgData name="Md. Nahid Hasan" userId="S::nahid@vu.edu.bd::85ea5f9e-65d6-4031-b810-9415101f2e21" providerId="AD" clId="Web-{F0E2ADE9-3750-4361-9C94-74FC935C4F87}" dt="2020-07-07T05:23:43.320" v="327"/>
          <ac:inkMkLst>
            <pc:docMk/>
            <pc:sldMk cId="3296607060" sldId="269"/>
            <ac:inkMk id="2" creationId="{1FD0F4E8-B72F-4407-8782-3118AD923229}"/>
          </ac:inkMkLst>
        </pc:inkChg>
        <pc:inkChg chg="add">
          <ac:chgData name="Md. Nahid Hasan" userId="S::nahid@vu.edu.bd::85ea5f9e-65d6-4031-b810-9415101f2e21" providerId="AD" clId="Web-{F0E2ADE9-3750-4361-9C94-74FC935C4F87}" dt="2020-07-07T05:23:45.070" v="328"/>
          <ac:inkMkLst>
            <pc:docMk/>
            <pc:sldMk cId="3296607060" sldId="269"/>
            <ac:inkMk id="4" creationId="{C407189D-BCA9-413E-98F3-8492802E4475}"/>
          </ac:inkMkLst>
        </pc:inkChg>
        <pc:inkChg chg="add">
          <ac:chgData name="Md. Nahid Hasan" userId="S::nahid@vu.edu.bd::85ea5f9e-65d6-4031-b810-9415101f2e21" providerId="AD" clId="Web-{F0E2ADE9-3750-4361-9C94-74FC935C4F87}" dt="2020-07-07T05:23:46.804" v="329"/>
          <ac:inkMkLst>
            <pc:docMk/>
            <pc:sldMk cId="3296607060" sldId="269"/>
            <ac:inkMk id="5" creationId="{EAB88C64-8226-40C8-A555-D513DA06EDBE}"/>
          </ac:inkMkLst>
        </pc:inkChg>
        <pc:inkChg chg="add">
          <ac:chgData name="Md. Nahid Hasan" userId="S::nahid@vu.edu.bd::85ea5f9e-65d6-4031-b810-9415101f2e21" providerId="AD" clId="Web-{F0E2ADE9-3750-4361-9C94-74FC935C4F87}" dt="2020-07-07T05:25:55.102" v="330"/>
          <ac:inkMkLst>
            <pc:docMk/>
            <pc:sldMk cId="3296607060" sldId="269"/>
            <ac:inkMk id="6" creationId="{C125BD56-B9E0-4F54-AD45-4DA9BBDED1FC}"/>
          </ac:inkMkLst>
        </pc:inkChg>
        <pc:inkChg chg="add">
          <ac:chgData name="Md. Nahid Hasan" userId="S::nahid@vu.edu.bd::85ea5f9e-65d6-4031-b810-9415101f2e21" providerId="AD" clId="Web-{F0E2ADE9-3750-4361-9C94-74FC935C4F87}" dt="2020-07-07T05:25:56.697" v="331"/>
          <ac:inkMkLst>
            <pc:docMk/>
            <pc:sldMk cId="3296607060" sldId="269"/>
            <ac:inkMk id="7" creationId="{C35A1A94-C6F8-4977-B6D7-D9EA4D455D1A}"/>
          </ac:inkMkLst>
        </pc:inkChg>
        <pc:inkChg chg="add">
          <ac:chgData name="Md. Nahid Hasan" userId="S::nahid@vu.edu.bd::85ea5f9e-65d6-4031-b810-9415101f2e21" providerId="AD" clId="Web-{F0E2ADE9-3750-4361-9C94-74FC935C4F87}" dt="2020-07-07T05:25:56.726" v="332"/>
          <ac:inkMkLst>
            <pc:docMk/>
            <pc:sldMk cId="3296607060" sldId="269"/>
            <ac:inkMk id="8" creationId="{FB05725E-4E13-44A7-8509-D81AB02AC2D9}"/>
          </ac:inkMkLst>
        </pc:inkChg>
        <pc:inkChg chg="add">
          <ac:chgData name="Md. Nahid Hasan" userId="S::nahid@vu.edu.bd::85ea5f9e-65d6-4031-b810-9415101f2e21" providerId="AD" clId="Web-{F0E2ADE9-3750-4361-9C94-74FC935C4F87}" dt="2020-07-07T05:25:56.742" v="333"/>
          <ac:inkMkLst>
            <pc:docMk/>
            <pc:sldMk cId="3296607060" sldId="269"/>
            <ac:inkMk id="9" creationId="{D64AFDDA-5548-494F-A85B-0105AA7209E4}"/>
          </ac:inkMkLst>
        </pc:inkChg>
        <pc:inkChg chg="add">
          <ac:chgData name="Md. Nahid Hasan" userId="S::nahid@vu.edu.bd::85ea5f9e-65d6-4031-b810-9415101f2e21" providerId="AD" clId="Web-{F0E2ADE9-3750-4361-9C94-74FC935C4F87}" dt="2020-07-07T05:25:56.773" v="334"/>
          <ac:inkMkLst>
            <pc:docMk/>
            <pc:sldMk cId="3296607060" sldId="269"/>
            <ac:inkMk id="10" creationId="{6391BAC0-458D-40DB-ADC5-F83C7461B7BE}"/>
          </ac:inkMkLst>
        </pc:inkChg>
        <pc:inkChg chg="add">
          <ac:chgData name="Md. Nahid Hasan" userId="S::nahid@vu.edu.bd::85ea5f9e-65d6-4031-b810-9415101f2e21" providerId="AD" clId="Web-{F0E2ADE9-3750-4361-9C94-74FC935C4F87}" dt="2020-07-07T05:26:52.586" v="335"/>
          <ac:inkMkLst>
            <pc:docMk/>
            <pc:sldMk cId="3296607060" sldId="269"/>
            <ac:inkMk id="11" creationId="{4B88157B-F13E-4F28-B7EC-3CBE9D4B27AB}"/>
          </ac:inkMkLst>
        </pc:inkChg>
        <pc:inkChg chg="add">
          <ac:chgData name="Md. Nahid Hasan" userId="S::nahid@vu.edu.bd::85ea5f9e-65d6-4031-b810-9415101f2e21" providerId="AD" clId="Web-{F0E2ADE9-3750-4361-9C94-74FC935C4F87}" dt="2020-07-07T05:26:53.852" v="336"/>
          <ac:inkMkLst>
            <pc:docMk/>
            <pc:sldMk cId="3296607060" sldId="269"/>
            <ac:inkMk id="12" creationId="{CD4BC77F-DCE0-419B-AB92-764C7D444CD2}"/>
          </ac:inkMkLst>
        </pc:inkChg>
        <pc:inkChg chg="add">
          <ac:chgData name="Md. Nahid Hasan" userId="S::nahid@vu.edu.bd::85ea5f9e-65d6-4031-b810-9415101f2e21" providerId="AD" clId="Web-{F0E2ADE9-3750-4361-9C94-74FC935C4F87}" dt="2020-07-07T05:26:56.164" v="337"/>
          <ac:inkMkLst>
            <pc:docMk/>
            <pc:sldMk cId="3296607060" sldId="269"/>
            <ac:inkMk id="13" creationId="{998F97DF-B2F2-4B0B-A296-9D1B6A6D3EE8}"/>
          </ac:inkMkLst>
        </pc:inkChg>
        <pc:inkChg chg="add">
          <ac:chgData name="Md. Nahid Hasan" userId="S::nahid@vu.edu.bd::85ea5f9e-65d6-4031-b810-9415101f2e21" providerId="AD" clId="Web-{F0E2ADE9-3750-4361-9C94-74FC935C4F87}" dt="2020-07-07T05:27:08.633" v="338"/>
          <ac:inkMkLst>
            <pc:docMk/>
            <pc:sldMk cId="3296607060" sldId="269"/>
            <ac:inkMk id="14" creationId="{F4803A55-E136-4A8A-A406-C18E27CE5A28}"/>
          </ac:inkMkLst>
        </pc:inkChg>
        <pc:inkChg chg="add">
          <ac:chgData name="Md. Nahid Hasan" userId="S::nahid@vu.edu.bd::85ea5f9e-65d6-4031-b810-9415101f2e21" providerId="AD" clId="Web-{F0E2ADE9-3750-4361-9C94-74FC935C4F87}" dt="2020-07-07T05:27:14.305" v="339"/>
          <ac:inkMkLst>
            <pc:docMk/>
            <pc:sldMk cId="3296607060" sldId="269"/>
            <ac:inkMk id="15" creationId="{2B538A1C-136F-4BB7-9368-A5037C5C364E}"/>
          </ac:inkMkLst>
        </pc:inkChg>
        <pc:inkChg chg="add">
          <ac:chgData name="Md. Nahid Hasan" userId="S::nahid@vu.edu.bd::85ea5f9e-65d6-4031-b810-9415101f2e21" providerId="AD" clId="Web-{F0E2ADE9-3750-4361-9C94-74FC935C4F87}" dt="2020-07-07T05:27:30.555" v="340"/>
          <ac:inkMkLst>
            <pc:docMk/>
            <pc:sldMk cId="3296607060" sldId="269"/>
            <ac:inkMk id="16" creationId="{D2A9A6DD-2227-4546-86D5-7BFA26ADCA8A}"/>
          </ac:inkMkLst>
        </pc:inkChg>
        <pc:inkChg chg="add">
          <ac:chgData name="Md. Nahid Hasan" userId="S::nahid@vu.edu.bd::85ea5f9e-65d6-4031-b810-9415101f2e21" providerId="AD" clId="Web-{F0E2ADE9-3750-4361-9C94-74FC935C4F87}" dt="2020-07-07T05:27:51.555" v="341"/>
          <ac:inkMkLst>
            <pc:docMk/>
            <pc:sldMk cId="3296607060" sldId="269"/>
            <ac:inkMk id="17" creationId="{F556438E-EB08-4F8E-9532-2C8DCB753FB6}"/>
          </ac:inkMkLst>
        </pc:inkChg>
        <pc:inkChg chg="add">
          <ac:chgData name="Md. Nahid Hasan" userId="S::nahid@vu.edu.bd::85ea5f9e-65d6-4031-b810-9415101f2e21" providerId="AD" clId="Web-{F0E2ADE9-3750-4361-9C94-74FC935C4F87}" dt="2020-07-07T05:28:12.086" v="342"/>
          <ac:inkMkLst>
            <pc:docMk/>
            <pc:sldMk cId="3296607060" sldId="269"/>
            <ac:inkMk id="18" creationId="{9BCF5FD7-CFDB-4DDE-8BD7-FE3680072B8C}"/>
          </ac:inkMkLst>
        </pc:inkChg>
        <pc:inkChg chg="add">
          <ac:chgData name="Md. Nahid Hasan" userId="S::nahid@vu.edu.bd::85ea5f9e-65d6-4031-b810-9415101f2e21" providerId="AD" clId="Web-{F0E2ADE9-3750-4361-9C94-74FC935C4F87}" dt="2020-07-07T05:28:20.117" v="343"/>
          <ac:inkMkLst>
            <pc:docMk/>
            <pc:sldMk cId="3296607060" sldId="269"/>
            <ac:inkMk id="19" creationId="{1B2DB905-2119-49C0-80E9-3F7CF914A2B4}"/>
          </ac:inkMkLst>
        </pc:inkChg>
        <pc:inkChg chg="add">
          <ac:chgData name="Md. Nahid Hasan" userId="S::nahid@vu.edu.bd::85ea5f9e-65d6-4031-b810-9415101f2e21" providerId="AD" clId="Web-{F0E2ADE9-3750-4361-9C94-74FC935C4F87}" dt="2020-07-07T05:28:29.727" v="344"/>
          <ac:inkMkLst>
            <pc:docMk/>
            <pc:sldMk cId="3296607060" sldId="269"/>
            <ac:inkMk id="20" creationId="{CD18E367-40E3-4998-992D-F0B424311160}"/>
          </ac:inkMkLst>
        </pc:inkChg>
        <pc:inkChg chg="add">
          <ac:chgData name="Md. Nahid Hasan" userId="S::nahid@vu.edu.bd::85ea5f9e-65d6-4031-b810-9415101f2e21" providerId="AD" clId="Web-{F0E2ADE9-3750-4361-9C94-74FC935C4F87}" dt="2020-07-07T05:28:32.024" v="345"/>
          <ac:inkMkLst>
            <pc:docMk/>
            <pc:sldMk cId="3296607060" sldId="269"/>
            <ac:inkMk id="21" creationId="{056665F6-359F-47B1-BB63-D3A6FAADCE52}"/>
          </ac:inkMkLst>
        </pc:inkChg>
        <pc:inkChg chg="add">
          <ac:chgData name="Md. Nahid Hasan" userId="S::nahid@vu.edu.bd::85ea5f9e-65d6-4031-b810-9415101f2e21" providerId="AD" clId="Web-{F0E2ADE9-3750-4361-9C94-74FC935C4F87}" dt="2020-07-07T05:29:03.696" v="346"/>
          <ac:inkMkLst>
            <pc:docMk/>
            <pc:sldMk cId="3296607060" sldId="269"/>
            <ac:inkMk id="22" creationId="{83952DAB-5CDE-41B3-8DA9-68917F5A0990}"/>
          </ac:inkMkLst>
        </pc:inkChg>
        <pc:inkChg chg="add">
          <ac:chgData name="Md. Nahid Hasan" userId="S::nahid@vu.edu.bd::85ea5f9e-65d6-4031-b810-9415101f2e21" providerId="AD" clId="Web-{F0E2ADE9-3750-4361-9C94-74FC935C4F87}" dt="2020-07-07T05:29:10.633" v="347"/>
          <ac:inkMkLst>
            <pc:docMk/>
            <pc:sldMk cId="3296607060" sldId="269"/>
            <ac:inkMk id="23" creationId="{F27ECEB7-8F7F-4ED6-A390-3A29B0991E6F}"/>
          </ac:inkMkLst>
        </pc:inkChg>
        <pc:inkChg chg="add">
          <ac:chgData name="Md. Nahid Hasan" userId="S::nahid@vu.edu.bd::85ea5f9e-65d6-4031-b810-9415101f2e21" providerId="AD" clId="Web-{F0E2ADE9-3750-4361-9C94-74FC935C4F87}" dt="2020-07-07T05:29:28.367" v="348"/>
          <ac:inkMkLst>
            <pc:docMk/>
            <pc:sldMk cId="3296607060" sldId="269"/>
            <ac:inkMk id="24" creationId="{8AB13D78-DFC7-4B4A-97BF-232B1ED4F615}"/>
          </ac:inkMkLst>
        </pc:inkChg>
      </pc:sldChg>
      <pc:sldChg chg="addSp">
        <pc:chgData name="Md. Nahid Hasan" userId="S::nahid@vu.edu.bd::85ea5f9e-65d6-4031-b810-9415101f2e21" providerId="AD" clId="Web-{F0E2ADE9-3750-4361-9C94-74FC935C4F87}" dt="2020-07-07T05:34:40.821" v="356"/>
        <pc:sldMkLst>
          <pc:docMk/>
          <pc:sldMk cId="4081114608" sldId="271"/>
        </pc:sldMkLst>
        <pc:inkChg chg="add">
          <ac:chgData name="Md. Nahid Hasan" userId="S::nahid@vu.edu.bd::85ea5f9e-65d6-4031-b810-9415101f2e21" providerId="AD" clId="Web-{F0E2ADE9-3750-4361-9C94-74FC935C4F87}" dt="2020-07-07T05:30:46.305" v="349"/>
          <ac:inkMkLst>
            <pc:docMk/>
            <pc:sldMk cId="4081114608" sldId="271"/>
            <ac:inkMk id="2" creationId="{B87B2784-6F0A-4891-A49D-2D2D64B6EE01}"/>
          </ac:inkMkLst>
        </pc:inkChg>
        <pc:inkChg chg="add">
          <ac:chgData name="Md. Nahid Hasan" userId="S::nahid@vu.edu.bd::85ea5f9e-65d6-4031-b810-9415101f2e21" providerId="AD" clId="Web-{F0E2ADE9-3750-4361-9C94-74FC935C4F87}" dt="2020-07-07T05:31:20.274" v="350"/>
          <ac:inkMkLst>
            <pc:docMk/>
            <pc:sldMk cId="4081114608" sldId="271"/>
            <ac:inkMk id="3" creationId="{F66FDC23-4384-41F5-83F3-292A6B9BBECF}"/>
          </ac:inkMkLst>
        </pc:inkChg>
        <pc:inkChg chg="add">
          <ac:chgData name="Md. Nahid Hasan" userId="S::nahid@vu.edu.bd::85ea5f9e-65d6-4031-b810-9415101f2e21" providerId="AD" clId="Web-{F0E2ADE9-3750-4361-9C94-74FC935C4F87}" dt="2020-07-07T05:31:39.164" v="351"/>
          <ac:inkMkLst>
            <pc:docMk/>
            <pc:sldMk cId="4081114608" sldId="271"/>
            <ac:inkMk id="5" creationId="{BA50F8CA-6816-4A7A-B963-B18D4FE3EEDF}"/>
          </ac:inkMkLst>
        </pc:inkChg>
        <pc:inkChg chg="add">
          <ac:chgData name="Md. Nahid Hasan" userId="S::nahid@vu.edu.bd::85ea5f9e-65d6-4031-b810-9415101f2e21" providerId="AD" clId="Web-{F0E2ADE9-3750-4361-9C94-74FC935C4F87}" dt="2020-07-07T05:31:43.305" v="352"/>
          <ac:inkMkLst>
            <pc:docMk/>
            <pc:sldMk cId="4081114608" sldId="271"/>
            <ac:inkMk id="6" creationId="{96964122-98F9-4453-8197-7D61C0CC73EF}"/>
          </ac:inkMkLst>
        </pc:inkChg>
        <pc:inkChg chg="add">
          <ac:chgData name="Md. Nahid Hasan" userId="S::nahid@vu.edu.bd::85ea5f9e-65d6-4031-b810-9415101f2e21" providerId="AD" clId="Web-{F0E2ADE9-3750-4361-9C94-74FC935C4F87}" dt="2020-07-07T05:32:08.477" v="353"/>
          <ac:inkMkLst>
            <pc:docMk/>
            <pc:sldMk cId="4081114608" sldId="271"/>
            <ac:inkMk id="7" creationId="{67D3EB5D-4F38-442D-B02F-A114FEE4F203}"/>
          </ac:inkMkLst>
        </pc:inkChg>
        <pc:inkChg chg="add">
          <ac:chgData name="Md. Nahid Hasan" userId="S::nahid@vu.edu.bd::85ea5f9e-65d6-4031-b810-9415101f2e21" providerId="AD" clId="Web-{F0E2ADE9-3750-4361-9C94-74FC935C4F87}" dt="2020-07-07T05:33:08.196" v="354"/>
          <ac:inkMkLst>
            <pc:docMk/>
            <pc:sldMk cId="4081114608" sldId="271"/>
            <ac:inkMk id="8" creationId="{2AE52932-C71A-43F4-B4BD-66D219F68527}"/>
          </ac:inkMkLst>
        </pc:inkChg>
        <pc:inkChg chg="add">
          <ac:chgData name="Md. Nahid Hasan" userId="S::nahid@vu.edu.bd::85ea5f9e-65d6-4031-b810-9415101f2e21" providerId="AD" clId="Web-{F0E2ADE9-3750-4361-9C94-74FC935C4F87}" dt="2020-07-07T05:33:41.727" v="355"/>
          <ac:inkMkLst>
            <pc:docMk/>
            <pc:sldMk cId="4081114608" sldId="271"/>
            <ac:inkMk id="9" creationId="{9887BA3B-98A4-4A74-B46E-A2924A14A44C}"/>
          </ac:inkMkLst>
        </pc:inkChg>
        <pc:inkChg chg="add">
          <ac:chgData name="Md. Nahid Hasan" userId="S::nahid@vu.edu.bd::85ea5f9e-65d6-4031-b810-9415101f2e21" providerId="AD" clId="Web-{F0E2ADE9-3750-4361-9C94-74FC935C4F87}" dt="2020-07-07T05:34:40.821" v="356"/>
          <ac:inkMkLst>
            <pc:docMk/>
            <pc:sldMk cId="4081114608" sldId="271"/>
            <ac:inkMk id="10" creationId="{F8A642BA-1CCB-4E5B-BEE8-8A28D4BAA28D}"/>
          </ac:inkMkLst>
        </pc:inkChg>
      </pc:sldChg>
      <pc:sldChg chg="addSp">
        <pc:chgData name="Md. Nahid Hasan" userId="S::nahid@vu.edu.bd::85ea5f9e-65d6-4031-b810-9415101f2e21" providerId="AD" clId="Web-{F0E2ADE9-3750-4361-9C94-74FC935C4F87}" dt="2020-07-07T04:49:07.458" v="68"/>
        <pc:sldMkLst>
          <pc:docMk/>
          <pc:sldMk cId="3059771098" sldId="273"/>
        </pc:sldMkLst>
        <pc:inkChg chg="add">
          <ac:chgData name="Md. Nahid Hasan" userId="S::nahid@vu.edu.bd::85ea5f9e-65d6-4031-b810-9415101f2e21" providerId="AD" clId="Web-{F0E2ADE9-3750-4361-9C94-74FC935C4F87}" dt="2020-07-07T04:48:33.614" v="58"/>
          <ac:inkMkLst>
            <pc:docMk/>
            <pc:sldMk cId="3059771098" sldId="273"/>
            <ac:inkMk id="2" creationId="{7ABE616A-8C34-4F13-80DC-77AE8E8878F7}"/>
          </ac:inkMkLst>
        </pc:inkChg>
        <pc:inkChg chg="add">
          <ac:chgData name="Md. Nahid Hasan" userId="S::nahid@vu.edu.bd::85ea5f9e-65d6-4031-b810-9415101f2e21" providerId="AD" clId="Web-{F0E2ADE9-3750-4361-9C94-74FC935C4F87}" dt="2020-07-07T04:48:35.395" v="59"/>
          <ac:inkMkLst>
            <pc:docMk/>
            <pc:sldMk cId="3059771098" sldId="273"/>
            <ac:inkMk id="3" creationId="{93E49C92-EF67-44F5-85FD-558FADDCDFE1}"/>
          </ac:inkMkLst>
        </pc:inkChg>
        <pc:inkChg chg="add">
          <ac:chgData name="Md. Nahid Hasan" userId="S::nahid@vu.edu.bd::85ea5f9e-65d6-4031-b810-9415101f2e21" providerId="AD" clId="Web-{F0E2ADE9-3750-4361-9C94-74FC935C4F87}" dt="2020-07-07T04:48:38.333" v="60"/>
          <ac:inkMkLst>
            <pc:docMk/>
            <pc:sldMk cId="3059771098" sldId="273"/>
            <ac:inkMk id="6" creationId="{1A48B17C-EF1C-490E-91C9-CE3784B7D571}"/>
          </ac:inkMkLst>
        </pc:inkChg>
        <pc:inkChg chg="add">
          <ac:chgData name="Md. Nahid Hasan" userId="S::nahid@vu.edu.bd::85ea5f9e-65d6-4031-b810-9415101f2e21" providerId="AD" clId="Web-{F0E2ADE9-3750-4361-9C94-74FC935C4F87}" dt="2020-07-07T04:48:39.083" v="61"/>
          <ac:inkMkLst>
            <pc:docMk/>
            <pc:sldMk cId="3059771098" sldId="273"/>
            <ac:inkMk id="7" creationId="{69897C55-AF1D-4987-842B-C089CD19C9F7}"/>
          </ac:inkMkLst>
        </pc:inkChg>
        <pc:inkChg chg="add">
          <ac:chgData name="Md. Nahid Hasan" userId="S::nahid@vu.edu.bd::85ea5f9e-65d6-4031-b810-9415101f2e21" providerId="AD" clId="Web-{F0E2ADE9-3750-4361-9C94-74FC935C4F87}" dt="2020-07-07T04:48:40.911" v="62"/>
          <ac:inkMkLst>
            <pc:docMk/>
            <pc:sldMk cId="3059771098" sldId="273"/>
            <ac:inkMk id="8" creationId="{5533F719-EECF-4860-B6B9-4FC3DF708955}"/>
          </ac:inkMkLst>
        </pc:inkChg>
        <pc:inkChg chg="add">
          <ac:chgData name="Md. Nahid Hasan" userId="S::nahid@vu.edu.bd::85ea5f9e-65d6-4031-b810-9415101f2e21" providerId="AD" clId="Web-{F0E2ADE9-3750-4361-9C94-74FC935C4F87}" dt="2020-07-07T04:48:45.255" v="63"/>
          <ac:inkMkLst>
            <pc:docMk/>
            <pc:sldMk cId="3059771098" sldId="273"/>
            <ac:inkMk id="9" creationId="{28CA5471-6746-4594-A653-C9DDDD8DF400}"/>
          </ac:inkMkLst>
        </pc:inkChg>
        <pc:inkChg chg="add">
          <ac:chgData name="Md. Nahid Hasan" userId="S::nahid@vu.edu.bd::85ea5f9e-65d6-4031-b810-9415101f2e21" providerId="AD" clId="Web-{F0E2ADE9-3750-4361-9C94-74FC935C4F87}" dt="2020-07-07T04:48:46.458" v="64"/>
          <ac:inkMkLst>
            <pc:docMk/>
            <pc:sldMk cId="3059771098" sldId="273"/>
            <ac:inkMk id="10" creationId="{0CBCBE6B-BCFC-473F-83C1-853712C98366}"/>
          </ac:inkMkLst>
        </pc:inkChg>
        <pc:inkChg chg="add">
          <ac:chgData name="Md. Nahid Hasan" userId="S::nahid@vu.edu.bd::85ea5f9e-65d6-4031-b810-9415101f2e21" providerId="AD" clId="Web-{F0E2ADE9-3750-4361-9C94-74FC935C4F87}" dt="2020-07-07T04:48:50.364" v="65"/>
          <ac:inkMkLst>
            <pc:docMk/>
            <pc:sldMk cId="3059771098" sldId="273"/>
            <ac:inkMk id="11" creationId="{C6D86C50-81D6-4432-B175-4646BB20AF08}"/>
          </ac:inkMkLst>
        </pc:inkChg>
        <pc:inkChg chg="add">
          <ac:chgData name="Md. Nahid Hasan" userId="S::nahid@vu.edu.bd::85ea5f9e-65d6-4031-b810-9415101f2e21" providerId="AD" clId="Web-{F0E2ADE9-3750-4361-9C94-74FC935C4F87}" dt="2020-07-07T04:48:51.395" v="66"/>
          <ac:inkMkLst>
            <pc:docMk/>
            <pc:sldMk cId="3059771098" sldId="273"/>
            <ac:inkMk id="12" creationId="{E1B88211-A178-45B1-BFF8-4C1984BA4E30}"/>
          </ac:inkMkLst>
        </pc:inkChg>
        <pc:inkChg chg="add">
          <ac:chgData name="Md. Nahid Hasan" userId="S::nahid@vu.edu.bd::85ea5f9e-65d6-4031-b810-9415101f2e21" providerId="AD" clId="Web-{F0E2ADE9-3750-4361-9C94-74FC935C4F87}" dt="2020-07-07T04:48:52.474" v="67"/>
          <ac:inkMkLst>
            <pc:docMk/>
            <pc:sldMk cId="3059771098" sldId="273"/>
            <ac:inkMk id="13" creationId="{383D067E-BF89-4796-8FE3-94E5FEAF60CF}"/>
          </ac:inkMkLst>
        </pc:inkChg>
        <pc:inkChg chg="add">
          <ac:chgData name="Md. Nahid Hasan" userId="S::nahid@vu.edu.bd::85ea5f9e-65d6-4031-b810-9415101f2e21" providerId="AD" clId="Web-{F0E2ADE9-3750-4361-9C94-74FC935C4F87}" dt="2020-07-07T04:49:07.458" v="68"/>
          <ac:inkMkLst>
            <pc:docMk/>
            <pc:sldMk cId="3059771098" sldId="273"/>
            <ac:inkMk id="14" creationId="{7ACE6478-7700-4F5C-935C-36E0DD8EC9AF}"/>
          </ac:inkMkLst>
        </pc:inkChg>
      </pc:sldChg>
      <pc:sldChg chg="addSp">
        <pc:chgData name="Md. Nahid Hasan" userId="S::nahid@vu.edu.bd::85ea5f9e-65d6-4031-b810-9415101f2e21" providerId="AD" clId="Web-{F0E2ADE9-3750-4361-9C94-74FC935C4F87}" dt="2020-07-07T04:47:41.570" v="49"/>
        <pc:sldMkLst>
          <pc:docMk/>
          <pc:sldMk cId="863407760" sldId="274"/>
        </pc:sldMkLst>
        <pc:inkChg chg="add">
          <ac:chgData name="Md. Nahid Hasan" userId="S::nahid@vu.edu.bd::85ea5f9e-65d6-4031-b810-9415101f2e21" providerId="AD" clId="Web-{F0E2ADE9-3750-4361-9C94-74FC935C4F87}" dt="2020-07-07T04:46:43.020" v="38"/>
          <ac:inkMkLst>
            <pc:docMk/>
            <pc:sldMk cId="863407760" sldId="274"/>
            <ac:inkMk id="4" creationId="{DB2D8544-ACAA-4599-B740-A4F67FC6A05A}"/>
          </ac:inkMkLst>
        </pc:inkChg>
        <pc:inkChg chg="add">
          <ac:chgData name="Md. Nahid Hasan" userId="S::nahid@vu.edu.bd::85ea5f9e-65d6-4031-b810-9415101f2e21" providerId="AD" clId="Web-{F0E2ADE9-3750-4361-9C94-74FC935C4F87}" dt="2020-07-07T04:46:44.098" v="39"/>
          <ac:inkMkLst>
            <pc:docMk/>
            <pc:sldMk cId="863407760" sldId="274"/>
            <ac:inkMk id="5" creationId="{93EE5087-B5AA-4AD2-A144-02F333A0791B}"/>
          </ac:inkMkLst>
        </pc:inkChg>
        <pc:inkChg chg="add">
          <ac:chgData name="Md. Nahid Hasan" userId="S::nahid@vu.edu.bd::85ea5f9e-65d6-4031-b810-9415101f2e21" providerId="AD" clId="Web-{F0E2ADE9-3750-4361-9C94-74FC935C4F87}" dt="2020-07-07T04:46:44.880" v="40"/>
          <ac:inkMkLst>
            <pc:docMk/>
            <pc:sldMk cId="863407760" sldId="274"/>
            <ac:inkMk id="6" creationId="{CA26489A-2B11-4DA0-846D-E2E193A7F740}"/>
          </ac:inkMkLst>
        </pc:inkChg>
        <pc:inkChg chg="add">
          <ac:chgData name="Md. Nahid Hasan" userId="S::nahid@vu.edu.bd::85ea5f9e-65d6-4031-b810-9415101f2e21" providerId="AD" clId="Web-{F0E2ADE9-3750-4361-9C94-74FC935C4F87}" dt="2020-07-07T04:46:45.520" v="41"/>
          <ac:inkMkLst>
            <pc:docMk/>
            <pc:sldMk cId="863407760" sldId="274"/>
            <ac:inkMk id="7" creationId="{C7F50625-0883-4CC5-AE1C-DB7B287D0186}"/>
          </ac:inkMkLst>
        </pc:inkChg>
        <pc:inkChg chg="add">
          <ac:chgData name="Md. Nahid Hasan" userId="S::nahid@vu.edu.bd::85ea5f9e-65d6-4031-b810-9415101f2e21" providerId="AD" clId="Web-{F0E2ADE9-3750-4361-9C94-74FC935C4F87}" dt="2020-07-07T04:46:52.114" v="42"/>
          <ac:inkMkLst>
            <pc:docMk/>
            <pc:sldMk cId="863407760" sldId="274"/>
            <ac:inkMk id="8" creationId="{8DFBF5E3-A705-4051-B543-EAE8EB24B792}"/>
          </ac:inkMkLst>
        </pc:inkChg>
        <pc:inkChg chg="add">
          <ac:chgData name="Md. Nahid Hasan" userId="S::nahid@vu.edu.bd::85ea5f9e-65d6-4031-b810-9415101f2e21" providerId="AD" clId="Web-{F0E2ADE9-3750-4361-9C94-74FC935C4F87}" dt="2020-07-07T04:46:57.333" v="43"/>
          <ac:inkMkLst>
            <pc:docMk/>
            <pc:sldMk cId="863407760" sldId="274"/>
            <ac:inkMk id="9" creationId="{CE5718C9-C5E3-4DFC-ADAC-CA2C3CA214BC}"/>
          </ac:inkMkLst>
        </pc:inkChg>
        <pc:inkChg chg="add">
          <ac:chgData name="Md. Nahid Hasan" userId="S::nahid@vu.edu.bd::85ea5f9e-65d6-4031-b810-9415101f2e21" providerId="AD" clId="Web-{F0E2ADE9-3750-4361-9C94-74FC935C4F87}" dt="2020-07-07T04:46:59.177" v="44"/>
          <ac:inkMkLst>
            <pc:docMk/>
            <pc:sldMk cId="863407760" sldId="274"/>
            <ac:inkMk id="10" creationId="{7E77362E-49C4-4012-A874-8B26877C6B4C}"/>
          </ac:inkMkLst>
        </pc:inkChg>
        <pc:inkChg chg="add">
          <ac:chgData name="Md. Nahid Hasan" userId="S::nahid@vu.edu.bd::85ea5f9e-65d6-4031-b810-9415101f2e21" providerId="AD" clId="Web-{F0E2ADE9-3750-4361-9C94-74FC935C4F87}" dt="2020-07-07T04:47:01.302" v="45"/>
          <ac:inkMkLst>
            <pc:docMk/>
            <pc:sldMk cId="863407760" sldId="274"/>
            <ac:inkMk id="11" creationId="{7CFD6A7E-8C0E-412E-A189-A3E48DAE7FA9}"/>
          </ac:inkMkLst>
        </pc:inkChg>
        <pc:inkChg chg="add">
          <ac:chgData name="Md. Nahid Hasan" userId="S::nahid@vu.edu.bd::85ea5f9e-65d6-4031-b810-9415101f2e21" providerId="AD" clId="Web-{F0E2ADE9-3750-4361-9C94-74FC935C4F87}" dt="2020-07-07T04:47:14.052" v="46"/>
          <ac:inkMkLst>
            <pc:docMk/>
            <pc:sldMk cId="863407760" sldId="274"/>
            <ac:inkMk id="12" creationId="{EBB82FAB-3C9E-487C-84E6-A33A7E22A1AE}"/>
          </ac:inkMkLst>
        </pc:inkChg>
        <pc:inkChg chg="add">
          <ac:chgData name="Md. Nahid Hasan" userId="S::nahid@vu.edu.bd::85ea5f9e-65d6-4031-b810-9415101f2e21" providerId="AD" clId="Web-{F0E2ADE9-3750-4361-9C94-74FC935C4F87}" dt="2020-07-07T04:47:14.270" v="47"/>
          <ac:inkMkLst>
            <pc:docMk/>
            <pc:sldMk cId="863407760" sldId="274"/>
            <ac:inkMk id="13" creationId="{03BF71C8-0539-4C84-ADF8-08E1ED72B888}"/>
          </ac:inkMkLst>
        </pc:inkChg>
        <pc:inkChg chg="add">
          <ac:chgData name="Md. Nahid Hasan" userId="S::nahid@vu.edu.bd::85ea5f9e-65d6-4031-b810-9415101f2e21" providerId="AD" clId="Web-{F0E2ADE9-3750-4361-9C94-74FC935C4F87}" dt="2020-07-07T04:47:22.473" v="48"/>
          <ac:inkMkLst>
            <pc:docMk/>
            <pc:sldMk cId="863407760" sldId="274"/>
            <ac:inkMk id="14" creationId="{E218A848-5438-4687-82F4-AA07CBA99477}"/>
          </ac:inkMkLst>
        </pc:inkChg>
        <pc:inkChg chg="add">
          <ac:chgData name="Md. Nahid Hasan" userId="S::nahid@vu.edu.bd::85ea5f9e-65d6-4031-b810-9415101f2e21" providerId="AD" clId="Web-{F0E2ADE9-3750-4361-9C94-74FC935C4F87}" dt="2020-07-07T04:47:41.570" v="49"/>
          <ac:inkMkLst>
            <pc:docMk/>
            <pc:sldMk cId="863407760" sldId="274"/>
            <ac:inkMk id="15" creationId="{75DBC003-F334-45F3-9795-2898A0B56E31}"/>
          </ac:inkMkLst>
        </pc:inkChg>
      </pc:sldChg>
      <pc:sldChg chg="addSp">
        <pc:chgData name="Md. Nahid Hasan" userId="S::nahid@vu.edu.bd::85ea5f9e-65d6-4031-b810-9415101f2e21" providerId="AD" clId="Web-{F0E2ADE9-3750-4361-9C94-74FC935C4F87}" dt="2020-07-07T04:43:09.051" v="6"/>
        <pc:sldMkLst>
          <pc:docMk/>
          <pc:sldMk cId="2946233076" sldId="281"/>
        </pc:sldMkLst>
        <pc:inkChg chg="add">
          <ac:chgData name="Md. Nahid Hasan" userId="S::nahid@vu.edu.bd::85ea5f9e-65d6-4031-b810-9415101f2e21" providerId="AD" clId="Web-{F0E2ADE9-3750-4361-9C94-74FC935C4F87}" dt="2020-07-07T04:42:58.067" v="4"/>
          <ac:inkMkLst>
            <pc:docMk/>
            <pc:sldMk cId="2946233076" sldId="281"/>
            <ac:inkMk id="3" creationId="{415E40CF-2D62-477E-ABE4-21690718F34E}"/>
          </ac:inkMkLst>
        </pc:inkChg>
        <pc:inkChg chg="add">
          <ac:chgData name="Md. Nahid Hasan" userId="S::nahid@vu.edu.bd::85ea5f9e-65d6-4031-b810-9415101f2e21" providerId="AD" clId="Web-{F0E2ADE9-3750-4361-9C94-74FC935C4F87}" dt="2020-07-07T04:43:07.270" v="5"/>
          <ac:inkMkLst>
            <pc:docMk/>
            <pc:sldMk cId="2946233076" sldId="281"/>
            <ac:inkMk id="4" creationId="{B2F204D1-0087-42EB-AF5F-A1B403666C63}"/>
          </ac:inkMkLst>
        </pc:inkChg>
        <pc:inkChg chg="add">
          <ac:chgData name="Md. Nahid Hasan" userId="S::nahid@vu.edu.bd::85ea5f9e-65d6-4031-b810-9415101f2e21" providerId="AD" clId="Web-{F0E2ADE9-3750-4361-9C94-74FC935C4F87}" dt="2020-07-07T04:43:09.051" v="6"/>
          <ac:inkMkLst>
            <pc:docMk/>
            <pc:sldMk cId="2946233076" sldId="281"/>
            <ac:inkMk id="6" creationId="{0376680F-52D9-4FC4-AE11-063880B6E0E8}"/>
          </ac:inkMkLst>
        </pc:inkChg>
      </pc:sldChg>
      <pc:sldChg chg="addSp">
        <pc:chgData name="Md. Nahid Hasan" userId="S::nahid@vu.edu.bd::85ea5f9e-65d6-4031-b810-9415101f2e21" providerId="AD" clId="Web-{F0E2ADE9-3750-4361-9C94-74FC935C4F87}" dt="2020-07-07T04:51:46.646" v="84"/>
        <pc:sldMkLst>
          <pc:docMk/>
          <pc:sldMk cId="0" sldId="285"/>
        </pc:sldMkLst>
        <pc:inkChg chg="add">
          <ac:chgData name="Md. Nahid Hasan" userId="S::nahid@vu.edu.bd::85ea5f9e-65d6-4031-b810-9415101f2e21" providerId="AD" clId="Web-{F0E2ADE9-3750-4361-9C94-74FC935C4F87}" dt="2020-07-07T04:50:39.005" v="75"/>
          <ac:inkMkLst>
            <pc:docMk/>
            <pc:sldMk cId="0" sldId="285"/>
            <ac:inkMk id="3" creationId="{BB94DF12-CF06-4BB7-9B2C-2B83A0B8B6E9}"/>
          </ac:inkMkLst>
        </pc:inkChg>
        <pc:inkChg chg="add">
          <ac:chgData name="Md. Nahid Hasan" userId="S::nahid@vu.edu.bd::85ea5f9e-65d6-4031-b810-9415101f2e21" providerId="AD" clId="Web-{F0E2ADE9-3750-4361-9C94-74FC935C4F87}" dt="2020-07-07T04:50:42.896" v="76"/>
          <ac:inkMkLst>
            <pc:docMk/>
            <pc:sldMk cId="0" sldId="285"/>
            <ac:inkMk id="5" creationId="{8F441E06-056D-4598-B6E4-4A28925ED130}"/>
          </ac:inkMkLst>
        </pc:inkChg>
        <pc:inkChg chg="add">
          <ac:chgData name="Md. Nahid Hasan" userId="S::nahid@vu.edu.bd::85ea5f9e-65d6-4031-b810-9415101f2e21" providerId="AD" clId="Web-{F0E2ADE9-3750-4361-9C94-74FC935C4F87}" dt="2020-07-07T04:50:48.036" v="77"/>
          <ac:inkMkLst>
            <pc:docMk/>
            <pc:sldMk cId="0" sldId="285"/>
            <ac:inkMk id="6" creationId="{3E082434-7754-4C70-B64A-B736BC1E561F}"/>
          </ac:inkMkLst>
        </pc:inkChg>
        <pc:inkChg chg="add">
          <ac:chgData name="Md. Nahid Hasan" userId="S::nahid@vu.edu.bd::85ea5f9e-65d6-4031-b810-9415101f2e21" providerId="AD" clId="Web-{F0E2ADE9-3750-4361-9C94-74FC935C4F87}" dt="2020-07-07T04:50:52.505" v="78"/>
          <ac:inkMkLst>
            <pc:docMk/>
            <pc:sldMk cId="0" sldId="285"/>
            <ac:inkMk id="7" creationId="{96B75987-9DE1-4928-8826-1FCE2F62D6F6}"/>
          </ac:inkMkLst>
        </pc:inkChg>
        <pc:inkChg chg="add">
          <ac:chgData name="Md. Nahid Hasan" userId="S::nahid@vu.edu.bd::85ea5f9e-65d6-4031-b810-9415101f2e21" providerId="AD" clId="Web-{F0E2ADE9-3750-4361-9C94-74FC935C4F87}" dt="2020-07-07T04:51:00.989" v="79"/>
          <ac:inkMkLst>
            <pc:docMk/>
            <pc:sldMk cId="0" sldId="285"/>
            <ac:inkMk id="8" creationId="{FC15289F-A659-4226-A11B-60359EF57CEF}"/>
          </ac:inkMkLst>
        </pc:inkChg>
        <pc:inkChg chg="add">
          <ac:chgData name="Md. Nahid Hasan" userId="S::nahid@vu.edu.bd::85ea5f9e-65d6-4031-b810-9415101f2e21" providerId="AD" clId="Web-{F0E2ADE9-3750-4361-9C94-74FC935C4F87}" dt="2020-07-07T04:51:29.349" v="80"/>
          <ac:inkMkLst>
            <pc:docMk/>
            <pc:sldMk cId="0" sldId="285"/>
            <ac:inkMk id="9" creationId="{AB14368B-FFCA-4937-9966-C7D1EF3E1FC0}"/>
          </ac:inkMkLst>
        </pc:inkChg>
        <pc:inkChg chg="add">
          <ac:chgData name="Md. Nahid Hasan" userId="S::nahid@vu.edu.bd::85ea5f9e-65d6-4031-b810-9415101f2e21" providerId="AD" clId="Web-{F0E2ADE9-3750-4361-9C94-74FC935C4F87}" dt="2020-07-07T04:51:31.802" v="81"/>
          <ac:inkMkLst>
            <pc:docMk/>
            <pc:sldMk cId="0" sldId="285"/>
            <ac:inkMk id="10" creationId="{843F7753-62CB-4BE6-9195-CCBDD01FB4BE}"/>
          </ac:inkMkLst>
        </pc:inkChg>
        <pc:inkChg chg="add">
          <ac:chgData name="Md. Nahid Hasan" userId="S::nahid@vu.edu.bd::85ea5f9e-65d6-4031-b810-9415101f2e21" providerId="AD" clId="Web-{F0E2ADE9-3750-4361-9C94-74FC935C4F87}" dt="2020-07-07T04:51:41.114" v="82"/>
          <ac:inkMkLst>
            <pc:docMk/>
            <pc:sldMk cId="0" sldId="285"/>
            <ac:inkMk id="11" creationId="{E4C91580-656D-4CF7-B1E9-883D96246C31}"/>
          </ac:inkMkLst>
        </pc:inkChg>
        <pc:inkChg chg="add">
          <ac:chgData name="Md. Nahid Hasan" userId="S::nahid@vu.edu.bd::85ea5f9e-65d6-4031-b810-9415101f2e21" providerId="AD" clId="Web-{F0E2ADE9-3750-4361-9C94-74FC935C4F87}" dt="2020-07-07T04:51:43.349" v="83"/>
          <ac:inkMkLst>
            <pc:docMk/>
            <pc:sldMk cId="0" sldId="285"/>
            <ac:inkMk id="12" creationId="{3CB95A37-7A7E-40BB-97C5-A3C170ABD838}"/>
          </ac:inkMkLst>
        </pc:inkChg>
        <pc:inkChg chg="add">
          <ac:chgData name="Md. Nahid Hasan" userId="S::nahid@vu.edu.bd::85ea5f9e-65d6-4031-b810-9415101f2e21" providerId="AD" clId="Web-{F0E2ADE9-3750-4361-9C94-74FC935C4F87}" dt="2020-07-07T04:51:46.646" v="84"/>
          <ac:inkMkLst>
            <pc:docMk/>
            <pc:sldMk cId="0" sldId="285"/>
            <ac:inkMk id="13" creationId="{78DFCE33-940A-4B09-A6CE-2D0B8AC2D961}"/>
          </ac:inkMkLst>
        </pc:inkChg>
      </pc:sldChg>
      <pc:sldChg chg="addSp">
        <pc:chgData name="Md. Nahid Hasan" userId="S::nahid@vu.edu.bd::85ea5f9e-65d6-4031-b810-9415101f2e21" providerId="AD" clId="Web-{F0E2ADE9-3750-4361-9C94-74FC935C4F87}" dt="2020-07-07T04:48:15.567" v="57"/>
        <pc:sldMkLst>
          <pc:docMk/>
          <pc:sldMk cId="0" sldId="286"/>
        </pc:sldMkLst>
        <pc:inkChg chg="add">
          <ac:chgData name="Md. Nahid Hasan" userId="S::nahid@vu.edu.bd::85ea5f9e-65d6-4031-b810-9415101f2e21" providerId="AD" clId="Web-{F0E2ADE9-3750-4361-9C94-74FC935C4F87}" dt="2020-07-07T04:47:49.380" v="50"/>
          <ac:inkMkLst>
            <pc:docMk/>
            <pc:sldMk cId="0" sldId="286"/>
            <ac:inkMk id="4" creationId="{0784C634-21EC-4CD4-828C-25F4B0583C60}"/>
          </ac:inkMkLst>
        </pc:inkChg>
        <pc:inkChg chg="add">
          <ac:chgData name="Md. Nahid Hasan" userId="S::nahid@vu.edu.bd::85ea5f9e-65d6-4031-b810-9415101f2e21" providerId="AD" clId="Web-{F0E2ADE9-3750-4361-9C94-74FC935C4F87}" dt="2020-07-07T04:47:53.739" v="51"/>
          <ac:inkMkLst>
            <pc:docMk/>
            <pc:sldMk cId="0" sldId="286"/>
            <ac:inkMk id="5" creationId="{5D0AD52C-2073-4F9D-9195-D1F8FABF9FC5}"/>
          </ac:inkMkLst>
        </pc:inkChg>
        <pc:inkChg chg="add">
          <ac:chgData name="Md. Nahid Hasan" userId="S::nahid@vu.edu.bd::85ea5f9e-65d6-4031-b810-9415101f2e21" providerId="AD" clId="Web-{F0E2ADE9-3750-4361-9C94-74FC935C4F87}" dt="2020-07-07T04:47:54.833" v="52"/>
          <ac:inkMkLst>
            <pc:docMk/>
            <pc:sldMk cId="0" sldId="286"/>
            <ac:inkMk id="6" creationId="{2083D66B-13C9-402C-982F-55E6DF2AC92B}"/>
          </ac:inkMkLst>
        </pc:inkChg>
        <pc:inkChg chg="add">
          <ac:chgData name="Md. Nahid Hasan" userId="S::nahid@vu.edu.bd::85ea5f9e-65d6-4031-b810-9415101f2e21" providerId="AD" clId="Web-{F0E2ADE9-3750-4361-9C94-74FC935C4F87}" dt="2020-07-07T04:47:55.770" v="53"/>
          <ac:inkMkLst>
            <pc:docMk/>
            <pc:sldMk cId="0" sldId="286"/>
            <ac:inkMk id="7" creationId="{9D718B7F-AB5D-4CF0-B366-81D6E4C75D90}"/>
          </ac:inkMkLst>
        </pc:inkChg>
        <pc:inkChg chg="add">
          <ac:chgData name="Md. Nahid Hasan" userId="S::nahid@vu.edu.bd::85ea5f9e-65d6-4031-b810-9415101f2e21" providerId="AD" clId="Web-{F0E2ADE9-3750-4361-9C94-74FC935C4F87}" dt="2020-07-07T04:47:56.520" v="54"/>
          <ac:inkMkLst>
            <pc:docMk/>
            <pc:sldMk cId="0" sldId="286"/>
            <ac:inkMk id="8" creationId="{040FACF5-BF86-4A1F-903F-33F823557BBA}"/>
          </ac:inkMkLst>
        </pc:inkChg>
        <pc:inkChg chg="add">
          <ac:chgData name="Md. Nahid Hasan" userId="S::nahid@vu.edu.bd::85ea5f9e-65d6-4031-b810-9415101f2e21" providerId="AD" clId="Web-{F0E2ADE9-3750-4361-9C94-74FC935C4F87}" dt="2020-07-07T04:48:04.911" v="55"/>
          <ac:inkMkLst>
            <pc:docMk/>
            <pc:sldMk cId="0" sldId="286"/>
            <ac:inkMk id="9" creationId="{4456DDAC-21F2-4645-ADE3-10D04AA8A089}"/>
          </ac:inkMkLst>
        </pc:inkChg>
        <pc:inkChg chg="add">
          <ac:chgData name="Md. Nahid Hasan" userId="S::nahid@vu.edu.bd::85ea5f9e-65d6-4031-b810-9415101f2e21" providerId="AD" clId="Web-{F0E2ADE9-3750-4361-9C94-74FC935C4F87}" dt="2020-07-07T04:48:06.614" v="56"/>
          <ac:inkMkLst>
            <pc:docMk/>
            <pc:sldMk cId="0" sldId="286"/>
            <ac:inkMk id="10" creationId="{CB291FA0-9552-4584-8A3F-980F9F671977}"/>
          </ac:inkMkLst>
        </pc:inkChg>
        <pc:inkChg chg="add">
          <ac:chgData name="Md. Nahid Hasan" userId="S::nahid@vu.edu.bd::85ea5f9e-65d6-4031-b810-9415101f2e21" providerId="AD" clId="Web-{F0E2ADE9-3750-4361-9C94-74FC935C4F87}" dt="2020-07-07T04:48:15.567" v="57"/>
          <ac:inkMkLst>
            <pc:docMk/>
            <pc:sldMk cId="0" sldId="286"/>
            <ac:inkMk id="11" creationId="{899367F5-D864-470D-AA56-9C7319C94D2A}"/>
          </ac:inkMkLst>
        </pc:inkChg>
      </pc:sldChg>
      <pc:sldChg chg="addSp">
        <pc:chgData name="Md. Nahid Hasan" userId="S::nahid@vu.edu.bd::85ea5f9e-65d6-4031-b810-9415101f2e21" providerId="AD" clId="Web-{F0E2ADE9-3750-4361-9C94-74FC935C4F87}" dt="2020-07-07T04:50:26.411" v="74"/>
        <pc:sldMkLst>
          <pc:docMk/>
          <pc:sldMk cId="897809323" sldId="292"/>
        </pc:sldMkLst>
        <pc:inkChg chg="add">
          <ac:chgData name="Md. Nahid Hasan" userId="S::nahid@vu.edu.bd::85ea5f9e-65d6-4031-b810-9415101f2e21" providerId="AD" clId="Web-{F0E2ADE9-3750-4361-9C94-74FC935C4F87}" dt="2020-07-07T04:49:40.255" v="69"/>
          <ac:inkMkLst>
            <pc:docMk/>
            <pc:sldMk cId="897809323" sldId="292"/>
            <ac:inkMk id="2" creationId="{F940AD7E-3B2D-4AD6-ABA2-2DF5C221F03A}"/>
          </ac:inkMkLst>
        </pc:inkChg>
        <pc:inkChg chg="add">
          <ac:chgData name="Md. Nahid Hasan" userId="S::nahid@vu.edu.bd::85ea5f9e-65d6-4031-b810-9415101f2e21" providerId="AD" clId="Web-{F0E2ADE9-3750-4361-9C94-74FC935C4F87}" dt="2020-07-07T04:50:14.958" v="70"/>
          <ac:inkMkLst>
            <pc:docMk/>
            <pc:sldMk cId="897809323" sldId="292"/>
            <ac:inkMk id="5" creationId="{D4384608-7D7C-44AC-9A10-53267B7FFEB7}"/>
          </ac:inkMkLst>
        </pc:inkChg>
        <pc:inkChg chg="add">
          <ac:chgData name="Md. Nahid Hasan" userId="S::nahid@vu.edu.bd::85ea5f9e-65d6-4031-b810-9415101f2e21" providerId="AD" clId="Web-{F0E2ADE9-3750-4361-9C94-74FC935C4F87}" dt="2020-07-07T04:50:16.130" v="71"/>
          <ac:inkMkLst>
            <pc:docMk/>
            <pc:sldMk cId="897809323" sldId="292"/>
            <ac:inkMk id="6" creationId="{A859145B-D0AF-447F-920A-7CAF72BF37E4}"/>
          </ac:inkMkLst>
        </pc:inkChg>
        <pc:inkChg chg="add">
          <ac:chgData name="Md. Nahid Hasan" userId="S::nahid@vu.edu.bd::85ea5f9e-65d6-4031-b810-9415101f2e21" providerId="AD" clId="Web-{F0E2ADE9-3750-4361-9C94-74FC935C4F87}" dt="2020-07-07T04:50:17.521" v="72"/>
          <ac:inkMkLst>
            <pc:docMk/>
            <pc:sldMk cId="897809323" sldId="292"/>
            <ac:inkMk id="7" creationId="{9690A0A8-1EE0-4C01-A4E6-946D28FF2794}"/>
          </ac:inkMkLst>
        </pc:inkChg>
        <pc:inkChg chg="add">
          <ac:chgData name="Md. Nahid Hasan" userId="S::nahid@vu.edu.bd::85ea5f9e-65d6-4031-b810-9415101f2e21" providerId="AD" clId="Web-{F0E2ADE9-3750-4361-9C94-74FC935C4F87}" dt="2020-07-07T04:50:22.911" v="73"/>
          <ac:inkMkLst>
            <pc:docMk/>
            <pc:sldMk cId="897809323" sldId="292"/>
            <ac:inkMk id="8" creationId="{F1F9213F-B353-4AAC-99D7-CED83BAE9845}"/>
          </ac:inkMkLst>
        </pc:inkChg>
        <pc:inkChg chg="add">
          <ac:chgData name="Md. Nahid Hasan" userId="S::nahid@vu.edu.bd::85ea5f9e-65d6-4031-b810-9415101f2e21" providerId="AD" clId="Web-{F0E2ADE9-3750-4361-9C94-74FC935C4F87}" dt="2020-07-07T04:50:26.411" v="74"/>
          <ac:inkMkLst>
            <pc:docMk/>
            <pc:sldMk cId="897809323" sldId="292"/>
            <ac:inkMk id="9" creationId="{EC830572-301A-49FF-90B2-C21017730A67}"/>
          </ac:inkMkLst>
        </pc:inkChg>
      </pc:sldChg>
      <pc:sldChg chg="addSp">
        <pc:chgData name="Md. Nahid Hasan" userId="S::nahid@vu.edu.bd::85ea5f9e-65d6-4031-b810-9415101f2e21" providerId="AD" clId="Web-{F0E2ADE9-3750-4361-9C94-74FC935C4F87}" dt="2020-07-07T04:54:20.786" v="101"/>
        <pc:sldMkLst>
          <pc:docMk/>
          <pc:sldMk cId="350031146" sldId="293"/>
        </pc:sldMkLst>
        <pc:inkChg chg="add">
          <ac:chgData name="Md. Nahid Hasan" userId="S::nahid@vu.edu.bd::85ea5f9e-65d6-4031-b810-9415101f2e21" providerId="AD" clId="Web-{F0E2ADE9-3750-4361-9C94-74FC935C4F87}" dt="2020-07-07T04:52:48.708" v="85"/>
          <ac:inkMkLst>
            <pc:docMk/>
            <pc:sldMk cId="350031146" sldId="293"/>
            <ac:inkMk id="2" creationId="{C0EDC556-BAD5-4DA4-8621-0E8C678A3B4A}"/>
          </ac:inkMkLst>
        </pc:inkChg>
        <pc:inkChg chg="add">
          <ac:chgData name="Md. Nahid Hasan" userId="S::nahid@vu.edu.bd::85ea5f9e-65d6-4031-b810-9415101f2e21" providerId="AD" clId="Web-{F0E2ADE9-3750-4361-9C94-74FC935C4F87}" dt="2020-07-07T04:52:53.099" v="86"/>
          <ac:inkMkLst>
            <pc:docMk/>
            <pc:sldMk cId="350031146" sldId="293"/>
            <ac:inkMk id="3" creationId="{ADA61B3B-5432-4039-991A-6937EC949F49}"/>
          </ac:inkMkLst>
        </pc:inkChg>
        <pc:inkChg chg="add">
          <ac:chgData name="Md. Nahid Hasan" userId="S::nahid@vu.edu.bd::85ea5f9e-65d6-4031-b810-9415101f2e21" providerId="AD" clId="Web-{F0E2ADE9-3750-4361-9C94-74FC935C4F87}" dt="2020-07-07T04:52:54.443" v="87"/>
          <ac:inkMkLst>
            <pc:docMk/>
            <pc:sldMk cId="350031146" sldId="293"/>
            <ac:inkMk id="5" creationId="{1F28FD82-5CA9-4FBF-857F-231AE317A3F3}"/>
          </ac:inkMkLst>
        </pc:inkChg>
        <pc:inkChg chg="add">
          <ac:chgData name="Md. Nahid Hasan" userId="S::nahid@vu.edu.bd::85ea5f9e-65d6-4031-b810-9415101f2e21" providerId="AD" clId="Web-{F0E2ADE9-3750-4361-9C94-74FC935C4F87}" dt="2020-07-07T04:52:56.833" v="88"/>
          <ac:inkMkLst>
            <pc:docMk/>
            <pc:sldMk cId="350031146" sldId="293"/>
            <ac:inkMk id="7" creationId="{27D3B719-4B01-45B2-BB8C-727C727BF866}"/>
          </ac:inkMkLst>
        </pc:inkChg>
        <pc:inkChg chg="add">
          <ac:chgData name="Md. Nahid Hasan" userId="S::nahid@vu.edu.bd::85ea5f9e-65d6-4031-b810-9415101f2e21" providerId="AD" clId="Web-{F0E2ADE9-3750-4361-9C94-74FC935C4F87}" dt="2020-07-07T04:52:59.536" v="89"/>
          <ac:inkMkLst>
            <pc:docMk/>
            <pc:sldMk cId="350031146" sldId="293"/>
            <ac:inkMk id="8" creationId="{3EC19D0F-9A4F-47EC-8BE9-B554E5DDE17F}"/>
          </ac:inkMkLst>
        </pc:inkChg>
        <pc:inkChg chg="add">
          <ac:chgData name="Md. Nahid Hasan" userId="S::nahid@vu.edu.bd::85ea5f9e-65d6-4031-b810-9415101f2e21" providerId="AD" clId="Web-{F0E2ADE9-3750-4361-9C94-74FC935C4F87}" dt="2020-07-07T04:53:08.286" v="90"/>
          <ac:inkMkLst>
            <pc:docMk/>
            <pc:sldMk cId="350031146" sldId="293"/>
            <ac:inkMk id="9" creationId="{CED607B9-00B6-4342-8D55-A82EB1F04BAC}"/>
          </ac:inkMkLst>
        </pc:inkChg>
        <pc:inkChg chg="add">
          <ac:chgData name="Md. Nahid Hasan" userId="S::nahid@vu.edu.bd::85ea5f9e-65d6-4031-b810-9415101f2e21" providerId="AD" clId="Web-{F0E2ADE9-3750-4361-9C94-74FC935C4F87}" dt="2020-07-07T04:53:15.130" v="91"/>
          <ac:inkMkLst>
            <pc:docMk/>
            <pc:sldMk cId="350031146" sldId="293"/>
            <ac:inkMk id="10" creationId="{8637B3FD-E919-4225-8107-82BD7756CFB1}"/>
          </ac:inkMkLst>
        </pc:inkChg>
        <pc:inkChg chg="add">
          <ac:chgData name="Md. Nahid Hasan" userId="S::nahid@vu.edu.bd::85ea5f9e-65d6-4031-b810-9415101f2e21" providerId="AD" clId="Web-{F0E2ADE9-3750-4361-9C94-74FC935C4F87}" dt="2020-07-07T04:53:32.677" v="92"/>
          <ac:inkMkLst>
            <pc:docMk/>
            <pc:sldMk cId="350031146" sldId="293"/>
            <ac:inkMk id="11" creationId="{FA0D7CF0-A833-4AFE-9818-3B9A6D0FDED5}"/>
          </ac:inkMkLst>
        </pc:inkChg>
        <pc:inkChg chg="add">
          <ac:chgData name="Md. Nahid Hasan" userId="S::nahid@vu.edu.bd::85ea5f9e-65d6-4031-b810-9415101f2e21" providerId="AD" clId="Web-{F0E2ADE9-3750-4361-9C94-74FC935C4F87}" dt="2020-07-07T04:53:34.208" v="93"/>
          <ac:inkMkLst>
            <pc:docMk/>
            <pc:sldMk cId="350031146" sldId="293"/>
            <ac:inkMk id="12" creationId="{254AD580-F404-4FCD-A2FE-877BF17B6D36}"/>
          </ac:inkMkLst>
        </pc:inkChg>
        <pc:inkChg chg="add">
          <ac:chgData name="Md. Nahid Hasan" userId="S::nahid@vu.edu.bd::85ea5f9e-65d6-4031-b810-9415101f2e21" providerId="AD" clId="Web-{F0E2ADE9-3750-4361-9C94-74FC935C4F87}" dt="2020-07-07T04:53:38.130" v="94"/>
          <ac:inkMkLst>
            <pc:docMk/>
            <pc:sldMk cId="350031146" sldId="293"/>
            <ac:inkMk id="13" creationId="{EDA9527A-AC3C-4799-8B40-3A9293F60420}"/>
          </ac:inkMkLst>
        </pc:inkChg>
        <pc:inkChg chg="add">
          <ac:chgData name="Md. Nahid Hasan" userId="S::nahid@vu.edu.bd::85ea5f9e-65d6-4031-b810-9415101f2e21" providerId="AD" clId="Web-{F0E2ADE9-3750-4361-9C94-74FC935C4F87}" dt="2020-07-07T04:53:39.974" v="95"/>
          <ac:inkMkLst>
            <pc:docMk/>
            <pc:sldMk cId="350031146" sldId="293"/>
            <ac:inkMk id="14" creationId="{19892758-51A0-4E3E-8385-36AD56444831}"/>
          </ac:inkMkLst>
        </pc:inkChg>
        <pc:inkChg chg="add">
          <ac:chgData name="Md. Nahid Hasan" userId="S::nahid@vu.edu.bd::85ea5f9e-65d6-4031-b810-9415101f2e21" providerId="AD" clId="Web-{F0E2ADE9-3750-4361-9C94-74FC935C4F87}" dt="2020-07-07T04:53:42.615" v="96"/>
          <ac:inkMkLst>
            <pc:docMk/>
            <pc:sldMk cId="350031146" sldId="293"/>
            <ac:inkMk id="15" creationId="{EA023FA6-CF86-4D03-AE1E-B7E457489245}"/>
          </ac:inkMkLst>
        </pc:inkChg>
        <pc:inkChg chg="add">
          <ac:chgData name="Md. Nahid Hasan" userId="S::nahid@vu.edu.bd::85ea5f9e-65d6-4031-b810-9415101f2e21" providerId="AD" clId="Web-{F0E2ADE9-3750-4361-9C94-74FC935C4F87}" dt="2020-07-07T04:53:45.849" v="97"/>
          <ac:inkMkLst>
            <pc:docMk/>
            <pc:sldMk cId="350031146" sldId="293"/>
            <ac:inkMk id="16" creationId="{380611E7-00A0-413C-9163-C5FBD5EFA9FB}"/>
          </ac:inkMkLst>
        </pc:inkChg>
        <pc:inkChg chg="add">
          <ac:chgData name="Md. Nahid Hasan" userId="S::nahid@vu.edu.bd::85ea5f9e-65d6-4031-b810-9415101f2e21" providerId="AD" clId="Web-{F0E2ADE9-3750-4361-9C94-74FC935C4F87}" dt="2020-07-07T04:53:48.786" v="98"/>
          <ac:inkMkLst>
            <pc:docMk/>
            <pc:sldMk cId="350031146" sldId="293"/>
            <ac:inkMk id="17" creationId="{99736180-3104-4D74-8D2C-7988B641426C}"/>
          </ac:inkMkLst>
        </pc:inkChg>
        <pc:inkChg chg="add">
          <ac:chgData name="Md. Nahid Hasan" userId="S::nahid@vu.edu.bd::85ea5f9e-65d6-4031-b810-9415101f2e21" providerId="AD" clId="Web-{F0E2ADE9-3750-4361-9C94-74FC935C4F87}" dt="2020-07-07T04:54:01.021" v="99"/>
          <ac:inkMkLst>
            <pc:docMk/>
            <pc:sldMk cId="350031146" sldId="293"/>
            <ac:inkMk id="18" creationId="{822EC458-9D97-4AAF-9FC3-79595C6AFB12}"/>
          </ac:inkMkLst>
        </pc:inkChg>
        <pc:inkChg chg="add">
          <ac:chgData name="Md. Nahid Hasan" userId="S::nahid@vu.edu.bd::85ea5f9e-65d6-4031-b810-9415101f2e21" providerId="AD" clId="Web-{F0E2ADE9-3750-4361-9C94-74FC935C4F87}" dt="2020-07-07T04:54:11.115" v="100"/>
          <ac:inkMkLst>
            <pc:docMk/>
            <pc:sldMk cId="350031146" sldId="293"/>
            <ac:inkMk id="19" creationId="{C9FB7EF0-0C47-4ADE-9134-022CFFEF4A27}"/>
          </ac:inkMkLst>
        </pc:inkChg>
        <pc:inkChg chg="add">
          <ac:chgData name="Md. Nahid Hasan" userId="S::nahid@vu.edu.bd::85ea5f9e-65d6-4031-b810-9415101f2e21" providerId="AD" clId="Web-{F0E2ADE9-3750-4361-9C94-74FC935C4F87}" dt="2020-07-07T04:54:20.786" v="101"/>
          <ac:inkMkLst>
            <pc:docMk/>
            <pc:sldMk cId="350031146" sldId="293"/>
            <ac:inkMk id="20" creationId="{149CDC2A-175A-469D-A0E6-311B1B1FF031}"/>
          </ac:inkMkLst>
        </pc:inkChg>
      </pc:sldChg>
      <pc:sldChg chg="addSp">
        <pc:chgData name="Md. Nahid Hasan" userId="S::nahid@vu.edu.bd::85ea5f9e-65d6-4031-b810-9415101f2e21" providerId="AD" clId="Web-{F0E2ADE9-3750-4361-9C94-74FC935C4F87}" dt="2020-07-07T04:55:01.740" v="112"/>
        <pc:sldMkLst>
          <pc:docMk/>
          <pc:sldMk cId="3628011919" sldId="295"/>
        </pc:sldMkLst>
        <pc:inkChg chg="add">
          <ac:chgData name="Md. Nahid Hasan" userId="S::nahid@vu.edu.bd::85ea5f9e-65d6-4031-b810-9415101f2e21" providerId="AD" clId="Web-{F0E2ADE9-3750-4361-9C94-74FC935C4F87}" dt="2020-07-07T04:54:26.099" v="102"/>
          <ac:inkMkLst>
            <pc:docMk/>
            <pc:sldMk cId="3628011919" sldId="295"/>
            <ac:inkMk id="3" creationId="{6F69D983-E7AA-4F71-BD0F-EFCBAE8F2E9D}"/>
          </ac:inkMkLst>
        </pc:inkChg>
        <pc:inkChg chg="add">
          <ac:chgData name="Md. Nahid Hasan" userId="S::nahid@vu.edu.bd::85ea5f9e-65d6-4031-b810-9415101f2e21" providerId="AD" clId="Web-{F0E2ADE9-3750-4361-9C94-74FC935C4F87}" dt="2020-07-07T04:54:31.365" v="103"/>
          <ac:inkMkLst>
            <pc:docMk/>
            <pc:sldMk cId="3628011919" sldId="295"/>
            <ac:inkMk id="5" creationId="{0DB87F7A-38AA-4A2B-A4E7-ED5F30E75ABA}"/>
          </ac:inkMkLst>
        </pc:inkChg>
        <pc:inkChg chg="add">
          <ac:chgData name="Md. Nahid Hasan" userId="S::nahid@vu.edu.bd::85ea5f9e-65d6-4031-b810-9415101f2e21" providerId="AD" clId="Web-{F0E2ADE9-3750-4361-9C94-74FC935C4F87}" dt="2020-07-07T04:54:33.287" v="104"/>
          <ac:inkMkLst>
            <pc:docMk/>
            <pc:sldMk cId="3628011919" sldId="295"/>
            <ac:inkMk id="6" creationId="{7EE32258-549F-4882-9BA6-D4C3D6FC807E}"/>
          </ac:inkMkLst>
        </pc:inkChg>
        <pc:inkChg chg="add">
          <ac:chgData name="Md. Nahid Hasan" userId="S::nahid@vu.edu.bd::85ea5f9e-65d6-4031-b810-9415101f2e21" providerId="AD" clId="Web-{F0E2ADE9-3750-4361-9C94-74FC935C4F87}" dt="2020-07-07T04:54:38.130" v="105"/>
          <ac:inkMkLst>
            <pc:docMk/>
            <pc:sldMk cId="3628011919" sldId="295"/>
            <ac:inkMk id="7" creationId="{0FBAD3BA-3B5F-4C15-842C-F63469A1D9C8}"/>
          </ac:inkMkLst>
        </pc:inkChg>
        <pc:inkChg chg="add">
          <ac:chgData name="Md. Nahid Hasan" userId="S::nahid@vu.edu.bd::85ea5f9e-65d6-4031-b810-9415101f2e21" providerId="AD" clId="Web-{F0E2ADE9-3750-4361-9C94-74FC935C4F87}" dt="2020-07-07T04:54:42.880" v="106"/>
          <ac:inkMkLst>
            <pc:docMk/>
            <pc:sldMk cId="3628011919" sldId="295"/>
            <ac:inkMk id="9" creationId="{B3651C05-FB34-470D-AB3E-75930EDED117}"/>
          </ac:inkMkLst>
        </pc:inkChg>
        <pc:inkChg chg="add">
          <ac:chgData name="Md. Nahid Hasan" userId="S::nahid@vu.edu.bd::85ea5f9e-65d6-4031-b810-9415101f2e21" providerId="AD" clId="Web-{F0E2ADE9-3750-4361-9C94-74FC935C4F87}" dt="2020-07-07T04:54:44.240" v="107"/>
          <ac:inkMkLst>
            <pc:docMk/>
            <pc:sldMk cId="3628011919" sldId="295"/>
            <ac:inkMk id="10" creationId="{25EA9FD5-94BA-4E40-9FBF-6F248A95B867}"/>
          </ac:inkMkLst>
        </pc:inkChg>
        <pc:inkChg chg="add">
          <ac:chgData name="Md. Nahid Hasan" userId="S::nahid@vu.edu.bd::85ea5f9e-65d6-4031-b810-9415101f2e21" providerId="AD" clId="Web-{F0E2ADE9-3750-4361-9C94-74FC935C4F87}" dt="2020-07-07T04:54:54.365" v="108"/>
          <ac:inkMkLst>
            <pc:docMk/>
            <pc:sldMk cId="3628011919" sldId="295"/>
            <ac:inkMk id="11" creationId="{47576310-BF1B-44C3-8C6B-4CF7DC0B0221}"/>
          </ac:inkMkLst>
        </pc:inkChg>
        <pc:inkChg chg="add">
          <ac:chgData name="Md. Nahid Hasan" userId="S::nahid@vu.edu.bd::85ea5f9e-65d6-4031-b810-9415101f2e21" providerId="AD" clId="Web-{F0E2ADE9-3750-4361-9C94-74FC935C4F87}" dt="2020-07-07T04:54:58.458" v="109"/>
          <ac:inkMkLst>
            <pc:docMk/>
            <pc:sldMk cId="3628011919" sldId="295"/>
            <ac:inkMk id="12" creationId="{CEF6B84D-B54B-4CF0-8BEA-C137E62B7234}"/>
          </ac:inkMkLst>
        </pc:inkChg>
        <pc:inkChg chg="add">
          <ac:chgData name="Md. Nahid Hasan" userId="S::nahid@vu.edu.bd::85ea5f9e-65d6-4031-b810-9415101f2e21" providerId="AD" clId="Web-{F0E2ADE9-3750-4361-9C94-74FC935C4F87}" dt="2020-07-07T04:54:59.646" v="110"/>
          <ac:inkMkLst>
            <pc:docMk/>
            <pc:sldMk cId="3628011919" sldId="295"/>
            <ac:inkMk id="13" creationId="{A50E725E-B850-40F5-8BB0-E5CE74CD56B0}"/>
          </ac:inkMkLst>
        </pc:inkChg>
        <pc:inkChg chg="add">
          <ac:chgData name="Md. Nahid Hasan" userId="S::nahid@vu.edu.bd::85ea5f9e-65d6-4031-b810-9415101f2e21" providerId="AD" clId="Web-{F0E2ADE9-3750-4361-9C94-74FC935C4F87}" dt="2020-07-07T04:55:00.552" v="111"/>
          <ac:inkMkLst>
            <pc:docMk/>
            <pc:sldMk cId="3628011919" sldId="295"/>
            <ac:inkMk id="14" creationId="{89D99022-E97E-4A2F-BFDD-294B45265193}"/>
          </ac:inkMkLst>
        </pc:inkChg>
        <pc:inkChg chg="add">
          <ac:chgData name="Md. Nahid Hasan" userId="S::nahid@vu.edu.bd::85ea5f9e-65d6-4031-b810-9415101f2e21" providerId="AD" clId="Web-{F0E2ADE9-3750-4361-9C94-74FC935C4F87}" dt="2020-07-07T04:55:01.740" v="112"/>
          <ac:inkMkLst>
            <pc:docMk/>
            <pc:sldMk cId="3628011919" sldId="295"/>
            <ac:inkMk id="15" creationId="{C9F6190A-4245-4BEB-85ED-61FFB958AE7D}"/>
          </ac:inkMkLst>
        </pc:inkChg>
      </pc:sldChg>
      <pc:sldChg chg="addSp">
        <pc:chgData name="Md. Nahid Hasan" userId="S::nahid@vu.edu.bd::85ea5f9e-65d6-4031-b810-9415101f2e21" providerId="AD" clId="Web-{F0E2ADE9-3750-4361-9C94-74FC935C4F87}" dt="2020-07-07T04:55:54.271" v="115"/>
        <pc:sldMkLst>
          <pc:docMk/>
          <pc:sldMk cId="2947678939" sldId="296"/>
        </pc:sldMkLst>
        <pc:inkChg chg="add">
          <ac:chgData name="Md. Nahid Hasan" userId="S::nahid@vu.edu.bd::85ea5f9e-65d6-4031-b810-9415101f2e21" providerId="AD" clId="Web-{F0E2ADE9-3750-4361-9C94-74FC935C4F87}" dt="2020-07-07T04:55:54.271" v="115"/>
          <ac:inkMkLst>
            <pc:docMk/>
            <pc:sldMk cId="2947678939" sldId="296"/>
            <ac:inkMk id="3" creationId="{36B155F1-BE70-4B4F-9D6A-BEA5F7BC7E2C}"/>
          </ac:inkMkLst>
        </pc:inkChg>
      </pc:sldChg>
      <pc:sldChg chg="addSp">
        <pc:chgData name="Md. Nahid Hasan" userId="S::nahid@vu.edu.bd::85ea5f9e-65d6-4031-b810-9415101f2e21" providerId="AD" clId="Web-{F0E2ADE9-3750-4361-9C94-74FC935C4F87}" dt="2020-07-07T04:56:24.771" v="117"/>
        <pc:sldMkLst>
          <pc:docMk/>
          <pc:sldMk cId="1897827838" sldId="297"/>
        </pc:sldMkLst>
        <pc:inkChg chg="add">
          <ac:chgData name="Md. Nahid Hasan" userId="S::nahid@vu.edu.bd::85ea5f9e-65d6-4031-b810-9415101f2e21" providerId="AD" clId="Web-{F0E2ADE9-3750-4361-9C94-74FC935C4F87}" dt="2020-07-07T04:56:21.084" v="116"/>
          <ac:inkMkLst>
            <pc:docMk/>
            <pc:sldMk cId="1897827838" sldId="297"/>
            <ac:inkMk id="3" creationId="{BFEC224C-6C0B-470B-AAAB-DCF4C294C81F}"/>
          </ac:inkMkLst>
        </pc:inkChg>
        <pc:inkChg chg="add">
          <ac:chgData name="Md. Nahid Hasan" userId="S::nahid@vu.edu.bd::85ea5f9e-65d6-4031-b810-9415101f2e21" providerId="AD" clId="Web-{F0E2ADE9-3750-4361-9C94-74FC935C4F87}" dt="2020-07-07T04:56:24.771" v="117"/>
          <ac:inkMkLst>
            <pc:docMk/>
            <pc:sldMk cId="1897827838" sldId="297"/>
            <ac:inkMk id="5" creationId="{749B7D3A-4723-4C64-8EB8-CC53B379C6B2}"/>
          </ac:inkMkLst>
        </pc:inkChg>
      </pc:sldChg>
      <pc:sldChg chg="addSp">
        <pc:chgData name="Md. Nahid Hasan" userId="S::nahid@vu.edu.bd::85ea5f9e-65d6-4031-b810-9415101f2e21" providerId="AD" clId="Web-{F0E2ADE9-3750-4361-9C94-74FC935C4F87}" dt="2020-07-07T04:55:37.240" v="114"/>
        <pc:sldMkLst>
          <pc:docMk/>
          <pc:sldMk cId="784435641" sldId="298"/>
        </pc:sldMkLst>
        <pc:inkChg chg="add">
          <ac:chgData name="Md. Nahid Hasan" userId="S::nahid@vu.edu.bd::85ea5f9e-65d6-4031-b810-9415101f2e21" providerId="AD" clId="Web-{F0E2ADE9-3750-4361-9C94-74FC935C4F87}" dt="2020-07-07T04:55:27.208" v="113"/>
          <ac:inkMkLst>
            <pc:docMk/>
            <pc:sldMk cId="784435641" sldId="298"/>
            <ac:inkMk id="3" creationId="{F00F66DA-35C8-4A5F-8B11-43C56197D884}"/>
          </ac:inkMkLst>
        </pc:inkChg>
        <pc:inkChg chg="add">
          <ac:chgData name="Md. Nahid Hasan" userId="S::nahid@vu.edu.bd::85ea5f9e-65d6-4031-b810-9415101f2e21" providerId="AD" clId="Web-{F0E2ADE9-3750-4361-9C94-74FC935C4F87}" dt="2020-07-07T04:55:37.240" v="114"/>
          <ac:inkMkLst>
            <pc:docMk/>
            <pc:sldMk cId="784435641" sldId="298"/>
            <ac:inkMk id="5" creationId="{B515FD55-9B54-4057-9FEF-C209D73451FD}"/>
          </ac:inkMkLst>
        </pc:inkChg>
      </pc:sldChg>
      <pc:sldChg chg="addSp">
        <pc:chgData name="Md. Nahid Hasan" userId="S::nahid@vu.edu.bd::85ea5f9e-65d6-4031-b810-9415101f2e21" providerId="AD" clId="Web-{F0E2ADE9-3750-4361-9C94-74FC935C4F87}" dt="2020-07-07T04:57:01.443" v="129"/>
        <pc:sldMkLst>
          <pc:docMk/>
          <pc:sldMk cId="1848912596" sldId="299"/>
        </pc:sldMkLst>
        <pc:inkChg chg="add">
          <ac:chgData name="Md. Nahid Hasan" userId="S::nahid@vu.edu.bd::85ea5f9e-65d6-4031-b810-9415101f2e21" providerId="AD" clId="Web-{F0E2ADE9-3750-4361-9C94-74FC935C4F87}" dt="2020-07-07T04:56:37.505" v="118"/>
          <ac:inkMkLst>
            <pc:docMk/>
            <pc:sldMk cId="1848912596" sldId="299"/>
            <ac:inkMk id="2" creationId="{218DC7AA-6BB6-4CBC-83B8-7E9C7D7152A4}"/>
          </ac:inkMkLst>
        </pc:inkChg>
        <pc:inkChg chg="add">
          <ac:chgData name="Md. Nahid Hasan" userId="S::nahid@vu.edu.bd::85ea5f9e-65d6-4031-b810-9415101f2e21" providerId="AD" clId="Web-{F0E2ADE9-3750-4361-9C94-74FC935C4F87}" dt="2020-07-07T04:56:39.552" v="119"/>
          <ac:inkMkLst>
            <pc:docMk/>
            <pc:sldMk cId="1848912596" sldId="299"/>
            <ac:inkMk id="3" creationId="{F3CCE8E0-A678-4846-B07F-BD161C10C1AC}"/>
          </ac:inkMkLst>
        </pc:inkChg>
        <pc:inkChg chg="add">
          <ac:chgData name="Md. Nahid Hasan" userId="S::nahid@vu.edu.bd::85ea5f9e-65d6-4031-b810-9415101f2e21" providerId="AD" clId="Web-{F0E2ADE9-3750-4361-9C94-74FC935C4F87}" dt="2020-07-07T04:56:40.896" v="120"/>
          <ac:inkMkLst>
            <pc:docMk/>
            <pc:sldMk cId="1848912596" sldId="299"/>
            <ac:inkMk id="4" creationId="{771FD141-3718-4F9C-8523-6F4E25240DE4}"/>
          </ac:inkMkLst>
        </pc:inkChg>
        <pc:inkChg chg="add">
          <ac:chgData name="Md. Nahid Hasan" userId="S::nahid@vu.edu.bd::85ea5f9e-65d6-4031-b810-9415101f2e21" providerId="AD" clId="Web-{F0E2ADE9-3750-4361-9C94-74FC935C4F87}" dt="2020-07-07T04:56:42.302" v="121"/>
          <ac:inkMkLst>
            <pc:docMk/>
            <pc:sldMk cId="1848912596" sldId="299"/>
            <ac:inkMk id="6" creationId="{FCB273B0-CD8C-4243-9D93-63EEE58D7BF8}"/>
          </ac:inkMkLst>
        </pc:inkChg>
        <pc:inkChg chg="add">
          <ac:chgData name="Md. Nahid Hasan" userId="S::nahid@vu.edu.bd::85ea5f9e-65d6-4031-b810-9415101f2e21" providerId="AD" clId="Web-{F0E2ADE9-3750-4361-9C94-74FC935C4F87}" dt="2020-07-07T04:56:44.615" v="122"/>
          <ac:inkMkLst>
            <pc:docMk/>
            <pc:sldMk cId="1848912596" sldId="299"/>
            <ac:inkMk id="7" creationId="{F55AD7F5-8EC2-4F08-A4C2-45FB19ACFC64}"/>
          </ac:inkMkLst>
        </pc:inkChg>
        <pc:inkChg chg="add">
          <ac:chgData name="Md. Nahid Hasan" userId="S::nahid@vu.edu.bd::85ea5f9e-65d6-4031-b810-9415101f2e21" providerId="AD" clId="Web-{F0E2ADE9-3750-4361-9C94-74FC935C4F87}" dt="2020-07-07T04:56:48.146" v="123"/>
          <ac:inkMkLst>
            <pc:docMk/>
            <pc:sldMk cId="1848912596" sldId="299"/>
            <ac:inkMk id="8" creationId="{248182C9-5724-4859-9F36-0E040E6A44A7}"/>
          </ac:inkMkLst>
        </pc:inkChg>
        <pc:inkChg chg="add">
          <ac:chgData name="Md. Nahid Hasan" userId="S::nahid@vu.edu.bd::85ea5f9e-65d6-4031-b810-9415101f2e21" providerId="AD" clId="Web-{F0E2ADE9-3750-4361-9C94-74FC935C4F87}" dt="2020-07-07T04:56:51.427" v="124"/>
          <ac:inkMkLst>
            <pc:docMk/>
            <pc:sldMk cId="1848912596" sldId="299"/>
            <ac:inkMk id="9" creationId="{E467F32D-522F-4C36-9F06-E2BE5F48C60B}"/>
          </ac:inkMkLst>
        </pc:inkChg>
        <pc:inkChg chg="add">
          <ac:chgData name="Md. Nahid Hasan" userId="S::nahid@vu.edu.bd::85ea5f9e-65d6-4031-b810-9415101f2e21" providerId="AD" clId="Web-{F0E2ADE9-3750-4361-9C94-74FC935C4F87}" dt="2020-07-07T04:56:52.459" v="125"/>
          <ac:inkMkLst>
            <pc:docMk/>
            <pc:sldMk cId="1848912596" sldId="299"/>
            <ac:inkMk id="10" creationId="{7D265E96-C196-40FA-BB09-6F705FC36CFF}"/>
          </ac:inkMkLst>
        </pc:inkChg>
        <pc:inkChg chg="add">
          <ac:chgData name="Md. Nahid Hasan" userId="S::nahid@vu.edu.bd::85ea5f9e-65d6-4031-b810-9415101f2e21" providerId="AD" clId="Web-{F0E2ADE9-3750-4361-9C94-74FC935C4F87}" dt="2020-07-07T04:56:54.927" v="126"/>
          <ac:inkMkLst>
            <pc:docMk/>
            <pc:sldMk cId="1848912596" sldId="299"/>
            <ac:inkMk id="11" creationId="{05E4F829-AF5C-4AAC-ABA6-42648DF5671E}"/>
          </ac:inkMkLst>
        </pc:inkChg>
        <pc:inkChg chg="add">
          <ac:chgData name="Md. Nahid Hasan" userId="S::nahid@vu.edu.bd::85ea5f9e-65d6-4031-b810-9415101f2e21" providerId="AD" clId="Web-{F0E2ADE9-3750-4361-9C94-74FC935C4F87}" dt="2020-07-07T04:56:57.724" v="127"/>
          <ac:inkMkLst>
            <pc:docMk/>
            <pc:sldMk cId="1848912596" sldId="299"/>
            <ac:inkMk id="12" creationId="{57016912-C8D7-4D3E-A73C-8B192FCA5C4C}"/>
          </ac:inkMkLst>
        </pc:inkChg>
        <pc:inkChg chg="add">
          <ac:chgData name="Md. Nahid Hasan" userId="S::nahid@vu.edu.bd::85ea5f9e-65d6-4031-b810-9415101f2e21" providerId="AD" clId="Web-{F0E2ADE9-3750-4361-9C94-74FC935C4F87}" dt="2020-07-07T04:56:59.568" v="128"/>
          <ac:inkMkLst>
            <pc:docMk/>
            <pc:sldMk cId="1848912596" sldId="299"/>
            <ac:inkMk id="13" creationId="{01A3AAB8-2468-4656-B8D6-33665FF0F299}"/>
          </ac:inkMkLst>
        </pc:inkChg>
        <pc:inkChg chg="add">
          <ac:chgData name="Md. Nahid Hasan" userId="S::nahid@vu.edu.bd::85ea5f9e-65d6-4031-b810-9415101f2e21" providerId="AD" clId="Web-{F0E2ADE9-3750-4361-9C94-74FC935C4F87}" dt="2020-07-07T04:57:01.443" v="129"/>
          <ac:inkMkLst>
            <pc:docMk/>
            <pc:sldMk cId="1848912596" sldId="299"/>
            <ac:inkMk id="14" creationId="{A72DF5E4-91B4-4BEE-89C0-4181BC682806}"/>
          </ac:inkMkLst>
        </pc:inkChg>
      </pc:sldChg>
      <pc:sldChg chg="addSp">
        <pc:chgData name="Md. Nahid Hasan" userId="S::nahid@vu.edu.bd::85ea5f9e-65d6-4031-b810-9415101f2e21" providerId="AD" clId="Web-{F0E2ADE9-3750-4361-9C94-74FC935C4F87}" dt="2020-07-07T05:47:11.666" v="370"/>
        <pc:sldMkLst>
          <pc:docMk/>
          <pc:sldMk cId="470082829" sldId="300"/>
        </pc:sldMkLst>
        <pc:inkChg chg="add">
          <ac:chgData name="Md. Nahid Hasan" userId="S::nahid@vu.edu.bd::85ea5f9e-65d6-4031-b810-9415101f2e21" providerId="AD" clId="Web-{F0E2ADE9-3750-4361-9C94-74FC935C4F87}" dt="2020-07-07T05:38:07.681" v="357"/>
          <ac:inkMkLst>
            <pc:docMk/>
            <pc:sldMk cId="470082829" sldId="300"/>
            <ac:inkMk id="2" creationId="{DF587750-FF02-4797-B211-2A49575F5FA0}"/>
          </ac:inkMkLst>
        </pc:inkChg>
        <pc:inkChg chg="add">
          <ac:chgData name="Md. Nahid Hasan" userId="S::nahid@vu.edu.bd::85ea5f9e-65d6-4031-b810-9415101f2e21" providerId="AD" clId="Web-{F0E2ADE9-3750-4361-9C94-74FC935C4F87}" dt="2020-07-07T05:39:00.415" v="358"/>
          <ac:inkMkLst>
            <pc:docMk/>
            <pc:sldMk cId="470082829" sldId="300"/>
            <ac:inkMk id="5" creationId="{22653965-2C5B-4296-A28D-C4CDEFD04776}"/>
          </ac:inkMkLst>
        </pc:inkChg>
        <pc:inkChg chg="add">
          <ac:chgData name="Md. Nahid Hasan" userId="S::nahid@vu.edu.bd::85ea5f9e-65d6-4031-b810-9415101f2e21" providerId="AD" clId="Web-{F0E2ADE9-3750-4361-9C94-74FC935C4F87}" dt="2020-07-07T05:39:19.884" v="359"/>
          <ac:inkMkLst>
            <pc:docMk/>
            <pc:sldMk cId="470082829" sldId="300"/>
            <ac:inkMk id="6" creationId="{A3D55898-CF6D-4AA8-907B-26C0FFCD2E14}"/>
          </ac:inkMkLst>
        </pc:inkChg>
        <pc:inkChg chg="add">
          <ac:chgData name="Md. Nahid Hasan" userId="S::nahid@vu.edu.bd::85ea5f9e-65d6-4031-b810-9415101f2e21" providerId="AD" clId="Web-{F0E2ADE9-3750-4361-9C94-74FC935C4F87}" dt="2020-07-07T05:39:28.384" v="360"/>
          <ac:inkMkLst>
            <pc:docMk/>
            <pc:sldMk cId="470082829" sldId="300"/>
            <ac:inkMk id="7" creationId="{5282FC38-0E55-4CC1-8EE7-0EF34F4D6006}"/>
          </ac:inkMkLst>
        </pc:inkChg>
        <pc:inkChg chg="add">
          <ac:chgData name="Md. Nahid Hasan" userId="S::nahid@vu.edu.bd::85ea5f9e-65d6-4031-b810-9415101f2e21" providerId="AD" clId="Web-{F0E2ADE9-3750-4361-9C94-74FC935C4F87}" dt="2020-07-07T05:40:40.681" v="361"/>
          <ac:inkMkLst>
            <pc:docMk/>
            <pc:sldMk cId="470082829" sldId="300"/>
            <ac:inkMk id="8" creationId="{47FF34F2-0567-448A-9A8C-F6B584BA2876}"/>
          </ac:inkMkLst>
        </pc:inkChg>
        <pc:inkChg chg="add">
          <ac:chgData name="Md. Nahid Hasan" userId="S::nahid@vu.edu.bd::85ea5f9e-65d6-4031-b810-9415101f2e21" providerId="AD" clId="Web-{F0E2ADE9-3750-4361-9C94-74FC935C4F87}" dt="2020-07-07T05:40:42.556" v="362"/>
          <ac:inkMkLst>
            <pc:docMk/>
            <pc:sldMk cId="470082829" sldId="300"/>
            <ac:inkMk id="9" creationId="{6BC3BDFF-6662-4D71-8603-B7C06C5E6DDE}"/>
          </ac:inkMkLst>
        </pc:inkChg>
        <pc:inkChg chg="add">
          <ac:chgData name="Md. Nahid Hasan" userId="S::nahid@vu.edu.bd::85ea5f9e-65d6-4031-b810-9415101f2e21" providerId="AD" clId="Web-{F0E2ADE9-3750-4361-9C94-74FC935C4F87}" dt="2020-07-07T05:41:02.868" v="363"/>
          <ac:inkMkLst>
            <pc:docMk/>
            <pc:sldMk cId="470082829" sldId="300"/>
            <ac:inkMk id="10" creationId="{CCD8F63A-B8AF-4576-8BBD-696469017DEA}"/>
          </ac:inkMkLst>
        </pc:inkChg>
        <pc:inkChg chg="add">
          <ac:chgData name="Md. Nahid Hasan" userId="S::nahid@vu.edu.bd::85ea5f9e-65d6-4031-b810-9415101f2e21" providerId="AD" clId="Web-{F0E2ADE9-3750-4361-9C94-74FC935C4F87}" dt="2020-07-07T05:41:35.400" v="364"/>
          <ac:inkMkLst>
            <pc:docMk/>
            <pc:sldMk cId="470082829" sldId="300"/>
            <ac:inkMk id="11" creationId="{0D5C49F3-A007-4A67-B870-DC6A518C939C}"/>
          </ac:inkMkLst>
        </pc:inkChg>
        <pc:inkChg chg="add">
          <ac:chgData name="Md. Nahid Hasan" userId="S::nahid@vu.edu.bd::85ea5f9e-65d6-4031-b810-9415101f2e21" providerId="AD" clId="Web-{F0E2ADE9-3750-4361-9C94-74FC935C4F87}" dt="2020-07-07T05:42:51.665" v="365"/>
          <ac:inkMkLst>
            <pc:docMk/>
            <pc:sldMk cId="470082829" sldId="300"/>
            <ac:inkMk id="12" creationId="{9B3148D3-3C54-47AA-8F47-C963C5356E64}"/>
          </ac:inkMkLst>
        </pc:inkChg>
        <pc:inkChg chg="add">
          <ac:chgData name="Md. Nahid Hasan" userId="S::nahid@vu.edu.bd::85ea5f9e-65d6-4031-b810-9415101f2e21" providerId="AD" clId="Web-{F0E2ADE9-3750-4361-9C94-74FC935C4F87}" dt="2020-07-07T05:44:53.822" v="366"/>
          <ac:inkMkLst>
            <pc:docMk/>
            <pc:sldMk cId="470082829" sldId="300"/>
            <ac:inkMk id="13" creationId="{30ABF9B5-C0CF-42F1-9506-08BDA16A02E0}"/>
          </ac:inkMkLst>
        </pc:inkChg>
        <pc:inkChg chg="add">
          <ac:chgData name="Md. Nahid Hasan" userId="S::nahid@vu.edu.bd::85ea5f9e-65d6-4031-b810-9415101f2e21" providerId="AD" clId="Web-{F0E2ADE9-3750-4361-9C94-74FC935C4F87}" dt="2020-07-07T05:45:17.384" v="367"/>
          <ac:inkMkLst>
            <pc:docMk/>
            <pc:sldMk cId="470082829" sldId="300"/>
            <ac:inkMk id="14" creationId="{B45DBEA8-0109-415F-94A8-A1EB3166D138}"/>
          </ac:inkMkLst>
        </pc:inkChg>
        <pc:inkChg chg="add">
          <ac:chgData name="Md. Nahid Hasan" userId="S::nahid@vu.edu.bd::85ea5f9e-65d6-4031-b810-9415101f2e21" providerId="AD" clId="Web-{F0E2ADE9-3750-4361-9C94-74FC935C4F87}" dt="2020-07-07T05:45:20.462" v="368"/>
          <ac:inkMkLst>
            <pc:docMk/>
            <pc:sldMk cId="470082829" sldId="300"/>
            <ac:inkMk id="15" creationId="{9B6B4272-AC3E-42CD-A1A6-634941F96FC9}"/>
          </ac:inkMkLst>
        </pc:inkChg>
        <pc:inkChg chg="add">
          <ac:chgData name="Md. Nahid Hasan" userId="S::nahid@vu.edu.bd::85ea5f9e-65d6-4031-b810-9415101f2e21" providerId="AD" clId="Web-{F0E2ADE9-3750-4361-9C94-74FC935C4F87}" dt="2020-07-07T05:45:48.025" v="369"/>
          <ac:inkMkLst>
            <pc:docMk/>
            <pc:sldMk cId="470082829" sldId="300"/>
            <ac:inkMk id="16" creationId="{5EDABDDD-D7AB-4704-A5FA-0B8D21E860DC}"/>
          </ac:inkMkLst>
        </pc:inkChg>
        <pc:inkChg chg="add">
          <ac:chgData name="Md. Nahid Hasan" userId="S::nahid@vu.edu.bd::85ea5f9e-65d6-4031-b810-9415101f2e21" providerId="AD" clId="Web-{F0E2ADE9-3750-4361-9C94-74FC935C4F87}" dt="2020-07-07T05:47:11.666" v="370"/>
          <ac:inkMkLst>
            <pc:docMk/>
            <pc:sldMk cId="470082829" sldId="300"/>
            <ac:inkMk id="17" creationId="{42772775-2465-44BB-858D-4323A54E0C9E}"/>
          </ac:inkMkLst>
        </pc:inkChg>
      </pc:sldChg>
      <pc:sldChg chg="addSp">
        <pc:chgData name="Md. Nahid Hasan" userId="S::nahid@vu.edu.bd::85ea5f9e-65d6-4031-b810-9415101f2e21" providerId="AD" clId="Web-{F0E2ADE9-3750-4361-9C94-74FC935C4F87}" dt="2020-07-07T05:51:20.400" v="385"/>
        <pc:sldMkLst>
          <pc:docMk/>
          <pc:sldMk cId="994439071" sldId="301"/>
        </pc:sldMkLst>
        <pc:inkChg chg="add">
          <ac:chgData name="Md. Nahid Hasan" userId="S::nahid@vu.edu.bd::85ea5f9e-65d6-4031-b810-9415101f2e21" providerId="AD" clId="Web-{F0E2ADE9-3750-4361-9C94-74FC935C4F87}" dt="2020-07-07T05:48:00.635" v="371"/>
          <ac:inkMkLst>
            <pc:docMk/>
            <pc:sldMk cId="994439071" sldId="301"/>
            <ac:inkMk id="2" creationId="{B9254D17-CC7D-493F-933C-B8846DB3761E}"/>
          </ac:inkMkLst>
        </pc:inkChg>
        <pc:inkChg chg="add">
          <ac:chgData name="Md. Nahid Hasan" userId="S::nahid@vu.edu.bd::85ea5f9e-65d6-4031-b810-9415101f2e21" providerId="AD" clId="Web-{F0E2ADE9-3750-4361-9C94-74FC935C4F87}" dt="2020-07-07T05:48:01.806" v="372"/>
          <ac:inkMkLst>
            <pc:docMk/>
            <pc:sldMk cId="994439071" sldId="301"/>
            <ac:inkMk id="5" creationId="{57BB43F8-CC04-4DBB-A926-4C92E6D81765}"/>
          </ac:inkMkLst>
        </pc:inkChg>
        <pc:inkChg chg="add">
          <ac:chgData name="Md. Nahid Hasan" userId="S::nahid@vu.edu.bd::85ea5f9e-65d6-4031-b810-9415101f2e21" providerId="AD" clId="Web-{F0E2ADE9-3750-4361-9C94-74FC935C4F87}" dt="2020-07-07T05:48:10.963" v="373"/>
          <ac:inkMkLst>
            <pc:docMk/>
            <pc:sldMk cId="994439071" sldId="301"/>
            <ac:inkMk id="6" creationId="{6B3E9DAE-BF59-44F8-B5EE-A1F053F02589}"/>
          </ac:inkMkLst>
        </pc:inkChg>
        <pc:inkChg chg="add">
          <ac:chgData name="Md. Nahid Hasan" userId="S::nahid@vu.edu.bd::85ea5f9e-65d6-4031-b810-9415101f2e21" providerId="AD" clId="Web-{F0E2ADE9-3750-4361-9C94-74FC935C4F87}" dt="2020-07-07T05:48:12.150" v="374"/>
          <ac:inkMkLst>
            <pc:docMk/>
            <pc:sldMk cId="994439071" sldId="301"/>
            <ac:inkMk id="7" creationId="{FE856835-FC0F-4649-B4A6-739EDEE6A5A8}"/>
          </ac:inkMkLst>
        </pc:inkChg>
        <pc:inkChg chg="add">
          <ac:chgData name="Md. Nahid Hasan" userId="S::nahid@vu.edu.bd::85ea5f9e-65d6-4031-b810-9415101f2e21" providerId="AD" clId="Web-{F0E2ADE9-3750-4361-9C94-74FC935C4F87}" dt="2020-07-07T05:48:17.822" v="375"/>
          <ac:inkMkLst>
            <pc:docMk/>
            <pc:sldMk cId="994439071" sldId="301"/>
            <ac:inkMk id="8" creationId="{D1E26A32-FA11-4BF2-9F57-D51E8441F75B}"/>
          </ac:inkMkLst>
        </pc:inkChg>
        <pc:inkChg chg="add">
          <ac:chgData name="Md. Nahid Hasan" userId="S::nahid@vu.edu.bd::85ea5f9e-65d6-4031-b810-9415101f2e21" providerId="AD" clId="Web-{F0E2ADE9-3750-4361-9C94-74FC935C4F87}" dt="2020-07-07T05:48:23.416" v="376"/>
          <ac:inkMkLst>
            <pc:docMk/>
            <pc:sldMk cId="994439071" sldId="301"/>
            <ac:inkMk id="9" creationId="{5FDD09E7-D444-49BA-B4B3-345958081C25}"/>
          </ac:inkMkLst>
        </pc:inkChg>
        <pc:inkChg chg="add">
          <ac:chgData name="Md. Nahid Hasan" userId="S::nahid@vu.edu.bd::85ea5f9e-65d6-4031-b810-9415101f2e21" providerId="AD" clId="Web-{F0E2ADE9-3750-4361-9C94-74FC935C4F87}" dt="2020-07-07T05:48:25.119" v="377"/>
          <ac:inkMkLst>
            <pc:docMk/>
            <pc:sldMk cId="994439071" sldId="301"/>
            <ac:inkMk id="10" creationId="{26255E82-3D3C-4F45-82E6-82FCCD24FC33}"/>
          </ac:inkMkLst>
        </pc:inkChg>
        <pc:inkChg chg="add">
          <ac:chgData name="Md. Nahid Hasan" userId="S::nahid@vu.edu.bd::85ea5f9e-65d6-4031-b810-9415101f2e21" providerId="AD" clId="Web-{F0E2ADE9-3750-4361-9C94-74FC935C4F87}" dt="2020-07-07T05:48:28.447" v="378"/>
          <ac:inkMkLst>
            <pc:docMk/>
            <pc:sldMk cId="994439071" sldId="301"/>
            <ac:inkMk id="11" creationId="{8EB53425-A0E6-41A3-8DA4-19C52AD63D17}"/>
          </ac:inkMkLst>
        </pc:inkChg>
        <pc:inkChg chg="add">
          <ac:chgData name="Md. Nahid Hasan" userId="S::nahid@vu.edu.bd::85ea5f9e-65d6-4031-b810-9415101f2e21" providerId="AD" clId="Web-{F0E2ADE9-3750-4361-9C94-74FC935C4F87}" dt="2020-07-07T05:48:44.431" v="379"/>
          <ac:inkMkLst>
            <pc:docMk/>
            <pc:sldMk cId="994439071" sldId="301"/>
            <ac:inkMk id="12" creationId="{1341AEE1-863C-4E97-A951-423DF4C0179C}"/>
          </ac:inkMkLst>
        </pc:inkChg>
        <pc:inkChg chg="add">
          <ac:chgData name="Md. Nahid Hasan" userId="S::nahid@vu.edu.bd::85ea5f9e-65d6-4031-b810-9415101f2e21" providerId="AD" clId="Web-{F0E2ADE9-3750-4361-9C94-74FC935C4F87}" dt="2020-07-07T05:48:45.306" v="380"/>
          <ac:inkMkLst>
            <pc:docMk/>
            <pc:sldMk cId="994439071" sldId="301"/>
            <ac:inkMk id="13" creationId="{D8D0EA0B-121A-489E-9034-58D3801471E6}"/>
          </ac:inkMkLst>
        </pc:inkChg>
        <pc:inkChg chg="add">
          <ac:chgData name="Md. Nahid Hasan" userId="S::nahid@vu.edu.bd::85ea5f9e-65d6-4031-b810-9415101f2e21" providerId="AD" clId="Web-{F0E2ADE9-3750-4361-9C94-74FC935C4F87}" dt="2020-07-07T05:48:46.369" v="381"/>
          <ac:inkMkLst>
            <pc:docMk/>
            <pc:sldMk cId="994439071" sldId="301"/>
            <ac:inkMk id="14" creationId="{BE896AB8-7E97-4C7A-BB96-6D9BB1D11BD8}"/>
          </ac:inkMkLst>
        </pc:inkChg>
        <pc:inkChg chg="add">
          <ac:chgData name="Md. Nahid Hasan" userId="S::nahid@vu.edu.bd::85ea5f9e-65d6-4031-b810-9415101f2e21" providerId="AD" clId="Web-{F0E2ADE9-3750-4361-9C94-74FC935C4F87}" dt="2020-07-07T05:48:53.025" v="382"/>
          <ac:inkMkLst>
            <pc:docMk/>
            <pc:sldMk cId="994439071" sldId="301"/>
            <ac:inkMk id="15" creationId="{DF4B23A9-1450-485F-8A3A-BB16F6A290E9}"/>
          </ac:inkMkLst>
        </pc:inkChg>
        <pc:inkChg chg="add">
          <ac:chgData name="Md. Nahid Hasan" userId="S::nahid@vu.edu.bd::85ea5f9e-65d6-4031-b810-9415101f2e21" providerId="AD" clId="Web-{F0E2ADE9-3750-4361-9C94-74FC935C4F87}" dt="2020-07-07T05:51:05.260" v="383"/>
          <ac:inkMkLst>
            <pc:docMk/>
            <pc:sldMk cId="994439071" sldId="301"/>
            <ac:inkMk id="16" creationId="{292CCF6A-1092-455D-AE3E-DA67041CF124}"/>
          </ac:inkMkLst>
        </pc:inkChg>
        <pc:inkChg chg="add">
          <ac:chgData name="Md. Nahid Hasan" userId="S::nahid@vu.edu.bd::85ea5f9e-65d6-4031-b810-9415101f2e21" providerId="AD" clId="Web-{F0E2ADE9-3750-4361-9C94-74FC935C4F87}" dt="2020-07-07T05:51:07.525" v="384"/>
          <ac:inkMkLst>
            <pc:docMk/>
            <pc:sldMk cId="994439071" sldId="301"/>
            <ac:inkMk id="17" creationId="{118AB6F1-3B65-4AAD-9E7A-2B7DB0692386}"/>
          </ac:inkMkLst>
        </pc:inkChg>
        <pc:inkChg chg="add">
          <ac:chgData name="Md. Nahid Hasan" userId="S::nahid@vu.edu.bd::85ea5f9e-65d6-4031-b810-9415101f2e21" providerId="AD" clId="Web-{F0E2ADE9-3750-4361-9C94-74FC935C4F87}" dt="2020-07-07T05:51:20.400" v="385"/>
          <ac:inkMkLst>
            <pc:docMk/>
            <pc:sldMk cId="994439071" sldId="301"/>
            <ac:inkMk id="18" creationId="{16D8F8D0-96A5-4835-9974-3DFA6B524312}"/>
          </ac:inkMkLst>
        </pc:inkChg>
      </pc:sldChg>
      <pc:sldChg chg="addSp">
        <pc:chgData name="Md. Nahid Hasan" userId="S::nahid@vu.edu.bd::85ea5f9e-65d6-4031-b810-9415101f2e21" providerId="AD" clId="Web-{F0E2ADE9-3750-4361-9C94-74FC935C4F87}" dt="2020-07-07T05:53:31.994" v="392"/>
        <pc:sldMkLst>
          <pc:docMk/>
          <pc:sldMk cId="800664074" sldId="302"/>
        </pc:sldMkLst>
        <pc:inkChg chg="add">
          <ac:chgData name="Md. Nahid Hasan" userId="S::nahid@vu.edu.bd::85ea5f9e-65d6-4031-b810-9415101f2e21" providerId="AD" clId="Web-{F0E2ADE9-3750-4361-9C94-74FC935C4F87}" dt="2020-07-07T05:51:31.697" v="386"/>
          <ac:inkMkLst>
            <pc:docMk/>
            <pc:sldMk cId="800664074" sldId="302"/>
            <ac:inkMk id="2" creationId="{92A3D6D1-8174-4A7E-A35D-2DFE65EB6D3E}"/>
          </ac:inkMkLst>
        </pc:inkChg>
        <pc:inkChg chg="add">
          <ac:chgData name="Md. Nahid Hasan" userId="S::nahid@vu.edu.bd::85ea5f9e-65d6-4031-b810-9415101f2e21" providerId="AD" clId="Web-{F0E2ADE9-3750-4361-9C94-74FC935C4F87}" dt="2020-07-07T05:52:14.791" v="387"/>
          <ac:inkMkLst>
            <pc:docMk/>
            <pc:sldMk cId="800664074" sldId="302"/>
            <ac:inkMk id="5" creationId="{A52A25E9-8C17-4872-A225-167B44DFE6CC}"/>
          </ac:inkMkLst>
        </pc:inkChg>
        <pc:inkChg chg="add">
          <ac:chgData name="Md. Nahid Hasan" userId="S::nahid@vu.edu.bd::85ea5f9e-65d6-4031-b810-9415101f2e21" providerId="AD" clId="Web-{F0E2ADE9-3750-4361-9C94-74FC935C4F87}" dt="2020-07-07T05:52:17.260" v="388"/>
          <ac:inkMkLst>
            <pc:docMk/>
            <pc:sldMk cId="800664074" sldId="302"/>
            <ac:inkMk id="6" creationId="{DBDDD96B-4199-4031-AE6F-F1A1A0BE9154}"/>
          </ac:inkMkLst>
        </pc:inkChg>
        <pc:inkChg chg="add">
          <ac:chgData name="Md. Nahid Hasan" userId="S::nahid@vu.edu.bd::85ea5f9e-65d6-4031-b810-9415101f2e21" providerId="AD" clId="Web-{F0E2ADE9-3750-4361-9C94-74FC935C4F87}" dt="2020-07-07T05:52:18.479" v="389"/>
          <ac:inkMkLst>
            <pc:docMk/>
            <pc:sldMk cId="800664074" sldId="302"/>
            <ac:inkMk id="7" creationId="{E3FE25F7-B53C-4611-881A-A9F7BF584746}"/>
          </ac:inkMkLst>
        </pc:inkChg>
        <pc:inkChg chg="add">
          <ac:chgData name="Md. Nahid Hasan" userId="S::nahid@vu.edu.bd::85ea5f9e-65d6-4031-b810-9415101f2e21" providerId="AD" clId="Web-{F0E2ADE9-3750-4361-9C94-74FC935C4F87}" dt="2020-07-07T05:52:32.760" v="390"/>
          <ac:inkMkLst>
            <pc:docMk/>
            <pc:sldMk cId="800664074" sldId="302"/>
            <ac:inkMk id="8" creationId="{A38164D7-C7B7-421C-8296-937870407543}"/>
          </ac:inkMkLst>
        </pc:inkChg>
        <pc:inkChg chg="add">
          <ac:chgData name="Md. Nahid Hasan" userId="S::nahid@vu.edu.bd::85ea5f9e-65d6-4031-b810-9415101f2e21" providerId="AD" clId="Web-{F0E2ADE9-3750-4361-9C94-74FC935C4F87}" dt="2020-07-07T05:53:30.307" v="391"/>
          <ac:inkMkLst>
            <pc:docMk/>
            <pc:sldMk cId="800664074" sldId="302"/>
            <ac:inkMk id="9" creationId="{F5E28093-86AA-4114-94F6-9BBD5F38A2C6}"/>
          </ac:inkMkLst>
        </pc:inkChg>
        <pc:inkChg chg="add">
          <ac:chgData name="Md. Nahid Hasan" userId="S::nahid@vu.edu.bd::85ea5f9e-65d6-4031-b810-9415101f2e21" providerId="AD" clId="Web-{F0E2ADE9-3750-4361-9C94-74FC935C4F87}" dt="2020-07-07T05:53:31.994" v="392"/>
          <ac:inkMkLst>
            <pc:docMk/>
            <pc:sldMk cId="800664074" sldId="302"/>
            <ac:inkMk id="10" creationId="{5019EBA4-6A0C-4B78-B73D-B8907F505CB0}"/>
          </ac:inkMkLst>
        </pc:inkChg>
      </pc:sldChg>
      <pc:sldChg chg="addSp">
        <pc:chgData name="Md. Nahid Hasan" userId="S::nahid@vu.edu.bd::85ea5f9e-65d6-4031-b810-9415101f2e21" providerId="AD" clId="Web-{F0E2ADE9-3750-4361-9C94-74FC935C4F87}" dt="2020-07-07T04:42:32.598" v="3"/>
        <pc:sldMkLst>
          <pc:docMk/>
          <pc:sldMk cId="295460460" sldId="303"/>
        </pc:sldMkLst>
        <pc:inkChg chg="add">
          <ac:chgData name="Md. Nahid Hasan" userId="S::nahid@vu.edu.bd::85ea5f9e-65d6-4031-b810-9415101f2e21" providerId="AD" clId="Web-{F0E2ADE9-3750-4361-9C94-74FC935C4F87}" dt="2020-07-07T04:41:58.692" v="0"/>
          <ac:inkMkLst>
            <pc:docMk/>
            <pc:sldMk cId="295460460" sldId="303"/>
            <ac:inkMk id="4" creationId="{615945A1-698D-4531-864B-4ECC45D1E14C}"/>
          </ac:inkMkLst>
        </pc:inkChg>
        <pc:inkChg chg="add">
          <ac:chgData name="Md. Nahid Hasan" userId="S::nahid@vu.edu.bd::85ea5f9e-65d6-4031-b810-9415101f2e21" providerId="AD" clId="Web-{F0E2ADE9-3750-4361-9C94-74FC935C4F87}" dt="2020-07-07T04:42:08.739" v="1"/>
          <ac:inkMkLst>
            <pc:docMk/>
            <pc:sldMk cId="295460460" sldId="303"/>
            <ac:inkMk id="5" creationId="{4A277E0F-6FAA-415D-AF69-B5840F3D4833}"/>
          </ac:inkMkLst>
        </pc:inkChg>
        <pc:inkChg chg="add">
          <ac:chgData name="Md. Nahid Hasan" userId="S::nahid@vu.edu.bd::85ea5f9e-65d6-4031-b810-9415101f2e21" providerId="AD" clId="Web-{F0E2ADE9-3750-4361-9C94-74FC935C4F87}" dt="2020-07-07T04:42:22.286" v="2"/>
          <ac:inkMkLst>
            <pc:docMk/>
            <pc:sldMk cId="295460460" sldId="303"/>
            <ac:inkMk id="6" creationId="{E2788FA5-D522-464D-AD94-487377ED05DE}"/>
          </ac:inkMkLst>
        </pc:inkChg>
        <pc:inkChg chg="add">
          <ac:chgData name="Md. Nahid Hasan" userId="S::nahid@vu.edu.bd::85ea5f9e-65d6-4031-b810-9415101f2e21" providerId="AD" clId="Web-{F0E2ADE9-3750-4361-9C94-74FC935C4F87}" dt="2020-07-07T04:42:32.598" v="3"/>
          <ac:inkMkLst>
            <pc:docMk/>
            <pc:sldMk cId="295460460" sldId="303"/>
            <ac:inkMk id="7" creationId="{8E534072-DD85-4FAF-9716-9D866F494D1D}"/>
          </ac:inkMkLst>
        </pc:inkChg>
      </pc:sldChg>
      <pc:sldChg chg="addSp">
        <pc:chgData name="Md. Nahid Hasan" userId="S::nahid@vu.edu.bd::85ea5f9e-65d6-4031-b810-9415101f2e21" providerId="AD" clId="Web-{F0E2ADE9-3750-4361-9C94-74FC935C4F87}" dt="2020-07-07T05:01:25.225" v="140"/>
        <pc:sldMkLst>
          <pc:docMk/>
          <pc:sldMk cId="623478998" sldId="304"/>
        </pc:sldMkLst>
        <pc:inkChg chg="add">
          <ac:chgData name="Md. Nahid Hasan" userId="S::nahid@vu.edu.bd::85ea5f9e-65d6-4031-b810-9415101f2e21" providerId="AD" clId="Web-{F0E2ADE9-3750-4361-9C94-74FC935C4F87}" dt="2020-07-07T04:57:56.396" v="130"/>
          <ac:inkMkLst>
            <pc:docMk/>
            <pc:sldMk cId="623478998" sldId="304"/>
            <ac:inkMk id="4" creationId="{8FDA436E-3254-489C-8F15-F708B9B2255A}"/>
          </ac:inkMkLst>
        </pc:inkChg>
        <pc:inkChg chg="add">
          <ac:chgData name="Md. Nahid Hasan" userId="S::nahid@vu.edu.bd::85ea5f9e-65d6-4031-b810-9415101f2e21" providerId="AD" clId="Web-{F0E2ADE9-3750-4361-9C94-74FC935C4F87}" dt="2020-07-07T04:57:57.974" v="131"/>
          <ac:inkMkLst>
            <pc:docMk/>
            <pc:sldMk cId="623478998" sldId="304"/>
            <ac:inkMk id="5" creationId="{2DEBE07B-960B-4309-BCBB-6FF35100E184}"/>
          </ac:inkMkLst>
        </pc:inkChg>
        <pc:inkChg chg="add">
          <ac:chgData name="Md. Nahid Hasan" userId="S::nahid@vu.edu.bd::85ea5f9e-65d6-4031-b810-9415101f2e21" providerId="AD" clId="Web-{F0E2ADE9-3750-4361-9C94-74FC935C4F87}" dt="2020-07-07T04:58:21.365" v="132"/>
          <ac:inkMkLst>
            <pc:docMk/>
            <pc:sldMk cId="623478998" sldId="304"/>
            <ac:inkMk id="6" creationId="{316C53FE-90A9-4213-A338-755CECB6D73C}"/>
          </ac:inkMkLst>
        </pc:inkChg>
        <pc:inkChg chg="add">
          <ac:chgData name="Md. Nahid Hasan" userId="S::nahid@vu.edu.bd::85ea5f9e-65d6-4031-b810-9415101f2e21" providerId="AD" clId="Web-{F0E2ADE9-3750-4361-9C94-74FC935C4F87}" dt="2020-07-07T04:58:32.209" v="133"/>
          <ac:inkMkLst>
            <pc:docMk/>
            <pc:sldMk cId="623478998" sldId="304"/>
            <ac:inkMk id="7" creationId="{78032995-E66D-4029-B869-6815F116913D}"/>
          </ac:inkMkLst>
        </pc:inkChg>
        <pc:inkChg chg="add">
          <ac:chgData name="Md. Nahid Hasan" userId="S::nahid@vu.edu.bd::85ea5f9e-65d6-4031-b810-9415101f2e21" providerId="AD" clId="Web-{F0E2ADE9-3750-4361-9C94-74FC935C4F87}" dt="2020-07-07T05:01:11.334" v="134"/>
          <ac:inkMkLst>
            <pc:docMk/>
            <pc:sldMk cId="623478998" sldId="304"/>
            <ac:inkMk id="8" creationId="{D9E3CBEE-7DFD-4DF4-A282-0EDD36F948EC}"/>
          </ac:inkMkLst>
        </pc:inkChg>
        <pc:inkChg chg="add">
          <ac:chgData name="Md. Nahid Hasan" userId="S::nahid@vu.edu.bd::85ea5f9e-65d6-4031-b810-9415101f2e21" providerId="AD" clId="Web-{F0E2ADE9-3750-4361-9C94-74FC935C4F87}" dt="2020-07-07T05:01:17.365" v="135"/>
          <ac:inkMkLst>
            <pc:docMk/>
            <pc:sldMk cId="623478998" sldId="304"/>
            <ac:inkMk id="9" creationId="{CB347430-66E5-4509-BEE0-059639B33CC9}"/>
          </ac:inkMkLst>
        </pc:inkChg>
        <pc:inkChg chg="add">
          <ac:chgData name="Md. Nahid Hasan" userId="S::nahid@vu.edu.bd::85ea5f9e-65d6-4031-b810-9415101f2e21" providerId="AD" clId="Web-{F0E2ADE9-3750-4361-9C94-74FC935C4F87}" dt="2020-07-07T05:01:21.334" v="136"/>
          <ac:inkMkLst>
            <pc:docMk/>
            <pc:sldMk cId="623478998" sldId="304"/>
            <ac:inkMk id="10" creationId="{1C99D4AA-7E58-499C-9C6F-26CBE485DC7B}"/>
          </ac:inkMkLst>
        </pc:inkChg>
        <pc:inkChg chg="add">
          <ac:chgData name="Md. Nahid Hasan" userId="S::nahid@vu.edu.bd::85ea5f9e-65d6-4031-b810-9415101f2e21" providerId="AD" clId="Web-{F0E2ADE9-3750-4361-9C94-74FC935C4F87}" dt="2020-07-07T05:01:22.490" v="137"/>
          <ac:inkMkLst>
            <pc:docMk/>
            <pc:sldMk cId="623478998" sldId="304"/>
            <ac:inkMk id="11" creationId="{A19D85E1-4D5B-4287-8878-174392D7AA7B}"/>
          </ac:inkMkLst>
        </pc:inkChg>
        <pc:inkChg chg="add">
          <ac:chgData name="Md. Nahid Hasan" userId="S::nahid@vu.edu.bd::85ea5f9e-65d6-4031-b810-9415101f2e21" providerId="AD" clId="Web-{F0E2ADE9-3750-4361-9C94-74FC935C4F87}" dt="2020-07-07T05:01:23.865" v="138"/>
          <ac:inkMkLst>
            <pc:docMk/>
            <pc:sldMk cId="623478998" sldId="304"/>
            <ac:inkMk id="12" creationId="{1B07EA00-FA11-426C-9516-113DE914F78B}"/>
          </ac:inkMkLst>
        </pc:inkChg>
        <pc:inkChg chg="add">
          <ac:chgData name="Md. Nahid Hasan" userId="S::nahid@vu.edu.bd::85ea5f9e-65d6-4031-b810-9415101f2e21" providerId="AD" clId="Web-{F0E2ADE9-3750-4361-9C94-74FC935C4F87}" dt="2020-07-07T05:01:24.584" v="139"/>
          <ac:inkMkLst>
            <pc:docMk/>
            <pc:sldMk cId="623478998" sldId="304"/>
            <ac:inkMk id="13" creationId="{DF762D59-F7AE-4BA5-9DF4-55915241A6A6}"/>
          </ac:inkMkLst>
        </pc:inkChg>
        <pc:inkChg chg="add">
          <ac:chgData name="Md. Nahid Hasan" userId="S::nahid@vu.edu.bd::85ea5f9e-65d6-4031-b810-9415101f2e21" providerId="AD" clId="Web-{F0E2ADE9-3750-4361-9C94-74FC935C4F87}" dt="2020-07-07T05:01:25.225" v="140"/>
          <ac:inkMkLst>
            <pc:docMk/>
            <pc:sldMk cId="623478998" sldId="304"/>
            <ac:inkMk id="14" creationId="{AC90DFD5-5EA7-4E27-9624-97D7E26809F1}"/>
          </ac:inkMkLst>
        </pc:inkChg>
      </pc:sldChg>
      <pc:sldChg chg="addSp">
        <pc:chgData name="Md. Nahid Hasan" userId="S::nahid@vu.edu.bd::85ea5f9e-65d6-4031-b810-9415101f2e21" providerId="AD" clId="Web-{F0E2ADE9-3750-4361-9C94-74FC935C4F87}" dt="2020-07-07T05:04:05.475" v="149"/>
        <pc:sldMkLst>
          <pc:docMk/>
          <pc:sldMk cId="2883283762" sldId="305"/>
        </pc:sldMkLst>
        <pc:inkChg chg="add">
          <ac:chgData name="Md. Nahid Hasan" userId="S::nahid@vu.edu.bd::85ea5f9e-65d6-4031-b810-9415101f2e21" providerId="AD" clId="Web-{F0E2ADE9-3750-4361-9C94-74FC935C4F87}" dt="2020-07-07T05:02:33.022" v="141"/>
          <ac:inkMkLst>
            <pc:docMk/>
            <pc:sldMk cId="2883283762" sldId="305"/>
            <ac:inkMk id="4" creationId="{FB7D42BF-A05E-47AC-9C1E-E205C614126C}"/>
          </ac:inkMkLst>
        </pc:inkChg>
        <pc:inkChg chg="add">
          <ac:chgData name="Md. Nahid Hasan" userId="S::nahid@vu.edu.bd::85ea5f9e-65d6-4031-b810-9415101f2e21" providerId="AD" clId="Web-{F0E2ADE9-3750-4361-9C94-74FC935C4F87}" dt="2020-07-07T05:04:05.084" v="142"/>
          <ac:inkMkLst>
            <pc:docMk/>
            <pc:sldMk cId="2883283762" sldId="305"/>
            <ac:inkMk id="5" creationId="{EECA2190-A611-4B67-927F-885E640D8E8C}"/>
          </ac:inkMkLst>
        </pc:inkChg>
        <pc:inkChg chg="add">
          <ac:chgData name="Md. Nahid Hasan" userId="S::nahid@vu.edu.bd::85ea5f9e-65d6-4031-b810-9415101f2e21" providerId="AD" clId="Web-{F0E2ADE9-3750-4361-9C94-74FC935C4F87}" dt="2020-07-07T05:04:05.131" v="143"/>
          <ac:inkMkLst>
            <pc:docMk/>
            <pc:sldMk cId="2883283762" sldId="305"/>
            <ac:inkMk id="6" creationId="{1C30B830-A27B-4CCB-8FDB-5A534ADDE7DB}"/>
          </ac:inkMkLst>
        </pc:inkChg>
        <pc:inkChg chg="add">
          <ac:chgData name="Md. Nahid Hasan" userId="S::nahid@vu.edu.bd::85ea5f9e-65d6-4031-b810-9415101f2e21" providerId="AD" clId="Web-{F0E2ADE9-3750-4361-9C94-74FC935C4F87}" dt="2020-07-07T05:04:05.194" v="144"/>
          <ac:inkMkLst>
            <pc:docMk/>
            <pc:sldMk cId="2883283762" sldId="305"/>
            <ac:inkMk id="7" creationId="{1D53C701-F06B-4167-8EC3-312262C3200A}"/>
          </ac:inkMkLst>
        </pc:inkChg>
        <pc:inkChg chg="add">
          <ac:chgData name="Md. Nahid Hasan" userId="S::nahid@vu.edu.bd::85ea5f9e-65d6-4031-b810-9415101f2e21" providerId="AD" clId="Web-{F0E2ADE9-3750-4361-9C94-74FC935C4F87}" dt="2020-07-07T05:04:05.240" v="145"/>
          <ac:inkMkLst>
            <pc:docMk/>
            <pc:sldMk cId="2883283762" sldId="305"/>
            <ac:inkMk id="8" creationId="{0EFF3CBE-EB31-4D61-A8CA-B7FEF6333A1E}"/>
          </ac:inkMkLst>
        </pc:inkChg>
        <pc:inkChg chg="add">
          <ac:chgData name="Md. Nahid Hasan" userId="S::nahid@vu.edu.bd::85ea5f9e-65d6-4031-b810-9415101f2e21" providerId="AD" clId="Web-{F0E2ADE9-3750-4361-9C94-74FC935C4F87}" dt="2020-07-07T05:04:05.303" v="146"/>
          <ac:inkMkLst>
            <pc:docMk/>
            <pc:sldMk cId="2883283762" sldId="305"/>
            <ac:inkMk id="9" creationId="{FF2FD561-0293-4606-9938-3BEA9F73EE0E}"/>
          </ac:inkMkLst>
        </pc:inkChg>
        <pc:inkChg chg="add">
          <ac:chgData name="Md. Nahid Hasan" userId="S::nahid@vu.edu.bd::85ea5f9e-65d6-4031-b810-9415101f2e21" providerId="AD" clId="Web-{F0E2ADE9-3750-4361-9C94-74FC935C4F87}" dt="2020-07-07T05:04:05.365" v="147"/>
          <ac:inkMkLst>
            <pc:docMk/>
            <pc:sldMk cId="2883283762" sldId="305"/>
            <ac:inkMk id="10" creationId="{CCB34335-1EF2-462C-AA39-9ECCDE4016A1}"/>
          </ac:inkMkLst>
        </pc:inkChg>
        <pc:inkChg chg="add">
          <ac:chgData name="Md. Nahid Hasan" userId="S::nahid@vu.edu.bd::85ea5f9e-65d6-4031-b810-9415101f2e21" providerId="AD" clId="Web-{F0E2ADE9-3750-4361-9C94-74FC935C4F87}" dt="2020-07-07T05:04:05.412" v="148"/>
          <ac:inkMkLst>
            <pc:docMk/>
            <pc:sldMk cId="2883283762" sldId="305"/>
            <ac:inkMk id="11" creationId="{0E785099-E678-4CA4-9864-3EC68212658A}"/>
          </ac:inkMkLst>
        </pc:inkChg>
        <pc:inkChg chg="add">
          <ac:chgData name="Md. Nahid Hasan" userId="S::nahid@vu.edu.bd::85ea5f9e-65d6-4031-b810-9415101f2e21" providerId="AD" clId="Web-{F0E2ADE9-3750-4361-9C94-74FC935C4F87}" dt="2020-07-07T05:04:05.475" v="149"/>
          <ac:inkMkLst>
            <pc:docMk/>
            <pc:sldMk cId="2883283762" sldId="305"/>
            <ac:inkMk id="12" creationId="{655D1815-07C5-4657-A885-08D8A0E95CDD}"/>
          </ac:inkMkLst>
        </pc:inkChg>
      </pc:sldChg>
      <pc:sldChg chg="addSp">
        <pc:chgData name="Md. Nahid Hasan" userId="S::nahid@vu.edu.bd::85ea5f9e-65d6-4031-b810-9415101f2e21" providerId="AD" clId="Web-{F0E2ADE9-3750-4361-9C94-74FC935C4F87}" dt="2020-07-07T05:07:14.334" v="173"/>
        <pc:sldMkLst>
          <pc:docMk/>
          <pc:sldMk cId="3322470635" sldId="306"/>
        </pc:sldMkLst>
        <pc:inkChg chg="add">
          <ac:chgData name="Md. Nahid Hasan" userId="S::nahid@vu.edu.bd::85ea5f9e-65d6-4031-b810-9415101f2e21" providerId="AD" clId="Web-{F0E2ADE9-3750-4361-9C94-74FC935C4F87}" dt="2020-07-07T05:04:32.037" v="150"/>
          <ac:inkMkLst>
            <pc:docMk/>
            <pc:sldMk cId="3322470635" sldId="306"/>
            <ac:inkMk id="4" creationId="{869E1DF5-F1AA-4BDB-B5DB-B4AC88B97C0F}"/>
          </ac:inkMkLst>
        </pc:inkChg>
        <pc:inkChg chg="add">
          <ac:chgData name="Md. Nahid Hasan" userId="S::nahid@vu.edu.bd::85ea5f9e-65d6-4031-b810-9415101f2e21" providerId="AD" clId="Web-{F0E2ADE9-3750-4361-9C94-74FC935C4F87}" dt="2020-07-07T05:04:34.006" v="151"/>
          <ac:inkMkLst>
            <pc:docMk/>
            <pc:sldMk cId="3322470635" sldId="306"/>
            <ac:inkMk id="5" creationId="{645171B8-5FED-4D14-971E-DD73D1F5F509}"/>
          </ac:inkMkLst>
        </pc:inkChg>
        <pc:inkChg chg="add">
          <ac:chgData name="Md. Nahid Hasan" userId="S::nahid@vu.edu.bd::85ea5f9e-65d6-4031-b810-9415101f2e21" providerId="AD" clId="Web-{F0E2ADE9-3750-4361-9C94-74FC935C4F87}" dt="2020-07-07T05:04:35.147" v="152"/>
          <ac:inkMkLst>
            <pc:docMk/>
            <pc:sldMk cId="3322470635" sldId="306"/>
            <ac:inkMk id="6" creationId="{94197E52-CAC8-4799-91D1-23F7DBB440F5}"/>
          </ac:inkMkLst>
        </pc:inkChg>
        <pc:inkChg chg="add">
          <ac:chgData name="Md. Nahid Hasan" userId="S::nahid@vu.edu.bd::85ea5f9e-65d6-4031-b810-9415101f2e21" providerId="AD" clId="Web-{F0E2ADE9-3750-4361-9C94-74FC935C4F87}" dt="2020-07-07T05:04:36.303" v="153"/>
          <ac:inkMkLst>
            <pc:docMk/>
            <pc:sldMk cId="3322470635" sldId="306"/>
            <ac:inkMk id="7" creationId="{CC7E9B67-7A79-4220-8C48-A4A3B58FF4EC}"/>
          </ac:inkMkLst>
        </pc:inkChg>
        <pc:inkChg chg="add">
          <ac:chgData name="Md. Nahid Hasan" userId="S::nahid@vu.edu.bd::85ea5f9e-65d6-4031-b810-9415101f2e21" providerId="AD" clId="Web-{F0E2ADE9-3750-4361-9C94-74FC935C4F87}" dt="2020-07-07T05:04:36.334" v="154"/>
          <ac:inkMkLst>
            <pc:docMk/>
            <pc:sldMk cId="3322470635" sldId="306"/>
            <ac:inkMk id="8" creationId="{4F006C87-083C-4F53-8D04-EEFB78678F47}"/>
          </ac:inkMkLst>
        </pc:inkChg>
        <pc:inkChg chg="add">
          <ac:chgData name="Md. Nahid Hasan" userId="S::nahid@vu.edu.bd::85ea5f9e-65d6-4031-b810-9415101f2e21" providerId="AD" clId="Web-{F0E2ADE9-3750-4361-9C94-74FC935C4F87}" dt="2020-07-07T05:04:36.944" v="155"/>
          <ac:inkMkLst>
            <pc:docMk/>
            <pc:sldMk cId="3322470635" sldId="306"/>
            <ac:inkMk id="9" creationId="{C501F5E9-F5AE-41AD-A529-26B4016F0938}"/>
          </ac:inkMkLst>
        </pc:inkChg>
        <pc:inkChg chg="add">
          <ac:chgData name="Md. Nahid Hasan" userId="S::nahid@vu.edu.bd::85ea5f9e-65d6-4031-b810-9415101f2e21" providerId="AD" clId="Web-{F0E2ADE9-3750-4361-9C94-74FC935C4F87}" dt="2020-07-07T05:04:37.647" v="156"/>
          <ac:inkMkLst>
            <pc:docMk/>
            <pc:sldMk cId="3322470635" sldId="306"/>
            <ac:inkMk id="10" creationId="{83CCBB19-A516-475D-BA36-723E1574E5F3}"/>
          </ac:inkMkLst>
        </pc:inkChg>
        <pc:inkChg chg="add">
          <ac:chgData name="Md. Nahid Hasan" userId="S::nahid@vu.edu.bd::85ea5f9e-65d6-4031-b810-9415101f2e21" providerId="AD" clId="Web-{F0E2ADE9-3750-4361-9C94-74FC935C4F87}" dt="2020-07-07T05:04:39.069" v="157"/>
          <ac:inkMkLst>
            <pc:docMk/>
            <pc:sldMk cId="3322470635" sldId="306"/>
            <ac:inkMk id="11" creationId="{D0F063DF-9202-4C95-9A93-4C18D1AE4423}"/>
          </ac:inkMkLst>
        </pc:inkChg>
        <pc:inkChg chg="add">
          <ac:chgData name="Md. Nahid Hasan" userId="S::nahid@vu.edu.bd::85ea5f9e-65d6-4031-b810-9415101f2e21" providerId="AD" clId="Web-{F0E2ADE9-3750-4361-9C94-74FC935C4F87}" dt="2020-07-07T05:04:44.912" v="158"/>
          <ac:inkMkLst>
            <pc:docMk/>
            <pc:sldMk cId="3322470635" sldId="306"/>
            <ac:inkMk id="12" creationId="{E5302F4E-DFA3-4294-BD46-C0F9EC582932}"/>
          </ac:inkMkLst>
        </pc:inkChg>
        <pc:inkChg chg="add">
          <ac:chgData name="Md. Nahid Hasan" userId="S::nahid@vu.edu.bd::85ea5f9e-65d6-4031-b810-9415101f2e21" providerId="AD" clId="Web-{F0E2ADE9-3750-4361-9C94-74FC935C4F87}" dt="2020-07-07T05:04:46.662" v="159"/>
          <ac:inkMkLst>
            <pc:docMk/>
            <pc:sldMk cId="3322470635" sldId="306"/>
            <ac:inkMk id="13" creationId="{74B844D0-5963-4C90-9D35-F73092A4C4B3}"/>
          </ac:inkMkLst>
        </pc:inkChg>
        <pc:inkChg chg="add">
          <ac:chgData name="Md. Nahid Hasan" userId="S::nahid@vu.edu.bd::85ea5f9e-65d6-4031-b810-9415101f2e21" providerId="AD" clId="Web-{F0E2ADE9-3750-4361-9C94-74FC935C4F87}" dt="2020-07-07T05:04:47.256" v="160"/>
          <ac:inkMkLst>
            <pc:docMk/>
            <pc:sldMk cId="3322470635" sldId="306"/>
            <ac:inkMk id="14" creationId="{6D56A776-A96B-49E4-8DDC-DE714EEA4D59}"/>
          </ac:inkMkLst>
        </pc:inkChg>
        <pc:inkChg chg="add">
          <ac:chgData name="Md. Nahid Hasan" userId="S::nahid@vu.edu.bd::85ea5f9e-65d6-4031-b810-9415101f2e21" providerId="AD" clId="Web-{F0E2ADE9-3750-4361-9C94-74FC935C4F87}" dt="2020-07-07T05:04:49.678" v="161"/>
          <ac:inkMkLst>
            <pc:docMk/>
            <pc:sldMk cId="3322470635" sldId="306"/>
            <ac:inkMk id="15" creationId="{A411DA66-98F5-4D63-B0C0-47D29AEC3E13}"/>
          </ac:inkMkLst>
        </pc:inkChg>
        <pc:inkChg chg="add">
          <ac:chgData name="Md. Nahid Hasan" userId="S::nahid@vu.edu.bd::85ea5f9e-65d6-4031-b810-9415101f2e21" providerId="AD" clId="Web-{F0E2ADE9-3750-4361-9C94-74FC935C4F87}" dt="2020-07-07T05:04:52.600" v="162"/>
          <ac:inkMkLst>
            <pc:docMk/>
            <pc:sldMk cId="3322470635" sldId="306"/>
            <ac:inkMk id="16" creationId="{69596A21-E026-4E1B-8FFE-9B7FA8E421F6}"/>
          </ac:inkMkLst>
        </pc:inkChg>
        <pc:inkChg chg="add">
          <ac:chgData name="Md. Nahid Hasan" userId="S::nahid@vu.edu.bd::85ea5f9e-65d6-4031-b810-9415101f2e21" providerId="AD" clId="Web-{F0E2ADE9-3750-4361-9C94-74FC935C4F87}" dt="2020-07-07T05:05:28.194" v="163"/>
          <ac:inkMkLst>
            <pc:docMk/>
            <pc:sldMk cId="3322470635" sldId="306"/>
            <ac:inkMk id="17" creationId="{58691F12-5812-454C-99FC-9C304C986592}"/>
          </ac:inkMkLst>
        </pc:inkChg>
        <pc:inkChg chg="add">
          <ac:chgData name="Md. Nahid Hasan" userId="S::nahid@vu.edu.bd::85ea5f9e-65d6-4031-b810-9415101f2e21" providerId="AD" clId="Web-{F0E2ADE9-3750-4361-9C94-74FC935C4F87}" dt="2020-07-07T05:05:30.506" v="164"/>
          <ac:inkMkLst>
            <pc:docMk/>
            <pc:sldMk cId="3322470635" sldId="306"/>
            <ac:inkMk id="18" creationId="{7BF231B0-4F7B-42DC-834D-F507361ACAFD}"/>
          </ac:inkMkLst>
        </pc:inkChg>
        <pc:inkChg chg="add">
          <ac:chgData name="Md. Nahid Hasan" userId="S::nahid@vu.edu.bd::85ea5f9e-65d6-4031-b810-9415101f2e21" providerId="AD" clId="Web-{F0E2ADE9-3750-4361-9C94-74FC935C4F87}" dt="2020-07-07T05:05:32.819" v="165"/>
          <ac:inkMkLst>
            <pc:docMk/>
            <pc:sldMk cId="3322470635" sldId="306"/>
            <ac:inkMk id="19" creationId="{D0B4F9E2-646B-4F92-8EB3-35A5D5BCF739}"/>
          </ac:inkMkLst>
        </pc:inkChg>
        <pc:inkChg chg="add">
          <ac:chgData name="Md. Nahid Hasan" userId="S::nahid@vu.edu.bd::85ea5f9e-65d6-4031-b810-9415101f2e21" providerId="AD" clId="Web-{F0E2ADE9-3750-4361-9C94-74FC935C4F87}" dt="2020-07-07T05:05:35.865" v="166"/>
          <ac:inkMkLst>
            <pc:docMk/>
            <pc:sldMk cId="3322470635" sldId="306"/>
            <ac:inkMk id="20" creationId="{5EDC6D93-5F1D-4366-A260-1B45C6B8AF6C}"/>
          </ac:inkMkLst>
        </pc:inkChg>
        <pc:inkChg chg="add">
          <ac:chgData name="Md. Nahid Hasan" userId="S::nahid@vu.edu.bd::85ea5f9e-65d6-4031-b810-9415101f2e21" providerId="AD" clId="Web-{F0E2ADE9-3750-4361-9C94-74FC935C4F87}" dt="2020-07-07T05:05:38.725" v="167"/>
          <ac:inkMkLst>
            <pc:docMk/>
            <pc:sldMk cId="3322470635" sldId="306"/>
            <ac:inkMk id="21" creationId="{D30B1ABF-A58E-48DA-8C29-504F123D2A83}"/>
          </ac:inkMkLst>
        </pc:inkChg>
        <pc:inkChg chg="add">
          <ac:chgData name="Md. Nahid Hasan" userId="S::nahid@vu.edu.bd::85ea5f9e-65d6-4031-b810-9415101f2e21" providerId="AD" clId="Web-{F0E2ADE9-3750-4361-9C94-74FC935C4F87}" dt="2020-07-07T05:05:44.881" v="168"/>
          <ac:inkMkLst>
            <pc:docMk/>
            <pc:sldMk cId="3322470635" sldId="306"/>
            <ac:inkMk id="22" creationId="{D2CB8B94-0F6C-423A-9588-5124E9CCAEA9}"/>
          </ac:inkMkLst>
        </pc:inkChg>
        <pc:inkChg chg="add">
          <ac:chgData name="Md. Nahid Hasan" userId="S::nahid@vu.edu.bd::85ea5f9e-65d6-4031-b810-9415101f2e21" providerId="AD" clId="Web-{F0E2ADE9-3750-4361-9C94-74FC935C4F87}" dt="2020-07-07T05:06:19.303" v="169"/>
          <ac:inkMkLst>
            <pc:docMk/>
            <pc:sldMk cId="3322470635" sldId="306"/>
            <ac:inkMk id="23" creationId="{FFEFBD34-74BA-4226-A09A-B8F587E0A7E1}"/>
          </ac:inkMkLst>
        </pc:inkChg>
        <pc:inkChg chg="add">
          <ac:chgData name="Md. Nahid Hasan" userId="S::nahid@vu.edu.bd::85ea5f9e-65d6-4031-b810-9415101f2e21" providerId="AD" clId="Web-{F0E2ADE9-3750-4361-9C94-74FC935C4F87}" dt="2020-07-07T05:06:31.959" v="170"/>
          <ac:inkMkLst>
            <pc:docMk/>
            <pc:sldMk cId="3322470635" sldId="306"/>
            <ac:inkMk id="24" creationId="{745FE9D9-3EE7-4FA2-92B7-94369EA55990}"/>
          </ac:inkMkLst>
        </pc:inkChg>
        <pc:inkChg chg="add">
          <ac:chgData name="Md. Nahid Hasan" userId="S::nahid@vu.edu.bd::85ea5f9e-65d6-4031-b810-9415101f2e21" providerId="AD" clId="Web-{F0E2ADE9-3750-4361-9C94-74FC935C4F87}" dt="2020-07-07T05:06:42.412" v="171"/>
          <ac:inkMkLst>
            <pc:docMk/>
            <pc:sldMk cId="3322470635" sldId="306"/>
            <ac:inkMk id="25" creationId="{8540DF9F-6408-470A-B42D-8F050E9E897C}"/>
          </ac:inkMkLst>
        </pc:inkChg>
        <pc:inkChg chg="add">
          <ac:chgData name="Md. Nahid Hasan" userId="S::nahid@vu.edu.bd::85ea5f9e-65d6-4031-b810-9415101f2e21" providerId="AD" clId="Web-{F0E2ADE9-3750-4361-9C94-74FC935C4F87}" dt="2020-07-07T05:06:52.194" v="172"/>
          <ac:inkMkLst>
            <pc:docMk/>
            <pc:sldMk cId="3322470635" sldId="306"/>
            <ac:inkMk id="26" creationId="{138B80D2-101C-4E0D-8315-39B278A17E8B}"/>
          </ac:inkMkLst>
        </pc:inkChg>
        <pc:inkChg chg="add">
          <ac:chgData name="Md. Nahid Hasan" userId="S::nahid@vu.edu.bd::85ea5f9e-65d6-4031-b810-9415101f2e21" providerId="AD" clId="Web-{F0E2ADE9-3750-4361-9C94-74FC935C4F87}" dt="2020-07-07T05:07:14.334" v="173"/>
          <ac:inkMkLst>
            <pc:docMk/>
            <pc:sldMk cId="3322470635" sldId="306"/>
            <ac:inkMk id="27" creationId="{158F7A41-4D33-4B87-B31E-6A24BB80F774}"/>
          </ac:inkMkLst>
        </pc:inkChg>
      </pc:sldChg>
      <pc:sldChg chg="addSp">
        <pc:chgData name="Md. Nahid Hasan" userId="S::nahid@vu.edu.bd::85ea5f9e-65d6-4031-b810-9415101f2e21" providerId="AD" clId="Web-{F0E2ADE9-3750-4361-9C94-74FC935C4F87}" dt="2020-07-07T05:10:20.522" v="198"/>
        <pc:sldMkLst>
          <pc:docMk/>
          <pc:sldMk cId="2626097450" sldId="308"/>
        </pc:sldMkLst>
        <pc:inkChg chg="add">
          <ac:chgData name="Md. Nahid Hasan" userId="S::nahid@vu.edu.bd::85ea5f9e-65d6-4031-b810-9415101f2e21" providerId="AD" clId="Web-{F0E2ADE9-3750-4361-9C94-74FC935C4F87}" dt="2020-07-07T05:07:22.866" v="174"/>
          <ac:inkMkLst>
            <pc:docMk/>
            <pc:sldMk cId="2626097450" sldId="308"/>
            <ac:inkMk id="4" creationId="{A9CE5037-3587-40B3-8B95-72F8251E3167}"/>
          </ac:inkMkLst>
        </pc:inkChg>
        <pc:inkChg chg="add">
          <ac:chgData name="Md. Nahid Hasan" userId="S::nahid@vu.edu.bd::85ea5f9e-65d6-4031-b810-9415101f2e21" providerId="AD" clId="Web-{F0E2ADE9-3750-4361-9C94-74FC935C4F87}" dt="2020-07-07T05:07:38.194" v="175"/>
          <ac:inkMkLst>
            <pc:docMk/>
            <pc:sldMk cId="2626097450" sldId="308"/>
            <ac:inkMk id="5" creationId="{1E2FD9B0-6DE5-4E9D-A4C3-3E343B504261}"/>
          </ac:inkMkLst>
        </pc:inkChg>
        <pc:inkChg chg="add">
          <ac:chgData name="Md. Nahid Hasan" userId="S::nahid@vu.edu.bd::85ea5f9e-65d6-4031-b810-9415101f2e21" providerId="AD" clId="Web-{F0E2ADE9-3750-4361-9C94-74FC935C4F87}" dt="2020-07-07T05:07:42.350" v="176"/>
          <ac:inkMkLst>
            <pc:docMk/>
            <pc:sldMk cId="2626097450" sldId="308"/>
            <ac:inkMk id="6" creationId="{E13818D6-B3B6-4DD9-8FAA-1AE79388A7EF}"/>
          </ac:inkMkLst>
        </pc:inkChg>
        <pc:inkChg chg="add">
          <ac:chgData name="Md. Nahid Hasan" userId="S::nahid@vu.edu.bd::85ea5f9e-65d6-4031-b810-9415101f2e21" providerId="AD" clId="Web-{F0E2ADE9-3750-4361-9C94-74FC935C4F87}" dt="2020-07-07T05:07:43.491" v="177"/>
          <ac:inkMkLst>
            <pc:docMk/>
            <pc:sldMk cId="2626097450" sldId="308"/>
            <ac:inkMk id="7" creationId="{CF1FE90C-EFC7-44CC-A1E2-85C4688B358A}"/>
          </ac:inkMkLst>
        </pc:inkChg>
        <pc:inkChg chg="add">
          <ac:chgData name="Md. Nahid Hasan" userId="S::nahid@vu.edu.bd::85ea5f9e-65d6-4031-b810-9415101f2e21" providerId="AD" clId="Web-{F0E2ADE9-3750-4361-9C94-74FC935C4F87}" dt="2020-07-07T05:07:44.084" v="178"/>
          <ac:inkMkLst>
            <pc:docMk/>
            <pc:sldMk cId="2626097450" sldId="308"/>
            <ac:inkMk id="8" creationId="{F04FED51-1760-44F8-9606-354C3EEA0B88}"/>
          </ac:inkMkLst>
        </pc:inkChg>
        <pc:inkChg chg="add">
          <ac:chgData name="Md. Nahid Hasan" userId="S::nahid@vu.edu.bd::85ea5f9e-65d6-4031-b810-9415101f2e21" providerId="AD" clId="Web-{F0E2ADE9-3750-4361-9C94-74FC935C4F87}" dt="2020-07-07T05:07:45.522" v="179"/>
          <ac:inkMkLst>
            <pc:docMk/>
            <pc:sldMk cId="2626097450" sldId="308"/>
            <ac:inkMk id="9" creationId="{2048EF31-2B91-41A0-A7DE-9ED74C7B14EA}"/>
          </ac:inkMkLst>
        </pc:inkChg>
        <pc:inkChg chg="add">
          <ac:chgData name="Md. Nahid Hasan" userId="S::nahid@vu.edu.bd::85ea5f9e-65d6-4031-b810-9415101f2e21" providerId="AD" clId="Web-{F0E2ADE9-3750-4361-9C94-74FC935C4F87}" dt="2020-07-07T05:07:45.913" v="180"/>
          <ac:inkMkLst>
            <pc:docMk/>
            <pc:sldMk cId="2626097450" sldId="308"/>
            <ac:inkMk id="10" creationId="{7A6377AD-1B72-4E67-ADB5-BD05BDF73B46}"/>
          </ac:inkMkLst>
        </pc:inkChg>
        <pc:inkChg chg="add">
          <ac:chgData name="Md. Nahid Hasan" userId="S::nahid@vu.edu.bd::85ea5f9e-65d6-4031-b810-9415101f2e21" providerId="AD" clId="Web-{F0E2ADE9-3750-4361-9C94-74FC935C4F87}" dt="2020-07-07T05:07:50.491" v="181"/>
          <ac:inkMkLst>
            <pc:docMk/>
            <pc:sldMk cId="2626097450" sldId="308"/>
            <ac:inkMk id="11" creationId="{D5033A8C-4643-40BA-B192-D9B7E2EE98CD}"/>
          </ac:inkMkLst>
        </pc:inkChg>
        <pc:inkChg chg="add">
          <ac:chgData name="Md. Nahid Hasan" userId="S::nahid@vu.edu.bd::85ea5f9e-65d6-4031-b810-9415101f2e21" providerId="AD" clId="Web-{F0E2ADE9-3750-4361-9C94-74FC935C4F87}" dt="2020-07-07T05:07:51.381" v="182"/>
          <ac:inkMkLst>
            <pc:docMk/>
            <pc:sldMk cId="2626097450" sldId="308"/>
            <ac:inkMk id="12" creationId="{21E4F8A7-5121-4FB7-B945-D6361BC0CC2A}"/>
          </ac:inkMkLst>
        </pc:inkChg>
        <pc:inkChg chg="add">
          <ac:chgData name="Md. Nahid Hasan" userId="S::nahid@vu.edu.bd::85ea5f9e-65d6-4031-b810-9415101f2e21" providerId="AD" clId="Web-{F0E2ADE9-3750-4361-9C94-74FC935C4F87}" dt="2020-07-07T05:07:56.663" v="183"/>
          <ac:inkMkLst>
            <pc:docMk/>
            <pc:sldMk cId="2626097450" sldId="308"/>
            <ac:inkMk id="13" creationId="{9651F02D-1D3E-4A4F-A9CB-E1B810E4C438}"/>
          </ac:inkMkLst>
        </pc:inkChg>
        <pc:inkChg chg="add">
          <ac:chgData name="Md. Nahid Hasan" userId="S::nahid@vu.edu.bd::85ea5f9e-65d6-4031-b810-9415101f2e21" providerId="AD" clId="Web-{F0E2ADE9-3750-4361-9C94-74FC935C4F87}" dt="2020-07-07T05:08:19.350" v="184"/>
          <ac:inkMkLst>
            <pc:docMk/>
            <pc:sldMk cId="2626097450" sldId="308"/>
            <ac:inkMk id="14" creationId="{E946F73F-5DBE-4A6B-A01F-3AEBBD4C4914}"/>
          </ac:inkMkLst>
        </pc:inkChg>
        <pc:inkChg chg="add">
          <ac:chgData name="Md. Nahid Hasan" userId="S::nahid@vu.edu.bd::85ea5f9e-65d6-4031-b810-9415101f2e21" providerId="AD" clId="Web-{F0E2ADE9-3750-4361-9C94-74FC935C4F87}" dt="2020-07-07T05:08:21.647" v="185"/>
          <ac:inkMkLst>
            <pc:docMk/>
            <pc:sldMk cId="2626097450" sldId="308"/>
            <ac:inkMk id="15" creationId="{413D1385-D043-4D0F-9EF1-71101C01C77F}"/>
          </ac:inkMkLst>
        </pc:inkChg>
        <pc:inkChg chg="add">
          <ac:chgData name="Md. Nahid Hasan" userId="S::nahid@vu.edu.bd::85ea5f9e-65d6-4031-b810-9415101f2e21" providerId="AD" clId="Web-{F0E2ADE9-3750-4361-9C94-74FC935C4F87}" dt="2020-07-07T05:08:45.788" v="186"/>
          <ac:inkMkLst>
            <pc:docMk/>
            <pc:sldMk cId="2626097450" sldId="308"/>
            <ac:inkMk id="16" creationId="{DC2E44AE-C9CB-4130-B2F1-817999C40C82}"/>
          </ac:inkMkLst>
        </pc:inkChg>
        <pc:inkChg chg="add">
          <ac:chgData name="Md. Nahid Hasan" userId="S::nahid@vu.edu.bd::85ea5f9e-65d6-4031-b810-9415101f2e21" providerId="AD" clId="Web-{F0E2ADE9-3750-4361-9C94-74FC935C4F87}" dt="2020-07-07T05:08:52.335" v="187"/>
          <ac:inkMkLst>
            <pc:docMk/>
            <pc:sldMk cId="2626097450" sldId="308"/>
            <ac:inkMk id="17" creationId="{037484E2-C981-4A1B-8554-97965674B14E}"/>
          </ac:inkMkLst>
        </pc:inkChg>
        <pc:inkChg chg="add">
          <ac:chgData name="Md. Nahid Hasan" userId="S::nahid@vu.edu.bd::85ea5f9e-65d6-4031-b810-9415101f2e21" providerId="AD" clId="Web-{F0E2ADE9-3750-4361-9C94-74FC935C4F87}" dt="2020-07-07T05:08:56.741" v="188"/>
          <ac:inkMkLst>
            <pc:docMk/>
            <pc:sldMk cId="2626097450" sldId="308"/>
            <ac:inkMk id="18" creationId="{103CBD3D-1650-49FE-851F-A85FB22F727D}"/>
          </ac:inkMkLst>
        </pc:inkChg>
        <pc:inkChg chg="add">
          <ac:chgData name="Md. Nahid Hasan" userId="S::nahid@vu.edu.bd::85ea5f9e-65d6-4031-b810-9415101f2e21" providerId="AD" clId="Web-{F0E2ADE9-3750-4361-9C94-74FC935C4F87}" dt="2020-07-07T05:09:10.819" v="189"/>
          <ac:inkMkLst>
            <pc:docMk/>
            <pc:sldMk cId="2626097450" sldId="308"/>
            <ac:inkMk id="19" creationId="{52FC19B8-DBD7-4299-AD25-1EB1AED695EE}"/>
          </ac:inkMkLst>
        </pc:inkChg>
        <pc:inkChg chg="add">
          <ac:chgData name="Md. Nahid Hasan" userId="S::nahid@vu.edu.bd::85ea5f9e-65d6-4031-b810-9415101f2e21" providerId="AD" clId="Web-{F0E2ADE9-3750-4361-9C94-74FC935C4F87}" dt="2020-07-07T05:09:14.772" v="190"/>
          <ac:inkMkLst>
            <pc:docMk/>
            <pc:sldMk cId="2626097450" sldId="308"/>
            <ac:inkMk id="20" creationId="{647A6137-3504-4E9C-9F10-CEAC6F554E2A}"/>
          </ac:inkMkLst>
        </pc:inkChg>
        <pc:inkChg chg="add">
          <ac:chgData name="Md. Nahid Hasan" userId="S::nahid@vu.edu.bd::85ea5f9e-65d6-4031-b810-9415101f2e21" providerId="AD" clId="Web-{F0E2ADE9-3750-4361-9C94-74FC935C4F87}" dt="2020-07-07T05:09:18.381" v="191"/>
          <ac:inkMkLst>
            <pc:docMk/>
            <pc:sldMk cId="2626097450" sldId="308"/>
            <ac:inkMk id="21" creationId="{A289FA95-7CCD-482D-8A17-A822509BEB92}"/>
          </ac:inkMkLst>
        </pc:inkChg>
        <pc:inkChg chg="add">
          <ac:chgData name="Md. Nahid Hasan" userId="S::nahid@vu.edu.bd::85ea5f9e-65d6-4031-b810-9415101f2e21" providerId="AD" clId="Web-{F0E2ADE9-3750-4361-9C94-74FC935C4F87}" dt="2020-07-07T05:09:20.585" v="192"/>
          <ac:inkMkLst>
            <pc:docMk/>
            <pc:sldMk cId="2626097450" sldId="308"/>
            <ac:inkMk id="22" creationId="{4AF60308-E2CE-47B2-8D57-93B100FA4F8C}"/>
          </ac:inkMkLst>
        </pc:inkChg>
        <pc:inkChg chg="add">
          <ac:chgData name="Md. Nahid Hasan" userId="S::nahid@vu.edu.bd::85ea5f9e-65d6-4031-b810-9415101f2e21" providerId="AD" clId="Web-{F0E2ADE9-3750-4361-9C94-74FC935C4F87}" dt="2020-07-07T05:09:22.835" v="193"/>
          <ac:inkMkLst>
            <pc:docMk/>
            <pc:sldMk cId="2626097450" sldId="308"/>
            <ac:inkMk id="23" creationId="{FC86C72A-6C0F-49F1-BC91-10910B4C61C5}"/>
          </ac:inkMkLst>
        </pc:inkChg>
        <pc:inkChg chg="add">
          <ac:chgData name="Md. Nahid Hasan" userId="S::nahid@vu.edu.bd::85ea5f9e-65d6-4031-b810-9415101f2e21" providerId="AD" clId="Web-{F0E2ADE9-3750-4361-9C94-74FC935C4F87}" dt="2020-07-07T05:09:25.147" v="194"/>
          <ac:inkMkLst>
            <pc:docMk/>
            <pc:sldMk cId="2626097450" sldId="308"/>
            <ac:inkMk id="24" creationId="{FA8098D0-A3F9-42D8-A0CE-93634A86C8A9}"/>
          </ac:inkMkLst>
        </pc:inkChg>
        <pc:inkChg chg="add">
          <ac:chgData name="Md. Nahid Hasan" userId="S::nahid@vu.edu.bd::85ea5f9e-65d6-4031-b810-9415101f2e21" providerId="AD" clId="Web-{F0E2ADE9-3750-4361-9C94-74FC935C4F87}" dt="2020-07-07T05:09:53.835" v="195"/>
          <ac:inkMkLst>
            <pc:docMk/>
            <pc:sldMk cId="2626097450" sldId="308"/>
            <ac:inkMk id="25" creationId="{D2C27466-1CA2-4748-AF00-14E309A27EFE}"/>
          </ac:inkMkLst>
        </pc:inkChg>
        <pc:inkChg chg="add">
          <ac:chgData name="Md. Nahid Hasan" userId="S::nahid@vu.edu.bd::85ea5f9e-65d6-4031-b810-9415101f2e21" providerId="AD" clId="Web-{F0E2ADE9-3750-4361-9C94-74FC935C4F87}" dt="2020-07-07T05:10:00.303" v="196"/>
          <ac:inkMkLst>
            <pc:docMk/>
            <pc:sldMk cId="2626097450" sldId="308"/>
            <ac:inkMk id="26" creationId="{F4BF9FD5-E2F1-4D10-8E82-F21E7846344A}"/>
          </ac:inkMkLst>
        </pc:inkChg>
        <pc:inkChg chg="add">
          <ac:chgData name="Md. Nahid Hasan" userId="S::nahid@vu.edu.bd::85ea5f9e-65d6-4031-b810-9415101f2e21" providerId="AD" clId="Web-{F0E2ADE9-3750-4361-9C94-74FC935C4F87}" dt="2020-07-07T05:10:01.991" v="197"/>
          <ac:inkMkLst>
            <pc:docMk/>
            <pc:sldMk cId="2626097450" sldId="308"/>
            <ac:inkMk id="27" creationId="{D3B7CA64-84AE-4641-959D-760BFB789A9B}"/>
          </ac:inkMkLst>
        </pc:inkChg>
        <pc:inkChg chg="add">
          <ac:chgData name="Md. Nahid Hasan" userId="S::nahid@vu.edu.bd::85ea5f9e-65d6-4031-b810-9415101f2e21" providerId="AD" clId="Web-{F0E2ADE9-3750-4361-9C94-74FC935C4F87}" dt="2020-07-07T05:10:20.522" v="198"/>
          <ac:inkMkLst>
            <pc:docMk/>
            <pc:sldMk cId="2626097450" sldId="308"/>
            <ac:inkMk id="28" creationId="{25EB5D1B-7436-4F1B-90EF-0DCCB6781833}"/>
          </ac:inkMkLst>
        </pc:inkChg>
      </pc:sldChg>
      <pc:sldChg chg="addSp delSp">
        <pc:chgData name="Md. Nahid Hasan" userId="S::nahid@vu.edu.bd::85ea5f9e-65d6-4031-b810-9415101f2e21" providerId="AD" clId="Web-{F0E2ADE9-3750-4361-9C94-74FC935C4F87}" dt="2020-07-07T05:23:14.242" v="326"/>
        <pc:sldMkLst>
          <pc:docMk/>
          <pc:sldMk cId="1067353594" sldId="309"/>
        </pc:sldMkLst>
        <pc:inkChg chg="add">
          <ac:chgData name="Md. Nahid Hasan" userId="S::nahid@vu.edu.bd::85ea5f9e-65d6-4031-b810-9415101f2e21" providerId="AD" clId="Web-{F0E2ADE9-3750-4361-9C94-74FC935C4F87}" dt="2020-07-07T05:11:56.945" v="199"/>
          <ac:inkMkLst>
            <pc:docMk/>
            <pc:sldMk cId="1067353594" sldId="309"/>
            <ac:inkMk id="4" creationId="{E5DE009A-4023-4977-BC7D-38748E54065A}"/>
          </ac:inkMkLst>
        </pc:inkChg>
        <pc:inkChg chg="add">
          <ac:chgData name="Md. Nahid Hasan" userId="S::nahid@vu.edu.bd::85ea5f9e-65d6-4031-b810-9415101f2e21" providerId="AD" clId="Web-{F0E2ADE9-3750-4361-9C94-74FC935C4F87}" dt="2020-07-07T05:11:58.585" v="200"/>
          <ac:inkMkLst>
            <pc:docMk/>
            <pc:sldMk cId="1067353594" sldId="309"/>
            <ac:inkMk id="5" creationId="{CC20A23C-87C0-403C-8453-177EECD41F49}"/>
          </ac:inkMkLst>
        </pc:inkChg>
        <pc:inkChg chg="add del">
          <ac:chgData name="Md. Nahid Hasan" userId="S::nahid@vu.edu.bd::85ea5f9e-65d6-4031-b810-9415101f2e21" providerId="AD" clId="Web-{F0E2ADE9-3750-4361-9C94-74FC935C4F87}" dt="2020-07-07T05:15:25.710" v="263"/>
          <ac:inkMkLst>
            <pc:docMk/>
            <pc:sldMk cId="1067353594" sldId="309"/>
            <ac:inkMk id="6" creationId="{A53D0534-7005-46E0-9AC4-3036A4453D77}"/>
          </ac:inkMkLst>
        </pc:inkChg>
        <pc:inkChg chg="add del">
          <ac:chgData name="Md. Nahid Hasan" userId="S::nahid@vu.edu.bd::85ea5f9e-65d6-4031-b810-9415101f2e21" providerId="AD" clId="Web-{F0E2ADE9-3750-4361-9C94-74FC935C4F87}" dt="2020-07-07T05:15:25.710" v="262"/>
          <ac:inkMkLst>
            <pc:docMk/>
            <pc:sldMk cId="1067353594" sldId="309"/>
            <ac:inkMk id="7" creationId="{C618E966-AF39-4B1F-BA35-EF68528F983D}"/>
          </ac:inkMkLst>
        </pc:inkChg>
        <pc:inkChg chg="add del">
          <ac:chgData name="Md. Nahid Hasan" userId="S::nahid@vu.edu.bd::85ea5f9e-65d6-4031-b810-9415101f2e21" providerId="AD" clId="Web-{F0E2ADE9-3750-4361-9C94-74FC935C4F87}" dt="2020-07-07T05:15:25.710" v="261"/>
          <ac:inkMkLst>
            <pc:docMk/>
            <pc:sldMk cId="1067353594" sldId="309"/>
            <ac:inkMk id="8" creationId="{E4DFAF01-6F45-40D0-B00E-58288F97B1BC}"/>
          </ac:inkMkLst>
        </pc:inkChg>
        <pc:inkChg chg="add del">
          <ac:chgData name="Md. Nahid Hasan" userId="S::nahid@vu.edu.bd::85ea5f9e-65d6-4031-b810-9415101f2e21" providerId="AD" clId="Web-{F0E2ADE9-3750-4361-9C94-74FC935C4F87}" dt="2020-07-07T05:15:25.710" v="260"/>
          <ac:inkMkLst>
            <pc:docMk/>
            <pc:sldMk cId="1067353594" sldId="309"/>
            <ac:inkMk id="9" creationId="{581D73B4-5F97-4889-A5B1-96C94069D208}"/>
          </ac:inkMkLst>
        </pc:inkChg>
        <pc:inkChg chg="add del">
          <ac:chgData name="Md. Nahid Hasan" userId="S::nahid@vu.edu.bd::85ea5f9e-65d6-4031-b810-9415101f2e21" providerId="AD" clId="Web-{F0E2ADE9-3750-4361-9C94-74FC935C4F87}" dt="2020-07-07T05:15:25.710" v="259"/>
          <ac:inkMkLst>
            <pc:docMk/>
            <pc:sldMk cId="1067353594" sldId="309"/>
            <ac:inkMk id="10" creationId="{7420C147-0E55-41B5-B0FD-C942E9431E1A}"/>
          </ac:inkMkLst>
        </pc:inkChg>
        <pc:inkChg chg="add">
          <ac:chgData name="Md. Nahid Hasan" userId="S::nahid@vu.edu.bd::85ea5f9e-65d6-4031-b810-9415101f2e21" providerId="AD" clId="Web-{F0E2ADE9-3750-4361-9C94-74FC935C4F87}" dt="2020-07-07T05:12:42.460" v="206"/>
          <ac:inkMkLst>
            <pc:docMk/>
            <pc:sldMk cId="1067353594" sldId="309"/>
            <ac:inkMk id="11" creationId="{9748911D-321E-4EC5-B3AB-6F2DA4464BBF}"/>
          </ac:inkMkLst>
        </pc:inkChg>
        <pc:inkChg chg="add del">
          <ac:chgData name="Md. Nahid Hasan" userId="S::nahid@vu.edu.bd::85ea5f9e-65d6-4031-b810-9415101f2e21" providerId="AD" clId="Web-{F0E2ADE9-3750-4361-9C94-74FC935C4F87}" dt="2020-07-07T05:15:25.710" v="258"/>
          <ac:inkMkLst>
            <pc:docMk/>
            <pc:sldMk cId="1067353594" sldId="309"/>
            <ac:inkMk id="12" creationId="{9BCBD3A4-16C7-4402-B46B-9D0AC951FC8F}"/>
          </ac:inkMkLst>
        </pc:inkChg>
        <pc:inkChg chg="add del">
          <ac:chgData name="Md. Nahid Hasan" userId="S::nahid@vu.edu.bd::85ea5f9e-65d6-4031-b810-9415101f2e21" providerId="AD" clId="Web-{F0E2ADE9-3750-4361-9C94-74FC935C4F87}" dt="2020-07-07T05:15:25.710" v="257"/>
          <ac:inkMkLst>
            <pc:docMk/>
            <pc:sldMk cId="1067353594" sldId="309"/>
            <ac:inkMk id="13" creationId="{AF73E994-6121-4A31-9DCE-F3DDDFB52CA6}"/>
          </ac:inkMkLst>
        </pc:inkChg>
        <pc:inkChg chg="add del">
          <ac:chgData name="Md. Nahid Hasan" userId="S::nahid@vu.edu.bd::85ea5f9e-65d6-4031-b810-9415101f2e21" providerId="AD" clId="Web-{F0E2ADE9-3750-4361-9C94-74FC935C4F87}" dt="2020-07-07T05:15:25.694" v="256"/>
          <ac:inkMkLst>
            <pc:docMk/>
            <pc:sldMk cId="1067353594" sldId="309"/>
            <ac:inkMk id="14" creationId="{46DFA63B-3CF4-47D8-857F-457524DD73DE}"/>
          </ac:inkMkLst>
        </pc:inkChg>
        <pc:inkChg chg="add">
          <ac:chgData name="Md. Nahid Hasan" userId="S::nahid@vu.edu.bd::85ea5f9e-65d6-4031-b810-9415101f2e21" providerId="AD" clId="Web-{F0E2ADE9-3750-4361-9C94-74FC935C4F87}" dt="2020-07-07T05:13:02.772" v="210"/>
          <ac:inkMkLst>
            <pc:docMk/>
            <pc:sldMk cId="1067353594" sldId="309"/>
            <ac:inkMk id="15" creationId="{620166F5-4E5B-4420-8F82-140D9B08294F}"/>
          </ac:inkMkLst>
        </pc:inkChg>
        <pc:inkChg chg="add del">
          <ac:chgData name="Md. Nahid Hasan" userId="S::nahid@vu.edu.bd::85ea5f9e-65d6-4031-b810-9415101f2e21" providerId="AD" clId="Web-{F0E2ADE9-3750-4361-9C94-74FC935C4F87}" dt="2020-07-07T05:15:25.694" v="255"/>
          <ac:inkMkLst>
            <pc:docMk/>
            <pc:sldMk cId="1067353594" sldId="309"/>
            <ac:inkMk id="16" creationId="{5CCE8C2B-2836-4D19-8ADE-41EA17FA6385}"/>
          </ac:inkMkLst>
        </pc:inkChg>
        <pc:inkChg chg="add">
          <ac:chgData name="Md. Nahid Hasan" userId="S::nahid@vu.edu.bd::85ea5f9e-65d6-4031-b810-9415101f2e21" providerId="AD" clId="Web-{F0E2ADE9-3750-4361-9C94-74FC935C4F87}" dt="2020-07-07T05:13:12.382" v="212"/>
          <ac:inkMkLst>
            <pc:docMk/>
            <pc:sldMk cId="1067353594" sldId="309"/>
            <ac:inkMk id="17" creationId="{3E07ED22-859E-4A4C-B1CD-1BD4EBCF23E2}"/>
          </ac:inkMkLst>
        </pc:inkChg>
        <pc:inkChg chg="add del">
          <ac:chgData name="Md. Nahid Hasan" userId="S::nahid@vu.edu.bd::85ea5f9e-65d6-4031-b810-9415101f2e21" providerId="AD" clId="Web-{F0E2ADE9-3750-4361-9C94-74FC935C4F87}" dt="2020-07-07T05:15:25.694" v="254"/>
          <ac:inkMkLst>
            <pc:docMk/>
            <pc:sldMk cId="1067353594" sldId="309"/>
            <ac:inkMk id="18" creationId="{9B418A92-1B03-4EEF-B8C2-1E625D34D28C}"/>
          </ac:inkMkLst>
        </pc:inkChg>
        <pc:inkChg chg="add del">
          <ac:chgData name="Md. Nahid Hasan" userId="S::nahid@vu.edu.bd::85ea5f9e-65d6-4031-b810-9415101f2e21" providerId="AD" clId="Web-{F0E2ADE9-3750-4361-9C94-74FC935C4F87}" dt="2020-07-07T05:15:25.694" v="253"/>
          <ac:inkMkLst>
            <pc:docMk/>
            <pc:sldMk cId="1067353594" sldId="309"/>
            <ac:inkMk id="19" creationId="{3861ECE2-C349-4110-B944-DC4EDCFC0E21}"/>
          </ac:inkMkLst>
        </pc:inkChg>
        <pc:inkChg chg="add del">
          <ac:chgData name="Md. Nahid Hasan" userId="S::nahid@vu.edu.bd::85ea5f9e-65d6-4031-b810-9415101f2e21" providerId="AD" clId="Web-{F0E2ADE9-3750-4361-9C94-74FC935C4F87}" dt="2020-07-07T05:15:25.694" v="252"/>
          <ac:inkMkLst>
            <pc:docMk/>
            <pc:sldMk cId="1067353594" sldId="309"/>
            <ac:inkMk id="20" creationId="{99304393-FB64-41F9-8EB8-B550F7B2EAC4}"/>
          </ac:inkMkLst>
        </pc:inkChg>
        <pc:inkChg chg="add">
          <ac:chgData name="Md. Nahid Hasan" userId="S::nahid@vu.edu.bd::85ea5f9e-65d6-4031-b810-9415101f2e21" providerId="AD" clId="Web-{F0E2ADE9-3750-4361-9C94-74FC935C4F87}" dt="2020-07-07T05:13:25.913" v="216"/>
          <ac:inkMkLst>
            <pc:docMk/>
            <pc:sldMk cId="1067353594" sldId="309"/>
            <ac:inkMk id="21" creationId="{7DE9BEAE-697C-48EF-BED5-9DF61882FE33}"/>
          </ac:inkMkLst>
        </pc:inkChg>
        <pc:inkChg chg="add">
          <ac:chgData name="Md. Nahid Hasan" userId="S::nahid@vu.edu.bd::85ea5f9e-65d6-4031-b810-9415101f2e21" providerId="AD" clId="Web-{F0E2ADE9-3750-4361-9C94-74FC935C4F87}" dt="2020-07-07T05:13:26.882" v="217"/>
          <ac:inkMkLst>
            <pc:docMk/>
            <pc:sldMk cId="1067353594" sldId="309"/>
            <ac:inkMk id="22" creationId="{8F067BA8-244B-4D65-AC95-D4773E50092D}"/>
          </ac:inkMkLst>
        </pc:inkChg>
        <pc:inkChg chg="add">
          <ac:chgData name="Md. Nahid Hasan" userId="S::nahid@vu.edu.bd::85ea5f9e-65d6-4031-b810-9415101f2e21" providerId="AD" clId="Web-{F0E2ADE9-3750-4361-9C94-74FC935C4F87}" dt="2020-07-07T05:13:28.038" v="218"/>
          <ac:inkMkLst>
            <pc:docMk/>
            <pc:sldMk cId="1067353594" sldId="309"/>
            <ac:inkMk id="23" creationId="{5175DF43-7702-4F47-84F4-0E13EB17B525}"/>
          </ac:inkMkLst>
        </pc:inkChg>
        <pc:inkChg chg="add">
          <ac:chgData name="Md. Nahid Hasan" userId="S::nahid@vu.edu.bd::85ea5f9e-65d6-4031-b810-9415101f2e21" providerId="AD" clId="Web-{F0E2ADE9-3750-4361-9C94-74FC935C4F87}" dt="2020-07-07T05:13:29.804" v="219"/>
          <ac:inkMkLst>
            <pc:docMk/>
            <pc:sldMk cId="1067353594" sldId="309"/>
            <ac:inkMk id="24" creationId="{727634BD-B823-4AC3-A1FD-C5F96A4202E3}"/>
          </ac:inkMkLst>
        </pc:inkChg>
        <pc:inkChg chg="add del">
          <ac:chgData name="Md. Nahid Hasan" userId="S::nahid@vu.edu.bd::85ea5f9e-65d6-4031-b810-9415101f2e21" providerId="AD" clId="Web-{F0E2ADE9-3750-4361-9C94-74FC935C4F87}" dt="2020-07-07T05:15:25.694" v="251"/>
          <ac:inkMkLst>
            <pc:docMk/>
            <pc:sldMk cId="1067353594" sldId="309"/>
            <ac:inkMk id="25" creationId="{F3F95298-14D3-462D-BEBB-8A1638AF4E77}"/>
          </ac:inkMkLst>
        </pc:inkChg>
        <pc:inkChg chg="add del">
          <ac:chgData name="Md. Nahid Hasan" userId="S::nahid@vu.edu.bd::85ea5f9e-65d6-4031-b810-9415101f2e21" providerId="AD" clId="Web-{F0E2ADE9-3750-4361-9C94-74FC935C4F87}" dt="2020-07-07T05:15:25.694" v="250"/>
          <ac:inkMkLst>
            <pc:docMk/>
            <pc:sldMk cId="1067353594" sldId="309"/>
            <ac:inkMk id="26" creationId="{4B1ADD0F-E388-47A7-A802-7C897C73F884}"/>
          </ac:inkMkLst>
        </pc:inkChg>
        <pc:inkChg chg="add">
          <ac:chgData name="Md. Nahid Hasan" userId="S::nahid@vu.edu.bd::85ea5f9e-65d6-4031-b810-9415101f2e21" providerId="AD" clId="Web-{F0E2ADE9-3750-4361-9C94-74FC935C4F87}" dt="2020-07-07T05:13:36.007" v="222"/>
          <ac:inkMkLst>
            <pc:docMk/>
            <pc:sldMk cId="1067353594" sldId="309"/>
            <ac:inkMk id="27" creationId="{72D65170-6ADA-4707-9CE5-199D11636DAB}"/>
          </ac:inkMkLst>
        </pc:inkChg>
        <pc:inkChg chg="add">
          <ac:chgData name="Md. Nahid Hasan" userId="S::nahid@vu.edu.bd::85ea5f9e-65d6-4031-b810-9415101f2e21" providerId="AD" clId="Web-{F0E2ADE9-3750-4361-9C94-74FC935C4F87}" dt="2020-07-07T05:13:36.429" v="223"/>
          <ac:inkMkLst>
            <pc:docMk/>
            <pc:sldMk cId="1067353594" sldId="309"/>
            <ac:inkMk id="28" creationId="{A3BFCB6B-ACCA-43C4-9A9C-36D0635B305F}"/>
          </ac:inkMkLst>
        </pc:inkChg>
        <pc:inkChg chg="add">
          <ac:chgData name="Md. Nahid Hasan" userId="S::nahid@vu.edu.bd::85ea5f9e-65d6-4031-b810-9415101f2e21" providerId="AD" clId="Web-{F0E2ADE9-3750-4361-9C94-74FC935C4F87}" dt="2020-07-07T05:13:45.710" v="224"/>
          <ac:inkMkLst>
            <pc:docMk/>
            <pc:sldMk cId="1067353594" sldId="309"/>
            <ac:inkMk id="29" creationId="{72B7F377-685B-46C0-822A-F6ACBC8932E1}"/>
          </ac:inkMkLst>
        </pc:inkChg>
        <pc:inkChg chg="add">
          <ac:chgData name="Md. Nahid Hasan" userId="S::nahid@vu.edu.bd::85ea5f9e-65d6-4031-b810-9415101f2e21" providerId="AD" clId="Web-{F0E2ADE9-3750-4361-9C94-74FC935C4F87}" dt="2020-07-07T05:13:54.429" v="225"/>
          <ac:inkMkLst>
            <pc:docMk/>
            <pc:sldMk cId="1067353594" sldId="309"/>
            <ac:inkMk id="30" creationId="{40A5CC46-C3D0-4D76-A089-03255595E63D}"/>
          </ac:inkMkLst>
        </pc:inkChg>
        <pc:inkChg chg="add">
          <ac:chgData name="Md. Nahid Hasan" userId="S::nahid@vu.edu.bd::85ea5f9e-65d6-4031-b810-9415101f2e21" providerId="AD" clId="Web-{F0E2ADE9-3750-4361-9C94-74FC935C4F87}" dt="2020-07-07T05:13:56.132" v="226"/>
          <ac:inkMkLst>
            <pc:docMk/>
            <pc:sldMk cId="1067353594" sldId="309"/>
            <ac:inkMk id="31" creationId="{D69EB4B1-3F63-4477-89E9-70CD500AB8A5}"/>
          </ac:inkMkLst>
        </pc:inkChg>
        <pc:inkChg chg="add del">
          <ac:chgData name="Md. Nahid Hasan" userId="S::nahid@vu.edu.bd::85ea5f9e-65d6-4031-b810-9415101f2e21" providerId="AD" clId="Web-{F0E2ADE9-3750-4361-9C94-74FC935C4F87}" dt="2020-07-07T05:15:25.694" v="249"/>
          <ac:inkMkLst>
            <pc:docMk/>
            <pc:sldMk cId="1067353594" sldId="309"/>
            <ac:inkMk id="32" creationId="{58398260-0175-4F9A-ADF1-0E88F1DF3705}"/>
          </ac:inkMkLst>
        </pc:inkChg>
        <pc:inkChg chg="add del">
          <ac:chgData name="Md. Nahid Hasan" userId="S::nahid@vu.edu.bd::85ea5f9e-65d6-4031-b810-9415101f2e21" providerId="AD" clId="Web-{F0E2ADE9-3750-4361-9C94-74FC935C4F87}" dt="2020-07-07T05:15:25.679" v="248"/>
          <ac:inkMkLst>
            <pc:docMk/>
            <pc:sldMk cId="1067353594" sldId="309"/>
            <ac:inkMk id="33" creationId="{02277C94-6D22-4270-AE8B-27FE488D2077}"/>
          </ac:inkMkLst>
        </pc:inkChg>
        <pc:inkChg chg="add del">
          <ac:chgData name="Md. Nahid Hasan" userId="S::nahid@vu.edu.bd::85ea5f9e-65d6-4031-b810-9415101f2e21" providerId="AD" clId="Web-{F0E2ADE9-3750-4361-9C94-74FC935C4F87}" dt="2020-07-07T05:15:25.679" v="247"/>
          <ac:inkMkLst>
            <pc:docMk/>
            <pc:sldMk cId="1067353594" sldId="309"/>
            <ac:inkMk id="34" creationId="{814145FF-71C9-4851-A865-2075A2A834F8}"/>
          </ac:inkMkLst>
        </pc:inkChg>
        <pc:inkChg chg="add">
          <ac:chgData name="Md. Nahid Hasan" userId="S::nahid@vu.edu.bd::85ea5f9e-65d6-4031-b810-9415101f2e21" providerId="AD" clId="Web-{F0E2ADE9-3750-4361-9C94-74FC935C4F87}" dt="2020-07-07T05:14:00.944" v="230"/>
          <ac:inkMkLst>
            <pc:docMk/>
            <pc:sldMk cId="1067353594" sldId="309"/>
            <ac:inkMk id="35" creationId="{381FE8C1-3424-44CA-828F-7C1F76B4582C}"/>
          </ac:inkMkLst>
        </pc:inkChg>
        <pc:inkChg chg="add del">
          <ac:chgData name="Md. Nahid Hasan" userId="S::nahid@vu.edu.bd::85ea5f9e-65d6-4031-b810-9415101f2e21" providerId="AD" clId="Web-{F0E2ADE9-3750-4361-9C94-74FC935C4F87}" dt="2020-07-07T05:15:25.679" v="246"/>
          <ac:inkMkLst>
            <pc:docMk/>
            <pc:sldMk cId="1067353594" sldId="309"/>
            <ac:inkMk id="36" creationId="{1017959D-9216-4DF0-8767-85476DAB2C90}"/>
          </ac:inkMkLst>
        </pc:inkChg>
        <pc:inkChg chg="add del">
          <ac:chgData name="Md. Nahid Hasan" userId="S::nahid@vu.edu.bd::85ea5f9e-65d6-4031-b810-9415101f2e21" providerId="AD" clId="Web-{F0E2ADE9-3750-4361-9C94-74FC935C4F87}" dt="2020-07-07T05:15:25.679" v="245"/>
          <ac:inkMkLst>
            <pc:docMk/>
            <pc:sldMk cId="1067353594" sldId="309"/>
            <ac:inkMk id="37" creationId="{E1A5148F-490F-4D16-BCDE-5C7DA659C947}"/>
          </ac:inkMkLst>
        </pc:inkChg>
        <pc:inkChg chg="add del">
          <ac:chgData name="Md. Nahid Hasan" userId="S::nahid@vu.edu.bd::85ea5f9e-65d6-4031-b810-9415101f2e21" providerId="AD" clId="Web-{F0E2ADE9-3750-4361-9C94-74FC935C4F87}" dt="2020-07-07T05:15:25.679" v="244"/>
          <ac:inkMkLst>
            <pc:docMk/>
            <pc:sldMk cId="1067353594" sldId="309"/>
            <ac:inkMk id="38" creationId="{4861D11A-6860-4F8C-8846-DCF07929157E}"/>
          </ac:inkMkLst>
        </pc:inkChg>
        <pc:inkChg chg="add del">
          <ac:chgData name="Md. Nahid Hasan" userId="S::nahid@vu.edu.bd::85ea5f9e-65d6-4031-b810-9415101f2e21" providerId="AD" clId="Web-{F0E2ADE9-3750-4361-9C94-74FC935C4F87}" dt="2020-07-07T05:15:25.679" v="243"/>
          <ac:inkMkLst>
            <pc:docMk/>
            <pc:sldMk cId="1067353594" sldId="309"/>
            <ac:inkMk id="39" creationId="{39FC40E4-7F8D-4EF2-A9EB-61EE83A67265}"/>
          </ac:inkMkLst>
        </pc:inkChg>
        <pc:inkChg chg="add del">
          <ac:chgData name="Md. Nahid Hasan" userId="S::nahid@vu.edu.bd::85ea5f9e-65d6-4031-b810-9415101f2e21" providerId="AD" clId="Web-{F0E2ADE9-3750-4361-9C94-74FC935C4F87}" dt="2020-07-07T05:15:25.679" v="242"/>
          <ac:inkMkLst>
            <pc:docMk/>
            <pc:sldMk cId="1067353594" sldId="309"/>
            <ac:inkMk id="40" creationId="{5DF96ABD-EBF6-47F1-A198-B09A2E3A4C74}"/>
          </ac:inkMkLst>
        </pc:inkChg>
        <pc:inkChg chg="add del">
          <ac:chgData name="Md. Nahid Hasan" userId="S::nahid@vu.edu.bd::85ea5f9e-65d6-4031-b810-9415101f2e21" providerId="AD" clId="Web-{F0E2ADE9-3750-4361-9C94-74FC935C4F87}" dt="2020-07-07T05:15:25.679" v="241"/>
          <ac:inkMkLst>
            <pc:docMk/>
            <pc:sldMk cId="1067353594" sldId="309"/>
            <ac:inkMk id="41" creationId="{C54B6998-C808-49DA-88E5-6F7F65D278AB}"/>
          </ac:inkMkLst>
        </pc:inkChg>
        <pc:inkChg chg="add del">
          <ac:chgData name="Md. Nahid Hasan" userId="S::nahid@vu.edu.bd::85ea5f9e-65d6-4031-b810-9415101f2e21" providerId="AD" clId="Web-{F0E2ADE9-3750-4361-9C94-74FC935C4F87}" dt="2020-07-07T05:15:25.679" v="240"/>
          <ac:inkMkLst>
            <pc:docMk/>
            <pc:sldMk cId="1067353594" sldId="309"/>
            <ac:inkMk id="42" creationId="{C2F94E9F-1571-49D6-A779-E28C3DC39B6B}"/>
          </ac:inkMkLst>
        </pc:inkChg>
        <pc:inkChg chg="add del">
          <ac:chgData name="Md. Nahid Hasan" userId="S::nahid@vu.edu.bd::85ea5f9e-65d6-4031-b810-9415101f2e21" providerId="AD" clId="Web-{F0E2ADE9-3750-4361-9C94-74FC935C4F87}" dt="2020-07-07T05:15:25.663" v="239"/>
          <ac:inkMkLst>
            <pc:docMk/>
            <pc:sldMk cId="1067353594" sldId="309"/>
            <ac:inkMk id="43" creationId="{E8C85678-A61F-4713-853C-0BEEF9F88923}"/>
          </ac:inkMkLst>
        </pc:inkChg>
        <pc:inkChg chg="add">
          <ac:chgData name="Md. Nahid Hasan" userId="S::nahid@vu.edu.bd::85ea5f9e-65d6-4031-b810-9415101f2e21" providerId="AD" clId="Web-{F0E2ADE9-3750-4361-9C94-74FC935C4F87}" dt="2020-07-07T05:15:32.913" v="264"/>
          <ac:inkMkLst>
            <pc:docMk/>
            <pc:sldMk cId="1067353594" sldId="309"/>
            <ac:inkMk id="44" creationId="{BD8BD953-92BA-4AB9-82AC-AAAD742CB3FC}"/>
          </ac:inkMkLst>
        </pc:inkChg>
        <pc:inkChg chg="add">
          <ac:chgData name="Md. Nahid Hasan" userId="S::nahid@vu.edu.bd::85ea5f9e-65d6-4031-b810-9415101f2e21" providerId="AD" clId="Web-{F0E2ADE9-3750-4361-9C94-74FC935C4F87}" dt="2020-07-07T05:15:34.632" v="265"/>
          <ac:inkMkLst>
            <pc:docMk/>
            <pc:sldMk cId="1067353594" sldId="309"/>
            <ac:inkMk id="45" creationId="{7AF994FA-0448-4D93-8CB9-CF2130FD7AC6}"/>
          </ac:inkMkLst>
        </pc:inkChg>
        <pc:inkChg chg="add">
          <ac:chgData name="Md. Nahid Hasan" userId="S::nahid@vu.edu.bd::85ea5f9e-65d6-4031-b810-9415101f2e21" providerId="AD" clId="Web-{F0E2ADE9-3750-4361-9C94-74FC935C4F87}" dt="2020-07-07T05:15:36.351" v="266"/>
          <ac:inkMkLst>
            <pc:docMk/>
            <pc:sldMk cId="1067353594" sldId="309"/>
            <ac:inkMk id="46" creationId="{E1D63804-4227-4698-B8BD-7387B0B8B2A8}"/>
          </ac:inkMkLst>
        </pc:inkChg>
        <pc:inkChg chg="add">
          <ac:chgData name="Md. Nahid Hasan" userId="S::nahid@vu.edu.bd::85ea5f9e-65d6-4031-b810-9415101f2e21" providerId="AD" clId="Web-{F0E2ADE9-3750-4361-9C94-74FC935C4F87}" dt="2020-07-07T05:15:39.054" v="267"/>
          <ac:inkMkLst>
            <pc:docMk/>
            <pc:sldMk cId="1067353594" sldId="309"/>
            <ac:inkMk id="47" creationId="{C0E56B0A-14BE-41F8-9D3E-5BB1F0BDC5F1}"/>
          </ac:inkMkLst>
        </pc:inkChg>
        <pc:inkChg chg="add">
          <ac:chgData name="Md. Nahid Hasan" userId="S::nahid@vu.edu.bd::85ea5f9e-65d6-4031-b810-9415101f2e21" providerId="AD" clId="Web-{F0E2ADE9-3750-4361-9C94-74FC935C4F87}" dt="2020-07-07T05:15:39.710" v="268"/>
          <ac:inkMkLst>
            <pc:docMk/>
            <pc:sldMk cId="1067353594" sldId="309"/>
            <ac:inkMk id="48" creationId="{91705906-CF2E-4936-862A-0A03861088C5}"/>
          </ac:inkMkLst>
        </pc:inkChg>
        <pc:inkChg chg="add">
          <ac:chgData name="Md. Nahid Hasan" userId="S::nahid@vu.edu.bd::85ea5f9e-65d6-4031-b810-9415101f2e21" providerId="AD" clId="Web-{F0E2ADE9-3750-4361-9C94-74FC935C4F87}" dt="2020-07-07T05:15:40.929" v="269"/>
          <ac:inkMkLst>
            <pc:docMk/>
            <pc:sldMk cId="1067353594" sldId="309"/>
            <ac:inkMk id="49" creationId="{E4C3E5BA-27AD-4C63-A322-A68CCD77111D}"/>
          </ac:inkMkLst>
        </pc:inkChg>
        <pc:inkChg chg="add">
          <ac:chgData name="Md. Nahid Hasan" userId="S::nahid@vu.edu.bd::85ea5f9e-65d6-4031-b810-9415101f2e21" providerId="AD" clId="Web-{F0E2ADE9-3750-4361-9C94-74FC935C4F87}" dt="2020-07-07T05:15:42.101" v="270"/>
          <ac:inkMkLst>
            <pc:docMk/>
            <pc:sldMk cId="1067353594" sldId="309"/>
            <ac:inkMk id="50" creationId="{215EE3E1-AD81-4B3C-987C-7DB330E78405}"/>
          </ac:inkMkLst>
        </pc:inkChg>
        <pc:inkChg chg="add">
          <ac:chgData name="Md. Nahid Hasan" userId="S::nahid@vu.edu.bd::85ea5f9e-65d6-4031-b810-9415101f2e21" providerId="AD" clId="Web-{F0E2ADE9-3750-4361-9C94-74FC935C4F87}" dt="2020-07-07T05:15:44.648" v="271"/>
          <ac:inkMkLst>
            <pc:docMk/>
            <pc:sldMk cId="1067353594" sldId="309"/>
            <ac:inkMk id="51" creationId="{5CD87BB8-0B4A-476F-8D10-8EFAC07B6730}"/>
          </ac:inkMkLst>
        </pc:inkChg>
        <pc:inkChg chg="add">
          <ac:chgData name="Md. Nahid Hasan" userId="S::nahid@vu.edu.bd::85ea5f9e-65d6-4031-b810-9415101f2e21" providerId="AD" clId="Web-{F0E2ADE9-3750-4361-9C94-74FC935C4F87}" dt="2020-07-07T05:15:47.429" v="272"/>
          <ac:inkMkLst>
            <pc:docMk/>
            <pc:sldMk cId="1067353594" sldId="309"/>
            <ac:inkMk id="52" creationId="{0E12F7C6-3777-43FD-B51A-D880BC8DB821}"/>
          </ac:inkMkLst>
        </pc:inkChg>
        <pc:inkChg chg="add">
          <ac:chgData name="Md. Nahid Hasan" userId="S::nahid@vu.edu.bd::85ea5f9e-65d6-4031-b810-9415101f2e21" providerId="AD" clId="Web-{F0E2ADE9-3750-4361-9C94-74FC935C4F87}" dt="2020-07-07T05:15:50.507" v="273"/>
          <ac:inkMkLst>
            <pc:docMk/>
            <pc:sldMk cId="1067353594" sldId="309"/>
            <ac:inkMk id="53" creationId="{D5129D88-00FA-407D-BA74-2D262D05C982}"/>
          </ac:inkMkLst>
        </pc:inkChg>
        <pc:inkChg chg="add">
          <ac:chgData name="Md. Nahid Hasan" userId="S::nahid@vu.edu.bd::85ea5f9e-65d6-4031-b810-9415101f2e21" providerId="AD" clId="Web-{F0E2ADE9-3750-4361-9C94-74FC935C4F87}" dt="2020-07-07T05:16:55.491" v="274"/>
          <ac:inkMkLst>
            <pc:docMk/>
            <pc:sldMk cId="1067353594" sldId="309"/>
            <ac:inkMk id="54" creationId="{115FAF90-B8A4-4B27-9265-E8A921C04D9A}"/>
          </ac:inkMkLst>
        </pc:inkChg>
        <pc:inkChg chg="add">
          <ac:chgData name="Md. Nahid Hasan" userId="S::nahid@vu.edu.bd::85ea5f9e-65d6-4031-b810-9415101f2e21" providerId="AD" clId="Web-{F0E2ADE9-3750-4361-9C94-74FC935C4F87}" dt="2020-07-07T05:22:56.476" v="321"/>
          <ac:inkMkLst>
            <pc:docMk/>
            <pc:sldMk cId="1067353594" sldId="309"/>
            <ac:inkMk id="55" creationId="{8FF0371B-B4AE-41A2-B19D-82644AAB2E40}"/>
          </ac:inkMkLst>
        </pc:inkChg>
        <pc:inkChg chg="add">
          <ac:chgData name="Md. Nahid Hasan" userId="S::nahid@vu.edu.bd::85ea5f9e-65d6-4031-b810-9415101f2e21" providerId="AD" clId="Web-{F0E2ADE9-3750-4361-9C94-74FC935C4F87}" dt="2020-07-07T05:23:00.742" v="322"/>
          <ac:inkMkLst>
            <pc:docMk/>
            <pc:sldMk cId="1067353594" sldId="309"/>
            <ac:inkMk id="56" creationId="{36998653-50C7-4ED6-A413-DDA423BA0263}"/>
          </ac:inkMkLst>
        </pc:inkChg>
        <pc:inkChg chg="add">
          <ac:chgData name="Md. Nahid Hasan" userId="S::nahid@vu.edu.bd::85ea5f9e-65d6-4031-b810-9415101f2e21" providerId="AD" clId="Web-{F0E2ADE9-3750-4361-9C94-74FC935C4F87}" dt="2020-07-07T05:23:07.773" v="323"/>
          <ac:inkMkLst>
            <pc:docMk/>
            <pc:sldMk cId="1067353594" sldId="309"/>
            <ac:inkMk id="57" creationId="{13E7E873-68D7-4CBC-9C3D-3392AFE379DD}"/>
          </ac:inkMkLst>
        </pc:inkChg>
        <pc:inkChg chg="add">
          <ac:chgData name="Md. Nahid Hasan" userId="S::nahid@vu.edu.bd::85ea5f9e-65d6-4031-b810-9415101f2e21" providerId="AD" clId="Web-{F0E2ADE9-3750-4361-9C94-74FC935C4F87}" dt="2020-07-07T05:23:08.929" v="324"/>
          <ac:inkMkLst>
            <pc:docMk/>
            <pc:sldMk cId="1067353594" sldId="309"/>
            <ac:inkMk id="58" creationId="{0F5E67B8-2F08-4A7B-8834-C0511EB604B9}"/>
          </ac:inkMkLst>
        </pc:inkChg>
        <pc:inkChg chg="add">
          <ac:chgData name="Md. Nahid Hasan" userId="S::nahid@vu.edu.bd::85ea5f9e-65d6-4031-b810-9415101f2e21" providerId="AD" clId="Web-{F0E2ADE9-3750-4361-9C94-74FC935C4F87}" dt="2020-07-07T05:23:10.320" v="325"/>
          <ac:inkMkLst>
            <pc:docMk/>
            <pc:sldMk cId="1067353594" sldId="309"/>
            <ac:inkMk id="59" creationId="{4C0FD447-D818-4C22-9B11-B305CAC34881}"/>
          </ac:inkMkLst>
        </pc:inkChg>
        <pc:inkChg chg="add">
          <ac:chgData name="Md. Nahid Hasan" userId="S::nahid@vu.edu.bd::85ea5f9e-65d6-4031-b810-9415101f2e21" providerId="AD" clId="Web-{F0E2ADE9-3750-4361-9C94-74FC935C4F87}" dt="2020-07-07T05:23:14.242" v="326"/>
          <ac:inkMkLst>
            <pc:docMk/>
            <pc:sldMk cId="1067353594" sldId="309"/>
            <ac:inkMk id="60" creationId="{50A5CA72-15D0-4F95-855D-FECB5B9D7B14}"/>
          </ac:inkMkLst>
        </pc:inkChg>
      </pc:sldChg>
      <pc:sldChg chg="addSp">
        <pc:chgData name="Md. Nahid Hasan" userId="S::nahid@vu.edu.bd::85ea5f9e-65d6-4031-b810-9415101f2e21" providerId="AD" clId="Web-{F0E2ADE9-3750-4361-9C94-74FC935C4F87}" dt="2020-07-07T05:21:58.586" v="320"/>
        <pc:sldMkLst>
          <pc:docMk/>
          <pc:sldMk cId="2473989168" sldId="310"/>
        </pc:sldMkLst>
        <pc:inkChg chg="add">
          <ac:chgData name="Md. Nahid Hasan" userId="S::nahid@vu.edu.bd::85ea5f9e-65d6-4031-b810-9415101f2e21" providerId="AD" clId="Web-{F0E2ADE9-3750-4361-9C94-74FC935C4F87}" dt="2020-07-07T05:17:02.163" v="275"/>
          <ac:inkMkLst>
            <pc:docMk/>
            <pc:sldMk cId="2473989168" sldId="310"/>
            <ac:inkMk id="4" creationId="{F5BE7855-A519-4B49-A621-F14DB8D701BA}"/>
          </ac:inkMkLst>
        </pc:inkChg>
        <pc:inkChg chg="add">
          <ac:chgData name="Md. Nahid Hasan" userId="S::nahid@vu.edu.bd::85ea5f9e-65d6-4031-b810-9415101f2e21" providerId="AD" clId="Web-{F0E2ADE9-3750-4361-9C94-74FC935C4F87}" dt="2020-07-07T05:17:03.304" v="276"/>
          <ac:inkMkLst>
            <pc:docMk/>
            <pc:sldMk cId="2473989168" sldId="310"/>
            <ac:inkMk id="5" creationId="{2CA9503C-04AE-4549-831E-4D228A05C8AC}"/>
          </ac:inkMkLst>
        </pc:inkChg>
        <pc:inkChg chg="add">
          <ac:chgData name="Md. Nahid Hasan" userId="S::nahid@vu.edu.bd::85ea5f9e-65d6-4031-b810-9415101f2e21" providerId="AD" clId="Web-{F0E2ADE9-3750-4361-9C94-74FC935C4F87}" dt="2020-07-07T05:17:38.804" v="277"/>
          <ac:inkMkLst>
            <pc:docMk/>
            <pc:sldMk cId="2473989168" sldId="310"/>
            <ac:inkMk id="6" creationId="{B551ECFB-64B6-4063-AFB1-B826CE6C8B56}"/>
          </ac:inkMkLst>
        </pc:inkChg>
        <pc:inkChg chg="add">
          <ac:chgData name="Md. Nahid Hasan" userId="S::nahid@vu.edu.bd::85ea5f9e-65d6-4031-b810-9415101f2e21" providerId="AD" clId="Web-{F0E2ADE9-3750-4361-9C94-74FC935C4F87}" dt="2020-07-07T05:17:55.757" v="278"/>
          <ac:inkMkLst>
            <pc:docMk/>
            <pc:sldMk cId="2473989168" sldId="310"/>
            <ac:inkMk id="7" creationId="{E48C70F8-0153-4F8C-A433-DCAC8C0ED039}"/>
          </ac:inkMkLst>
        </pc:inkChg>
        <pc:inkChg chg="add">
          <ac:chgData name="Md. Nahid Hasan" userId="S::nahid@vu.edu.bd::85ea5f9e-65d6-4031-b810-9415101f2e21" providerId="AD" clId="Web-{F0E2ADE9-3750-4361-9C94-74FC935C4F87}" dt="2020-07-07T05:17:56.851" v="279"/>
          <ac:inkMkLst>
            <pc:docMk/>
            <pc:sldMk cId="2473989168" sldId="310"/>
            <ac:inkMk id="8" creationId="{27ADE619-FB12-4024-B41C-CFED2F44E27E}"/>
          </ac:inkMkLst>
        </pc:inkChg>
        <pc:inkChg chg="add">
          <ac:chgData name="Md. Nahid Hasan" userId="S::nahid@vu.edu.bd::85ea5f9e-65d6-4031-b810-9415101f2e21" providerId="AD" clId="Web-{F0E2ADE9-3750-4361-9C94-74FC935C4F87}" dt="2020-07-07T05:17:58.632" v="280"/>
          <ac:inkMkLst>
            <pc:docMk/>
            <pc:sldMk cId="2473989168" sldId="310"/>
            <ac:inkMk id="9" creationId="{4A3E8442-E994-44CC-980B-3D8B8A4D0B62}"/>
          </ac:inkMkLst>
        </pc:inkChg>
        <pc:inkChg chg="add">
          <ac:chgData name="Md. Nahid Hasan" userId="S::nahid@vu.edu.bd::85ea5f9e-65d6-4031-b810-9415101f2e21" providerId="AD" clId="Web-{F0E2ADE9-3750-4361-9C94-74FC935C4F87}" dt="2020-07-07T05:18:04.507" v="281"/>
          <ac:inkMkLst>
            <pc:docMk/>
            <pc:sldMk cId="2473989168" sldId="310"/>
            <ac:inkMk id="10" creationId="{7B0D4485-8481-4E49-B4ED-48AA9FED7696}"/>
          </ac:inkMkLst>
        </pc:inkChg>
        <pc:inkChg chg="add">
          <ac:chgData name="Md. Nahid Hasan" userId="S::nahid@vu.edu.bd::85ea5f9e-65d6-4031-b810-9415101f2e21" providerId="AD" clId="Web-{F0E2ADE9-3750-4361-9C94-74FC935C4F87}" dt="2020-07-07T05:18:06.195" v="282"/>
          <ac:inkMkLst>
            <pc:docMk/>
            <pc:sldMk cId="2473989168" sldId="310"/>
            <ac:inkMk id="11" creationId="{70B6F44B-49A7-4B56-84E4-82E9E3379DD8}"/>
          </ac:inkMkLst>
        </pc:inkChg>
        <pc:inkChg chg="add">
          <ac:chgData name="Md. Nahid Hasan" userId="S::nahid@vu.edu.bd::85ea5f9e-65d6-4031-b810-9415101f2e21" providerId="AD" clId="Web-{F0E2ADE9-3750-4361-9C94-74FC935C4F87}" dt="2020-07-07T05:18:08.538" v="283"/>
          <ac:inkMkLst>
            <pc:docMk/>
            <pc:sldMk cId="2473989168" sldId="310"/>
            <ac:inkMk id="12" creationId="{D574D9E1-4F05-4CD8-8D01-4ADBAC3E2168}"/>
          </ac:inkMkLst>
        </pc:inkChg>
        <pc:inkChg chg="add">
          <ac:chgData name="Md. Nahid Hasan" userId="S::nahid@vu.edu.bd::85ea5f9e-65d6-4031-b810-9415101f2e21" providerId="AD" clId="Web-{F0E2ADE9-3750-4361-9C94-74FC935C4F87}" dt="2020-07-07T05:18:08.538" v="284"/>
          <ac:inkMkLst>
            <pc:docMk/>
            <pc:sldMk cId="2473989168" sldId="310"/>
            <ac:inkMk id="13" creationId="{DA36EEA7-447D-471D-84D4-2C18CC85512B}"/>
          </ac:inkMkLst>
        </pc:inkChg>
        <pc:inkChg chg="add">
          <ac:chgData name="Md. Nahid Hasan" userId="S::nahid@vu.edu.bd::85ea5f9e-65d6-4031-b810-9415101f2e21" providerId="AD" clId="Web-{F0E2ADE9-3750-4361-9C94-74FC935C4F87}" dt="2020-07-07T05:18:10.101" v="285"/>
          <ac:inkMkLst>
            <pc:docMk/>
            <pc:sldMk cId="2473989168" sldId="310"/>
            <ac:inkMk id="14" creationId="{09627A80-3DB1-4D3C-9920-B35F6967FBDD}"/>
          </ac:inkMkLst>
        </pc:inkChg>
        <pc:inkChg chg="add">
          <ac:chgData name="Md. Nahid Hasan" userId="S::nahid@vu.edu.bd::85ea5f9e-65d6-4031-b810-9415101f2e21" providerId="AD" clId="Web-{F0E2ADE9-3750-4361-9C94-74FC935C4F87}" dt="2020-07-07T05:18:10.882" v="286"/>
          <ac:inkMkLst>
            <pc:docMk/>
            <pc:sldMk cId="2473989168" sldId="310"/>
            <ac:inkMk id="15" creationId="{8EFA6788-4137-4B95-B0D7-9C7412F069C5}"/>
          </ac:inkMkLst>
        </pc:inkChg>
        <pc:inkChg chg="add">
          <ac:chgData name="Md. Nahid Hasan" userId="S::nahid@vu.edu.bd::85ea5f9e-65d6-4031-b810-9415101f2e21" providerId="AD" clId="Web-{F0E2ADE9-3750-4361-9C94-74FC935C4F87}" dt="2020-07-07T05:18:11.554" v="287"/>
          <ac:inkMkLst>
            <pc:docMk/>
            <pc:sldMk cId="2473989168" sldId="310"/>
            <ac:inkMk id="16" creationId="{C0CF6C3F-6897-474C-949D-89F7BA793B81}"/>
          </ac:inkMkLst>
        </pc:inkChg>
        <pc:inkChg chg="add">
          <ac:chgData name="Md. Nahid Hasan" userId="S::nahid@vu.edu.bd::85ea5f9e-65d6-4031-b810-9415101f2e21" providerId="AD" clId="Web-{F0E2ADE9-3750-4361-9C94-74FC935C4F87}" dt="2020-07-07T05:18:14.195" v="288"/>
          <ac:inkMkLst>
            <pc:docMk/>
            <pc:sldMk cId="2473989168" sldId="310"/>
            <ac:inkMk id="17" creationId="{FC157597-A84B-4315-B0BE-6000C7759D1D}"/>
          </ac:inkMkLst>
        </pc:inkChg>
        <pc:inkChg chg="add">
          <ac:chgData name="Md. Nahid Hasan" userId="S::nahid@vu.edu.bd::85ea5f9e-65d6-4031-b810-9415101f2e21" providerId="AD" clId="Web-{F0E2ADE9-3750-4361-9C94-74FC935C4F87}" dt="2020-07-07T05:18:27.101" v="289"/>
          <ac:inkMkLst>
            <pc:docMk/>
            <pc:sldMk cId="2473989168" sldId="310"/>
            <ac:inkMk id="18" creationId="{8E3225BD-C5C4-4C03-A2C5-CC5BA8183CED}"/>
          </ac:inkMkLst>
        </pc:inkChg>
        <pc:inkChg chg="add">
          <ac:chgData name="Md. Nahid Hasan" userId="S::nahid@vu.edu.bd::85ea5f9e-65d6-4031-b810-9415101f2e21" providerId="AD" clId="Web-{F0E2ADE9-3750-4361-9C94-74FC935C4F87}" dt="2020-07-07T05:18:27.101" v="290"/>
          <ac:inkMkLst>
            <pc:docMk/>
            <pc:sldMk cId="2473989168" sldId="310"/>
            <ac:inkMk id="19" creationId="{5244E706-0955-4AE2-9600-93200C545D27}"/>
          </ac:inkMkLst>
        </pc:inkChg>
        <pc:inkChg chg="add">
          <ac:chgData name="Md. Nahid Hasan" userId="S::nahid@vu.edu.bd::85ea5f9e-65d6-4031-b810-9415101f2e21" providerId="AD" clId="Web-{F0E2ADE9-3750-4361-9C94-74FC935C4F87}" dt="2020-07-07T05:18:29.351" v="291"/>
          <ac:inkMkLst>
            <pc:docMk/>
            <pc:sldMk cId="2473989168" sldId="310"/>
            <ac:inkMk id="20" creationId="{AD1C62EE-2CFE-47DC-BF4C-65DF283B84CC}"/>
          </ac:inkMkLst>
        </pc:inkChg>
        <pc:inkChg chg="add">
          <ac:chgData name="Md. Nahid Hasan" userId="S::nahid@vu.edu.bd::85ea5f9e-65d6-4031-b810-9415101f2e21" providerId="AD" clId="Web-{F0E2ADE9-3750-4361-9C94-74FC935C4F87}" dt="2020-07-07T05:18:31.726" v="292"/>
          <ac:inkMkLst>
            <pc:docMk/>
            <pc:sldMk cId="2473989168" sldId="310"/>
            <ac:inkMk id="21" creationId="{0F49F436-DF11-4A50-9473-B35C67F8DC3A}"/>
          </ac:inkMkLst>
        </pc:inkChg>
        <pc:inkChg chg="add">
          <ac:chgData name="Md. Nahid Hasan" userId="S::nahid@vu.edu.bd::85ea5f9e-65d6-4031-b810-9415101f2e21" providerId="AD" clId="Web-{F0E2ADE9-3750-4361-9C94-74FC935C4F87}" dt="2020-07-07T05:18:42.257" v="293"/>
          <ac:inkMkLst>
            <pc:docMk/>
            <pc:sldMk cId="2473989168" sldId="310"/>
            <ac:inkMk id="22" creationId="{4EB7F139-D1CF-4FFA-99F9-A0FFAB577D4D}"/>
          </ac:inkMkLst>
        </pc:inkChg>
        <pc:inkChg chg="add">
          <ac:chgData name="Md. Nahid Hasan" userId="S::nahid@vu.edu.bd::85ea5f9e-65d6-4031-b810-9415101f2e21" providerId="AD" clId="Web-{F0E2ADE9-3750-4361-9C94-74FC935C4F87}" dt="2020-07-07T05:18:42.898" v="294"/>
          <ac:inkMkLst>
            <pc:docMk/>
            <pc:sldMk cId="2473989168" sldId="310"/>
            <ac:inkMk id="23" creationId="{FFE47A9F-8F98-43E6-81D7-95875B485C49}"/>
          </ac:inkMkLst>
        </pc:inkChg>
        <pc:inkChg chg="add">
          <ac:chgData name="Md. Nahid Hasan" userId="S::nahid@vu.edu.bd::85ea5f9e-65d6-4031-b810-9415101f2e21" providerId="AD" clId="Web-{F0E2ADE9-3750-4361-9C94-74FC935C4F87}" dt="2020-07-07T05:18:44.273" v="295"/>
          <ac:inkMkLst>
            <pc:docMk/>
            <pc:sldMk cId="2473989168" sldId="310"/>
            <ac:inkMk id="24" creationId="{2EED09C4-63A7-4E5E-9B4E-D4E4B0B17232}"/>
          </ac:inkMkLst>
        </pc:inkChg>
        <pc:inkChg chg="add">
          <ac:chgData name="Md. Nahid Hasan" userId="S::nahid@vu.edu.bd::85ea5f9e-65d6-4031-b810-9415101f2e21" providerId="AD" clId="Web-{F0E2ADE9-3750-4361-9C94-74FC935C4F87}" dt="2020-07-07T05:18:45.538" v="296"/>
          <ac:inkMkLst>
            <pc:docMk/>
            <pc:sldMk cId="2473989168" sldId="310"/>
            <ac:inkMk id="25" creationId="{FD023A77-A651-404C-B765-C53D8BD47B42}"/>
          </ac:inkMkLst>
        </pc:inkChg>
        <pc:inkChg chg="add">
          <ac:chgData name="Md. Nahid Hasan" userId="S::nahid@vu.edu.bd::85ea5f9e-65d6-4031-b810-9415101f2e21" providerId="AD" clId="Web-{F0E2ADE9-3750-4361-9C94-74FC935C4F87}" dt="2020-07-07T05:18:45.554" v="297"/>
          <ac:inkMkLst>
            <pc:docMk/>
            <pc:sldMk cId="2473989168" sldId="310"/>
            <ac:inkMk id="26" creationId="{8A9C6192-0A52-4AAC-BE18-56A32797AB5A}"/>
          </ac:inkMkLst>
        </pc:inkChg>
        <pc:inkChg chg="add">
          <ac:chgData name="Md. Nahid Hasan" userId="S::nahid@vu.edu.bd::85ea5f9e-65d6-4031-b810-9415101f2e21" providerId="AD" clId="Web-{F0E2ADE9-3750-4361-9C94-74FC935C4F87}" dt="2020-07-07T05:18:46.132" v="298"/>
          <ac:inkMkLst>
            <pc:docMk/>
            <pc:sldMk cId="2473989168" sldId="310"/>
            <ac:inkMk id="27" creationId="{BF284B95-4F68-49AA-A7F0-866F714A0AE9}"/>
          </ac:inkMkLst>
        </pc:inkChg>
        <pc:inkChg chg="add">
          <ac:chgData name="Md. Nahid Hasan" userId="S::nahid@vu.edu.bd::85ea5f9e-65d6-4031-b810-9415101f2e21" providerId="AD" clId="Web-{F0E2ADE9-3750-4361-9C94-74FC935C4F87}" dt="2020-07-07T05:18:48.195" v="299"/>
          <ac:inkMkLst>
            <pc:docMk/>
            <pc:sldMk cId="2473989168" sldId="310"/>
            <ac:inkMk id="28" creationId="{A3CE29B8-1A4D-467D-8A91-74FAFAF72CFB}"/>
          </ac:inkMkLst>
        </pc:inkChg>
        <pc:inkChg chg="add">
          <ac:chgData name="Md. Nahid Hasan" userId="S::nahid@vu.edu.bd::85ea5f9e-65d6-4031-b810-9415101f2e21" providerId="AD" clId="Web-{F0E2ADE9-3750-4361-9C94-74FC935C4F87}" dt="2020-07-07T05:18:48.273" v="300"/>
          <ac:inkMkLst>
            <pc:docMk/>
            <pc:sldMk cId="2473989168" sldId="310"/>
            <ac:inkMk id="29" creationId="{C2995F7E-C3A6-447B-A664-4F25B927C95E}"/>
          </ac:inkMkLst>
        </pc:inkChg>
        <pc:inkChg chg="add">
          <ac:chgData name="Md. Nahid Hasan" userId="S::nahid@vu.edu.bd::85ea5f9e-65d6-4031-b810-9415101f2e21" providerId="AD" clId="Web-{F0E2ADE9-3750-4361-9C94-74FC935C4F87}" dt="2020-07-07T05:18:49.335" v="301"/>
          <ac:inkMkLst>
            <pc:docMk/>
            <pc:sldMk cId="2473989168" sldId="310"/>
            <ac:inkMk id="30" creationId="{3E7E2F45-B8CA-4338-91D2-934E424DCDD4}"/>
          </ac:inkMkLst>
        </pc:inkChg>
        <pc:inkChg chg="add">
          <ac:chgData name="Md. Nahid Hasan" userId="S::nahid@vu.edu.bd::85ea5f9e-65d6-4031-b810-9415101f2e21" providerId="AD" clId="Web-{F0E2ADE9-3750-4361-9C94-74FC935C4F87}" dt="2020-07-07T05:18:50.148" v="302"/>
          <ac:inkMkLst>
            <pc:docMk/>
            <pc:sldMk cId="2473989168" sldId="310"/>
            <ac:inkMk id="31" creationId="{1FB65B0E-A295-42ED-994C-0D975827524A}"/>
          </ac:inkMkLst>
        </pc:inkChg>
        <pc:inkChg chg="add">
          <ac:chgData name="Md. Nahid Hasan" userId="S::nahid@vu.edu.bd::85ea5f9e-65d6-4031-b810-9415101f2e21" providerId="AD" clId="Web-{F0E2ADE9-3750-4361-9C94-74FC935C4F87}" dt="2020-07-07T05:18:50.804" v="303"/>
          <ac:inkMkLst>
            <pc:docMk/>
            <pc:sldMk cId="2473989168" sldId="310"/>
            <ac:inkMk id="32" creationId="{3F16AD72-289A-48C2-B486-4AAAC02D3388}"/>
          </ac:inkMkLst>
        </pc:inkChg>
        <pc:inkChg chg="add">
          <ac:chgData name="Md. Nahid Hasan" userId="S::nahid@vu.edu.bd::85ea5f9e-65d6-4031-b810-9415101f2e21" providerId="AD" clId="Web-{F0E2ADE9-3750-4361-9C94-74FC935C4F87}" dt="2020-07-07T05:18:52.163" v="304"/>
          <ac:inkMkLst>
            <pc:docMk/>
            <pc:sldMk cId="2473989168" sldId="310"/>
            <ac:inkMk id="33" creationId="{0068CBF2-D97C-45B8-B766-A4B04854CF6B}"/>
          </ac:inkMkLst>
        </pc:inkChg>
        <pc:inkChg chg="add">
          <ac:chgData name="Md. Nahid Hasan" userId="S::nahid@vu.edu.bd::85ea5f9e-65d6-4031-b810-9415101f2e21" providerId="AD" clId="Web-{F0E2ADE9-3750-4361-9C94-74FC935C4F87}" dt="2020-07-07T05:19:08.007" v="305"/>
          <ac:inkMkLst>
            <pc:docMk/>
            <pc:sldMk cId="2473989168" sldId="310"/>
            <ac:inkMk id="34" creationId="{50AF345B-5806-4742-B340-AF4047AB61A3}"/>
          </ac:inkMkLst>
        </pc:inkChg>
        <pc:inkChg chg="add">
          <ac:chgData name="Md. Nahid Hasan" userId="S::nahid@vu.edu.bd::85ea5f9e-65d6-4031-b810-9415101f2e21" providerId="AD" clId="Web-{F0E2ADE9-3750-4361-9C94-74FC935C4F87}" dt="2020-07-07T05:19:34.070" v="306"/>
          <ac:inkMkLst>
            <pc:docMk/>
            <pc:sldMk cId="2473989168" sldId="310"/>
            <ac:inkMk id="35" creationId="{C8643F4A-9AF0-4AF1-8834-5C2F3830CB48}"/>
          </ac:inkMkLst>
        </pc:inkChg>
        <pc:inkChg chg="add">
          <ac:chgData name="Md. Nahid Hasan" userId="S::nahid@vu.edu.bd::85ea5f9e-65d6-4031-b810-9415101f2e21" providerId="AD" clId="Web-{F0E2ADE9-3750-4361-9C94-74FC935C4F87}" dt="2020-07-07T05:19:36.117" v="307"/>
          <ac:inkMkLst>
            <pc:docMk/>
            <pc:sldMk cId="2473989168" sldId="310"/>
            <ac:inkMk id="36" creationId="{90C469A0-374D-4D27-9AE9-597279115421}"/>
          </ac:inkMkLst>
        </pc:inkChg>
        <pc:inkChg chg="add">
          <ac:chgData name="Md. Nahid Hasan" userId="S::nahid@vu.edu.bd::85ea5f9e-65d6-4031-b810-9415101f2e21" providerId="AD" clId="Web-{F0E2ADE9-3750-4361-9C94-74FC935C4F87}" dt="2020-07-07T05:19:37.335" v="308"/>
          <ac:inkMkLst>
            <pc:docMk/>
            <pc:sldMk cId="2473989168" sldId="310"/>
            <ac:inkMk id="37" creationId="{96B02AD0-9EBD-4838-886F-5686498348C1}"/>
          </ac:inkMkLst>
        </pc:inkChg>
        <pc:inkChg chg="add">
          <ac:chgData name="Md. Nahid Hasan" userId="S::nahid@vu.edu.bd::85ea5f9e-65d6-4031-b810-9415101f2e21" providerId="AD" clId="Web-{F0E2ADE9-3750-4361-9C94-74FC935C4F87}" dt="2020-07-07T05:19:47.226" v="309"/>
          <ac:inkMkLst>
            <pc:docMk/>
            <pc:sldMk cId="2473989168" sldId="310"/>
            <ac:inkMk id="38" creationId="{1238A1DF-9A73-49CC-AAF4-F9F2FFF73DAA}"/>
          </ac:inkMkLst>
        </pc:inkChg>
        <pc:inkChg chg="add">
          <ac:chgData name="Md. Nahid Hasan" userId="S::nahid@vu.edu.bd::85ea5f9e-65d6-4031-b810-9415101f2e21" providerId="AD" clId="Web-{F0E2ADE9-3750-4361-9C94-74FC935C4F87}" dt="2020-07-07T05:19:57.898" v="310"/>
          <ac:inkMkLst>
            <pc:docMk/>
            <pc:sldMk cId="2473989168" sldId="310"/>
            <ac:inkMk id="39" creationId="{C7762DB5-5138-4AD6-BE16-40BFD1BD7C2A}"/>
          </ac:inkMkLst>
        </pc:inkChg>
        <pc:inkChg chg="add">
          <ac:chgData name="Md. Nahid Hasan" userId="S::nahid@vu.edu.bd::85ea5f9e-65d6-4031-b810-9415101f2e21" providerId="AD" clId="Web-{F0E2ADE9-3750-4361-9C94-74FC935C4F87}" dt="2020-07-07T05:20:11.476" v="311"/>
          <ac:inkMkLst>
            <pc:docMk/>
            <pc:sldMk cId="2473989168" sldId="310"/>
            <ac:inkMk id="40" creationId="{5B9070AA-778A-4343-ADC0-5EDFC4E5E30B}"/>
          </ac:inkMkLst>
        </pc:inkChg>
        <pc:inkChg chg="add">
          <ac:chgData name="Md. Nahid Hasan" userId="S::nahid@vu.edu.bd::85ea5f9e-65d6-4031-b810-9415101f2e21" providerId="AD" clId="Web-{F0E2ADE9-3750-4361-9C94-74FC935C4F87}" dt="2020-07-07T05:20:18.257" v="312"/>
          <ac:inkMkLst>
            <pc:docMk/>
            <pc:sldMk cId="2473989168" sldId="310"/>
            <ac:inkMk id="41" creationId="{1F2B658B-D705-4241-86AA-E7DC3CC9E75F}"/>
          </ac:inkMkLst>
        </pc:inkChg>
        <pc:inkChg chg="add">
          <ac:chgData name="Md. Nahid Hasan" userId="S::nahid@vu.edu.bd::85ea5f9e-65d6-4031-b810-9415101f2e21" providerId="AD" clId="Web-{F0E2ADE9-3750-4361-9C94-74FC935C4F87}" dt="2020-07-07T05:20:25.070" v="313"/>
          <ac:inkMkLst>
            <pc:docMk/>
            <pc:sldMk cId="2473989168" sldId="310"/>
            <ac:inkMk id="42" creationId="{1670E655-F62B-4D14-A307-3946E9DF4FB8}"/>
          </ac:inkMkLst>
        </pc:inkChg>
        <pc:inkChg chg="add">
          <ac:chgData name="Md. Nahid Hasan" userId="S::nahid@vu.edu.bd::85ea5f9e-65d6-4031-b810-9415101f2e21" providerId="AD" clId="Web-{F0E2ADE9-3750-4361-9C94-74FC935C4F87}" dt="2020-07-07T05:20:28.601" v="314"/>
          <ac:inkMkLst>
            <pc:docMk/>
            <pc:sldMk cId="2473989168" sldId="310"/>
            <ac:inkMk id="43" creationId="{9758C990-C797-40CE-B62E-1A50482A4288}"/>
          </ac:inkMkLst>
        </pc:inkChg>
        <pc:inkChg chg="add">
          <ac:chgData name="Md. Nahid Hasan" userId="S::nahid@vu.edu.bd::85ea5f9e-65d6-4031-b810-9415101f2e21" providerId="AD" clId="Web-{F0E2ADE9-3750-4361-9C94-74FC935C4F87}" dt="2020-07-07T05:20:30.445" v="315"/>
          <ac:inkMkLst>
            <pc:docMk/>
            <pc:sldMk cId="2473989168" sldId="310"/>
            <ac:inkMk id="44" creationId="{8ACB2302-E71E-4FC3-B6FF-C95EFBD932C3}"/>
          </ac:inkMkLst>
        </pc:inkChg>
        <pc:inkChg chg="add">
          <ac:chgData name="Md. Nahid Hasan" userId="S::nahid@vu.edu.bd::85ea5f9e-65d6-4031-b810-9415101f2e21" providerId="AD" clId="Web-{F0E2ADE9-3750-4361-9C94-74FC935C4F87}" dt="2020-07-07T05:20:39.601" v="316"/>
          <ac:inkMkLst>
            <pc:docMk/>
            <pc:sldMk cId="2473989168" sldId="310"/>
            <ac:inkMk id="45" creationId="{9B75E0CA-B9FD-4698-968B-BDA8B1396541}"/>
          </ac:inkMkLst>
        </pc:inkChg>
        <pc:inkChg chg="add">
          <ac:chgData name="Md. Nahid Hasan" userId="S::nahid@vu.edu.bd::85ea5f9e-65d6-4031-b810-9415101f2e21" providerId="AD" clId="Web-{F0E2ADE9-3750-4361-9C94-74FC935C4F87}" dt="2020-07-07T05:21:19.664" v="317"/>
          <ac:inkMkLst>
            <pc:docMk/>
            <pc:sldMk cId="2473989168" sldId="310"/>
            <ac:inkMk id="46" creationId="{ED280363-C838-4213-B387-FA8D64484960}"/>
          </ac:inkMkLst>
        </pc:inkChg>
        <pc:inkChg chg="add">
          <ac:chgData name="Md. Nahid Hasan" userId="S::nahid@vu.edu.bd::85ea5f9e-65d6-4031-b810-9415101f2e21" providerId="AD" clId="Web-{F0E2ADE9-3750-4361-9C94-74FC935C4F87}" dt="2020-07-07T05:21:48.992" v="318"/>
          <ac:inkMkLst>
            <pc:docMk/>
            <pc:sldMk cId="2473989168" sldId="310"/>
            <ac:inkMk id="47" creationId="{2A73E5F3-24F6-41D5-95EE-5E95C04B4BE3}"/>
          </ac:inkMkLst>
        </pc:inkChg>
        <pc:inkChg chg="add">
          <ac:chgData name="Md. Nahid Hasan" userId="S::nahid@vu.edu.bd::85ea5f9e-65d6-4031-b810-9415101f2e21" providerId="AD" clId="Web-{F0E2ADE9-3750-4361-9C94-74FC935C4F87}" dt="2020-07-07T05:21:50.742" v="319"/>
          <ac:inkMkLst>
            <pc:docMk/>
            <pc:sldMk cId="2473989168" sldId="310"/>
            <ac:inkMk id="48" creationId="{C5B724E7-A9BF-44A6-82B7-5800888D4DC8}"/>
          </ac:inkMkLst>
        </pc:inkChg>
        <pc:inkChg chg="add">
          <ac:chgData name="Md. Nahid Hasan" userId="S::nahid@vu.edu.bd::85ea5f9e-65d6-4031-b810-9415101f2e21" providerId="AD" clId="Web-{F0E2ADE9-3750-4361-9C94-74FC935C4F87}" dt="2020-07-07T05:21:58.586" v="320"/>
          <ac:inkMkLst>
            <pc:docMk/>
            <pc:sldMk cId="2473989168" sldId="310"/>
            <ac:inkMk id="49" creationId="{F1A8861B-4C6A-4FB0-ACDE-9F7F1AD8A749}"/>
          </ac:inkMkLst>
        </pc:inkChg>
      </pc:sldChg>
    </pc:docChg>
  </pc:docChgLst>
  <pc:docChgLst>
    <pc:chgData name="Md. Nahid Hasan" userId="S::nahid@vu.edu.bd::85ea5f9e-65d6-4031-b810-9415101f2e21" providerId="AD" clId="Web-{C58C5222-22F8-4AFC-AF94-75B68F62C89D}"/>
    <pc:docChg chg="modSld">
      <pc:chgData name="Md. Nahid Hasan" userId="S::nahid@vu.edu.bd::85ea5f9e-65d6-4031-b810-9415101f2e21" providerId="AD" clId="Web-{C58C5222-22F8-4AFC-AF94-75B68F62C89D}" dt="2020-10-07T06:38:16.402" v="6"/>
      <pc:docMkLst>
        <pc:docMk/>
      </pc:docMkLst>
      <pc:sldChg chg="modSp">
        <pc:chgData name="Md. Nahid Hasan" userId="S::nahid@vu.edu.bd::85ea5f9e-65d6-4031-b810-9415101f2e21" providerId="AD" clId="Web-{C58C5222-22F8-4AFC-AF94-75B68F62C89D}" dt="2020-10-07T06:37:48.682" v="2" actId="20577"/>
        <pc:sldMkLst>
          <pc:docMk/>
          <pc:sldMk cId="1948815503" sldId="276"/>
        </pc:sldMkLst>
        <pc:spChg chg="mod">
          <ac:chgData name="Md. Nahid Hasan" userId="S::nahid@vu.edu.bd::85ea5f9e-65d6-4031-b810-9415101f2e21" providerId="AD" clId="Web-{C58C5222-22F8-4AFC-AF94-75B68F62C89D}" dt="2020-10-07T06:37:48.682" v="2" actId="20577"/>
          <ac:spMkLst>
            <pc:docMk/>
            <pc:sldMk cId="1948815503" sldId="276"/>
            <ac:spMk id="5" creationId="{00000000-0000-0000-0000-000000000000}"/>
          </ac:spMkLst>
        </pc:spChg>
      </pc:sldChg>
      <pc:sldChg chg="addAnim modAnim">
        <pc:chgData name="Md. Nahid Hasan" userId="S::nahid@vu.edu.bd::85ea5f9e-65d6-4031-b810-9415101f2e21" providerId="AD" clId="Web-{C58C5222-22F8-4AFC-AF94-75B68F62C89D}" dt="2020-10-07T06:38:16.402" v="6"/>
        <pc:sldMkLst>
          <pc:docMk/>
          <pc:sldMk cId="1168690363" sldId="287"/>
        </pc:sldMkLst>
      </pc:sldChg>
    </pc:docChg>
  </pc:docChgLst>
  <pc:docChgLst>
    <pc:chgData name="Md. Nahid Hasan" userId="S::nahid@vu.edu.bd::85ea5f9e-65d6-4031-b810-9415101f2e21" providerId="AD" clId="Web-{0081C0AE-FF40-40C2-9904-21D850434A31}"/>
    <pc:docChg chg="delSld">
      <pc:chgData name="Md. Nahid Hasan" userId="S::nahid@vu.edu.bd::85ea5f9e-65d6-4031-b810-9415101f2e21" providerId="AD" clId="Web-{0081C0AE-FF40-40C2-9904-21D850434A31}" dt="2020-07-06T05:38:39.697" v="0"/>
      <pc:docMkLst>
        <pc:docMk/>
      </pc:docMkLst>
      <pc:sldChg chg="del">
        <pc:chgData name="Md. Nahid Hasan" userId="S::nahid@vu.edu.bd::85ea5f9e-65d6-4031-b810-9415101f2e21" providerId="AD" clId="Web-{0081C0AE-FF40-40C2-9904-21D850434A31}" dt="2020-07-06T05:38:39.697" v="0"/>
        <pc:sldMkLst>
          <pc:docMk/>
          <pc:sldMk cId="4181466498" sldId="312"/>
        </pc:sldMkLst>
      </pc:sldChg>
    </pc:docChg>
  </pc:docChgLst>
  <pc:docChgLst>
    <pc:chgData name="Md. Nahid Hasan" userId="85ea5f9e-65d6-4031-b810-9415101f2e21" providerId="ADAL" clId="{CB3FD9EC-D7D0-4DAD-8355-C3B652DD422F}"/>
    <pc:docChg chg="modSld">
      <pc:chgData name="Md. Nahid Hasan" userId="85ea5f9e-65d6-4031-b810-9415101f2e21" providerId="ADAL" clId="{CB3FD9EC-D7D0-4DAD-8355-C3B652DD422F}" dt="2021-05-18T01:41:05.743" v="3" actId="20577"/>
      <pc:docMkLst>
        <pc:docMk/>
      </pc:docMkLst>
      <pc:sldChg chg="modSp mod">
        <pc:chgData name="Md. Nahid Hasan" userId="85ea5f9e-65d6-4031-b810-9415101f2e21" providerId="ADAL" clId="{CB3FD9EC-D7D0-4DAD-8355-C3B652DD422F}" dt="2021-05-18T01:41:05.743" v="3" actId="20577"/>
        <pc:sldMkLst>
          <pc:docMk/>
          <pc:sldMk cId="1948815503" sldId="276"/>
        </pc:sldMkLst>
        <pc:spChg chg="mod">
          <ac:chgData name="Md. Nahid Hasan" userId="85ea5f9e-65d6-4031-b810-9415101f2e21" providerId="ADAL" clId="{CB3FD9EC-D7D0-4DAD-8355-C3B652DD422F}" dt="2021-05-18T01:41:05.743" v="3" actId="20577"/>
          <ac:spMkLst>
            <pc:docMk/>
            <pc:sldMk cId="1948815503" sldId="276"/>
            <ac:spMk id="5" creationId="{00000000-0000-0000-0000-000000000000}"/>
          </ac:spMkLst>
        </pc:spChg>
      </pc:sldChg>
    </pc:docChg>
  </pc:docChgLst>
  <pc:docChgLst>
    <pc:chgData name="Md. Nahid Hasan" userId="S::nahid@vu.edu.bd::85ea5f9e-65d6-4031-b810-9415101f2e21" providerId="AD" clId="Web-{842FD00A-6C81-46A5-A7BB-4B5BFD51378A}"/>
    <pc:docChg chg="addSld modSld">
      <pc:chgData name="Md. Nahid Hasan" userId="S::nahid@vu.edu.bd::85ea5f9e-65d6-4031-b810-9415101f2e21" providerId="AD" clId="Web-{842FD00A-6C81-46A5-A7BB-4B5BFD51378A}" dt="2020-07-06T04:02:05.370" v="11"/>
      <pc:docMkLst>
        <pc:docMk/>
      </pc:docMkLst>
      <pc:sldChg chg="modSp">
        <pc:chgData name="Md. Nahid Hasan" userId="S::nahid@vu.edu.bd::85ea5f9e-65d6-4031-b810-9415101f2e21" providerId="AD" clId="Web-{842FD00A-6C81-46A5-A7BB-4B5BFD51378A}" dt="2020-07-06T03:43:52.821" v="3" actId="1076"/>
        <pc:sldMkLst>
          <pc:docMk/>
          <pc:sldMk cId="1948815503" sldId="276"/>
        </pc:sldMkLst>
        <pc:spChg chg="mod">
          <ac:chgData name="Md. Nahid Hasan" userId="S::nahid@vu.edu.bd::85ea5f9e-65d6-4031-b810-9415101f2e21" providerId="AD" clId="Web-{842FD00A-6C81-46A5-A7BB-4B5BFD51378A}" dt="2020-07-06T03:43:36.321" v="2" actId="14100"/>
          <ac:spMkLst>
            <pc:docMk/>
            <pc:sldMk cId="1948815503" sldId="276"/>
            <ac:spMk id="5" creationId="{00000000-0000-0000-0000-000000000000}"/>
          </ac:spMkLst>
        </pc:spChg>
        <pc:cxnChg chg="mod">
          <ac:chgData name="Md. Nahid Hasan" userId="S::nahid@vu.edu.bd::85ea5f9e-65d6-4031-b810-9415101f2e21" providerId="AD" clId="Web-{842FD00A-6C81-46A5-A7BB-4B5BFD51378A}" dt="2020-07-06T03:43:52.821" v="3" actId="1076"/>
          <ac:cxnSpMkLst>
            <pc:docMk/>
            <pc:sldMk cId="1948815503" sldId="276"/>
            <ac:cxnSpMk id="7" creationId="{00000000-0000-0000-0000-000000000000}"/>
          </ac:cxnSpMkLst>
        </pc:cxnChg>
      </pc:sldChg>
      <pc:sldChg chg="modSp">
        <pc:chgData name="Md. Nahid Hasan" userId="S::nahid@vu.edu.bd::85ea5f9e-65d6-4031-b810-9415101f2e21" providerId="AD" clId="Web-{842FD00A-6C81-46A5-A7BB-4B5BFD51378A}" dt="2020-07-06T03:44:13.868" v="8" actId="20577"/>
        <pc:sldMkLst>
          <pc:docMk/>
          <pc:sldMk cId="606404282" sldId="311"/>
        </pc:sldMkLst>
        <pc:spChg chg="mod">
          <ac:chgData name="Md. Nahid Hasan" userId="S::nahid@vu.edu.bd::85ea5f9e-65d6-4031-b810-9415101f2e21" providerId="AD" clId="Web-{842FD00A-6C81-46A5-A7BB-4B5BFD51378A}" dt="2020-07-06T03:44:13.868" v="8" actId="20577"/>
          <ac:spMkLst>
            <pc:docMk/>
            <pc:sldMk cId="606404282" sldId="311"/>
            <ac:spMk id="5" creationId="{59E54062-EB64-4A44-BD6A-64F21354C70E}"/>
          </ac:spMkLst>
        </pc:spChg>
      </pc:sldChg>
      <pc:sldChg chg="add replId">
        <pc:chgData name="Md. Nahid Hasan" userId="S::nahid@vu.edu.bd::85ea5f9e-65d6-4031-b810-9415101f2e21" providerId="AD" clId="Web-{842FD00A-6C81-46A5-A7BB-4B5BFD51378A}" dt="2020-07-06T04:02:05.370" v="11"/>
        <pc:sldMkLst>
          <pc:docMk/>
          <pc:sldMk cId="4181466498" sldId="31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09.997"/>
    </inkml:context>
    <inkml:brush xml:id="br0">
      <inkml:brushProperty name="width" value="0.1" units="cm"/>
      <inkml:brushProperty name="height" value="0.1" units="cm"/>
      <inkml:brushProperty name="color" value="#E71224"/>
    </inkml:brush>
  </inkml:definitions>
  <inkml:trace contextRef="#ctx0" brushRef="#br0">17489 5265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2.250"/>
    </inkml:context>
    <inkml:brush xml:id="br0">
      <inkml:brushProperty name="width" value="0.1" units="cm"/>
      <inkml:brushProperty name="height" value="0.1" units="cm"/>
      <inkml:brushProperty name="color" value="#E71224"/>
    </inkml:brush>
  </inkml:definitions>
  <inkml:trace contextRef="#ctx0" brushRef="#br0">17092 9737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307"/>
    </inkml:context>
    <inkml:brush xml:id="br0">
      <inkml:brushProperty name="width" value="0.1" units="cm"/>
      <inkml:brushProperty name="height" value="0.1" units="cm"/>
      <inkml:brushProperty name="color" value="#E71224"/>
    </inkml:brush>
  </inkml:definitions>
  <inkml:trace contextRef="#ctx0" brushRef="#br0">14202 4233 16383 0 0,'-37'0'0'0'0,"1"0"0"0"0,36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899"/>
    </inkml:context>
    <inkml:brush xml:id="br0">
      <inkml:brushProperty name="width" value="0.1" units="cm"/>
      <inkml:brushProperty name="height" value="0.1" units="cm"/>
    </inkml:brush>
  </inkml:definitions>
  <inkml:trace contextRef="#ctx0" brushRef="#br0">19103 9022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900"/>
    </inkml:context>
    <inkml:brush xml:id="br0">
      <inkml:brushProperty name="width" value="0.1" units="cm"/>
      <inkml:brushProperty name="height" value="0.1" units="cm"/>
    </inkml:brush>
  </inkml:definitions>
  <inkml:trace contextRef="#ctx0" brushRef="#br0">13150 3651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4.782"/>
    </inkml:context>
    <inkml:brush xml:id="br0">
      <inkml:brushProperty name="width" value="0.1" units="cm"/>
      <inkml:brushProperty name="height" value="0.1" units="cm"/>
      <inkml:brushProperty name="color" value="#E71224"/>
    </inkml:brush>
  </inkml:definitions>
  <inkml:trace contextRef="#ctx0" brushRef="#br0">6482 130 16383 0 0,'0'-73'0'0'0,"73"73"0"0"0,-36 0 0 0 0,-1 0 0 0 0,-36-37 0 0 0,37 37 0 0 0,-1-36 0 0 0,-36-1 0 0 0,0 37-16383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5.590"/>
    </inkml:context>
    <inkml:brush xml:id="br0">
      <inkml:brushProperty name="width" value="0.1" units="cm"/>
      <inkml:brushProperty name="height" value="0.1" units="cm"/>
      <inkml:brushProperty name="color" value="#E71224"/>
    </inkml:brush>
  </inkml:definitions>
  <inkml:trace contextRef="#ctx0" brushRef="#br0">18124 1270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6.302"/>
    </inkml:context>
    <inkml:brush xml:id="br0">
      <inkml:brushProperty name="width" value="0.1" units="cm"/>
      <inkml:brushProperty name="height" value="0.1" units="cm"/>
      <inkml:brushProperty name="color" value="#E71224"/>
    </inkml:brush>
  </inkml:definitions>
  <inkml:trace contextRef="#ctx0" brushRef="#br0">6535 7805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74C3E-D0CF-4814-B73A-9869922AC6AB}" type="datetimeFigureOut">
              <a:rPr lang="en-US" smtClean="0"/>
              <a:pPr/>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6961F-9654-49AB-9AB6-84151C1C6751}" type="slidenum">
              <a:rPr lang="en-US" smtClean="0"/>
              <a:pPr/>
              <a:t>‹#›</a:t>
            </a:fld>
            <a:endParaRPr lang="en-US"/>
          </a:p>
        </p:txBody>
      </p:sp>
    </p:spTree>
    <p:extLst>
      <p:ext uri="{BB962C8B-B14F-4D97-AF65-F5344CB8AC3E}">
        <p14:creationId xmlns:p14="http://schemas.microsoft.com/office/powerpoint/2010/main" val="22617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6961F-9654-49AB-9AB6-84151C1C6751}" type="slidenum">
              <a:rPr lang="en-US" smtClean="0"/>
              <a:pPr/>
              <a:t>34</a:t>
            </a:fld>
            <a:endParaRPr lang="en-US"/>
          </a:p>
        </p:txBody>
      </p:sp>
    </p:spTree>
    <p:extLst>
      <p:ext uri="{BB962C8B-B14F-4D97-AF65-F5344CB8AC3E}">
        <p14:creationId xmlns:p14="http://schemas.microsoft.com/office/powerpoint/2010/main" val="393812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995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62891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416465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587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33059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5133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34147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62032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34673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09413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557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DC2C2-7590-430B-89DB-546BBE799D13}"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84530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DC2C2-7590-430B-89DB-546BBE799D13}"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3782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DC2C2-7590-430B-89DB-546BBE799D13}"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3821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DC2C2-7590-430B-89DB-546BBE799D13}"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46880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10862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09474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DC2C2-7590-430B-89DB-546BBE799D13}" type="datetimeFigureOut">
              <a:rPr lang="en-US" smtClean="0"/>
              <a:pPr/>
              <a:t>1/22/2025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65D180-97C5-45ED-81AA-99E401CA4884}" type="slidenum">
              <a:rPr lang="en-US" smtClean="0"/>
              <a:pPr/>
              <a:t>‹#›</a:t>
            </a:fld>
            <a:endParaRPr lang="en-US"/>
          </a:p>
        </p:txBody>
      </p:sp>
    </p:spTree>
    <p:extLst>
      <p:ext uri="{BB962C8B-B14F-4D97-AF65-F5344CB8AC3E}">
        <p14:creationId xmlns:p14="http://schemas.microsoft.com/office/powerpoint/2010/main" val="1362697018"/>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 id="2147484169" r:id="rId13"/>
    <p:sldLayoutId id="2147484170" r:id="rId14"/>
    <p:sldLayoutId id="2147484171" r:id="rId15"/>
    <p:sldLayoutId id="2147484172" r:id="rId16"/>
    <p:sldLayoutId id="21474841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20" Type="http://schemas.openxmlformats.org/officeDocument/2006/relationships/image" Target="../media/image4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customXml" Target="../ink/ink3.xml"/><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4.png"/><Relationship Id="rId1" Type="http://schemas.openxmlformats.org/officeDocument/2006/relationships/slideLayout" Target="../slideLayouts/slideLayout2.xml"/><Relationship Id="rId52" Type="http://schemas.openxmlformats.org/officeDocument/2006/relationships/image" Target="../media/image238.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customXml" Target="../ink/ink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ustomXml" Target="../ink/ink8.xml"/><Relationship Id="rId29"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348067" cy="1460885"/>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Computer</a:t>
            </a:r>
            <a:r>
              <a:rPr lang="en-US" dirty="0"/>
              <a:t> </a:t>
            </a:r>
            <a:r>
              <a:rPr lang="en-US" dirty="0">
                <a:latin typeface="Times New Roman" panose="02020603050405020304" pitchFamily="18" charset="0"/>
                <a:cs typeface="Times New Roman" panose="02020603050405020304" pitchFamily="18" charset="0"/>
              </a:rPr>
              <a:t>Networks</a:t>
            </a:r>
          </a:p>
        </p:txBody>
      </p:sp>
      <p:sp>
        <p:nvSpPr>
          <p:cNvPr id="3" name="Subtitle 2"/>
          <p:cNvSpPr>
            <a:spLocks noGrp="1"/>
          </p:cNvSpPr>
          <p:nvPr>
            <p:ph type="subTitle" idx="1"/>
          </p:nvPr>
        </p:nvSpPr>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 Lecture 01</a:t>
            </a:r>
          </a:p>
        </p:txBody>
      </p:sp>
    </p:spTree>
    <p:extLst>
      <p:ext uri="{BB962C8B-B14F-4D97-AF65-F5344CB8AC3E}">
        <p14:creationId xmlns:p14="http://schemas.microsoft.com/office/powerpoint/2010/main" val="235252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007" y="443345"/>
            <a:ext cx="9676892" cy="788158"/>
          </a:xfrm>
        </p:spPr>
        <p:txBody>
          <a:bodyPr/>
          <a:lstStyle/>
          <a:p>
            <a:pPr algn="l"/>
            <a:r>
              <a:rPr lang="en-US" dirty="0"/>
              <a:t>How network are categorized?</a:t>
            </a:r>
          </a:p>
        </p:txBody>
      </p:sp>
      <p:sp>
        <p:nvSpPr>
          <p:cNvPr id="5" name="TextBox 4"/>
          <p:cNvSpPr txBox="1"/>
          <p:nvPr/>
        </p:nvSpPr>
        <p:spPr>
          <a:xfrm>
            <a:off x="1676007" y="1886594"/>
            <a:ext cx="933506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 Architecture</a:t>
            </a:r>
          </a:p>
          <a:p>
            <a:endParaRPr lang="en-US" sz="2400" dirty="0"/>
          </a:p>
          <a:p>
            <a:pPr marL="285750" indent="-285750">
              <a:buFont typeface="Arial" panose="020B0604020202020204" pitchFamily="34" charset="0"/>
              <a:buChar char="•"/>
            </a:pPr>
            <a:r>
              <a:rPr lang="en-US" sz="2400" dirty="0"/>
              <a:t>Transmission technology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Scale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Topology</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4623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87171" y="1231503"/>
            <a:ext cx="8686800" cy="5495925"/>
          </a:xfrm>
          <a:prstGeom prst="rect">
            <a:avLst/>
          </a:prstGeom>
          <a:noFill/>
          <a:ln w="9525">
            <a:noFill/>
            <a:miter lim="800000"/>
            <a:headEnd/>
            <a:tailEnd/>
          </a:ln>
          <a:effectLst/>
        </p:spPr>
      </p:pic>
      <p:sp>
        <p:nvSpPr>
          <p:cNvPr id="3" name="Title 1"/>
          <p:cNvSpPr txBox="1">
            <a:spLocks/>
          </p:cNvSpPr>
          <p:nvPr/>
        </p:nvSpPr>
        <p:spPr>
          <a:xfrm>
            <a:off x="1708244" y="443345"/>
            <a:ext cx="964465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a:t>
            </a:r>
          </a:p>
        </p:txBody>
      </p:sp>
    </p:spTree>
    <p:extLst>
      <p:ext uri="{BB962C8B-B14F-4D97-AF65-F5344CB8AC3E}">
        <p14:creationId xmlns:p14="http://schemas.microsoft.com/office/powerpoint/2010/main" val="41656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09080" y="1397791"/>
            <a:ext cx="9173840" cy="3782058"/>
          </a:xfrm>
          <a:prstGeom prst="rect">
            <a:avLst/>
          </a:prstGeom>
          <a:noFill/>
          <a:ln w="9525">
            <a:noFill/>
            <a:miter lim="800000"/>
            <a:headEnd/>
            <a:tailEnd/>
          </a:ln>
          <a:effectLst/>
        </p:spPr>
      </p:pic>
      <p:sp>
        <p:nvSpPr>
          <p:cNvPr id="3" name="Title 1"/>
          <p:cNvSpPr txBox="1">
            <a:spLocks/>
          </p:cNvSpPr>
          <p:nvPr/>
        </p:nvSpPr>
        <p:spPr>
          <a:xfrm>
            <a:off x="1509080" y="443345"/>
            <a:ext cx="984381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5346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525174" y="1322194"/>
            <a:ext cx="9453017" cy="4240778"/>
          </a:xfrm>
          <a:prstGeom prst="rect">
            <a:avLst/>
          </a:prstGeom>
          <a:noFill/>
          <a:ln w="9525">
            <a:noFill/>
            <a:miter lim="800000"/>
            <a:headEnd/>
            <a:tailEnd/>
          </a:ln>
          <a:effectLst/>
        </p:spPr>
      </p:pic>
      <p:sp>
        <p:nvSpPr>
          <p:cNvPr id="3" name="Title 1"/>
          <p:cNvSpPr txBox="1">
            <a:spLocks/>
          </p:cNvSpPr>
          <p:nvPr/>
        </p:nvSpPr>
        <p:spPr>
          <a:xfrm>
            <a:off x="1525174" y="443345"/>
            <a:ext cx="982772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E5718C9-C5E3-4DFC-ADAC-CA2C3CA214BC}"/>
                  </a:ext>
                </a:extLst>
              </p14:cNvPr>
              <p14:cNvContentPartPr/>
              <p14:nvPr/>
            </p14:nvContentPartPr>
            <p14:xfrm>
              <a:off x="7961585" y="2469930"/>
              <a:ext cx="9525" cy="9525"/>
            </p14:xfrm>
          </p:contentPart>
        </mc:Choice>
        <mc:Fallback xmlns="">
          <p:pic>
            <p:nvPicPr>
              <p:cNvPr id="9" name="Ink 8">
                <a:extLst>
                  <a:ext uri="{FF2B5EF4-FFF2-40B4-BE49-F238E27FC236}">
                    <a16:creationId xmlns:a16="http://schemas.microsoft.com/office/drawing/2014/main" id="{CE5718C9-C5E3-4DFC-ADAC-CA2C3CA214BC}"/>
                  </a:ext>
                </a:extLst>
              </p:cNvPr>
              <p:cNvPicPr/>
              <p:nvPr/>
            </p:nvPicPr>
            <p:blipFill>
              <a:blip r:embed="rId14"/>
              <a:stretch>
                <a:fillRect/>
              </a:stretch>
            </p:blipFill>
            <p:spPr>
              <a:xfrm>
                <a:off x="7494860" y="1993680"/>
                <a:ext cx="952500" cy="952500"/>
              </a:xfrm>
              <a:prstGeom prst="rect">
                <a:avLst/>
              </a:prstGeom>
            </p:spPr>
          </p:pic>
        </mc:Fallback>
      </mc:AlternateContent>
    </p:spTree>
    <p:extLst>
      <p:ext uri="{BB962C8B-B14F-4D97-AF65-F5344CB8AC3E}">
        <p14:creationId xmlns:p14="http://schemas.microsoft.com/office/powerpoint/2010/main" val="86340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2p-network-vs-server.jpg"/>
          <p:cNvPicPr>
            <a:picLocks noChangeAspect="1"/>
          </p:cNvPicPr>
          <p:nvPr/>
        </p:nvPicPr>
        <p:blipFill>
          <a:blip r:embed="rId2" cstate="print"/>
          <a:stretch>
            <a:fillRect/>
          </a:stretch>
        </p:blipFill>
        <p:spPr>
          <a:xfrm>
            <a:off x="2198150" y="1683026"/>
            <a:ext cx="8378472" cy="4320209"/>
          </a:xfrm>
          <a:prstGeom prst="rect">
            <a:avLst/>
          </a:prstGeom>
        </p:spPr>
      </p:pic>
      <p:sp>
        <p:nvSpPr>
          <p:cNvPr id="3" name="Title 1"/>
          <p:cNvSpPr txBox="1">
            <a:spLocks/>
          </p:cNvSpPr>
          <p:nvPr/>
        </p:nvSpPr>
        <p:spPr>
          <a:xfrm>
            <a:off x="1600200" y="443345"/>
            <a:ext cx="975269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625" y="443345"/>
            <a:ext cx="9781274"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770" y="1553244"/>
            <a:ext cx="8495534" cy="3800633"/>
          </a:xfrm>
          <a:prstGeom prst="rect">
            <a:avLst/>
          </a:prstGeom>
        </p:spPr>
      </p:pic>
    </p:spTree>
    <p:extLst>
      <p:ext uri="{BB962C8B-B14F-4D97-AF65-F5344CB8AC3E}">
        <p14:creationId xmlns:p14="http://schemas.microsoft.com/office/powerpoint/2010/main" val="305977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50505"/>
            <a:ext cx="10018713" cy="4240695"/>
          </a:xfrm>
        </p:spPr>
        <p:txBody>
          <a:bodyPr>
            <a:normAutofit lnSpcReduction="10000"/>
          </a:bodyPr>
          <a:lstStyle/>
          <a:p>
            <a:r>
              <a:rPr lang="en-US" b="1" dirty="0"/>
              <a:t>Unicast</a:t>
            </a:r>
            <a:r>
              <a:rPr lang="en-US" dirty="0"/>
              <a:t> is the term used to describe communication where a piece of information is sent from one point to another point. In this case there is just one sender, and one receiver.</a:t>
            </a:r>
          </a:p>
          <a:p>
            <a:r>
              <a:rPr lang="en-US" b="1" dirty="0"/>
              <a:t>Broadcast</a:t>
            </a:r>
            <a:r>
              <a:rPr lang="en-US" dirty="0"/>
              <a:t> is the term used to describe communication where a piece of information is sent from one point to all other points. In this case there is just one sender, but the information is sent to all connected receivers.</a:t>
            </a:r>
          </a:p>
          <a:p>
            <a:r>
              <a:rPr lang="en-US" b="1" dirty="0"/>
              <a:t>Multicast</a:t>
            </a:r>
            <a:r>
              <a:rPr lang="en-US" dirty="0"/>
              <a:t> is the term used to describe communication where a piece of information is sent from one or more points to a set of other points. In this case there is may be one or more senders, and the information is distributed to a set of receivers (there may be no receivers, or any other number of receivers).</a:t>
            </a:r>
          </a:p>
        </p:txBody>
      </p:sp>
      <p:sp>
        <p:nvSpPr>
          <p:cNvPr id="4" name="Title 1"/>
          <p:cNvSpPr txBox="1">
            <a:spLocks/>
          </p:cNvSpPr>
          <p:nvPr/>
        </p:nvSpPr>
        <p:spPr>
          <a:xfrm>
            <a:off x="1484310" y="443345"/>
            <a:ext cx="986858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978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cast-Broadcast-Multicast.jpg"/>
          <p:cNvPicPr>
            <a:picLocks noChangeAspect="1"/>
          </p:cNvPicPr>
          <p:nvPr/>
        </p:nvPicPr>
        <p:blipFill>
          <a:blip r:embed="rId2" cstate="print"/>
          <a:stretch>
            <a:fillRect/>
          </a:stretch>
        </p:blipFill>
        <p:spPr>
          <a:xfrm>
            <a:off x="2715650" y="1510957"/>
            <a:ext cx="8070780" cy="3665953"/>
          </a:xfrm>
          <a:prstGeom prst="rect">
            <a:avLst/>
          </a:prstGeom>
        </p:spPr>
      </p:pic>
      <p:sp>
        <p:nvSpPr>
          <p:cNvPr id="4" name="Title 1"/>
          <p:cNvSpPr txBox="1">
            <a:spLocks/>
          </p:cNvSpPr>
          <p:nvPr/>
        </p:nvSpPr>
        <p:spPr>
          <a:xfrm>
            <a:off x="1500188" y="443345"/>
            <a:ext cx="9852711"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1254" y="443345"/>
            <a:ext cx="985164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Scale based type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7319" y="1517253"/>
            <a:ext cx="7699513" cy="4634982"/>
          </a:xfrm>
        </p:spPr>
      </p:pic>
    </p:spTree>
    <p:extLst>
      <p:ext uri="{BB962C8B-B14F-4D97-AF65-F5344CB8AC3E}">
        <p14:creationId xmlns:p14="http://schemas.microsoft.com/office/powerpoint/2010/main" val="35003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85913" y="443345"/>
            <a:ext cx="9766986"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Personal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personal area </a:t>
            </a:r>
            <a:r>
              <a:rPr lang="en-US" sz="2400" b="1" dirty="0"/>
              <a:t>network</a:t>
            </a:r>
            <a:r>
              <a:rPr lang="en-US" sz="2400" dirty="0"/>
              <a:t> (</a:t>
            </a:r>
            <a:r>
              <a:rPr lang="en-US" sz="2400" b="1" dirty="0"/>
              <a:t>PAN</a:t>
            </a:r>
            <a:r>
              <a:rPr lang="en-US" sz="2400" dirty="0"/>
              <a:t>) is a computer </a:t>
            </a:r>
            <a:r>
              <a:rPr lang="en-US" sz="2400" b="1" dirty="0"/>
              <a:t>network</a:t>
            </a:r>
            <a:r>
              <a:rPr lang="en-US" sz="2400" dirty="0"/>
              <a:t> for interconnecting devices centered on an individual person's workspace. A </a:t>
            </a:r>
            <a:r>
              <a:rPr lang="en-US" sz="2400" b="1" dirty="0"/>
              <a:t>PAN</a:t>
            </a:r>
            <a:r>
              <a:rPr lang="en-US" sz="2400" dirty="0"/>
              <a:t> provides data transmission among devices such as computers, smartphones, tablets and personal digital assistants.</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79318" y="2114550"/>
            <a:ext cx="5121048" cy="3676650"/>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50E725E-B850-40F5-8BB0-E5CE74CD56B0}"/>
                  </a:ext>
                </a:extLst>
              </p14:cNvPr>
              <p14:cNvContentPartPr/>
              <p14:nvPr/>
            </p14:nvContentPartPr>
            <p14:xfrm>
              <a:off x="7764516" y="4690240"/>
              <a:ext cx="9525" cy="9525"/>
            </p14:xfrm>
          </p:contentPart>
        </mc:Choice>
        <mc:Fallback xmlns="">
          <p:pic>
            <p:nvPicPr>
              <p:cNvPr id="13" name="Ink 12">
                <a:extLst>
                  <a:ext uri="{FF2B5EF4-FFF2-40B4-BE49-F238E27FC236}">
                    <a16:creationId xmlns:a16="http://schemas.microsoft.com/office/drawing/2014/main" id="{A50E725E-B850-40F5-8BB0-E5CE74CD56B0}"/>
                  </a:ext>
                </a:extLst>
              </p:cNvPr>
              <p:cNvPicPr/>
              <p:nvPr/>
            </p:nvPicPr>
            <p:blipFill>
              <a:blip r:embed="rId20"/>
              <a:stretch>
                <a:fillRect/>
              </a:stretch>
            </p:blipFill>
            <p:spPr>
              <a:xfrm>
                <a:off x="7288266" y="4223515"/>
                <a:ext cx="952500" cy="952500"/>
              </a:xfrm>
              <a:prstGeom prst="rect">
                <a:avLst/>
              </a:prstGeom>
            </p:spPr>
          </p:pic>
        </mc:Fallback>
      </mc:AlternateContent>
    </p:spTree>
    <p:extLst>
      <p:ext uri="{BB962C8B-B14F-4D97-AF65-F5344CB8AC3E}">
        <p14:creationId xmlns:p14="http://schemas.microsoft.com/office/powerpoint/2010/main" val="362801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62DE1-B1E2-492B-BA14-717AC7ADFD2F}"/>
              </a:ext>
            </a:extLst>
          </p:cNvPr>
          <p:cNvSpPr/>
          <p:nvPr/>
        </p:nvSpPr>
        <p:spPr>
          <a:xfrm>
            <a:off x="1496673" y="708660"/>
            <a:ext cx="9316107" cy="1200329"/>
          </a:xfrm>
          <a:prstGeom prst="rect">
            <a:avLst/>
          </a:prstGeom>
        </p:spPr>
        <p:txBody>
          <a:bodyPr wrap="square">
            <a:spAutoFit/>
          </a:bodyPr>
          <a:lstStyle/>
          <a:p>
            <a:r>
              <a:rPr lang="en-US" sz="7200" spc="-5" dirty="0"/>
              <a:t>Course</a:t>
            </a:r>
            <a:r>
              <a:rPr lang="en-US" sz="7200" spc="-65" dirty="0"/>
              <a:t> </a:t>
            </a:r>
            <a:r>
              <a:rPr lang="en-US" sz="7200" spc="-5" dirty="0"/>
              <a:t>Materials</a:t>
            </a:r>
            <a:endParaRPr lang="en-US" sz="7200" dirty="0"/>
          </a:p>
        </p:txBody>
      </p:sp>
      <p:sp>
        <p:nvSpPr>
          <p:cNvPr id="5" name="Rectangle 4">
            <a:extLst>
              <a:ext uri="{FF2B5EF4-FFF2-40B4-BE49-F238E27FC236}">
                <a16:creationId xmlns:a16="http://schemas.microsoft.com/office/drawing/2014/main" id="{59E54062-EB64-4A44-BD6A-64F21354C70E}"/>
              </a:ext>
            </a:extLst>
          </p:cNvPr>
          <p:cNvSpPr/>
          <p:nvPr/>
        </p:nvSpPr>
        <p:spPr>
          <a:xfrm>
            <a:off x="1496673" y="1908989"/>
            <a:ext cx="9922553" cy="2941831"/>
          </a:xfrm>
          <a:prstGeom prst="rect">
            <a:avLst/>
          </a:prstGeom>
        </p:spPr>
        <p:txBody>
          <a:bodyPr wrap="square" anchor="t">
            <a:spAutoFit/>
          </a:bodyPr>
          <a:lstStyle/>
          <a:p>
            <a:pPr marL="307340" indent="-281940">
              <a:lnSpc>
                <a:spcPct val="100000"/>
              </a:lnSpc>
              <a:spcBef>
                <a:spcPts val="650"/>
              </a:spcBef>
              <a:buClr>
                <a:srgbClr val="3790A6"/>
              </a:buClr>
              <a:buSzPct val="79166"/>
              <a:buFont typeface="Symbol"/>
              <a:buChar char=""/>
              <a:tabLst>
                <a:tab pos="307340" algn="l"/>
              </a:tabLst>
            </a:pPr>
            <a:r>
              <a:rPr lang="en-US" sz="3600" b="1" spc="-5" dirty="0">
                <a:latin typeface="Gill Sans MT"/>
                <a:cs typeface="Gill Sans MT"/>
              </a:rPr>
              <a:t>Textbooks</a:t>
            </a:r>
          </a:p>
          <a:p>
            <a:pPr marL="307340" indent="-281940">
              <a:spcBef>
                <a:spcPts val="650"/>
              </a:spcBef>
              <a:buClr>
                <a:srgbClr val="3790A6"/>
              </a:buClr>
              <a:buSzPct val="79166"/>
              <a:buFont typeface="Symbol"/>
              <a:buChar char=""/>
              <a:tabLst>
                <a:tab pos="307340" algn="l"/>
              </a:tabLst>
            </a:pPr>
            <a:r>
              <a:rPr lang="en-US" sz="2800" dirty="0"/>
              <a:t>Computer Networks by A Tanenbaum </a:t>
            </a:r>
          </a:p>
          <a:p>
            <a:pPr marL="307340" indent="-281940">
              <a:lnSpc>
                <a:spcPct val="100000"/>
              </a:lnSpc>
              <a:spcBef>
                <a:spcPts val="650"/>
              </a:spcBef>
              <a:buClr>
                <a:srgbClr val="3790A6"/>
              </a:buClr>
              <a:buSzPct val="79166"/>
              <a:buFont typeface="Symbol"/>
              <a:buChar char=""/>
              <a:tabLst>
                <a:tab pos="307340" algn="l"/>
              </a:tabLst>
            </a:pPr>
            <a:r>
              <a:rPr lang="en-US" sz="2800" dirty="0"/>
              <a:t>Data Communications and Networking By Behrouz A. </a:t>
            </a:r>
            <a:r>
              <a:rPr lang="en-US" sz="2800" dirty="0" err="1"/>
              <a:t>Forouzan</a:t>
            </a:r>
            <a:endParaRPr lang="en-US" sz="2800" dirty="0"/>
          </a:p>
          <a:p>
            <a:pPr marL="3050540" lvl="6" indent="-281940">
              <a:spcBef>
                <a:spcPts val="650"/>
              </a:spcBef>
              <a:buClr>
                <a:srgbClr val="3790A6"/>
              </a:buClr>
              <a:buSzPct val="79166"/>
              <a:buFont typeface="Symbol"/>
              <a:buChar char=""/>
              <a:tabLst>
                <a:tab pos="307340" algn="l"/>
              </a:tabLst>
            </a:pPr>
            <a:endParaRPr lang="en-US" dirty="0">
              <a:latin typeface="Gill Sans MT"/>
              <a:cs typeface="Gill Sans MT"/>
            </a:endParaRPr>
          </a:p>
          <a:p>
            <a:pPr marL="3050540" lvl="6" indent="-281940">
              <a:spcBef>
                <a:spcPts val="650"/>
              </a:spcBef>
              <a:buClr>
                <a:srgbClr val="3790A6"/>
              </a:buClr>
              <a:buSzPct val="79166"/>
              <a:buFont typeface="Symbol"/>
              <a:buChar char=""/>
              <a:tabLst>
                <a:tab pos="307340" algn="l"/>
              </a:tabLst>
            </a:pPr>
            <a:r>
              <a:rPr lang="en-US" dirty="0">
                <a:latin typeface="Gill Sans MT"/>
                <a:cs typeface="Gill Sans MT"/>
              </a:rPr>
              <a:t>Lecture slides( Will be uploaded regularly !)</a:t>
            </a:r>
            <a:endParaRPr lang="en-US" sz="2400" dirty="0">
              <a:latin typeface="Gill Sans MT"/>
              <a:cs typeface="Gill Sans MT"/>
            </a:endParaRPr>
          </a:p>
          <a:p>
            <a:pPr marL="307340" indent="-281940">
              <a:lnSpc>
                <a:spcPct val="100000"/>
              </a:lnSpc>
              <a:spcBef>
                <a:spcPts val="650"/>
              </a:spcBef>
              <a:buClr>
                <a:srgbClr val="3790A6"/>
              </a:buClr>
              <a:buSzPct val="79166"/>
              <a:buFont typeface="Symbol"/>
              <a:buChar char=""/>
              <a:tabLst>
                <a:tab pos="307340" algn="l"/>
              </a:tabLst>
            </a:pPr>
            <a:endParaRPr lang="en-US" sz="2800" dirty="0"/>
          </a:p>
        </p:txBody>
      </p:sp>
      <p:pic>
        <p:nvPicPr>
          <p:cNvPr id="3" name="Picture 2">
            <a:extLst>
              <a:ext uri="{FF2B5EF4-FFF2-40B4-BE49-F238E27FC236}">
                <a16:creationId xmlns:a16="http://schemas.microsoft.com/office/drawing/2014/main" id="{88414DF5-D440-4FCE-9BF9-5D6B6A74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790" y="3622289"/>
            <a:ext cx="2503607" cy="3037626"/>
          </a:xfrm>
          <a:prstGeom prst="rect">
            <a:avLst/>
          </a:prstGeom>
        </p:spPr>
      </p:pic>
      <p:pic>
        <p:nvPicPr>
          <p:cNvPr id="7" name="Picture 6">
            <a:extLst>
              <a:ext uri="{FF2B5EF4-FFF2-40B4-BE49-F238E27FC236}">
                <a16:creationId xmlns:a16="http://schemas.microsoft.com/office/drawing/2014/main" id="{7CF1F015-C9AB-4FD4-95C0-17E068EFF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90" y="3622289"/>
            <a:ext cx="2629853" cy="3053544"/>
          </a:xfrm>
          <a:prstGeom prst="rect">
            <a:avLst/>
          </a:prstGeom>
        </p:spPr>
      </p:pic>
    </p:spTree>
    <p:extLst>
      <p:ext uri="{BB962C8B-B14F-4D97-AF65-F5344CB8AC3E}">
        <p14:creationId xmlns:p14="http://schemas.microsoft.com/office/powerpoint/2010/main" val="60640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Local Area Network</a:t>
            </a:r>
          </a:p>
        </p:txBody>
      </p:sp>
      <p:sp>
        <p:nvSpPr>
          <p:cNvPr id="2" name="Content Placeholder 1"/>
          <p:cNvSpPr>
            <a:spLocks noGrp="1"/>
          </p:cNvSpPr>
          <p:nvPr>
            <p:ph sz="half" idx="1"/>
          </p:nvPr>
        </p:nvSpPr>
        <p:spPr>
          <a:xfrm>
            <a:off x="1484312" y="2014331"/>
            <a:ext cx="5261045" cy="3776870"/>
          </a:xfrm>
        </p:spPr>
        <p:txBody>
          <a:bodyPr anchor="t">
            <a:noAutofit/>
          </a:bodyPr>
          <a:lstStyle/>
          <a:p>
            <a:pPr marL="0" indent="0">
              <a:lnSpc>
                <a:spcPct val="150000"/>
              </a:lnSpc>
              <a:buNone/>
            </a:pPr>
            <a:r>
              <a:rPr lang="en-US" sz="2400" dirty="0"/>
              <a:t>A </a:t>
            </a:r>
            <a:r>
              <a:rPr lang="en-US" sz="2400" b="1" dirty="0"/>
              <a:t>local area network</a:t>
            </a:r>
            <a:r>
              <a:rPr lang="en-US" sz="2400" dirty="0"/>
              <a:t> (</a:t>
            </a:r>
            <a:r>
              <a:rPr lang="en-US" sz="2400" b="1" dirty="0"/>
              <a:t>LAN</a:t>
            </a:r>
            <a:r>
              <a:rPr lang="en-US" sz="2400" dirty="0"/>
              <a:t>) is a computer </a:t>
            </a:r>
            <a:r>
              <a:rPr lang="en-US" sz="2400" b="1" dirty="0"/>
              <a:t>network</a:t>
            </a:r>
            <a:r>
              <a:rPr lang="en-US" sz="2400" dirty="0"/>
              <a:t> that interconnects computers within a limited area such as a residence, school, laboratory, university campus or office building.</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58712" y="2014331"/>
            <a:ext cx="4294187" cy="3063325"/>
          </a:xfrm>
        </p:spPr>
      </p:pic>
    </p:spTree>
    <p:extLst>
      <p:ext uri="{BB962C8B-B14F-4D97-AF65-F5344CB8AC3E}">
        <p14:creationId xmlns:p14="http://schemas.microsoft.com/office/powerpoint/2010/main" val="78443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F3D6-634F-4D9E-ADFD-69ADE8890FD6}"/>
              </a:ext>
            </a:extLst>
          </p:cNvPr>
          <p:cNvSpPr>
            <a:spLocks noGrp="1"/>
          </p:cNvSpPr>
          <p:nvPr>
            <p:ph type="title"/>
          </p:nvPr>
        </p:nvSpPr>
        <p:spPr>
          <a:xfrm>
            <a:off x="1484311" y="142876"/>
            <a:ext cx="10707689" cy="1943100"/>
          </a:xfrm>
        </p:spPr>
        <p:txBody>
          <a:bodyPr>
            <a:normAutofit/>
          </a:bodyPr>
          <a:lstStyle/>
          <a:p>
            <a:r>
              <a:rPr lang="en-US" altLang="en-US" sz="3600" dirty="0"/>
              <a:t>An isolated LAN connecting 12 computers to a hub in a closet</a:t>
            </a:r>
            <a:endParaRPr lang="en-US" sz="3600" dirty="0"/>
          </a:p>
        </p:txBody>
      </p:sp>
      <p:pic>
        <p:nvPicPr>
          <p:cNvPr id="5" name="Picture 6">
            <a:extLst>
              <a:ext uri="{FF2B5EF4-FFF2-40B4-BE49-F238E27FC236}">
                <a16:creationId xmlns:a16="http://schemas.microsoft.com/office/drawing/2014/main" id="{CCA131C5-2F72-41C5-A7BE-62CC60730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88" y="1985962"/>
            <a:ext cx="7289800" cy="45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1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Metropolitan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metropolitan area </a:t>
            </a:r>
            <a:r>
              <a:rPr lang="en-US" sz="2400" b="1" dirty="0"/>
              <a:t>network</a:t>
            </a:r>
            <a:r>
              <a:rPr lang="en-US" sz="2400" dirty="0"/>
              <a:t> (</a:t>
            </a:r>
            <a:r>
              <a:rPr lang="en-US" sz="2400" b="1" dirty="0"/>
              <a:t>MAN</a:t>
            </a:r>
            <a:r>
              <a:rPr lang="en-US" sz="2400" dirty="0"/>
              <a:t>) is a computer </a:t>
            </a:r>
            <a:r>
              <a:rPr lang="en-US" sz="2400" b="1" dirty="0"/>
              <a:t>network</a:t>
            </a:r>
            <a:r>
              <a:rPr lang="en-US" sz="2400" dirty="0"/>
              <a:t> that usually spans a city or a large campus. A </a:t>
            </a:r>
            <a:r>
              <a:rPr lang="en-US" sz="2400" b="1" dirty="0"/>
              <a:t>MAN</a:t>
            </a:r>
            <a:r>
              <a:rPr lang="en-US" sz="2400" dirty="0"/>
              <a:t> usually interconnects a number of local area </a:t>
            </a:r>
            <a:r>
              <a:rPr lang="en-US" sz="2400" b="1" dirty="0"/>
              <a:t>networks</a:t>
            </a:r>
            <a:r>
              <a:rPr lang="en-US" sz="2400" dirty="0"/>
              <a:t> (LANs) using a high-capacity backbone technology</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18773" y="2631902"/>
            <a:ext cx="4691237" cy="2814742"/>
          </a:xfrm>
        </p:spPr>
      </p:pic>
    </p:spTree>
    <p:extLst>
      <p:ext uri="{BB962C8B-B14F-4D97-AF65-F5344CB8AC3E}">
        <p14:creationId xmlns:p14="http://schemas.microsoft.com/office/powerpoint/2010/main" val="294767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Wide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a:t>
            </a:r>
            <a:r>
              <a:rPr lang="en-US" sz="2400" b="1" dirty="0"/>
              <a:t>WAN</a:t>
            </a:r>
            <a:r>
              <a:rPr lang="en-US" sz="2400" dirty="0"/>
              <a:t> (</a:t>
            </a:r>
            <a:r>
              <a:rPr lang="en-US" sz="2400" b="1" dirty="0"/>
              <a:t>wide area network</a:t>
            </a:r>
            <a:r>
              <a:rPr lang="en-US" sz="2400" dirty="0"/>
              <a:t>) is a communications </a:t>
            </a:r>
            <a:r>
              <a:rPr lang="en-US" sz="2400" b="1" dirty="0"/>
              <a:t>network</a:t>
            </a:r>
            <a:r>
              <a:rPr lang="en-US" sz="2400" dirty="0"/>
              <a:t> that spans a large geographic area such as across cities, states, or countries. They can be private to connect parts of a business or they can be more public to connect smaller </a:t>
            </a:r>
            <a:r>
              <a:rPr lang="en-US" sz="2400" b="1" dirty="0"/>
              <a:t>networks</a:t>
            </a:r>
            <a:r>
              <a:rPr lang="en-US" sz="2400" dirty="0"/>
              <a:t> together.</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45357" y="2014331"/>
            <a:ext cx="4991130" cy="3776870"/>
          </a:xfrm>
        </p:spPr>
      </p:pic>
    </p:spTree>
    <p:extLst>
      <p:ext uri="{BB962C8B-B14F-4D97-AF65-F5344CB8AC3E}">
        <p14:creationId xmlns:p14="http://schemas.microsoft.com/office/powerpoint/2010/main" val="189782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8EE1-A469-4A9D-B9D9-CB5137932CB2}"/>
              </a:ext>
            </a:extLst>
          </p:cNvPr>
          <p:cNvSpPr>
            <a:spLocks noGrp="1"/>
          </p:cNvSpPr>
          <p:nvPr>
            <p:ph type="title"/>
          </p:nvPr>
        </p:nvSpPr>
        <p:spPr>
          <a:xfrm>
            <a:off x="1484311" y="242888"/>
            <a:ext cx="10707689" cy="1366837"/>
          </a:xfrm>
        </p:spPr>
        <p:txBody>
          <a:bodyPr>
            <a:normAutofit/>
          </a:bodyPr>
          <a:lstStyle/>
          <a:p>
            <a:pPr algn="l"/>
            <a:r>
              <a:rPr lang="en-US" altLang="en-US" sz="4000" dirty="0"/>
              <a:t>WANs: a switched WAN and a point-to-point WAN</a:t>
            </a:r>
            <a:endParaRPr lang="en-US" dirty="0"/>
          </a:p>
        </p:txBody>
      </p:sp>
      <p:pic>
        <p:nvPicPr>
          <p:cNvPr id="4" name="Picture 6">
            <a:extLst>
              <a:ext uri="{FF2B5EF4-FFF2-40B4-BE49-F238E27FC236}">
                <a16:creationId xmlns:a16="http://schemas.microsoft.com/office/drawing/2014/main" id="{6CF7AA4D-7563-4909-A811-D371C7B5E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526" y="1495425"/>
            <a:ext cx="7382281"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C034-34AA-4E6A-9774-858BD3641568}"/>
              </a:ext>
            </a:extLst>
          </p:cNvPr>
          <p:cNvSpPr>
            <a:spLocks noGrp="1"/>
          </p:cNvSpPr>
          <p:nvPr>
            <p:ph type="title"/>
          </p:nvPr>
        </p:nvSpPr>
        <p:spPr>
          <a:xfrm>
            <a:off x="1484311" y="171450"/>
            <a:ext cx="10707689" cy="1757363"/>
          </a:xfrm>
        </p:spPr>
        <p:txBody>
          <a:bodyPr>
            <a:normAutofit/>
          </a:bodyPr>
          <a:lstStyle/>
          <a:p>
            <a:pPr algn="l"/>
            <a:r>
              <a:rPr lang="en-US" altLang="en-US" sz="3600" dirty="0"/>
              <a:t>A heterogeneous network made of four WANs and two LANs</a:t>
            </a:r>
            <a:endParaRPr lang="en-US" sz="3600" dirty="0"/>
          </a:p>
        </p:txBody>
      </p:sp>
      <p:pic>
        <p:nvPicPr>
          <p:cNvPr id="4" name="Picture 6">
            <a:extLst>
              <a:ext uri="{FF2B5EF4-FFF2-40B4-BE49-F238E27FC236}">
                <a16:creationId xmlns:a16="http://schemas.microsoft.com/office/drawing/2014/main" id="{586FAF14-34A6-40F7-9E9F-D91DBBF5E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9240" y="1739654"/>
            <a:ext cx="7193423" cy="494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82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19851" y="1142273"/>
            <a:ext cx="8746435" cy="4573454"/>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71FD141-3718-4F9C-8523-6F4E25240DE4}"/>
                  </a:ext>
                </a:extLst>
              </p14:cNvPr>
              <p14:cNvContentPartPr/>
              <p14:nvPr/>
            </p14:nvContentPartPr>
            <p14:xfrm>
              <a:off x="6293069" y="1957551"/>
              <a:ext cx="28574" cy="9525"/>
            </p14:xfrm>
          </p:contentPart>
        </mc:Choice>
        <mc:Fallback xmlns="">
          <p:pic>
            <p:nvPicPr>
              <p:cNvPr id="4" name="Ink 3">
                <a:extLst>
                  <a:ext uri="{FF2B5EF4-FFF2-40B4-BE49-F238E27FC236}">
                    <a16:creationId xmlns:a16="http://schemas.microsoft.com/office/drawing/2014/main" id="{771FD141-3718-4F9C-8523-6F4E25240DE4}"/>
                  </a:ext>
                </a:extLst>
              </p:cNvPr>
              <p:cNvPicPr/>
              <p:nvPr/>
            </p:nvPicPr>
            <p:blipFill>
              <a:blip r:embed="rId8"/>
              <a:stretch>
                <a:fillRect/>
              </a:stretch>
            </p:blipFill>
            <p:spPr>
              <a:xfrm>
                <a:off x="6274148" y="1481301"/>
                <a:ext cx="66801" cy="952500"/>
              </a:xfrm>
              <a:prstGeom prst="rect">
                <a:avLst/>
              </a:prstGeom>
            </p:spPr>
          </p:pic>
        </mc:Fallback>
      </mc:AlternateContent>
    </p:spTree>
    <p:extLst>
      <p:ext uri="{BB962C8B-B14F-4D97-AF65-F5344CB8AC3E}">
        <p14:creationId xmlns:p14="http://schemas.microsoft.com/office/powerpoint/2010/main" val="1848912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433" y="409575"/>
            <a:ext cx="9969500" cy="990600"/>
          </a:xfrm>
        </p:spPr>
        <p:txBody>
          <a:bodyPr>
            <a:normAutofit/>
          </a:bodyPr>
          <a:lstStyle/>
          <a:p>
            <a:pPr algn="l"/>
            <a:r>
              <a:rPr lang="en-US" sz="4400" b="1" dirty="0"/>
              <a:t>Network Topologies</a:t>
            </a:r>
          </a:p>
        </p:txBody>
      </p:sp>
      <p:sp>
        <p:nvSpPr>
          <p:cNvPr id="3" name="Content Placeholder 2"/>
          <p:cNvSpPr>
            <a:spLocks noGrp="1"/>
          </p:cNvSpPr>
          <p:nvPr>
            <p:ph idx="1"/>
          </p:nvPr>
        </p:nvSpPr>
        <p:spPr>
          <a:xfrm>
            <a:off x="1406768" y="1600200"/>
            <a:ext cx="10378831" cy="5257800"/>
          </a:xfrm>
        </p:spPr>
        <p:txBody>
          <a:bodyPr anchor="t">
            <a:normAutofit/>
          </a:bodyPr>
          <a:lstStyle/>
          <a:p>
            <a:pPr algn="just">
              <a:spcBef>
                <a:spcPts val="1200"/>
              </a:spcBef>
            </a:pPr>
            <a:r>
              <a:rPr lang="en-US" dirty="0">
                <a:solidFill>
                  <a:schemeClr val="accent1"/>
                </a:solidFill>
              </a:rPr>
              <a:t>Topology</a:t>
            </a:r>
            <a:r>
              <a:rPr lang="en-US" dirty="0"/>
              <a:t> the logical layout of the cables and devices that connect the nodes of the network.</a:t>
            </a:r>
          </a:p>
          <a:p>
            <a:pPr algn="just">
              <a:spcBef>
                <a:spcPts val="1200"/>
              </a:spcBef>
            </a:pPr>
            <a:r>
              <a:rPr lang="en-US" dirty="0"/>
              <a:t>Network designers consider several factors when deciding which topology or combination of topologies to use: </a:t>
            </a:r>
          </a:p>
          <a:p>
            <a:pPr lvl="1" algn="just">
              <a:spcBef>
                <a:spcPts val="1200"/>
              </a:spcBef>
            </a:pPr>
            <a:r>
              <a:rPr lang="en-US" sz="2400" dirty="0"/>
              <a:t>the type of computers and cabling  in place, </a:t>
            </a:r>
          </a:p>
          <a:p>
            <a:pPr lvl="1" algn="just">
              <a:spcBef>
                <a:spcPts val="1200"/>
              </a:spcBef>
            </a:pPr>
            <a:r>
              <a:rPr lang="en-US" sz="2400" dirty="0"/>
              <a:t>the distance between computers, </a:t>
            </a:r>
          </a:p>
          <a:p>
            <a:pPr lvl="1" algn="just">
              <a:spcBef>
                <a:spcPts val="1200"/>
              </a:spcBef>
            </a:pPr>
            <a:r>
              <a:rPr lang="en-US" sz="2400" dirty="0"/>
              <a:t>the speed at which data must travel around the network, and </a:t>
            </a:r>
          </a:p>
          <a:p>
            <a:pPr lvl="1" algn="just">
              <a:spcBef>
                <a:spcPts val="1200"/>
              </a:spcBef>
            </a:pPr>
            <a:r>
              <a:rPr lang="en-US" sz="2400" dirty="0"/>
              <a:t>the cost of setting up the network.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B7D42BF-A05E-47AC-9C1E-E205C614126C}"/>
                  </a:ext>
                </a:extLst>
              </p14:cNvPr>
              <p14:cNvContentPartPr/>
              <p14:nvPr/>
            </p14:nvContentPartPr>
            <p14:xfrm>
              <a:off x="8762999" y="4335516"/>
              <a:ext cx="9525" cy="9525"/>
            </p14:xfrm>
          </p:contentPart>
        </mc:Choice>
        <mc:Fallback xmlns="">
          <p:pic>
            <p:nvPicPr>
              <p:cNvPr id="4" name="Ink 3">
                <a:extLst>
                  <a:ext uri="{FF2B5EF4-FFF2-40B4-BE49-F238E27FC236}">
                    <a16:creationId xmlns:a16="http://schemas.microsoft.com/office/drawing/2014/main" id="{FB7D42BF-A05E-47AC-9C1E-E205C614126C}"/>
                  </a:ext>
                </a:extLst>
              </p:cNvPr>
              <p:cNvPicPr/>
              <p:nvPr/>
            </p:nvPicPr>
            <p:blipFill>
              <a:blip r:embed="rId3"/>
              <a:stretch>
                <a:fillRect/>
              </a:stretch>
            </p:blipFill>
            <p:spPr>
              <a:xfrm>
                <a:off x="8296274" y="3859266"/>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CA2190-A611-4B67-927F-885E640D8E8C}"/>
                  </a:ext>
                </a:extLst>
              </p14:cNvPr>
              <p14:cNvContentPartPr/>
              <p14:nvPr/>
            </p14:nvContentPartPr>
            <p14:xfrm>
              <a:off x="5806965" y="1668516"/>
              <a:ext cx="9525" cy="9525"/>
            </p14:xfrm>
          </p:contentPart>
        </mc:Choice>
        <mc:Fallback xmlns="">
          <p:pic>
            <p:nvPicPr>
              <p:cNvPr id="5" name="Ink 4">
                <a:extLst>
                  <a:ext uri="{FF2B5EF4-FFF2-40B4-BE49-F238E27FC236}">
                    <a16:creationId xmlns:a16="http://schemas.microsoft.com/office/drawing/2014/main" id="{EECA2190-A611-4B67-927F-885E640D8E8C}"/>
                  </a:ext>
                </a:extLst>
              </p:cNvPr>
              <p:cNvPicPr/>
              <p:nvPr/>
            </p:nvPicPr>
            <p:blipFill>
              <a:blip r:embed="rId3"/>
              <a:stretch>
                <a:fillRect/>
              </a:stretch>
            </p:blipFill>
            <p:spPr>
              <a:xfrm>
                <a:off x="5340240" y="1192266"/>
                <a:ext cx="952500" cy="952500"/>
              </a:xfrm>
              <a:prstGeom prst="rect">
                <a:avLst/>
              </a:prstGeom>
            </p:spPr>
          </p:pic>
        </mc:Fallback>
      </mc:AlternateContent>
    </p:spTree>
    <p:extLst>
      <p:ext uri="{BB962C8B-B14F-4D97-AF65-F5344CB8AC3E}">
        <p14:creationId xmlns:p14="http://schemas.microsoft.com/office/powerpoint/2010/main" val="288328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4" y="152400"/>
            <a:ext cx="10055225" cy="990600"/>
          </a:xfrm>
        </p:spPr>
        <p:txBody>
          <a:bodyPr>
            <a:normAutofit/>
          </a:bodyPr>
          <a:lstStyle/>
          <a:p>
            <a:pPr algn="l"/>
            <a:r>
              <a:rPr lang="en-US" sz="4400" b="1" dirty="0"/>
              <a:t>Network Topology: Bus</a:t>
            </a:r>
          </a:p>
        </p:txBody>
      </p:sp>
      <p:sp>
        <p:nvSpPr>
          <p:cNvPr id="3" name="Content Placeholder 2"/>
          <p:cNvSpPr>
            <a:spLocks noGrp="1"/>
          </p:cNvSpPr>
          <p:nvPr>
            <p:ph idx="1"/>
          </p:nvPr>
        </p:nvSpPr>
        <p:spPr>
          <a:xfrm>
            <a:off x="1514474" y="1371600"/>
            <a:ext cx="10271125" cy="3143250"/>
          </a:xfrm>
        </p:spPr>
        <p:txBody>
          <a:bodyPr>
            <a:normAutofit fontScale="85000" lnSpcReduction="20000"/>
          </a:bodyPr>
          <a:lstStyle/>
          <a:p>
            <a:pPr algn="just">
              <a:spcBef>
                <a:spcPts val="1200"/>
              </a:spcBef>
            </a:pPr>
            <a:endParaRPr lang="en-US" sz="2800" dirty="0"/>
          </a:p>
          <a:p>
            <a:pPr algn="just">
              <a:spcBef>
                <a:spcPts val="1200"/>
              </a:spcBef>
            </a:pPr>
            <a:endParaRPr lang="en-US" sz="2800" dirty="0"/>
          </a:p>
          <a:p>
            <a:pPr algn="just">
              <a:spcBef>
                <a:spcPts val="1200"/>
              </a:spcBef>
            </a:pPr>
            <a:r>
              <a:rPr lang="en-US" sz="2800" dirty="0"/>
              <a:t>A bus topology network uses one cable . All the nodes and peripheral devices are connected in a series to that cable. </a:t>
            </a:r>
          </a:p>
          <a:p>
            <a:pPr algn="just">
              <a:spcBef>
                <a:spcPts val="1200"/>
              </a:spcBef>
            </a:pPr>
            <a:r>
              <a:rPr lang="en-US" sz="2800" dirty="0"/>
              <a:t>This topology’s main </a:t>
            </a:r>
            <a:r>
              <a:rPr lang="en-US" sz="2800" b="1" dirty="0"/>
              <a:t>advantage</a:t>
            </a:r>
            <a:r>
              <a:rPr lang="en-US" sz="2800" dirty="0"/>
              <a:t> is that it uses the least amount of cabling of any topology. </a:t>
            </a:r>
          </a:p>
          <a:p>
            <a:pPr algn="just">
              <a:spcBef>
                <a:spcPts val="1200"/>
              </a:spcBef>
            </a:pPr>
            <a:r>
              <a:rPr lang="en-US" sz="2800" dirty="0"/>
              <a:t>A broken connection can bring down all or part of the network.</a:t>
            </a:r>
          </a:p>
          <a:p>
            <a:pPr algn="just">
              <a:spcBef>
                <a:spcPts val="1200"/>
              </a:spcBef>
            </a:pPr>
            <a:endParaRPr lang="en-US" sz="2800" dirty="0"/>
          </a:p>
          <a:p>
            <a:pPr algn="just">
              <a:spcBef>
                <a:spcPts val="1200"/>
              </a:spcBef>
            </a:pPr>
            <a:endParaRPr lang="en-US" sz="2800" dirty="0"/>
          </a:p>
          <a:p>
            <a:pPr algn="just">
              <a:spcBef>
                <a:spcPts val="1200"/>
              </a:spcBef>
            </a:pPr>
            <a:endParaRPr lang="en-US" sz="2800" dirty="0"/>
          </a:p>
        </p:txBody>
      </p:sp>
      <p:pic>
        <p:nvPicPr>
          <p:cNvPr id="3074" name="Picture 2"/>
          <p:cNvPicPr>
            <a:picLocks noChangeAspect="1" noChangeArrowheads="1"/>
          </p:cNvPicPr>
          <p:nvPr/>
        </p:nvPicPr>
        <p:blipFill>
          <a:blip r:embed="rId2" cstate="print"/>
          <a:srcRect t="4389"/>
          <a:stretch>
            <a:fillRect/>
          </a:stretch>
        </p:blipFill>
        <p:spPr bwMode="auto">
          <a:xfrm>
            <a:off x="2687636" y="3614738"/>
            <a:ext cx="7924800" cy="2908155"/>
          </a:xfrm>
          <a:prstGeom prst="rect">
            <a:avLst/>
          </a:prstGeom>
          <a:noFill/>
          <a:ln w="9525">
            <a:noFill/>
            <a:miter lim="800000"/>
            <a:headEnd/>
            <a:tailEnd/>
          </a:ln>
          <a:effectLst/>
        </p:spPr>
      </p:pic>
    </p:spTree>
    <p:extLst>
      <p:ext uri="{BB962C8B-B14F-4D97-AF65-F5344CB8AC3E}">
        <p14:creationId xmlns:p14="http://schemas.microsoft.com/office/powerpoint/2010/main" val="33224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Star</a:t>
            </a:r>
          </a:p>
        </p:txBody>
      </p:sp>
      <p:sp>
        <p:nvSpPr>
          <p:cNvPr id="3" name="Content Placeholder 2"/>
          <p:cNvSpPr>
            <a:spLocks noGrp="1"/>
          </p:cNvSpPr>
          <p:nvPr>
            <p:ph idx="1"/>
          </p:nvPr>
        </p:nvSpPr>
        <p:spPr>
          <a:xfrm>
            <a:off x="1519310" y="1752601"/>
            <a:ext cx="10266289" cy="2453640"/>
          </a:xfrm>
        </p:spPr>
        <p:txBody>
          <a:bodyPr>
            <a:normAutofit fontScale="92500" lnSpcReduction="10000"/>
          </a:bodyPr>
          <a:lstStyle/>
          <a:p>
            <a:pPr algn="just">
              <a:spcBef>
                <a:spcPts val="1200"/>
              </a:spcBef>
            </a:pPr>
            <a:r>
              <a:rPr lang="en-US" sz="2400" dirty="0"/>
              <a:t>In a star network, all nodes are connected to a device called a hub and communicate through it.</a:t>
            </a:r>
          </a:p>
          <a:p>
            <a:pPr algn="just">
              <a:spcBef>
                <a:spcPts val="1200"/>
              </a:spcBef>
            </a:pPr>
            <a:r>
              <a:rPr lang="en-US" sz="2400" dirty="0"/>
              <a:t>In a star topology, a broken communication between a node and the hub does not affect the rest of the network. </a:t>
            </a:r>
          </a:p>
          <a:p>
            <a:pPr algn="just">
              <a:spcBef>
                <a:spcPts val="1200"/>
              </a:spcBef>
            </a:pPr>
            <a:r>
              <a:rPr lang="en-US" sz="2400" dirty="0"/>
              <a:t>If the hub is lost, however, all nodes connected to that hub are unable to communicate.</a:t>
            </a:r>
          </a:p>
        </p:txBody>
      </p:sp>
      <p:pic>
        <p:nvPicPr>
          <p:cNvPr id="4098" name="Picture 2"/>
          <p:cNvPicPr>
            <a:picLocks noChangeAspect="1" noChangeArrowheads="1"/>
          </p:cNvPicPr>
          <p:nvPr/>
        </p:nvPicPr>
        <p:blipFill>
          <a:blip r:embed="rId2" cstate="print"/>
          <a:srcRect/>
          <a:stretch>
            <a:fillRect/>
          </a:stretch>
        </p:blipFill>
        <p:spPr bwMode="auto">
          <a:xfrm>
            <a:off x="3401254" y="4100513"/>
            <a:ext cx="6502400" cy="2554607"/>
          </a:xfrm>
          <a:prstGeom prst="rect">
            <a:avLst/>
          </a:prstGeom>
          <a:noFill/>
          <a:ln w="9525">
            <a:noFill/>
            <a:miter lim="800000"/>
            <a:headEnd/>
            <a:tailEnd/>
          </a:ln>
          <a:effectLst/>
        </p:spPr>
      </p:pic>
    </p:spTree>
    <p:extLst>
      <p:ext uri="{BB962C8B-B14F-4D97-AF65-F5344CB8AC3E}">
        <p14:creationId xmlns:p14="http://schemas.microsoft.com/office/powerpoint/2010/main" val="262609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What is computer network?</a:t>
            </a:r>
          </a:p>
        </p:txBody>
      </p:sp>
      <p:sp>
        <p:nvSpPr>
          <p:cNvPr id="3" name="Content Placeholder 2"/>
          <p:cNvSpPr>
            <a:spLocks noGrp="1"/>
          </p:cNvSpPr>
          <p:nvPr>
            <p:ph idx="1"/>
          </p:nvPr>
        </p:nvSpPr>
        <p:spPr>
          <a:xfrm>
            <a:off x="1484310" y="1802296"/>
            <a:ext cx="10018713" cy="3988904"/>
          </a:xfrm>
        </p:spPr>
        <p:txBody>
          <a:bodyPr/>
          <a:lstStyle/>
          <a:p>
            <a:pPr algn="just"/>
            <a:r>
              <a:rPr lang="en-US" altLang="en-US" dirty="0"/>
              <a:t>A </a:t>
            </a:r>
            <a:r>
              <a:rPr lang="en-US" altLang="en-US" b="1" dirty="0">
                <a:solidFill>
                  <a:schemeClr val="hlink"/>
                </a:solidFill>
              </a:rPr>
              <a:t>network</a:t>
            </a:r>
            <a:r>
              <a:rPr lang="en-US" altLang="en-US" dirty="0"/>
              <a:t> is a set of devices (often referred to as </a:t>
            </a:r>
            <a:r>
              <a:rPr lang="en-US" altLang="en-US" b="1" dirty="0">
                <a:solidFill>
                  <a:schemeClr val="hlink"/>
                </a:solidFill>
              </a:rPr>
              <a:t>nodes</a:t>
            </a:r>
            <a:r>
              <a:rPr lang="en-US" altLang="en-US" dirty="0"/>
              <a:t>) connected by communication </a:t>
            </a:r>
            <a:r>
              <a:rPr lang="en-US" altLang="en-US" b="1" dirty="0">
                <a:solidFill>
                  <a:schemeClr val="hlink"/>
                </a:solidFill>
              </a:rPr>
              <a:t>links</a:t>
            </a:r>
            <a:r>
              <a:rPr lang="en-US" altLang="en-US" dirty="0"/>
              <a:t>. A node can be a computer, printer, or any other device capable of sending and/or receiving data generated by other nodes on the network. A link can be a cable, air, optical fiber, or any medium which can transport a signal carrying information.</a:t>
            </a:r>
          </a:p>
        </p:txBody>
      </p:sp>
    </p:spTree>
    <p:extLst>
      <p:ext uri="{BB962C8B-B14F-4D97-AF65-F5344CB8AC3E}">
        <p14:creationId xmlns:p14="http://schemas.microsoft.com/office/powerpoint/2010/main" val="116869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Ring</a:t>
            </a:r>
          </a:p>
        </p:txBody>
      </p:sp>
      <p:sp>
        <p:nvSpPr>
          <p:cNvPr id="3" name="Content Placeholder 2"/>
          <p:cNvSpPr>
            <a:spLocks noGrp="1"/>
          </p:cNvSpPr>
          <p:nvPr>
            <p:ph idx="1"/>
          </p:nvPr>
        </p:nvSpPr>
        <p:spPr>
          <a:xfrm>
            <a:off x="1237956" y="1524000"/>
            <a:ext cx="10547643" cy="3124200"/>
          </a:xfrm>
        </p:spPr>
        <p:txBody>
          <a:bodyPr>
            <a:normAutofit/>
          </a:bodyPr>
          <a:lstStyle/>
          <a:p>
            <a:pPr algn="just">
              <a:spcBef>
                <a:spcPts val="1200"/>
              </a:spcBef>
            </a:pPr>
            <a:r>
              <a:rPr lang="en-US" sz="2400" dirty="0"/>
              <a:t>The ring topology connects the network' s nodes in a circular chain, with each node connected to the next. </a:t>
            </a:r>
          </a:p>
          <a:p>
            <a:pPr algn="just">
              <a:spcBef>
                <a:spcPts val="1200"/>
              </a:spcBef>
            </a:pPr>
            <a:r>
              <a:rPr lang="en-US" sz="2400" dirty="0"/>
              <a:t>The last node connects to the first, completing the ring. </a:t>
            </a:r>
          </a:p>
          <a:p>
            <a:pPr algn="just">
              <a:spcBef>
                <a:spcPts val="1200"/>
              </a:spcBef>
            </a:pPr>
            <a:r>
              <a:rPr lang="en-US" sz="2400" dirty="0"/>
              <a:t>Each node examines data as it travels through the ring.</a:t>
            </a:r>
          </a:p>
          <a:p>
            <a:pPr algn="just">
              <a:spcBef>
                <a:spcPts val="1200"/>
              </a:spcBef>
            </a:pPr>
            <a:r>
              <a:rPr lang="en-US" sz="2400" dirty="0"/>
              <a:t>If the ring is broken, however, the entire network is unable to communicate.</a:t>
            </a:r>
          </a:p>
          <a:p>
            <a:pPr algn="just">
              <a:spcBef>
                <a:spcPts val="1200"/>
              </a:spcBef>
            </a:pP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3860800" y="4114800"/>
            <a:ext cx="5166783" cy="2590801"/>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D5129D88-00FA-407D-BA74-2D262D05C982}"/>
                  </a:ext>
                </a:extLst>
              </p14:cNvPr>
              <p14:cNvContentPartPr/>
              <p14:nvPr/>
            </p14:nvContentPartPr>
            <p14:xfrm>
              <a:off x="2496206" y="-170792"/>
              <a:ext cx="76200" cy="66675"/>
            </p14:xfrm>
          </p:contentPart>
        </mc:Choice>
        <mc:Fallback xmlns="">
          <p:pic>
            <p:nvPicPr>
              <p:cNvPr id="53" name="Ink 52">
                <a:extLst>
                  <a:ext uri="{FF2B5EF4-FFF2-40B4-BE49-F238E27FC236}">
                    <a16:creationId xmlns:a16="http://schemas.microsoft.com/office/drawing/2014/main" id="{D5129D88-00FA-407D-BA74-2D262D05C982}"/>
                  </a:ext>
                </a:extLst>
              </p:cNvPr>
              <p:cNvPicPr/>
              <p:nvPr/>
            </p:nvPicPr>
            <p:blipFill>
              <a:blip r:embed="rId52"/>
              <a:stretch>
                <a:fillRect/>
              </a:stretch>
            </p:blipFill>
            <p:spPr>
              <a:xfrm>
                <a:off x="2478888" y="-189009"/>
                <a:ext cx="110490" cy="102745"/>
              </a:xfrm>
              <a:prstGeom prst="rect">
                <a:avLst/>
              </a:prstGeom>
            </p:spPr>
          </p:pic>
        </mc:Fallback>
      </mc:AlternateContent>
    </p:spTree>
    <p:extLst>
      <p:ext uri="{BB962C8B-B14F-4D97-AF65-F5344CB8AC3E}">
        <p14:creationId xmlns:p14="http://schemas.microsoft.com/office/powerpoint/2010/main" val="10673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heckerboard(across)">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122"/>
                                        </p:tgtEl>
                                      </p:cBhvr>
                                    </p:animEffect>
                                    <p:set>
                                      <p:cBhvr>
                                        <p:cTn id="12" dur="1" fill="hold">
                                          <p:stCondLst>
                                            <p:cond delay="499"/>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168" y="152400"/>
            <a:ext cx="10057832" cy="990600"/>
          </a:xfrm>
        </p:spPr>
        <p:txBody>
          <a:bodyPr anchor="t">
            <a:normAutofit/>
          </a:bodyPr>
          <a:lstStyle/>
          <a:p>
            <a:pPr algn="l"/>
            <a:r>
              <a:rPr lang="en-US" sz="4400" b="1" dirty="0"/>
              <a:t>Network Topology: Mesh</a:t>
            </a:r>
          </a:p>
        </p:txBody>
      </p:sp>
      <p:pic>
        <p:nvPicPr>
          <p:cNvPr id="6147" name="Picture 3"/>
          <p:cNvPicPr>
            <a:picLocks noChangeAspect="1" noChangeArrowheads="1"/>
          </p:cNvPicPr>
          <p:nvPr/>
        </p:nvPicPr>
        <p:blipFill>
          <a:blip r:embed="rId2" cstate="print"/>
          <a:srcRect/>
          <a:stretch>
            <a:fillRect/>
          </a:stretch>
        </p:blipFill>
        <p:spPr bwMode="auto">
          <a:xfrm>
            <a:off x="3429284" y="4559320"/>
            <a:ext cx="5994400" cy="2020548"/>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2CDA60B6-DBAE-4694-AECD-287344E7E520}"/>
              </a:ext>
            </a:extLst>
          </p:cNvPr>
          <p:cNvSpPr txBox="1"/>
          <p:nvPr/>
        </p:nvSpPr>
        <p:spPr>
          <a:xfrm>
            <a:off x="1511869" y="1143000"/>
            <a:ext cx="10172131" cy="3416320"/>
          </a:xfrm>
          <a:prstGeom prst="rect">
            <a:avLst/>
          </a:prstGeom>
          <a:noFill/>
        </p:spPr>
        <p:txBody>
          <a:bodyPr wrap="square">
            <a:spAutoFit/>
          </a:bodyPr>
          <a:lstStyle/>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mesh topology is the least-used network topology and the most expensive to implement .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In a mesh environment, a cable runs from every computer to every other computer.</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If you have four computers, you must have six cables—three coming from each computer to the other computers.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big advantage to this arrangement is that data can never foil to be delivered; if one connection goes down, there arc other ways to route the data to its destination.</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739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7"/>
                                        </p:tgtEl>
                                      </p:cBhvr>
                                    </p:animEffect>
                                    <p:set>
                                      <p:cBhvr>
                                        <p:cTn id="12"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4D7-963F-427D-AD96-133B9EE51590}"/>
              </a:ext>
            </a:extLst>
          </p:cNvPr>
          <p:cNvSpPr>
            <a:spLocks noGrp="1"/>
          </p:cNvSpPr>
          <p:nvPr>
            <p:ph type="title"/>
          </p:nvPr>
        </p:nvSpPr>
        <p:spPr>
          <a:xfrm>
            <a:off x="1484311" y="685800"/>
            <a:ext cx="10018713" cy="1057275"/>
          </a:xfrm>
        </p:spPr>
        <p:txBody>
          <a:bodyPr>
            <a:normAutofit fontScale="90000"/>
          </a:bodyPr>
          <a:lstStyle/>
          <a:p>
            <a:r>
              <a:rPr lang="en-US" dirty="0"/>
              <a:t>A hybrid topology: a star backbone with three bus networks</a:t>
            </a:r>
            <a:br>
              <a:rPr lang="en-US" dirty="0"/>
            </a:br>
            <a:endParaRPr lang="en-US" dirty="0"/>
          </a:p>
        </p:txBody>
      </p:sp>
      <p:pic>
        <p:nvPicPr>
          <p:cNvPr id="4" name="Picture 6">
            <a:extLst>
              <a:ext uri="{FF2B5EF4-FFF2-40B4-BE49-F238E27FC236}">
                <a16:creationId xmlns:a16="http://schemas.microsoft.com/office/drawing/2014/main" id="{6C6E7D2D-003A-4109-AF37-A63EA22543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3741" y="1743075"/>
            <a:ext cx="7759851"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08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81257" y="309483"/>
            <a:ext cx="8405502" cy="4232335"/>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2610161" y="4541817"/>
            <a:ext cx="8376598" cy="203489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35A1A94-C6F8-4977-B6D7-D9EA4D455D1A}"/>
                  </a:ext>
                </a:extLst>
              </p14:cNvPr>
              <p14:cNvContentPartPr/>
              <p14:nvPr/>
            </p14:nvContentPartPr>
            <p14:xfrm>
              <a:off x="8276896" y="486102"/>
              <a:ext cx="9525" cy="9525"/>
            </p14:xfrm>
          </p:contentPart>
        </mc:Choice>
        <mc:Fallback xmlns="">
          <p:pic>
            <p:nvPicPr>
              <p:cNvPr id="7" name="Ink 6">
                <a:extLst>
                  <a:ext uri="{FF2B5EF4-FFF2-40B4-BE49-F238E27FC236}">
                    <a16:creationId xmlns:a16="http://schemas.microsoft.com/office/drawing/2014/main" id="{C35A1A94-C6F8-4977-B6D7-D9EA4D455D1A}"/>
                  </a:ext>
                </a:extLst>
              </p:cNvPr>
              <p:cNvPicPr/>
              <p:nvPr/>
            </p:nvPicPr>
            <p:blipFill>
              <a:blip r:embed="rId13"/>
              <a:stretch>
                <a:fillRect/>
              </a:stretch>
            </p:blipFill>
            <p:spPr>
              <a:xfrm>
                <a:off x="7810171" y="9852"/>
                <a:ext cx="952500" cy="952500"/>
              </a:xfrm>
              <a:prstGeom prst="rect">
                <a:avLst/>
              </a:prstGeom>
            </p:spPr>
          </p:pic>
        </mc:Fallback>
      </mc:AlternateContent>
    </p:spTree>
    <p:extLst>
      <p:ext uri="{BB962C8B-B14F-4D97-AF65-F5344CB8AC3E}">
        <p14:creationId xmlns:p14="http://schemas.microsoft.com/office/powerpoint/2010/main" val="3296607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1757776" y="3227940"/>
            <a:ext cx="9801724" cy="2215598"/>
          </a:xfrm>
          <a:prstGeom prst="rect">
            <a:avLst/>
          </a:prstGeom>
          <a:noFill/>
          <a:ln w="9525">
            <a:noFill/>
            <a:miter lim="800000"/>
            <a:headEnd/>
            <a:tailEnd/>
          </a:ln>
          <a:effectLst/>
        </p:spPr>
      </p:pic>
      <p:pic>
        <p:nvPicPr>
          <p:cNvPr id="4" name="Picture 3"/>
          <p:cNvPicPr>
            <a:picLocks noChangeAspect="1" noChangeArrowheads="1"/>
          </p:cNvPicPr>
          <p:nvPr/>
        </p:nvPicPr>
        <p:blipFill>
          <a:blip r:embed="rId4" cstate="print"/>
          <a:srcRect/>
          <a:stretch>
            <a:fillRect/>
          </a:stretch>
        </p:blipFill>
        <p:spPr bwMode="auto">
          <a:xfrm>
            <a:off x="1757776" y="1180065"/>
            <a:ext cx="9801724" cy="2378960"/>
          </a:xfrm>
          <a:prstGeom prst="rect">
            <a:avLst/>
          </a:prstGeom>
          <a:noFill/>
          <a:ln w="9525">
            <a:noFill/>
            <a:miter lim="800000"/>
            <a:headEnd/>
            <a:tailEnd/>
          </a:ln>
          <a:effectLst/>
        </p:spPr>
      </p:pic>
    </p:spTree>
    <p:extLst>
      <p:ext uri="{BB962C8B-B14F-4D97-AF65-F5344CB8AC3E}">
        <p14:creationId xmlns:p14="http://schemas.microsoft.com/office/powerpoint/2010/main" val="408111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lstStyle/>
          <a:p>
            <a:pPr algn="l"/>
            <a:r>
              <a:rPr lang="en-US" altLang="en-US" dirty="0">
                <a:effectLst>
                  <a:outerShdw blurRad="38100" dist="38100" dir="2700000" algn="tl">
                    <a:srgbClr val="C0C0C0"/>
                  </a:outerShdw>
                </a:effectLst>
              </a:rPr>
              <a:t>THE INTERNET</a:t>
            </a:r>
            <a:endParaRPr lang="en-US" dirty="0"/>
          </a:p>
        </p:txBody>
      </p:sp>
      <p:sp>
        <p:nvSpPr>
          <p:cNvPr id="3" name="Content Placeholder 2">
            <a:extLst>
              <a:ext uri="{FF2B5EF4-FFF2-40B4-BE49-F238E27FC236}">
                <a16:creationId xmlns:a16="http://schemas.microsoft.com/office/drawing/2014/main" id="{00B9DB8D-8225-4137-903C-3669153BFFED}"/>
              </a:ext>
            </a:extLst>
          </p:cNvPr>
          <p:cNvSpPr>
            <a:spLocks noGrp="1"/>
          </p:cNvSpPr>
          <p:nvPr>
            <p:ph idx="1"/>
          </p:nvPr>
        </p:nvSpPr>
        <p:spPr>
          <a:xfrm>
            <a:off x="1484310" y="1657351"/>
            <a:ext cx="10018713" cy="3157537"/>
          </a:xfrm>
        </p:spPr>
        <p:txBody>
          <a:bodyPr anchor="t"/>
          <a:lstStyle/>
          <a:p>
            <a:pPr marL="0" indent="0">
              <a:buNone/>
            </a:pPr>
            <a:r>
              <a:rPr lang="en-US" altLang="en-US" sz="2400" dirty="0"/>
              <a:t>The </a:t>
            </a:r>
            <a:r>
              <a:rPr lang="en-US" altLang="en-US" sz="2400" dirty="0">
                <a:solidFill>
                  <a:schemeClr val="hlink"/>
                </a:solidFill>
              </a:rPr>
              <a:t>Internet</a:t>
            </a:r>
            <a:r>
              <a:rPr lang="en-US" altLang="en-US" sz="2400" dirty="0"/>
              <a:t> has revolutionized many aspects of our daily lives. It has affected the way we do business as well as the way we spend our leisure time. The Internet is a communication system that has brought a wealth of information to our fingertips and organized it for our use. </a:t>
            </a:r>
          </a:p>
          <a:p>
            <a:pPr marL="0" indent="0">
              <a:buNone/>
            </a:pPr>
            <a:endParaRPr lang="en-US" dirty="0"/>
          </a:p>
        </p:txBody>
      </p:sp>
    </p:spTree>
    <p:extLst>
      <p:ext uri="{BB962C8B-B14F-4D97-AF65-F5344CB8AC3E}">
        <p14:creationId xmlns:p14="http://schemas.microsoft.com/office/powerpoint/2010/main" val="2776946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nchor="t"/>
          <a:lstStyle/>
          <a:p>
            <a:pPr algn="l"/>
            <a:r>
              <a:rPr lang="en-US" altLang="en-US" dirty="0">
                <a:effectLst>
                  <a:outerShdw blurRad="38100" dist="38100" dir="2700000" algn="tl">
                    <a:srgbClr val="C0C0C0"/>
                  </a:outerShdw>
                </a:effectLst>
              </a:rPr>
              <a:t>Hierarchical organization of the Internet</a:t>
            </a:r>
            <a:endParaRPr lang="en-US" dirty="0"/>
          </a:p>
        </p:txBody>
      </p:sp>
      <p:pic>
        <p:nvPicPr>
          <p:cNvPr id="4" name="Picture 6">
            <a:extLst>
              <a:ext uri="{FF2B5EF4-FFF2-40B4-BE49-F238E27FC236}">
                <a16:creationId xmlns:a16="http://schemas.microsoft.com/office/drawing/2014/main" id="{46C13C05-82FD-49A1-922D-152BC67FD73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92799" y="1514475"/>
            <a:ext cx="5601735" cy="517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264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2FD-7091-443D-9523-49D836B1328D}"/>
              </a:ext>
            </a:extLst>
          </p:cNvPr>
          <p:cNvSpPr>
            <a:spLocks noGrp="1"/>
          </p:cNvSpPr>
          <p:nvPr>
            <p:ph type="title"/>
          </p:nvPr>
        </p:nvSpPr>
        <p:spPr>
          <a:xfrm>
            <a:off x="1484311" y="685801"/>
            <a:ext cx="10018713" cy="985838"/>
          </a:xfrm>
        </p:spPr>
        <p:txBody>
          <a:bodyPr anchor="t"/>
          <a:lstStyle/>
          <a:p>
            <a:pPr algn="l"/>
            <a:r>
              <a:rPr lang="en-US" dirty="0"/>
              <a:t>Protocol</a:t>
            </a:r>
          </a:p>
        </p:txBody>
      </p:sp>
      <p:sp>
        <p:nvSpPr>
          <p:cNvPr id="3" name="Content Placeholder 2">
            <a:extLst>
              <a:ext uri="{FF2B5EF4-FFF2-40B4-BE49-F238E27FC236}">
                <a16:creationId xmlns:a16="http://schemas.microsoft.com/office/drawing/2014/main" id="{B47D5525-10D5-4DDA-ABAD-A0E052D5761A}"/>
              </a:ext>
            </a:extLst>
          </p:cNvPr>
          <p:cNvSpPr>
            <a:spLocks noGrp="1"/>
          </p:cNvSpPr>
          <p:nvPr>
            <p:ph idx="1"/>
          </p:nvPr>
        </p:nvSpPr>
        <p:spPr>
          <a:xfrm>
            <a:off x="1484310" y="1557338"/>
            <a:ext cx="10018713" cy="4214812"/>
          </a:xfrm>
        </p:spPr>
        <p:txBody>
          <a:bodyPr anchor="t"/>
          <a:lstStyle/>
          <a:p>
            <a:pPr marL="0" indent="0">
              <a:buNone/>
            </a:pPr>
            <a:r>
              <a:rPr lang="en-US" b="1" dirty="0"/>
              <a:t>Protocol: </a:t>
            </a:r>
            <a:r>
              <a:rPr lang="en-US" dirty="0"/>
              <a:t>A protocol is a set of rules and standards that basically define a language that devices can use to communicate. It determines what is communicated, how it is communicated and when it is communicated There are a great number of protocols in use extensively in networking, and they are often implemented in different layers. The key elements of a protocol are </a:t>
            </a:r>
          </a:p>
          <a:p>
            <a:r>
              <a:rPr lang="en-US" dirty="0"/>
              <a:t>Syntax,</a:t>
            </a:r>
          </a:p>
          <a:p>
            <a:r>
              <a:rPr lang="en-US" dirty="0"/>
              <a:t>Semantics </a:t>
            </a:r>
          </a:p>
          <a:p>
            <a:r>
              <a:rPr lang="en-US" dirty="0"/>
              <a:t>Timing</a:t>
            </a:r>
          </a:p>
          <a:p>
            <a:endParaRPr lang="en-US" dirty="0"/>
          </a:p>
        </p:txBody>
      </p:sp>
    </p:spTree>
    <p:extLst>
      <p:ext uri="{BB962C8B-B14F-4D97-AF65-F5344CB8AC3E}">
        <p14:creationId xmlns:p14="http://schemas.microsoft.com/office/powerpoint/2010/main" val="324092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ED44-E82E-40F9-ACAE-A5A4838CFAA2}"/>
              </a:ext>
            </a:extLst>
          </p:cNvPr>
          <p:cNvSpPr>
            <a:spLocks noGrp="1"/>
          </p:cNvSpPr>
          <p:nvPr>
            <p:ph type="title"/>
          </p:nvPr>
        </p:nvSpPr>
        <p:spPr>
          <a:xfrm>
            <a:off x="1484311" y="685801"/>
            <a:ext cx="10018713" cy="857250"/>
          </a:xfrm>
        </p:spPr>
        <p:txBody>
          <a:bodyPr anchor="t"/>
          <a:lstStyle/>
          <a:p>
            <a:pPr algn="l"/>
            <a:r>
              <a:rPr lang="en-US" altLang="en-US" dirty="0"/>
              <a:t>Elements of a Protocol</a:t>
            </a:r>
            <a:endParaRPr lang="en-US" dirty="0"/>
          </a:p>
        </p:txBody>
      </p:sp>
      <p:sp>
        <p:nvSpPr>
          <p:cNvPr id="3" name="Content Placeholder 2">
            <a:extLst>
              <a:ext uri="{FF2B5EF4-FFF2-40B4-BE49-F238E27FC236}">
                <a16:creationId xmlns:a16="http://schemas.microsoft.com/office/drawing/2014/main" id="{3FDB0457-46AC-405C-97F6-CF8E851A8BA7}"/>
              </a:ext>
            </a:extLst>
          </p:cNvPr>
          <p:cNvSpPr>
            <a:spLocks noGrp="1"/>
          </p:cNvSpPr>
          <p:nvPr>
            <p:ph idx="1"/>
          </p:nvPr>
        </p:nvSpPr>
        <p:spPr>
          <a:xfrm>
            <a:off x="1484310" y="1543051"/>
            <a:ext cx="10018713" cy="4248149"/>
          </a:xfrm>
        </p:spPr>
        <p:txBody>
          <a:bodyPr anchor="t">
            <a:normAutofit/>
          </a:bodyPr>
          <a:lstStyle/>
          <a:p>
            <a:r>
              <a:rPr lang="en-US" altLang="en-US" sz="2400" dirty="0"/>
              <a:t>Syntax</a:t>
            </a:r>
          </a:p>
          <a:p>
            <a:pPr lvl="1"/>
            <a:r>
              <a:rPr lang="en-US" altLang="en-US" sz="2000" dirty="0"/>
              <a:t>Structure or format of the data</a:t>
            </a:r>
          </a:p>
          <a:p>
            <a:pPr lvl="1"/>
            <a:r>
              <a:rPr lang="en-US" altLang="en-US" sz="2000" dirty="0"/>
              <a:t>Indicates how to read the bits - field delineation</a:t>
            </a:r>
          </a:p>
          <a:p>
            <a:r>
              <a:rPr lang="en-US" altLang="en-US" sz="2400" dirty="0"/>
              <a:t>Semantics</a:t>
            </a:r>
          </a:p>
          <a:p>
            <a:pPr lvl="1"/>
            <a:r>
              <a:rPr lang="en-US" altLang="en-US" sz="2000" dirty="0"/>
              <a:t>Interprets the meaning of the bits</a:t>
            </a:r>
          </a:p>
          <a:p>
            <a:pPr lvl="1"/>
            <a:r>
              <a:rPr lang="en-US" altLang="en-US" sz="2000" dirty="0"/>
              <a:t>Knows which fields define what action</a:t>
            </a:r>
          </a:p>
          <a:p>
            <a:r>
              <a:rPr lang="en-US" altLang="en-US" sz="2400" dirty="0"/>
              <a:t>Timing</a:t>
            </a:r>
          </a:p>
          <a:p>
            <a:pPr lvl="1"/>
            <a:r>
              <a:rPr lang="en-US" altLang="en-US" sz="2000" dirty="0"/>
              <a:t>When data should be sent and what</a:t>
            </a:r>
          </a:p>
          <a:p>
            <a:pPr lvl="1"/>
            <a:r>
              <a:rPr lang="en-US" altLang="en-US" sz="2000" dirty="0"/>
              <a:t>Speed at which data should be sent or speed at which it is being received.</a:t>
            </a:r>
          </a:p>
          <a:p>
            <a:endParaRPr lang="en-US" dirty="0"/>
          </a:p>
        </p:txBody>
      </p:sp>
    </p:spTree>
    <p:extLst>
      <p:ext uri="{BB962C8B-B14F-4D97-AF65-F5344CB8AC3E}">
        <p14:creationId xmlns:p14="http://schemas.microsoft.com/office/powerpoint/2010/main" val="2692707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382137"/>
            <a:ext cx="9933532" cy="859810"/>
          </a:xfrm>
        </p:spPr>
        <p:txBody>
          <a:bodyPr>
            <a:normAutofit/>
          </a:bodyPr>
          <a:lstStyle/>
          <a:p>
            <a:pPr algn="l"/>
            <a:r>
              <a:rPr lang="en-US" dirty="0"/>
              <a:t>Some Network Terminologies</a:t>
            </a:r>
          </a:p>
        </p:txBody>
      </p:sp>
      <p:sp>
        <p:nvSpPr>
          <p:cNvPr id="3" name="Content Placeholder 2"/>
          <p:cNvSpPr txBox="1">
            <a:spLocks/>
          </p:cNvSpPr>
          <p:nvPr/>
        </p:nvSpPr>
        <p:spPr>
          <a:xfrm>
            <a:off x="1434905" y="1420837"/>
            <a:ext cx="10553893" cy="5205045"/>
          </a:xfrm>
          <a:prstGeom prst="rect">
            <a:avLst/>
          </a:prstGeom>
        </p:spPr>
        <p:txBody>
          <a:bodyPr>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spcBef>
                <a:spcPts val="1200"/>
              </a:spcBef>
            </a:pPr>
            <a:r>
              <a:rPr lang="en-US" sz="2000" dirty="0"/>
              <a:t>Network Topology</a:t>
            </a:r>
          </a:p>
          <a:p>
            <a:pPr marL="118872" indent="0" algn="just">
              <a:spcBef>
                <a:spcPts val="1200"/>
              </a:spcBef>
              <a:buNone/>
            </a:pPr>
            <a:r>
              <a:rPr lang="en-US" sz="2000" dirty="0"/>
              <a:t>Topology of a network describes the way the computers and the nodes of the network are interconnected. There are a number of possible topologies</a:t>
            </a:r>
          </a:p>
          <a:p>
            <a:pPr lvl="1" algn="just">
              <a:spcBef>
                <a:spcPts val="1200"/>
              </a:spcBef>
            </a:pPr>
            <a:r>
              <a:rPr lang="en-US" sz="1600" dirty="0"/>
              <a:t>Bus Topology</a:t>
            </a:r>
          </a:p>
          <a:p>
            <a:pPr lvl="1" algn="just">
              <a:spcBef>
                <a:spcPts val="1200"/>
              </a:spcBef>
            </a:pPr>
            <a:r>
              <a:rPr lang="en-US" sz="1600" dirty="0"/>
              <a:t>Star Topology</a:t>
            </a:r>
          </a:p>
          <a:p>
            <a:pPr lvl="1" algn="just">
              <a:spcBef>
                <a:spcPts val="1200"/>
              </a:spcBef>
            </a:pPr>
            <a:r>
              <a:rPr lang="en-US" sz="1600" dirty="0"/>
              <a:t>Tree Topology</a:t>
            </a:r>
          </a:p>
          <a:p>
            <a:pPr lvl="1" algn="just">
              <a:spcBef>
                <a:spcPts val="1200"/>
              </a:spcBef>
            </a:pPr>
            <a:r>
              <a:rPr lang="en-US" sz="1600" dirty="0"/>
              <a:t>Ring Topology</a:t>
            </a:r>
          </a:p>
          <a:p>
            <a:pPr lvl="1" algn="just">
              <a:spcBef>
                <a:spcPts val="1200"/>
              </a:spcBef>
            </a:pPr>
            <a:r>
              <a:rPr lang="en-US" sz="1600" dirty="0"/>
              <a:t>Mesh Topology</a:t>
            </a:r>
          </a:p>
          <a:p>
            <a:pPr algn="just">
              <a:spcBef>
                <a:spcPts val="1200"/>
              </a:spcBef>
              <a:buFont typeface="Wingdings" pitchFamily="2" charset="2"/>
              <a:buChar char="§"/>
            </a:pPr>
            <a:r>
              <a:rPr lang="en-US" sz="2000" dirty="0"/>
              <a:t>Links</a:t>
            </a:r>
          </a:p>
          <a:p>
            <a:pPr marL="118872" indent="0" algn="just">
              <a:spcBef>
                <a:spcPts val="1200"/>
              </a:spcBef>
              <a:buNone/>
            </a:pPr>
            <a:r>
              <a:rPr lang="en-US" sz="2000" dirty="0"/>
              <a:t>The physical connections that connects the nodes are known as links. A link may be through a pair of wires,  a coaxial cable, an optical fiber or through a satellite.</a:t>
            </a:r>
          </a:p>
        </p:txBody>
      </p:sp>
    </p:spTree>
    <p:extLst>
      <p:ext uri="{BB962C8B-B14F-4D97-AF65-F5344CB8AC3E}">
        <p14:creationId xmlns:p14="http://schemas.microsoft.com/office/powerpoint/2010/main" val="6234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4FD0-B764-4D6D-895B-40EB14E97D9E}"/>
              </a:ext>
            </a:extLst>
          </p:cNvPr>
          <p:cNvSpPr>
            <a:spLocks noGrp="1"/>
          </p:cNvSpPr>
          <p:nvPr>
            <p:ph type="title"/>
          </p:nvPr>
        </p:nvSpPr>
        <p:spPr>
          <a:xfrm>
            <a:off x="1484311" y="685801"/>
            <a:ext cx="10018713" cy="1157288"/>
          </a:xfrm>
        </p:spPr>
        <p:txBody>
          <a:bodyPr/>
          <a:lstStyle/>
          <a:p>
            <a:r>
              <a:rPr lang="en-US" dirty="0"/>
              <a:t>Components of a data communication system</a:t>
            </a:r>
          </a:p>
        </p:txBody>
      </p:sp>
      <p:pic>
        <p:nvPicPr>
          <p:cNvPr id="4" name="Picture 6">
            <a:extLst>
              <a:ext uri="{FF2B5EF4-FFF2-40B4-BE49-F238E27FC236}">
                <a16:creationId xmlns:a16="http://schemas.microsoft.com/office/drawing/2014/main" id="{A18AF0DC-F62D-478E-8BCC-55FFE3F91A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1" y="2426860"/>
            <a:ext cx="10018712" cy="258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48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chor="t">
            <a:normAutofit/>
          </a:bodyPr>
          <a:lstStyle/>
          <a:p>
            <a:r>
              <a:rPr lang="en-US" sz="2000" b="1" dirty="0"/>
              <a:t>Internetwork: </a:t>
            </a:r>
            <a:r>
              <a:rPr lang="en-US" sz="2000" dirty="0"/>
              <a:t>It is a general term describing multiple networks connected together. The Internet is the largest and most well-known internetwork.</a:t>
            </a:r>
            <a:endParaRPr lang="en-US" sz="2000" b="1" dirty="0"/>
          </a:p>
          <a:p>
            <a:r>
              <a:rPr lang="en-US" sz="2000" b="1" dirty="0"/>
              <a:t>Firewall: </a:t>
            </a:r>
            <a:r>
              <a:rPr lang="en-US" sz="2000" dirty="0"/>
              <a:t>A firewall is a program that decides whether traffic coming into a server or going out should be allowed. A firewall usually works by creating rules for which type of traffic is acceptable on which ports. Generally, firewalls block ports that are not used by a specific application on a server.</a:t>
            </a:r>
          </a:p>
          <a:p>
            <a:endParaRPr lang="en-US" dirty="0"/>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42772775-2465-44BB-858D-4323A54E0C9E}"/>
                  </a:ext>
                </a:extLst>
              </p14:cNvPr>
              <p14:cNvContentPartPr/>
              <p14:nvPr/>
            </p14:nvContentPartPr>
            <p14:xfrm>
              <a:off x="2522482" y="3731171"/>
              <a:ext cx="9525" cy="9525"/>
            </p14:xfrm>
          </p:contentPart>
        </mc:Choice>
        <mc:Fallback xmlns="">
          <p:pic>
            <p:nvPicPr>
              <p:cNvPr id="17" name="Ink 16">
                <a:extLst>
                  <a:ext uri="{FF2B5EF4-FFF2-40B4-BE49-F238E27FC236}">
                    <a16:creationId xmlns:a16="http://schemas.microsoft.com/office/drawing/2014/main" id="{42772775-2465-44BB-858D-4323A54E0C9E}"/>
                  </a:ext>
                </a:extLst>
              </p:cNvPr>
              <p:cNvPicPr/>
              <p:nvPr/>
            </p:nvPicPr>
            <p:blipFill>
              <a:blip r:embed="rId29"/>
              <a:stretch>
                <a:fillRect/>
              </a:stretch>
            </p:blipFill>
            <p:spPr>
              <a:xfrm>
                <a:off x="2046232" y="3254921"/>
                <a:ext cx="952500" cy="952500"/>
              </a:xfrm>
              <a:prstGeom prst="rect">
                <a:avLst/>
              </a:prstGeom>
            </p:spPr>
          </p:pic>
        </mc:Fallback>
      </mc:AlternateContent>
    </p:spTree>
    <p:extLst>
      <p:ext uri="{BB962C8B-B14F-4D97-AF65-F5344CB8AC3E}">
        <p14:creationId xmlns:p14="http://schemas.microsoft.com/office/powerpoint/2010/main" val="470082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ormAutofit/>
          </a:bodyPr>
          <a:lstStyle/>
          <a:p>
            <a:pPr fontAlgn="base"/>
            <a:r>
              <a:rPr lang="en-US" dirty="0"/>
              <a:t>In a network, any connected device is called as </a:t>
            </a:r>
            <a:r>
              <a:rPr lang="en-US" b="1" i="1" dirty="0"/>
              <a:t>host</a:t>
            </a:r>
            <a:r>
              <a:rPr lang="en-US" dirty="0"/>
              <a:t>. A host can serve as following ways:</a:t>
            </a:r>
          </a:p>
          <a:p>
            <a:pPr marL="0" indent="0" fontAlgn="base">
              <a:buNone/>
            </a:pPr>
            <a:r>
              <a:rPr lang="en-US" dirty="0"/>
              <a:t>	A host can acts as a </a:t>
            </a:r>
            <a:r>
              <a:rPr lang="en-US" b="1" i="1" dirty="0"/>
              <a:t>Client</a:t>
            </a:r>
            <a:r>
              <a:rPr lang="en-US" dirty="0"/>
              <a:t>, when he is requesting information.</a:t>
            </a:r>
          </a:p>
          <a:p>
            <a:pPr marL="0" indent="0" fontAlgn="base">
              <a:buNone/>
            </a:pPr>
            <a:r>
              <a:rPr lang="en-US" dirty="0"/>
              <a:t>	A host can acts as a </a:t>
            </a:r>
            <a:r>
              <a:rPr lang="en-US" b="1" i="1" dirty="0"/>
              <a:t>Server</a:t>
            </a:r>
            <a:r>
              <a:rPr lang="en-US" dirty="0"/>
              <a:t>, when he provides information.</a:t>
            </a:r>
          </a:p>
          <a:p>
            <a:pPr marL="0" indent="0" fontAlgn="base">
              <a:buNone/>
            </a:pPr>
            <a:r>
              <a:rPr lang="en-US" dirty="0"/>
              <a:t>	A host can also request and provide information, is called </a:t>
            </a:r>
            <a:r>
              <a:rPr lang="en-US" b="1" i="1" dirty="0"/>
              <a:t>Peer</a:t>
            </a:r>
            <a:r>
              <a:rPr lang="en-US" dirty="0"/>
              <a:t>.</a:t>
            </a:r>
          </a:p>
          <a:p>
            <a:r>
              <a:rPr lang="en-US" b="1" dirty="0"/>
              <a:t>VPN (Virtual Private Network)</a:t>
            </a:r>
            <a:r>
              <a:rPr lang="en-US" dirty="0"/>
              <a:t>: A VPN allows for information to be securely sent across a public or unsecure network, such as the Internet. Common uses of a VPN are to connect branch offices or remote users to a main office.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94439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3486271"/>
          </a:xfrm>
        </p:spPr>
        <p:txBody>
          <a:bodyPr>
            <a:normAutofit/>
          </a:bodyPr>
          <a:lstStyle/>
          <a:p>
            <a:r>
              <a:rPr lang="en-US" b="1" dirty="0"/>
              <a:t>Packet: </a:t>
            </a:r>
            <a:r>
              <a:rPr lang="en-US" dirty="0"/>
              <a:t>A packet is a unit of data sent between devices. When you load a web page, your computer sends packets to the server requesting the web page and the server responds with many different packets of its own, which your computer stitches together to form the web page. The packet is the basic unit of data that computers on a network exchange.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0066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D496E-7D11-4D96-8182-7C3679C75DD7}"/>
              </a:ext>
            </a:extLst>
          </p:cNvPr>
          <p:cNvSpPr txBox="1"/>
          <p:nvPr/>
        </p:nvSpPr>
        <p:spPr>
          <a:xfrm>
            <a:off x="3671887" y="2443163"/>
            <a:ext cx="6829425" cy="1077218"/>
          </a:xfrm>
          <a:prstGeom prst="rect">
            <a:avLst/>
          </a:prstGeom>
          <a:noFill/>
        </p:spPr>
        <p:txBody>
          <a:bodyPr wrap="square" rtlCol="0">
            <a:spAutoFit/>
          </a:bodyPr>
          <a:lstStyle/>
          <a:p>
            <a:pPr algn="r"/>
            <a:r>
              <a:rPr lang="en-US" sz="3200" b="1" dirty="0">
                <a:latin typeface="Albertus Extra Bold" panose="020E0802040304020204" pitchFamily="34" charset="0"/>
              </a:rPr>
              <a:t>“Stay hungry. Stay foolish.”</a:t>
            </a:r>
          </a:p>
          <a:p>
            <a:pPr algn="r"/>
            <a:r>
              <a:rPr lang="en-US" sz="3200" b="1" dirty="0">
                <a:latin typeface="Albertus Extra Bold" panose="020E0802040304020204" pitchFamily="34" charset="0"/>
              </a:rPr>
              <a:t>-Steve Jobs</a:t>
            </a:r>
          </a:p>
        </p:txBody>
      </p:sp>
    </p:spTree>
    <p:extLst>
      <p:ext uri="{BB962C8B-B14F-4D97-AF65-F5344CB8AC3E}">
        <p14:creationId xmlns:p14="http://schemas.microsoft.com/office/powerpoint/2010/main" val="125711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98DA-C8CC-411C-AC23-95189579E1E2}"/>
              </a:ext>
            </a:extLst>
          </p:cNvPr>
          <p:cNvSpPr>
            <a:spLocks noGrp="1"/>
          </p:cNvSpPr>
          <p:nvPr>
            <p:ph type="title"/>
          </p:nvPr>
        </p:nvSpPr>
        <p:spPr>
          <a:xfrm>
            <a:off x="1484311" y="257176"/>
            <a:ext cx="10018713" cy="1157287"/>
          </a:xfrm>
        </p:spPr>
        <p:txBody>
          <a:bodyPr>
            <a:normAutofit fontScale="90000"/>
          </a:bodyPr>
          <a:lstStyle/>
          <a:p>
            <a:pPr algn="l"/>
            <a:r>
              <a:rPr lang="en-US" altLang="en-US" sz="4000" dirty="0"/>
              <a:t>Data flow (simplex, half-duplex, and full-duplex)</a:t>
            </a:r>
            <a:endParaRPr lang="en-US" dirty="0"/>
          </a:p>
        </p:txBody>
      </p:sp>
      <p:pic>
        <p:nvPicPr>
          <p:cNvPr id="4" name="Picture 6">
            <a:extLst>
              <a:ext uri="{FF2B5EF4-FFF2-40B4-BE49-F238E27FC236}">
                <a16:creationId xmlns:a16="http://schemas.microsoft.com/office/drawing/2014/main" id="{A7E2CCFF-8E89-4878-8709-0FF37B6EE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563" y="1223961"/>
            <a:ext cx="6666208" cy="505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7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sp>
        <p:nvSpPr>
          <p:cNvPr id="3" name="Content Placeholder 2"/>
          <p:cNvSpPr>
            <a:spLocks noGrp="1"/>
          </p:cNvSpPr>
          <p:nvPr>
            <p:ph idx="1"/>
          </p:nvPr>
        </p:nvSpPr>
        <p:spPr>
          <a:xfrm>
            <a:off x="1484310" y="1802296"/>
            <a:ext cx="10018713" cy="4585252"/>
          </a:xfrm>
        </p:spPr>
        <p:txBody>
          <a:bodyPr>
            <a:noAutofit/>
          </a:bodyPr>
          <a:lstStyle/>
          <a:p>
            <a:pPr marL="0" indent="0">
              <a:lnSpc>
                <a:spcPct val="150000"/>
              </a:lnSpc>
              <a:buNone/>
            </a:pPr>
            <a:r>
              <a:rPr lang="en-US" dirty="0">
                <a:latin typeface="Corbel (Body)"/>
              </a:rPr>
              <a:t>An</a:t>
            </a:r>
            <a:r>
              <a:rPr lang="en-US" b="1" dirty="0">
                <a:latin typeface="Corbel (Body)"/>
              </a:rPr>
              <a:t> Intranet </a:t>
            </a:r>
            <a:r>
              <a:rPr lang="en-US" dirty="0">
                <a:latin typeface="Corbel (Body)"/>
              </a:rPr>
              <a:t>is a private local network which is structured within an organization or a company. It’s a private network because no other outsider to that organization can access the intranet. Only the users (may be employees of the company) of the network are allowed to connect the LAN with individual network passwords to access the company’s intranet.</a:t>
            </a:r>
          </a:p>
          <a:p>
            <a:pPr marL="0" indent="0">
              <a:lnSpc>
                <a:spcPct val="150000"/>
              </a:lnSpc>
              <a:buNone/>
            </a:pPr>
            <a:r>
              <a:rPr lang="en-US" b="1" dirty="0">
                <a:latin typeface="Corbel (Body)"/>
                <a:ea typeface="Verdana" panose="020B0604030504040204" pitchFamily="34" charset="0"/>
              </a:rPr>
              <a:t>Extranet</a:t>
            </a:r>
            <a:r>
              <a:rPr lang="en-US" dirty="0">
                <a:latin typeface="Corbel (Body)"/>
                <a:ea typeface="Verdana" panose="020B0604030504040204" pitchFamily="34" charset="0"/>
              </a:rPr>
              <a:t> </a:t>
            </a:r>
            <a:r>
              <a:rPr lang="en-US" dirty="0"/>
              <a:t>An extranet is a private network that allows businesses to share information and communicate with authorized external parties.</a:t>
            </a:r>
            <a:endParaRPr lang="en-US" dirty="0">
              <a:latin typeface="Corbel (Body)"/>
              <a:ea typeface="Verdana" panose="020B0604030504040204" pitchFamily="34" charset="0"/>
            </a:endParaRPr>
          </a:p>
        </p:txBody>
      </p:sp>
    </p:spTree>
    <p:extLst>
      <p:ext uri="{BB962C8B-B14F-4D97-AF65-F5344CB8AC3E}">
        <p14:creationId xmlns:p14="http://schemas.microsoft.com/office/powerpoint/2010/main" val="10995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5848" y="1775792"/>
            <a:ext cx="7546291" cy="4129103"/>
          </a:xfrm>
        </p:spPr>
      </p:pic>
    </p:spTree>
    <p:extLst>
      <p:ext uri="{BB962C8B-B14F-4D97-AF65-F5344CB8AC3E}">
        <p14:creationId xmlns:p14="http://schemas.microsoft.com/office/powerpoint/2010/main" val="267152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Benefit of a network</a:t>
            </a:r>
          </a:p>
        </p:txBody>
      </p:sp>
      <p:sp>
        <p:nvSpPr>
          <p:cNvPr id="3" name="Content Placeholder 2"/>
          <p:cNvSpPr>
            <a:spLocks noGrp="1"/>
          </p:cNvSpPr>
          <p:nvPr>
            <p:ph idx="1"/>
          </p:nvPr>
        </p:nvSpPr>
        <p:spPr>
          <a:xfrm>
            <a:off x="1484310" y="1550505"/>
            <a:ext cx="10018713" cy="4240695"/>
          </a:xfrm>
        </p:spPr>
        <p:txBody>
          <a:bodyPr>
            <a:normAutofit fontScale="85000" lnSpcReduction="10000"/>
          </a:bodyPr>
          <a:lstStyle/>
          <a:p>
            <a:pPr marL="0" indent="0">
              <a:buNone/>
            </a:pPr>
            <a:r>
              <a:rPr lang="en-US" b="1" dirty="0"/>
              <a:t>File sharing:</a:t>
            </a:r>
            <a:r>
              <a:rPr lang="en-US" dirty="0"/>
              <a:t> A network makes it easy for everyone to access the same file and prevents people from accidentally creating different versions.</a:t>
            </a:r>
            <a:br>
              <a:rPr lang="en-US" dirty="0"/>
            </a:br>
            <a:br>
              <a:rPr lang="en-US" dirty="0"/>
            </a:br>
            <a:r>
              <a:rPr lang="en-US" b="1" dirty="0"/>
              <a:t>Printer sharing:</a:t>
            </a:r>
            <a:r>
              <a:rPr lang="en-US" dirty="0"/>
              <a:t> With a network, several computers can share the same hardware. For example, you might need a more expensive printer to handle the added workload, it's still cheaper to use a network printer than to connect a separate printer to every computer in your office.</a:t>
            </a:r>
            <a:br>
              <a:rPr lang="en-US" dirty="0"/>
            </a:br>
            <a:br>
              <a:rPr lang="en-US" dirty="0"/>
            </a:br>
            <a:r>
              <a:rPr lang="en-US" b="1" dirty="0"/>
              <a:t>Communication and collaboration: </a:t>
            </a:r>
            <a:r>
              <a:rPr lang="en-US" dirty="0"/>
              <a:t>It's hard for people to work together if no one knows what anyone else is doing. A network allows employees to share files, view other people's work, and exchange ideas more efficiently. In a larger office, you can use e-mail and instant messaging tools to communicate quickly and to store messages for future reference</a:t>
            </a:r>
            <a:br>
              <a:rPr lang="en-US" dirty="0"/>
            </a:br>
            <a:br>
              <a:rPr lang="en-US" dirty="0"/>
            </a:br>
            <a:r>
              <a:rPr lang="en-US" b="1" dirty="0"/>
              <a:t>Shared Internet access:</a:t>
            </a:r>
            <a:r>
              <a:rPr lang="en-US" dirty="0"/>
              <a:t> If you have several computers but just one phone line, a network makes using the Internet much easier.</a:t>
            </a:r>
          </a:p>
        </p:txBody>
      </p:sp>
    </p:spTree>
    <p:extLst>
      <p:ext uri="{BB962C8B-B14F-4D97-AF65-F5344CB8AC3E}">
        <p14:creationId xmlns:p14="http://schemas.microsoft.com/office/powerpoint/2010/main" val="29546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C3CB-9268-48A7-B2D9-C48E25FFA06B}"/>
              </a:ext>
            </a:extLst>
          </p:cNvPr>
          <p:cNvSpPr>
            <a:spLocks noGrp="1"/>
          </p:cNvSpPr>
          <p:nvPr>
            <p:ph type="title"/>
          </p:nvPr>
        </p:nvSpPr>
        <p:spPr>
          <a:xfrm>
            <a:off x="1484311" y="685800"/>
            <a:ext cx="10018713" cy="900113"/>
          </a:xfrm>
        </p:spPr>
        <p:txBody>
          <a:bodyPr/>
          <a:lstStyle/>
          <a:p>
            <a:pPr algn="l"/>
            <a:r>
              <a:rPr lang="en-US" altLang="en-US" dirty="0"/>
              <a:t>Network Criteria</a:t>
            </a:r>
            <a:endParaRPr lang="en-US" dirty="0"/>
          </a:p>
        </p:txBody>
      </p:sp>
      <p:sp>
        <p:nvSpPr>
          <p:cNvPr id="3" name="Content Placeholder 2">
            <a:extLst>
              <a:ext uri="{FF2B5EF4-FFF2-40B4-BE49-F238E27FC236}">
                <a16:creationId xmlns:a16="http://schemas.microsoft.com/office/drawing/2014/main" id="{7F5CB7B0-FAA5-47DB-987D-B6C6F09E65E3}"/>
              </a:ext>
            </a:extLst>
          </p:cNvPr>
          <p:cNvSpPr>
            <a:spLocks noGrp="1"/>
          </p:cNvSpPr>
          <p:nvPr>
            <p:ph idx="1"/>
          </p:nvPr>
        </p:nvSpPr>
        <p:spPr>
          <a:xfrm>
            <a:off x="1484310" y="1785937"/>
            <a:ext cx="10018713" cy="4829175"/>
          </a:xfrm>
        </p:spPr>
        <p:txBody>
          <a:bodyPr>
            <a:normAutofit/>
          </a:bodyPr>
          <a:lstStyle/>
          <a:p>
            <a:r>
              <a:rPr lang="en-US" altLang="en-US" sz="2400" dirty="0"/>
              <a:t>Performance</a:t>
            </a:r>
          </a:p>
          <a:p>
            <a:pPr lvl="1"/>
            <a:r>
              <a:rPr lang="en-US" altLang="en-US" sz="2000" dirty="0"/>
              <a:t>Depends on Network Elements</a:t>
            </a:r>
          </a:p>
          <a:p>
            <a:pPr lvl="1"/>
            <a:r>
              <a:rPr lang="en-US" altLang="en-US" sz="2000" dirty="0"/>
              <a:t>Measured in terms of Delay and Throughput</a:t>
            </a:r>
          </a:p>
          <a:p>
            <a:r>
              <a:rPr lang="en-US" altLang="en-US" sz="2400" dirty="0"/>
              <a:t>Reliability</a:t>
            </a:r>
          </a:p>
          <a:p>
            <a:pPr lvl="1"/>
            <a:r>
              <a:rPr lang="en-US" altLang="en-US" sz="2000" dirty="0"/>
              <a:t>Failure rate of network components</a:t>
            </a:r>
          </a:p>
          <a:p>
            <a:pPr lvl="1"/>
            <a:r>
              <a:rPr lang="en-US" altLang="en-US" sz="2000" dirty="0"/>
              <a:t>Measured in terms of availability/robustness</a:t>
            </a:r>
          </a:p>
          <a:p>
            <a:r>
              <a:rPr lang="en-US" altLang="en-US" sz="2400" dirty="0"/>
              <a:t>Security</a:t>
            </a:r>
          </a:p>
          <a:p>
            <a:pPr lvl="1"/>
            <a:r>
              <a:rPr lang="en-US" altLang="en-US" sz="2000" dirty="0"/>
              <a:t>Data protection against corruption/loss of data due to:</a:t>
            </a:r>
          </a:p>
          <a:p>
            <a:pPr lvl="3"/>
            <a:r>
              <a:rPr lang="en-US" altLang="en-US" sz="1600" dirty="0"/>
              <a:t>Errors</a:t>
            </a:r>
          </a:p>
          <a:p>
            <a:pPr lvl="3"/>
            <a:r>
              <a:rPr lang="en-US" altLang="en-US" sz="1600" dirty="0"/>
              <a:t>Malicious users</a:t>
            </a:r>
          </a:p>
          <a:p>
            <a:endParaRPr lang="en-US" dirty="0"/>
          </a:p>
        </p:txBody>
      </p:sp>
    </p:spTree>
    <p:extLst>
      <p:ext uri="{BB962C8B-B14F-4D97-AF65-F5344CB8AC3E}">
        <p14:creationId xmlns:p14="http://schemas.microsoft.com/office/powerpoint/2010/main" val="204455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852966F0DCB174EB292923C0D4D8D7D" ma:contentTypeVersion="0" ma:contentTypeDescription="Create a new document." ma:contentTypeScope="" ma:versionID="a868c1d1b008a6a1a2a1bec3f557c865">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8687AD-6076-4833-ABB2-675D8B18EB2F}">
  <ds:schemaRefs>
    <ds:schemaRef ds:uri="http://schemas.microsoft.com/sharepoint/v3/contenttype/forms"/>
  </ds:schemaRefs>
</ds:datastoreItem>
</file>

<file path=customXml/itemProps2.xml><?xml version="1.0" encoding="utf-8"?>
<ds:datastoreItem xmlns:ds="http://schemas.openxmlformats.org/officeDocument/2006/customXml" ds:itemID="{BE2B7AA9-A68C-4EF2-B3E7-269E77F47A6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67D316-5A7C-4FBC-8722-A6112D760B77}"/>
</file>

<file path=docProps/app.xml><?xml version="1.0" encoding="utf-8"?>
<Properties xmlns="http://schemas.openxmlformats.org/officeDocument/2006/extended-properties" xmlns:vt="http://schemas.openxmlformats.org/officeDocument/2006/docPropsVTypes">
  <Template>TM03457496[[fn=Parallax]]</Template>
  <TotalTime>747</TotalTime>
  <Words>1735</Words>
  <Application>Microsoft Office PowerPoint</Application>
  <PresentationFormat>Widescreen</PresentationFormat>
  <Paragraphs>131</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Albertus Extra Bold</vt:lpstr>
      <vt:lpstr>Arial</vt:lpstr>
      <vt:lpstr>Calibri</vt:lpstr>
      <vt:lpstr>Corbel</vt:lpstr>
      <vt:lpstr>Corbel (Body)</vt:lpstr>
      <vt:lpstr>Gill Sans MT</vt:lpstr>
      <vt:lpstr>Symbol</vt:lpstr>
      <vt:lpstr>Times New Roman</vt:lpstr>
      <vt:lpstr>Wingdings</vt:lpstr>
      <vt:lpstr>Wingdings 2</vt:lpstr>
      <vt:lpstr>Parallax</vt:lpstr>
      <vt:lpstr>             Computer Networks</vt:lpstr>
      <vt:lpstr>PowerPoint Presentation</vt:lpstr>
      <vt:lpstr>What is computer network?</vt:lpstr>
      <vt:lpstr>Components of a data communication system</vt:lpstr>
      <vt:lpstr>Data flow (simplex, half-duplex, and full-duplex)</vt:lpstr>
      <vt:lpstr>Intranet &amp; Extranet</vt:lpstr>
      <vt:lpstr>Intranet &amp; Extranet</vt:lpstr>
      <vt:lpstr>Benefit of a network</vt:lpstr>
      <vt:lpstr>Network Criteria</vt:lpstr>
      <vt:lpstr>How network are categorized?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isolated LAN connecting 12 computers to a hub in a closet</vt:lpstr>
      <vt:lpstr>PowerPoint Presentation</vt:lpstr>
      <vt:lpstr>PowerPoint Presentation</vt:lpstr>
      <vt:lpstr>WANs: a switched WAN and a point-to-point WAN</vt:lpstr>
      <vt:lpstr>A heterogeneous network made of four WANs and two LANs</vt:lpstr>
      <vt:lpstr>PowerPoint Presentation</vt:lpstr>
      <vt:lpstr>Network Topologies</vt:lpstr>
      <vt:lpstr>Network Topology: Bus</vt:lpstr>
      <vt:lpstr>Network Topology: Star</vt:lpstr>
      <vt:lpstr>Network Topology: Ring</vt:lpstr>
      <vt:lpstr>Network Topology: Mesh</vt:lpstr>
      <vt:lpstr>A hybrid topology: a star backbone with three bus networks </vt:lpstr>
      <vt:lpstr>PowerPoint Presentation</vt:lpstr>
      <vt:lpstr>PowerPoint Presentation</vt:lpstr>
      <vt:lpstr>THE INTERNET</vt:lpstr>
      <vt:lpstr>Hierarchical organization of the Internet</vt:lpstr>
      <vt:lpstr>Protocol</vt:lpstr>
      <vt:lpstr>Elements of a Protocol</vt:lpstr>
      <vt:lpstr>Some Network Terminologies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NUR E ALAM</dc:creator>
  <cp:lastModifiedBy>CSE VU</cp:lastModifiedBy>
  <cp:revision>366</cp:revision>
  <dcterms:created xsi:type="dcterms:W3CDTF">2016-08-29T04:06:32Z</dcterms:created>
  <dcterms:modified xsi:type="dcterms:W3CDTF">2025-01-22T03:49:50Z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0x0101007852966F0DCB174EB292923C0D4D8D7D</vt:lpwstr>
  </property>
</Properties>
</file>