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Nunito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e67e7ab4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e67e7ab4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e67e7ab48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e67e7ab48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e67e7ab4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e67e7ab4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e67e7ab48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e67e7ab48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e67e7ab48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e67e7ab48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e67e7ab4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e67e7ab4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e67e7ab48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e67e7ab48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c_files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3415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File Handling</a:t>
            </a:r>
            <a:endParaRPr sz="480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6"/>
                </a:solidFill>
              </a:rPr>
              <a:t>Md. Muktar Hossain</a:t>
            </a:r>
            <a:endParaRPr sz="260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454575"/>
            <a:ext cx="75057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Handling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037725"/>
            <a:ext cx="7505700" cy="3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Create, Open, Read, and Write to files by declaring a pointer of type </a:t>
            </a:r>
            <a:r>
              <a:rPr lang="en" sz="1800" b="1"/>
              <a:t>FILE</a:t>
            </a:r>
            <a:r>
              <a:rPr lang="en" sz="1800"/>
              <a:t>, and use the </a:t>
            </a:r>
            <a:r>
              <a:rPr lang="en" sz="1800" b="1"/>
              <a:t>fopen()</a:t>
            </a:r>
            <a:r>
              <a:rPr lang="en" sz="1800"/>
              <a:t> function.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136" name="Google Shape;136;p14"/>
          <p:cNvSpPr txBox="1"/>
          <p:nvPr/>
        </p:nvSpPr>
        <p:spPr>
          <a:xfrm>
            <a:off x="3955450" y="1729650"/>
            <a:ext cx="32484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FILE *</a:t>
            </a:r>
            <a:r>
              <a:rPr lang="en" sz="1800" dirty="0" smtClean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fptr;</a:t>
            </a:r>
            <a:endParaRPr sz="18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fptr = fopen(filename, mode);</a:t>
            </a:r>
            <a:endParaRPr sz="1800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330875" y="2466475"/>
            <a:ext cx="8437200" cy="24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Parameter	Description</a:t>
            </a:r>
            <a:endParaRPr sz="1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filename</a:t>
            </a: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The name of the actual file you want to open (or create), like filename.txt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r>
              <a:rPr lang="en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A single character, which represents what you want to do with the file      (read, write or  append):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 - Writes to a file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 - Appends new data to a file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 - Reads from a file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819150" y="454575"/>
            <a:ext cx="75057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File</a:t>
            </a:r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819150" y="1037725"/>
            <a:ext cx="7505700" cy="3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create a file, you can use the </a:t>
            </a:r>
            <a:r>
              <a:rPr lang="en" sz="1800">
                <a:solidFill>
                  <a:srgbClr val="0000FF"/>
                </a:solidFill>
              </a:rPr>
              <a:t>w </a:t>
            </a:r>
            <a:r>
              <a:rPr lang="en" sz="1800"/>
              <a:t>mode inside the </a:t>
            </a:r>
            <a:r>
              <a:rPr lang="en" sz="1800">
                <a:solidFill>
                  <a:srgbClr val="0000FF"/>
                </a:solidFill>
              </a:rPr>
              <a:t>fopen()</a:t>
            </a:r>
            <a:r>
              <a:rPr lang="en" sz="1800"/>
              <a:t> function.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The </a:t>
            </a:r>
            <a:r>
              <a:rPr lang="en" sz="1800">
                <a:solidFill>
                  <a:srgbClr val="0000FF"/>
                </a:solidFill>
              </a:rPr>
              <a:t>w </a:t>
            </a:r>
            <a:r>
              <a:rPr lang="en" sz="1800"/>
              <a:t>mode is used to write to a file. However, if the file does not exist, it will create one for you.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sp>
        <p:nvSpPr>
          <p:cNvPr id="144" name="Google Shape;144;p15"/>
          <p:cNvSpPr txBox="1"/>
          <p:nvPr/>
        </p:nvSpPr>
        <p:spPr>
          <a:xfrm>
            <a:off x="2045375" y="2466475"/>
            <a:ext cx="4346400" cy="20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FILE *fptr;</a:t>
            </a:r>
            <a:endParaRPr sz="17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Create a file</a:t>
            </a:r>
            <a:endParaRPr sz="1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fptr = fopen("filename.txt", "w");</a:t>
            </a:r>
            <a:endParaRPr sz="17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// Close the file</a:t>
            </a:r>
            <a:endParaRPr sz="1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fclose(fptr);</a:t>
            </a:r>
            <a:endParaRPr sz="17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819150" y="454575"/>
            <a:ext cx="75057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To a File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819150" y="1037725"/>
            <a:ext cx="7505700" cy="3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FILE *fptr;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// Open a file in writing mode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fptr = fopen("filename.txt", "w");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// Write some text to the file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fprintf(fptr, "Some text");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// Close the file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fclose(fptr);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300" y="1592413"/>
            <a:ext cx="36385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>
            <a:spLocks noGrp="1"/>
          </p:cNvSpPr>
          <p:nvPr>
            <p:ph type="title"/>
          </p:nvPr>
        </p:nvSpPr>
        <p:spPr>
          <a:xfrm>
            <a:off x="819150" y="454575"/>
            <a:ext cx="75057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To a File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body" idx="1"/>
          </p:nvPr>
        </p:nvSpPr>
        <p:spPr>
          <a:xfrm>
            <a:off x="819150" y="1037725"/>
            <a:ext cx="7505700" cy="3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FILE *fptr;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// Open a file in writing mode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fptr = fopen("filename.txt", "w");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// Write some text to the file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fprintf(fptr, "Hello World!");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// Close the file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fclose(fptr);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7650" y="1627013"/>
            <a:ext cx="260985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819150" y="454575"/>
            <a:ext cx="75057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 Content To a File</a:t>
            </a:r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819150" y="1037725"/>
            <a:ext cx="7505700" cy="3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FILE *fptr;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C143C"/>
                </a:solidFill>
              </a:rPr>
              <a:t>// Open a file in append mode</a:t>
            </a:r>
            <a:endParaRPr sz="1800">
              <a:solidFill>
                <a:srgbClr val="DC143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fptr = fopen("filename.txt", "a");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C143C"/>
                </a:solidFill>
              </a:rPr>
              <a:t>// Append some text to the file</a:t>
            </a:r>
            <a:endParaRPr sz="1800">
              <a:solidFill>
                <a:srgbClr val="DC143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fprintf(fptr, "\nHi everybody!");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C143C"/>
                </a:solidFill>
              </a:rPr>
              <a:t>// Close the file</a:t>
            </a:r>
            <a:endParaRPr sz="1800">
              <a:solidFill>
                <a:srgbClr val="DC143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fclose(fptr);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650" y="1706738"/>
            <a:ext cx="34861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653725" y="574875"/>
            <a:ext cx="7505700" cy="7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a File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653725" y="1158025"/>
            <a:ext cx="7505700" cy="38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Need to create a string that should be big enough to store the content of the file.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</a:rPr>
              <a:t>FILE *fptr;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// Open a file in read mode</a:t>
            </a:r>
            <a:endParaRPr sz="17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</a:rPr>
              <a:t>fptr = fopen("filename.txt", "r");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// Store the content of the file</a:t>
            </a:r>
            <a:endParaRPr sz="17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</a:rPr>
              <a:t>char myString[100];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C143C"/>
                </a:solidFill>
              </a:rPr>
              <a:t>// Read the content and store it inside myString</a:t>
            </a:r>
            <a:endParaRPr sz="1700">
              <a:solidFill>
                <a:srgbClr val="DC143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</a:rPr>
              <a:t>fgets(myString, 100, fptr);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C143C"/>
                </a:solidFill>
              </a:rPr>
              <a:t>// Print the file content</a:t>
            </a:r>
            <a:endParaRPr sz="1700">
              <a:solidFill>
                <a:srgbClr val="DC143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</a:rPr>
              <a:t>printf("%s", myString);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C143C"/>
                </a:solidFill>
              </a:rPr>
              <a:t>// Close the file</a:t>
            </a:r>
            <a:endParaRPr sz="1700">
              <a:solidFill>
                <a:srgbClr val="DC143C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</a:rPr>
              <a:t>fclose(fptr);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FF"/>
              </a:solidFill>
            </a:endParaRPr>
          </a:p>
        </p:txBody>
      </p:sp>
      <p:cxnSp>
        <p:nvCxnSpPr>
          <p:cNvPr id="172" name="Google Shape;172;p19"/>
          <p:cNvCxnSpPr/>
          <p:nvPr/>
        </p:nvCxnSpPr>
        <p:spPr>
          <a:xfrm rot="10800000" flipH="1">
            <a:off x="1789700" y="2511525"/>
            <a:ext cx="2947800" cy="11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19"/>
          <p:cNvSpPr txBox="1"/>
          <p:nvPr/>
        </p:nvSpPr>
        <p:spPr>
          <a:xfrm>
            <a:off x="4827675" y="2285975"/>
            <a:ext cx="3098100" cy="4062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where to store the file content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19"/>
          <p:cNvCxnSpPr/>
          <p:nvPr/>
        </p:nvCxnSpPr>
        <p:spPr>
          <a:xfrm rot="10800000" flipH="1">
            <a:off x="2331125" y="2932925"/>
            <a:ext cx="2361300" cy="66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5" name="Google Shape;175;p19"/>
          <p:cNvSpPr txBox="1"/>
          <p:nvPr/>
        </p:nvSpPr>
        <p:spPr>
          <a:xfrm>
            <a:off x="4827675" y="2692175"/>
            <a:ext cx="3316800" cy="330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maximum size of data to read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19"/>
          <p:cNvCxnSpPr/>
          <p:nvPr/>
        </p:nvCxnSpPr>
        <p:spPr>
          <a:xfrm rot="10800000" flipH="1">
            <a:off x="2872550" y="3233450"/>
            <a:ext cx="1955100" cy="45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19"/>
          <p:cNvSpPr txBox="1"/>
          <p:nvPr/>
        </p:nvSpPr>
        <p:spPr>
          <a:xfrm>
            <a:off x="4902825" y="3023075"/>
            <a:ext cx="2947800" cy="5715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file pointer that is used to read the file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031" y="3861906"/>
            <a:ext cx="3586450" cy="9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https://www.w3schools.com/c/c_files.php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F0E441C202AB4B915FE70D8EB22329" ma:contentTypeVersion="10" ma:contentTypeDescription="Create a new document." ma:contentTypeScope="" ma:versionID="9837fb59e0d2dd7c7014c897c4cf439a">
  <xsd:schema xmlns:xsd="http://www.w3.org/2001/XMLSchema" xmlns:xs="http://www.w3.org/2001/XMLSchema" xmlns:p="http://schemas.microsoft.com/office/2006/metadata/properties" xmlns:ns2="aa15555a-d4eb-428f-a0f6-53a901894c6c" xmlns:ns3="c0808d1a-1ae9-4e42-8568-d8ac5385ddbe" targetNamespace="http://schemas.microsoft.com/office/2006/metadata/properties" ma:root="true" ma:fieldsID="e3fc3b798aab5cc763b26aa60641c91b" ns2:_="" ns3:_="">
    <xsd:import namespace="aa15555a-d4eb-428f-a0f6-53a901894c6c"/>
    <xsd:import namespace="c0808d1a-1ae9-4e42-8568-d8ac5385dd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5555a-d4eb-428f-a0f6-53a901894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808d1a-1ae9-4e42-8568-d8ac5385ddb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2DF83C-D01F-4688-9F03-F77A996D6661}"/>
</file>

<file path=customXml/itemProps2.xml><?xml version="1.0" encoding="utf-8"?>
<ds:datastoreItem xmlns:ds="http://schemas.openxmlformats.org/officeDocument/2006/customXml" ds:itemID="{34513018-393B-4DCA-8416-7ECCDF48B3DC}"/>
</file>

<file path=customXml/itemProps3.xml><?xml version="1.0" encoding="utf-8"?>
<ds:datastoreItem xmlns:ds="http://schemas.openxmlformats.org/officeDocument/2006/customXml" ds:itemID="{76A2580A-C16C-4037-8385-CCBBDC378CE7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353</Words>
  <Application>Microsoft Office PowerPoint</Application>
  <PresentationFormat>On-screen Show (16:9)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Nunito</vt:lpstr>
      <vt:lpstr>Calibri</vt:lpstr>
      <vt:lpstr>Shift</vt:lpstr>
      <vt:lpstr>File Handling</vt:lpstr>
      <vt:lpstr>File Handling</vt:lpstr>
      <vt:lpstr>Create a File</vt:lpstr>
      <vt:lpstr>Write To a File</vt:lpstr>
      <vt:lpstr>Write To a File</vt:lpstr>
      <vt:lpstr>Append Content To a File</vt:lpstr>
      <vt:lpstr>Read a File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Handling</dc:title>
  <cp:lastModifiedBy>Md. Muktar Hossain</cp:lastModifiedBy>
  <cp:revision>2</cp:revision>
  <dcterms:modified xsi:type="dcterms:W3CDTF">2024-05-20T07:08:58Z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0x01010018F0E441C202AB4B915FE70D8EB22329</vt:lpwstr>
  </property>
</Properties>
</file>