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14"/>
  </p:notesMasterIdLst>
  <p:sldIdLst>
    <p:sldId id="305" r:id="rId3"/>
    <p:sldId id="290" r:id="rId4"/>
    <p:sldId id="291" r:id="rId5"/>
    <p:sldId id="306" r:id="rId6"/>
    <p:sldId id="307" r:id="rId7"/>
    <p:sldId id="308" r:id="rId8"/>
    <p:sldId id="292" r:id="rId9"/>
    <p:sldId id="310" r:id="rId10"/>
    <p:sldId id="293" r:id="rId11"/>
    <p:sldId id="311" r:id="rId12"/>
    <p:sldId id="29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AE48"/>
    <a:srgbClr val="99CC00"/>
    <a:srgbClr val="52F600"/>
    <a:srgbClr val="99FF6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customXml" Target="../customXml/item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3E4E2D-FE43-4E28-A115-3DFF4465BA1E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313B3-1665-4A5D-8D53-5079D047E0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9732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125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42407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40963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F2A29F-7983-4317-A6D1-7211E1E64D4F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2BF5E8-DF8F-4899-AA97-932C9E32C5C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C6EC2F-45E2-4DFE-9A99-6E53152C8E6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46E40B8-E7AF-4D32-9552-ADC4F6E5B06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99D1FD-F206-489C-B856-6AC5DB63BD7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09ED4A-9A94-465B-B25B-3B5D64706D9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C0FAA2-5335-4425-A9C8-5E6EF88688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79127F-09DB-46FE-8520-F7E8F9B407CE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D65969-8381-48D5-AA22-F743378232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2BDA3EF-1391-4E47-BE3F-19832F23BBE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235C6F-9E0E-4D7B-ADC2-B70D85E248F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891175-7146-41E0-A892-BE9BEA3824E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2BA831-9DFF-4CF1-B441-627A4166C8B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46A4E7-47FD-4D73-8CA1-400E43D8BFAB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939C2F-3F1F-4EC5-8D7F-112ABB78AC6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145620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00DF17-2945-4519-B7D0-D6F7409C40C9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pPr>
              <a:defRPr/>
            </a:pPr>
            <a:fld id="{E093195A-8FE1-4BC7-87AE-966FE393186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657DE-DBF9-4588-BC62-20635E8853CA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94792A-71BC-4BCC-85F5-1E3A71DE227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1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1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089069-177B-4D1D-86DC-7E8664B49F46}" type="datetime1">
              <a:rPr lang="en-US" smtClean="0">
                <a:solidFill>
                  <a:srgbClr val="000000"/>
                </a:solidFill>
              </a:rPr>
              <a:pPr>
                <a:defRPr/>
              </a:pPr>
              <a:t>10/2/2019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7055E1-EC79-4A87-9FDC-10D37A46324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085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35685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9641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8060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8840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6846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146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9588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3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11A6D88-ECFC-43FF-A5ED-038483B9D177}" type="datetimeFigureOut">
              <a:rPr lang="en-US" smtClean="0"/>
              <a:pPr/>
              <a:t>10/2/2019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29D8D82-9D6F-42E2-910C-C3D3689C0D2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471" y="3041651"/>
            <a:ext cx="9144000" cy="1806588"/>
          </a:xfrm>
          <a:solidFill>
            <a:schemeClr val="accent1">
              <a:lumMod val="50000"/>
            </a:schemeClr>
          </a:solidFill>
          <a:ln>
            <a:solidFill>
              <a:schemeClr val="accent1"/>
            </a:solidFill>
          </a:ln>
        </p:spPr>
        <p:txBody>
          <a:bodyPr vert="horz" lIns="121920" tIns="45720" rIns="121920" bIns="60960" rtlCol="0" anchor="ctr" anchorCtr="0">
            <a:noAutofit/>
          </a:bodyPr>
          <a:lstStyle/>
          <a:p>
            <a:r>
              <a:rPr lang="en-US" sz="5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Constructor and Destructor</a:t>
            </a:r>
            <a:endParaRPr lang="en-US"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ckwell" panose="02060603020205020403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106B5-6058-41AF-9CC7-A36880636D59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57" y="0"/>
            <a:ext cx="12193057" cy="19224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2767548" y="1148246"/>
            <a:ext cx="94244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5400" b="1" dirty="0" smtClean="0">
                <a:solidFill>
                  <a:schemeClr val="bg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Rockwell" panose="02060603020205020403" pitchFamily="18" charset="0"/>
              </a:rPr>
              <a:t>Lecture 4</a:t>
            </a:r>
            <a:endParaRPr lang="en-US" sz="54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950128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742947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7452"/>
            <a:ext cx="5306786" cy="5697416"/>
          </a:xfrm>
          <a:prstGeom prst="rect">
            <a:avLst/>
          </a:prstGeom>
          <a:ln>
            <a:solidFill>
              <a:srgbClr val="87AE48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6781" y="1423987"/>
            <a:ext cx="3790350" cy="4133851"/>
          </a:xfrm>
          <a:prstGeom prst="rect">
            <a:avLst/>
          </a:prstGeom>
          <a:ln>
            <a:solidFill>
              <a:srgbClr val="87AE48"/>
            </a:solidFill>
          </a:ln>
        </p:spPr>
      </p:pic>
    </p:spTree>
    <p:extLst>
      <p:ext uri="{BB962C8B-B14F-4D97-AF65-F5344CB8AC3E}">
        <p14:creationId xmlns="" xmlns:p14="http://schemas.microsoft.com/office/powerpoint/2010/main" val="235608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4"/>
            <a:ext cx="12192000" cy="1000122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Rockwell" panose="02060603020205020403" pitchFamily="18" charset="0"/>
              </a:rPr>
              <a:t>Parameterized </a:t>
            </a:r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064419"/>
            <a:ext cx="5068225" cy="5372101"/>
          </a:xfrm>
          <a:prstGeom prst="rect">
            <a:avLst/>
          </a:prstGeom>
          <a:ln>
            <a:solidFill>
              <a:srgbClr val="87AE48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887" y="1064419"/>
            <a:ext cx="3467883" cy="2771775"/>
          </a:xfrm>
          <a:prstGeom prst="rect">
            <a:avLst/>
          </a:prstGeom>
          <a:ln>
            <a:solidFill>
              <a:srgbClr val="87AE48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887" y="4654153"/>
            <a:ext cx="3448050" cy="1028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39252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887" y="1843087"/>
            <a:ext cx="4764389" cy="40576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515225" y="5000625"/>
            <a:ext cx="2943225" cy="4143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Constructor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86576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005304" y="2001063"/>
            <a:ext cx="10653296" cy="16565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 smtClean="0"/>
              <a:t>A constructor function is a </a:t>
            </a:r>
            <a:r>
              <a:rPr lang="en-US" b="1" kern="0" dirty="0" smtClean="0"/>
              <a:t>special</a:t>
            </a:r>
            <a:r>
              <a:rPr lang="en-US" kern="0" dirty="0" smtClean="0"/>
              <a:t> member function that has the </a:t>
            </a:r>
            <a:r>
              <a:rPr lang="en-US" b="1" kern="0" dirty="0" smtClean="0"/>
              <a:t>same name as the class </a:t>
            </a:r>
            <a:r>
              <a:rPr lang="en-US" kern="0" dirty="0" smtClean="0"/>
              <a:t>of which it is a part and </a:t>
            </a:r>
            <a:r>
              <a:rPr lang="en-US" b="1" kern="0" dirty="0" smtClean="0"/>
              <a:t>called(invoked) each time </a:t>
            </a:r>
            <a:r>
              <a:rPr lang="en-US" kern="0" dirty="0" smtClean="0"/>
              <a:t>an object of that class is created.</a:t>
            </a:r>
            <a:endParaRPr lang="en-US" kern="0" dirty="0"/>
          </a:p>
        </p:txBody>
      </p:sp>
    </p:spTree>
    <p:extLst>
      <p:ext uri="{BB962C8B-B14F-4D97-AF65-F5344CB8AC3E}">
        <p14:creationId xmlns="" xmlns:p14="http://schemas.microsoft.com/office/powerpoint/2010/main" val="76356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31157" y="2171700"/>
            <a:ext cx="9413082" cy="2007216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Member function of a class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Has same name as the class of which it is a part.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Has no return type.</a:t>
            </a:r>
          </a:p>
          <a:p>
            <a:pPr marL="342900" indent="-342900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Is called each time an object of that class is created.</a:t>
            </a:r>
          </a:p>
        </p:txBody>
      </p:sp>
    </p:spTree>
    <p:extLst>
      <p:ext uri="{BB962C8B-B14F-4D97-AF65-F5344CB8AC3E}">
        <p14:creationId xmlns="" xmlns:p14="http://schemas.microsoft.com/office/powerpoint/2010/main" val="73506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46672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6" y="459583"/>
            <a:ext cx="5479966" cy="59130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5" y="690563"/>
            <a:ext cx="3337063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156656" y="4657724"/>
            <a:ext cx="5544389" cy="135537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chemeClr val="tx1"/>
                </a:solidFill>
              </a:rPr>
              <a:t>No return type! According to C++ formal syntax rules, it is illegal for a constructor to have a return type.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1085850" y="2557463"/>
            <a:ext cx="5070807" cy="2257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00494" y="3569495"/>
            <a:ext cx="5828043" cy="1435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28661" y="1871664"/>
            <a:ext cx="1028700" cy="37981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3772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466723"/>
          </a:xfrm>
          <a:solidFill>
            <a:schemeClr val="accent1">
              <a:lumMod val="5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6" y="459583"/>
            <a:ext cx="5479966" cy="599748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975" y="690563"/>
            <a:ext cx="3337063" cy="3238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="" xmlns:p14="http://schemas.microsoft.com/office/powerpoint/2010/main" val="102974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Constructor : Characteristics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1081" y="1491175"/>
            <a:ext cx="10129837" cy="304698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Declared in the public section.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Invoked automatically when the objects are created.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Do not have return </a:t>
            </a:r>
            <a:r>
              <a:rPr lang="en-US" sz="2400" smtClean="0"/>
              <a:t>type</a:t>
            </a:r>
            <a:r>
              <a:rPr lang="en-US" sz="2400" smtClean="0"/>
              <a:t>.</a:t>
            </a:r>
            <a:endParaRPr lang="en-US" sz="2400" dirty="0" smtClean="0"/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Can have default arguments.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Cannot be virtual.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We cannot refer to their addresses.</a:t>
            </a:r>
          </a:p>
          <a:p>
            <a:pPr marL="365760" indent="-256032" algn="just">
              <a:buFont typeface="Wingdings 3"/>
              <a:buChar char=""/>
              <a:defRPr/>
            </a:pPr>
            <a:r>
              <a:rPr lang="en-US" sz="2400" dirty="0" smtClean="0"/>
              <a:t>They make ‘implicit calls’ to the operators ‘new’ and ‘delete’ when memory allocation is required.</a:t>
            </a:r>
          </a:p>
        </p:txBody>
      </p:sp>
    </p:spTree>
    <p:extLst>
      <p:ext uri="{BB962C8B-B14F-4D97-AF65-F5344CB8AC3E}">
        <p14:creationId xmlns="" xmlns:p14="http://schemas.microsoft.com/office/powerpoint/2010/main" val="35361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95350" y="1337066"/>
            <a:ext cx="10653296" cy="587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 dirty="0" smtClean="0">
                <a:latin typeface="+mj-lt"/>
              </a:rPr>
              <a:t>Definition		</a:t>
            </a:r>
            <a:endParaRPr lang="en-US" b="1" dirty="0">
              <a:latin typeface="+mj-lt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91236" y="3056139"/>
            <a:ext cx="10653296" cy="15565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r>
              <a:rPr lang="en-US" kern="0" dirty="0">
                <a:solidFill>
                  <a:srgbClr val="000000"/>
                </a:solidFill>
              </a:rPr>
              <a:t>A destructor is a special member function of a class that is executed whenever an object of it's class goes out of scope or whenever the delete expression is applied to a pointer to the object of that class</a:t>
            </a:r>
            <a:r>
              <a:rPr lang="en-US" kern="0" dirty="0" smtClean="0">
                <a:solidFill>
                  <a:srgbClr val="000000"/>
                </a:solidFill>
              </a:rPr>
              <a:t>.</a:t>
            </a: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  <a:p>
            <a:pPr marL="0" lvl="0" indent="0" fontAlgn="base">
              <a:lnSpc>
                <a:spcPct val="114000"/>
              </a:lnSpc>
              <a:spcBef>
                <a:spcPts val="0"/>
              </a:spcBef>
              <a:buNone/>
            </a:pPr>
            <a:endParaRPr lang="en-US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209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chemeClr val="bg1"/>
                </a:solidFill>
                <a:latin typeface="Rockwell" panose="02060603020205020403" pitchFamily="18" charset="0"/>
              </a:rPr>
              <a:t>Destructor</a:t>
            </a:r>
            <a:endParaRPr lang="en-US" sz="4800" b="1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4275" y="1516820"/>
            <a:ext cx="10396643" cy="340760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main use of destructors is to release dynamic allocated memory and perform cleanup.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Destructors are automatically called when an object is destroyed.</a:t>
            </a:r>
          </a:p>
          <a:p>
            <a:pPr marL="342900" indent="-342900" algn="just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A </a:t>
            </a:r>
            <a:r>
              <a:rPr lang="en-US" sz="2400" dirty="0"/>
              <a:t>destructor will have exact same name as the class prefixed with a tilde </a:t>
            </a:r>
            <a:r>
              <a:rPr lang="en-US" sz="2400" dirty="0" smtClean="0"/>
              <a:t>(~)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destructor takes no arguments and has no return type. </a:t>
            </a:r>
          </a:p>
          <a:p>
            <a:pPr marL="342900" indent="-342900" algn="just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Destructor </a:t>
            </a:r>
            <a:r>
              <a:rPr lang="en-US" sz="2400" dirty="0"/>
              <a:t>can be very useful for releasing resources before coming out of the program like closing files, releasing memories etc</a:t>
            </a:r>
            <a:r>
              <a:rPr lang="en-US" sz="2400" dirty="0" smtClean="0"/>
              <a:t>.</a:t>
            </a:r>
          </a:p>
          <a:p>
            <a:pPr marL="342900" indent="-342900" algn="just">
              <a:lnSpc>
                <a:spcPct val="114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23981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DDA7188E4CD64EB6B1BAEE15D8D86D" ma:contentTypeVersion="4" ma:contentTypeDescription="Create a new document." ma:contentTypeScope="" ma:versionID="88b29817ff5dfa4eb172dbb3a5011fed">
  <xsd:schema xmlns:xsd="http://www.w3.org/2001/XMLSchema" xmlns:xs="http://www.w3.org/2001/XMLSchema" xmlns:p="http://schemas.microsoft.com/office/2006/metadata/properties" xmlns:ns2="f0b1f411-1c09-4d63-be8d-95495b38821e" targetNamespace="http://schemas.microsoft.com/office/2006/metadata/properties" ma:root="true" ma:fieldsID="ab8395616b3bc833211fc88ce82c1a6e" ns2:_="">
    <xsd:import namespace="f0b1f411-1c09-4d63-be8d-95495b388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1f411-1c09-4d63-be8d-95495b388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4ADB5C-4EDB-4CBD-805E-699ABD9F3589}"/>
</file>

<file path=customXml/itemProps2.xml><?xml version="1.0" encoding="utf-8"?>
<ds:datastoreItem xmlns:ds="http://schemas.openxmlformats.org/officeDocument/2006/customXml" ds:itemID="{7BA21CA5-E981-4011-B39F-B5D4D4F90E7B}"/>
</file>

<file path=customXml/itemProps3.xml><?xml version="1.0" encoding="utf-8"?>
<ds:datastoreItem xmlns:ds="http://schemas.openxmlformats.org/officeDocument/2006/customXml" ds:itemID="{A1542119-D12D-4638-91C9-950240574DCB}"/>
</file>

<file path=docProps/app.xml><?xml version="1.0" encoding="utf-8"?>
<Properties xmlns="http://schemas.openxmlformats.org/officeDocument/2006/extended-properties" xmlns:vt="http://schemas.openxmlformats.org/officeDocument/2006/docPropsVTypes">
  <TotalTime>3148</TotalTime>
  <Words>287</Words>
  <Application>Microsoft Office PowerPoint</Application>
  <PresentationFormat>Custom</PresentationFormat>
  <Paragraphs>35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Flow</vt:lpstr>
      <vt:lpstr>Constructor and Destructor</vt:lpstr>
      <vt:lpstr>Constructor</vt:lpstr>
      <vt:lpstr>Constructor</vt:lpstr>
      <vt:lpstr>Constructor</vt:lpstr>
      <vt:lpstr>Constructor</vt:lpstr>
      <vt:lpstr>Constructor</vt:lpstr>
      <vt:lpstr>Constructor : Characteristics</vt:lpstr>
      <vt:lpstr>Destructor</vt:lpstr>
      <vt:lpstr>Destructor</vt:lpstr>
      <vt:lpstr>Destructor</vt:lpstr>
      <vt:lpstr>Parameterized Constructor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T-T</dc:creator>
  <cp:lastModifiedBy>Delwar</cp:lastModifiedBy>
  <cp:revision>199</cp:revision>
  <dcterms:created xsi:type="dcterms:W3CDTF">2014-09-15T17:16:29Z</dcterms:created>
  <dcterms:modified xsi:type="dcterms:W3CDTF">2019-10-02T02:57:43Z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0x01010098DDA7188E4CD64EB6B1BAEE15D8D86D</vt:lpwstr>
  </property>
</Properties>
</file>