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11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00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44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50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59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274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1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10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27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2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07BB-531E-4782-B5F6-474AF62BAB3C}" type="datetimeFigureOut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70D35-9A49-4AFF-921D-8399ADAAC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0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1687132"/>
            <a:ext cx="10515600" cy="23088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6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1706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All Exceptions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138" y="1024759"/>
            <a:ext cx="5625662" cy="5659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if(test==0) throw test;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if(test==1) throw 'a';         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char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if(test==2) throw 123.23;   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double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catch(...) { // catch all exceptions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One!\n";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4759"/>
            <a:ext cx="5525814" cy="5659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6824" y="4981903"/>
            <a:ext cx="3910210" cy="17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772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All Exceptions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138" y="835574"/>
            <a:ext cx="5625662" cy="58490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test)  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if(test==0) throw test;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if(test==1) throw 'a';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char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if(test==2) throw 123.23;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double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               // catch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integer\n";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catch(...) {                   // catch all other exceptions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One!\n";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35574"/>
            <a:ext cx="5525814" cy="58490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Xhandler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8082" y="4702184"/>
            <a:ext cx="3674455" cy="15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1311"/>
            <a:ext cx="9144000" cy="6824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329" y="1796991"/>
            <a:ext cx="10277341" cy="35606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 problem that arises during the execution of a program.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powerful mechanism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runtime errors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normal flow of the application can be maintained.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C++ exception is a response to an exceptional circumstance that arises while a program is running, such as an attempt to divide by zero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1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120463"/>
            <a:ext cx="10515600" cy="419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exception handling is built upon three keywords: try, catch, and throw.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try block identifies a block of code for which particular exceptions will be activated. It's followed by one or more catch blocks.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throws an exception when a problem shows up. This is done using a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catches an exception with an exception handler at the place in a program where you want to handle the problem. 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indicates the catching of an exception.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29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6139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Syntax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4" y="1197735"/>
            <a:ext cx="10130306" cy="4893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// protected code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e1 )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 }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catch(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// catch block   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6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171" y="236336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problem 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79" y="914400"/>
            <a:ext cx="5344729" cy="57954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a/b;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 one: ";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 two: ";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7959" y="5257635"/>
            <a:ext cx="3567614" cy="13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71941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138" y="1068946"/>
            <a:ext cx="3901225" cy="55507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using namespace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if(b==0)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 1;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a/b;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2456" y="1068946"/>
            <a:ext cx="5640947" cy="55507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a, 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"One: ";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"Two: ";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b;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divide_numbers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 b);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code)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"ERROR CODE: " &lt;&lt; code;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//Continue doing whatever afterwards like normal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5868" y="4246910"/>
            <a:ext cx="2321635" cy="1149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5867" y="3073521"/>
            <a:ext cx="2321635" cy="10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6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89700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08"/>
            <a:ext cx="4455017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{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 a try block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"Inside try block\n";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100;                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throw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"This will not execute";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6704" y="1275008"/>
            <a:ext cx="5318975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/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catch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exception -- value is: 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6704" y="5035639"/>
            <a:ext cx="5481034" cy="13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9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8970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Example(cont..) is not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75008"/>
            <a:ext cx="4455017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"Start\n";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 {               // start a try block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"Inside try block\n";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throw 100;                  // throw an error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"This will not execute";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6704" y="1275008"/>
            <a:ext cx="5481034" cy="51080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 (double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won't work for an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"Caught an exception -- value is: 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"End";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3274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890" y="772509"/>
            <a:ext cx="5181600" cy="58301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50;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=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double z;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try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=1;i &gt;0;i++){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is 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 throw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772508"/>
            <a:ext cx="5494283" cy="583012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catch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"Throwing Exception occur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2138" y="159064"/>
            <a:ext cx="10515600" cy="4400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Looping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5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CEB9ACE0CB94C82A59AD2844F1FA2" ma:contentTypeVersion="13" ma:contentTypeDescription="Create a new document." ma:contentTypeScope="" ma:versionID="87f321f73bdce268e1245f0ec161916f">
  <xsd:schema xmlns:xsd="http://www.w3.org/2001/XMLSchema" xmlns:xs="http://www.w3.org/2001/XMLSchema" xmlns:p="http://schemas.microsoft.com/office/2006/metadata/properties" xmlns:ns2="6e7f25e3-125f-48ef-9bcf-d1cbb9ed79f7" xmlns:ns3="02cb6586-f854-4e7c-9751-84866d4b837e" targetNamespace="http://schemas.microsoft.com/office/2006/metadata/properties" ma:root="true" ma:fieldsID="58aca922d879618520fdd5b21e4475ee" ns2:_="" ns3:_="">
    <xsd:import namespace="6e7f25e3-125f-48ef-9bcf-d1cbb9ed79f7"/>
    <xsd:import namespace="02cb6586-f854-4e7c-9751-84866d4b8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f25e3-125f-48ef-9bcf-d1cbb9ed7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c3b29b-8446-4446-8e50-03b8d7c6b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6586-f854-4e7c-9751-84866d4b83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116454-b023-491d-ad6e-17c0cc89128f}" ma:internalName="TaxCatchAll" ma:showField="CatchAllData" ma:web="02cb6586-f854-4e7c-9751-84866d4b83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7f25e3-125f-48ef-9bcf-d1cbb9ed79f7">
      <Terms xmlns="http://schemas.microsoft.com/office/infopath/2007/PartnerControls"/>
    </lcf76f155ced4ddcb4097134ff3c332f>
    <TaxCatchAll xmlns="02cb6586-f854-4e7c-9751-84866d4b837e" xsi:nil="true"/>
  </documentManagement>
</p:properties>
</file>

<file path=customXml/itemProps1.xml><?xml version="1.0" encoding="utf-8"?>
<ds:datastoreItem xmlns:ds="http://schemas.openxmlformats.org/officeDocument/2006/customXml" ds:itemID="{BD003450-C84A-4445-9CFF-A6C672B683F5}"/>
</file>

<file path=customXml/itemProps2.xml><?xml version="1.0" encoding="utf-8"?>
<ds:datastoreItem xmlns:ds="http://schemas.openxmlformats.org/officeDocument/2006/customXml" ds:itemID="{D9F7BC01-B5E2-4960-996B-406F38EF8001}"/>
</file>

<file path=customXml/itemProps3.xml><?xml version="1.0" encoding="utf-8"?>
<ds:datastoreItem xmlns:ds="http://schemas.openxmlformats.org/officeDocument/2006/customXml" ds:itemID="{E2751CFC-485C-486A-90AD-5A40A7F7D273}"/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792</Words>
  <Application>Microsoft Office PowerPoint</Application>
  <PresentationFormat>Custom</PresentationFormat>
  <Paragraphs>172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Exception Handling</vt:lpstr>
      <vt:lpstr>Exception Handling</vt:lpstr>
      <vt:lpstr>Slide 3</vt:lpstr>
      <vt:lpstr>Syntax </vt:lpstr>
      <vt:lpstr>Normal problem example</vt:lpstr>
      <vt:lpstr>Exception Handling Example</vt:lpstr>
      <vt:lpstr>Exception Handling Example(cont..)</vt:lpstr>
      <vt:lpstr>Exception Handling Example(cont..) is not work</vt:lpstr>
      <vt:lpstr>Exception Handling Looping Example</vt:lpstr>
      <vt:lpstr>Catching All Exceptions</vt:lpstr>
      <vt:lpstr>Catching All Exceptions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MerajAli</dc:creator>
  <cp:lastModifiedBy>Parvez</cp:lastModifiedBy>
  <cp:revision>26</cp:revision>
  <dcterms:created xsi:type="dcterms:W3CDTF">2015-12-08T06:46:21Z</dcterms:created>
  <dcterms:modified xsi:type="dcterms:W3CDTF">2019-12-10T03:52:31Z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0x0101004F693DDFE6016142AEDB34672B09B4D3</vt:lpwstr>
  </property>
</Properties>
</file>