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2" r:id="rId7"/>
    <p:sldId id="263" r:id="rId8"/>
    <p:sldId id="264" r:id="rId9"/>
    <p:sldId id="258" r:id="rId10"/>
    <p:sldId id="273" r:id="rId11"/>
    <p:sldId id="277" r:id="rId12"/>
    <p:sldId id="276" r:id="rId13"/>
    <p:sldId id="274" r:id="rId14"/>
    <p:sldId id="278" r:id="rId15"/>
    <p:sldId id="279" r:id="rId16"/>
    <p:sldId id="275" r:id="rId17"/>
    <p:sldId id="270" r:id="rId18"/>
    <p:sldId id="269" r:id="rId19"/>
    <p:sldId id="283" r:id="rId20"/>
    <p:sldId id="284" r:id="rId21"/>
    <p:sldId id="285" r:id="rId22"/>
    <p:sldId id="282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FISA TABASSUM" userId="S::232311189@vu.edu.bd::c4065f0f-62b8-4927-9aaa-0486be882a50" providerId="AD" clId="Web-{3CA4423F-4A12-7FD4-AB77-A73E47B786FF}"/>
    <pc:docChg chg="modSld">
      <pc:chgData name="NAFISA TABASSUM" userId="S::232311189@vu.edu.bd::c4065f0f-62b8-4927-9aaa-0486be882a50" providerId="AD" clId="Web-{3CA4423F-4A12-7FD4-AB77-A73E47B786FF}" dt="2024-05-06T16:18:57.365" v="0" actId="1076"/>
      <pc:docMkLst>
        <pc:docMk/>
      </pc:docMkLst>
      <pc:sldChg chg="modSp">
        <pc:chgData name="NAFISA TABASSUM" userId="S::232311189@vu.edu.bd::c4065f0f-62b8-4927-9aaa-0486be882a50" providerId="AD" clId="Web-{3CA4423F-4A12-7FD4-AB77-A73E47B786FF}" dt="2024-05-06T16:18:57.365" v="0" actId="1076"/>
        <pc:sldMkLst>
          <pc:docMk/>
          <pc:sldMk cId="1292106828" sldId="273"/>
        </pc:sldMkLst>
        <pc:spChg chg="mod">
          <ac:chgData name="NAFISA TABASSUM" userId="S::232311189@vu.edu.bd::c4065f0f-62b8-4927-9aaa-0486be882a50" providerId="AD" clId="Web-{3CA4423F-4A12-7FD4-AB77-A73E47B786FF}" dt="2024-05-06T16:18:57.365" v="0" actId="1076"/>
          <ac:spMkLst>
            <pc:docMk/>
            <pc:sldMk cId="1292106828" sldId="273"/>
            <ac:spMk id="3" creationId="{00000000-0000-0000-0000-000000000000}"/>
          </ac:spMkLst>
        </pc:spChg>
      </pc:sldChg>
    </pc:docChg>
  </pc:docChgLst>
  <pc:docChgLst>
    <pc:chgData name="MINHAZUL ISLAM SOWRAV" userId="S::232311195@vu.edu.bd::06af8008-1851-4c99-a779-3cc71962c32c" providerId="AD" clId="Web-{5B6A50DC-B771-C5C9-2F0D-34BFA3E8B9A0}"/>
    <pc:docChg chg="modSld">
      <pc:chgData name="MINHAZUL ISLAM SOWRAV" userId="S::232311195@vu.edu.bd::06af8008-1851-4c99-a779-3cc71962c32c" providerId="AD" clId="Web-{5B6A50DC-B771-C5C9-2F0D-34BFA3E8B9A0}" dt="2024-05-12T18:37:35.519" v="3" actId="20577"/>
      <pc:docMkLst>
        <pc:docMk/>
      </pc:docMkLst>
      <pc:sldChg chg="modSp">
        <pc:chgData name="MINHAZUL ISLAM SOWRAV" userId="S::232311195@vu.edu.bd::06af8008-1851-4c99-a779-3cc71962c32c" providerId="AD" clId="Web-{5B6A50DC-B771-C5C9-2F0D-34BFA3E8B9A0}" dt="2024-05-12T18:37:35.519" v="3" actId="20577"/>
        <pc:sldMkLst>
          <pc:docMk/>
          <pc:sldMk cId="1292106828" sldId="273"/>
        </pc:sldMkLst>
        <pc:spChg chg="mod">
          <ac:chgData name="MINHAZUL ISLAM SOWRAV" userId="S::232311195@vu.edu.bd::06af8008-1851-4c99-a779-3cc71962c32c" providerId="AD" clId="Web-{5B6A50DC-B771-C5C9-2F0D-34BFA3E8B9A0}" dt="2024-05-12T18:37:35.519" v="3" actId="20577"/>
          <ac:spMkLst>
            <pc:docMk/>
            <pc:sldMk cId="1292106828" sldId="27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ECA-6A83-47CF-BFA3-C91F694C88C6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4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ECA-6A83-47CF-BFA3-C91F694C88C6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ECA-6A83-47CF-BFA3-C91F694C88C6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5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ECA-6A83-47CF-BFA3-C91F694C88C6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ECA-6A83-47CF-BFA3-C91F694C88C6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ECA-6A83-47CF-BFA3-C91F694C88C6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2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ECA-6A83-47CF-BFA3-C91F694C88C6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4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ECA-6A83-47CF-BFA3-C91F694C88C6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2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ECA-6A83-47CF-BFA3-C91F694C88C6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2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ECA-6A83-47CF-BFA3-C91F694C88C6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8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ECA-6A83-47CF-BFA3-C91F694C88C6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6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3FECA-6A83-47CF-BFA3-C91F694C88C6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4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759129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"/>
            <a:ext cx="8229600" cy="8077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Binding &amp; Dynamic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Early Binding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Connecting the function call to the function body is called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Binding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When it is done before the program is run, its called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Early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Binding 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Binding 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Compile-time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Binding.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Late Binding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Late Binding function call is resolved at runtime. Hence, now compiler determines the type of object at runtime, and then binds the function call. Late Binding is also called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Binding 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Runtime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Binding.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4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Binding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715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Base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void show()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"Base class";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Derived : public Base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void show()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" Derived Class";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449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Base b;       //Base class object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Derived d;     //Derived class object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b.show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d.show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     //Early Binding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Ocuurs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5715000"/>
            <a:ext cx="4572000" cy="6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1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Binding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562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Base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virtual void show()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"Base class";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Derived:public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Base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void show()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"Derived Class"&lt;&lt;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3200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Base* b;       //Base class pointer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Derived d;     //Derived class object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b = &amp;d;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b-&gt;show();     //Late Binding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Ocuurs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495800"/>
            <a:ext cx="3352800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1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8199"/>
          </a:xfr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VS Dynamic Polymorphism</a:t>
            </a:r>
            <a:b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599" y="1219200"/>
            <a:ext cx="8686801" cy="4154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Statically bound methods are those methods that are bound to their calls at compile time. Dynamic function calls are bound to the functions during run-time.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Involves the additional step of searching the functions during   run-time. On the other hand, no run-time search is required for statically bound functions.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Virtual keyword is used if the function needs to be dynamically bounded.</a:t>
            </a:r>
          </a:p>
        </p:txBody>
      </p:sp>
    </p:spTree>
    <p:extLst>
      <p:ext uri="{BB962C8B-B14F-4D97-AF65-F5344CB8AC3E}">
        <p14:creationId xmlns:p14="http://schemas.microsoft.com/office/powerpoint/2010/main" val="1864575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486400"/>
            <a:ext cx="8839200" cy="1219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Functions which are defined in classes can be defined using the virtual modifier. This means that the behavior of the function can be overridden by derived classes, and thus when a base class pointer points towards a derived object and uses a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member function on the object it's pointing to which the derived class has over-written, the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version will be used instead of the base one!</a:t>
            </a:r>
            <a:b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52400"/>
            <a:ext cx="4419600" cy="5029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A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A() {}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void output() {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&lt;&lt; "Hi"&lt;&lt;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B : public A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B() {}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void output() {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&lt;&lt; "Attempted re-write." &lt;&lt;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"/>
            <a:ext cx="4114800" cy="49987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C : public A{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C() {}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main() 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A*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B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b_object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C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c_object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&amp;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b_object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-&gt;output();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//=&gt; Base class 'output' member function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&amp;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c_object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-&gt;output();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return 0;  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52400"/>
            <a:ext cx="1828800" cy="86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62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Virtual member 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990600"/>
            <a:ext cx="4953000" cy="5715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A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A() {}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virtual void output() {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&lt;&lt; "Hi"&lt;&lt;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B : public A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B() {}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void output() {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&lt;&lt; "Attempted re-write." &lt;&lt;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066800"/>
            <a:ext cx="3810000" cy="5638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C : public A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C() {}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A*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B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b_object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C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c_object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&amp;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b_object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-&gt;output();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//=&gt; Base class 'output' member function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&amp;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c_object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-&gt;output();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return 0;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6324600"/>
            <a:ext cx="354227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Abstract Class is a class which contains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 least one Pure Virtual function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it. Abstract classes are used to provide an Interface for its sub classes.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Classes inheriting an Abstract Class must provide definition to the pure virtual function, otherwise they will also become abstract class.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76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Characteristics of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8610600" cy="4038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Abstract class cannot be instantiated, but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pointers and references of Abstract class type can be created.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Abstract class can have normal functions and variables along with a pure virtual function.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Classes inheriting an Abstract Class must implement all pure virtual functions, or else they will become Abstract too.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038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of Abstract Class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1"/>
            <a:ext cx="4038600" cy="5257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Polygon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protected: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width, height;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void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set_values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{ width=a; height=b; 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virtual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area (void) =0;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Rectangle: public Polygon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area (void)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{ return (width * height); 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57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Triangle: public Polygon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area (void)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{ return (width * height / 2); 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main ()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Rectangle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Triangle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trgl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Polygon * ppoly1 = &amp;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Polygon * ppoly2 = &amp;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trgl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ppoly1-&gt;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set_values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(4,5);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ppoly2-&gt;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set_values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(4,5);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ppoly1-&gt;area() &lt;&lt; '\n';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ppoly2-&gt;area() &lt;&lt; '\n';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562600"/>
            <a:ext cx="1828800" cy="99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4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7772400" cy="9906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Pure virtual function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95400"/>
            <a:ext cx="8686800" cy="525780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compiler that the function has no body and above virtual function will be called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pure virtual function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 is </a:t>
            </a:r>
          </a:p>
          <a:p>
            <a:pPr algn="l"/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virtual double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area_calc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()=0;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5200" y="4267200"/>
            <a:ext cx="4495800" cy="2133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Shape//Base class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public: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Shape() {}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virtual double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area_calc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=0;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330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467600" cy="9144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10600" cy="4953000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accent1">
                  <a:lumMod val="75000"/>
                </a:schemeClr>
              </a:buClr>
              <a:buSzPct val="125000"/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Polymorphism is crucial feature of Object Oriented Programming.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SzPct val="11000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Clr>
                <a:schemeClr val="accent1">
                  <a:lumMod val="75000"/>
                </a:schemeClr>
              </a:buClr>
              <a:buSzPct val="125000"/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Polymorphism simply means one name having multiple forms.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SzPct val="125000"/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125000"/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Definition:</a:t>
            </a:r>
          </a:p>
          <a:p>
            <a:pPr lvl="1">
              <a:buSzPct val="125000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Polymorphism is the ability to create a variable, a function or an object that has more than one form.</a:t>
            </a:r>
          </a:p>
          <a:p>
            <a:pPr lvl="1">
              <a:buSzPct val="125000"/>
            </a:pPr>
            <a:endParaRPr lang="en-US" sz="24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125000"/>
            </a:pP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Polymorphism is the quality that allows one name to be used for two or more related but technically different purposes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buSzPct val="12500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536641"/>
      </p:ext>
    </p:extLst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Pure virtual member 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914400"/>
            <a:ext cx="4800600" cy="5791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A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A() {}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virtual void output()=0;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B : public A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B() {}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void output() 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&lt;&lt; "   Attempted re-write." &lt;&lt;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14400"/>
            <a:ext cx="3962400" cy="5791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C : public A{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C() {}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void output()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{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&lt;&lt; "   Hi" &lt;&lt;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A*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B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b_object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C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c_object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&amp;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b_object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-&gt;output();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//=&gt; Base class 'output' member function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&amp;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c_object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-&gt;output();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return 0;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72200"/>
            <a:ext cx="354227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9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Types of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229600" cy="4953000"/>
          </a:xfrm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3276600"/>
            <a:ext cx="2667000" cy="76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Compile-time Polymorphism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2057400"/>
            <a:ext cx="2286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Polymorphism</a:t>
            </a:r>
          </a:p>
        </p:txBody>
      </p:sp>
      <p:sp>
        <p:nvSpPr>
          <p:cNvPr id="11" name="Oval 10"/>
          <p:cNvSpPr/>
          <p:nvPr/>
        </p:nvSpPr>
        <p:spPr>
          <a:xfrm>
            <a:off x="4876800" y="3276600"/>
            <a:ext cx="2743200" cy="76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Run-time Polymorphism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5029200"/>
            <a:ext cx="16764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Function Overloading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0" y="5029200"/>
            <a:ext cx="152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Operator Overloading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62600" y="5029200"/>
            <a:ext cx="13716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Function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76800" y="27432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3200400" y="27432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562100" y="41529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3" idx="0"/>
          </p:cNvCxnSpPr>
          <p:nvPr/>
        </p:nvCxnSpPr>
        <p:spPr>
          <a:xfrm rot="16200000" flipH="1">
            <a:off x="3048000" y="4114800"/>
            <a:ext cx="989806" cy="838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4"/>
            <a:endCxn id="14" idx="0"/>
          </p:cNvCxnSpPr>
          <p:nvPr/>
        </p:nvCxnSpPr>
        <p:spPr>
          <a:xfrm rot="5400000">
            <a:off x="5753100" y="4533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1315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Types of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467600" cy="4267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compile time polymorphism, compiler  is able to select the appropriate function  a particular call at the compile time.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run time polymorphism, an appropriate member function is selected while the program is running.</a:t>
            </a:r>
          </a:p>
        </p:txBody>
      </p:sp>
    </p:spTree>
    <p:extLst>
      <p:ext uri="{BB962C8B-B14F-4D97-AF65-F5344CB8AC3E}">
        <p14:creationId xmlns:p14="http://schemas.microsoft.com/office/powerpoint/2010/main" val="298457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Benefits of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84248"/>
            <a:ext cx="8610600" cy="456895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Simplicity: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This makes your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code easier for you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write and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easier for others to understand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Extensibility: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Polymorphism design and implements system that are more extensible.</a:t>
            </a:r>
          </a:p>
        </p:txBody>
      </p:sp>
    </p:spTree>
    <p:extLst>
      <p:ext uri="{BB962C8B-B14F-4D97-AF65-F5344CB8AC3E}">
        <p14:creationId xmlns:p14="http://schemas.microsoft.com/office/powerpoint/2010/main" val="2859290434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10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Function Overriding</a:t>
            </a:r>
            <a:br>
              <a:rPr lang="en-US" sz="2800" b="1" u="sng" dirty="0">
                <a:latin typeface="Times New Roman" pitchFamily="18" charset="0"/>
                <a:cs typeface="Times New Roman" pitchFamily="18" charset="0"/>
              </a:rPr>
            </a:b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we inherit a class into the derived class and provide a definition for one of the base class's function again inside the derived class, then that function is said to be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overridden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this mechanism is called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 Overriding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Requirements for Overriding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Inheritance should be there. Function overriding cannot be done within a class. For this we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 a derived class and a base class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Function that is redefined must have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exactly the same declaration in both base and derived class,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means same name, same return type and same parameter list.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0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Function Overriding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2428" y="1133367"/>
            <a:ext cx="4084320" cy="57271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using namespace std;</a:t>
            </a:r>
          </a:p>
          <a:p>
            <a:pPr marL="0" indent="0">
              <a:buNone/>
            </a:pPr>
            <a:r>
              <a:rPr lang="en-US">
                <a:latin typeface="Times New Roman"/>
                <a:cs typeface="Times New Roman"/>
              </a:rPr>
              <a:t>class Base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void show()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"Base class";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Derived  : public Base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void show()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 </a:t>
            </a:r>
            <a:r>
              <a:rPr lang="en-US" err="1">
                <a:latin typeface="Times New Roman"/>
                <a:cs typeface="Times New Roman"/>
              </a:rPr>
              <a:t>cout</a:t>
            </a:r>
            <a:r>
              <a:rPr lang="en-US" dirty="0">
                <a:latin typeface="Times New Roman"/>
                <a:cs typeface="Times New Roman"/>
              </a:rPr>
              <a:t> &lt;&lt; " Derived Class";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3276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Base b;       //Base class object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Derived d;     //Derived class object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b.show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d.show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return 0;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631180"/>
            <a:ext cx="533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0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"/>
            <a:ext cx="8229600" cy="89916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486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Virtual Function is a function in base class, which is overridden in the derived class, and which tells the compiler to perform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Late Binding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on this function.</a:t>
            </a: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Defining in a base class a virtual function, with another version in a derived class, signals to the compiler that we don't want static linkage for this function.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virtual double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area_calc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 {  return 0;}</a:t>
            </a: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Keyword is used to make a member function of the base class Virtual.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38800" y="3733800"/>
            <a:ext cx="3276600" cy="2133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Shape//Base class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public: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Shape() {}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virtual double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area_calc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return 0; }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0717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Virtual function 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14800" cy="5867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Base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public: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virtual void show()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&lt;&lt; "Base class";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} 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Derived:public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Base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public: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void show()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&lt;&lt; "Derived Class"&lt;&lt;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}  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838200"/>
            <a:ext cx="4572000" cy="5867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Base* b;       //Base class pointer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Derived d;     //Derived class object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 = &amp;d;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b-&gt;show();   //Late Binding Occurs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343400"/>
            <a:ext cx="3352800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CEB9ACE0CB94C82A59AD2844F1FA2" ma:contentTypeVersion="13" ma:contentTypeDescription="Create a new document." ma:contentTypeScope="" ma:versionID="87f321f73bdce268e1245f0ec161916f">
  <xsd:schema xmlns:xsd="http://www.w3.org/2001/XMLSchema" xmlns:xs="http://www.w3.org/2001/XMLSchema" xmlns:p="http://schemas.microsoft.com/office/2006/metadata/properties" xmlns:ns2="6e7f25e3-125f-48ef-9bcf-d1cbb9ed79f7" xmlns:ns3="02cb6586-f854-4e7c-9751-84866d4b837e" targetNamespace="http://schemas.microsoft.com/office/2006/metadata/properties" ma:root="true" ma:fieldsID="58aca922d879618520fdd5b21e4475ee" ns2:_="" ns3:_="">
    <xsd:import namespace="6e7f25e3-125f-48ef-9bcf-d1cbb9ed79f7"/>
    <xsd:import namespace="02cb6586-f854-4e7c-9751-84866d4b83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7f25e3-125f-48ef-9bcf-d1cbb9ed79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c3b29b-8446-4446-8e50-03b8d7c6b4b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cb6586-f854-4e7c-9751-84866d4b837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9116454-b023-491d-ad6e-17c0cc89128f}" ma:internalName="TaxCatchAll" ma:showField="CatchAllData" ma:web="02cb6586-f854-4e7c-9751-84866d4b83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e7f25e3-125f-48ef-9bcf-d1cbb9ed79f7">
      <Terms xmlns="http://schemas.microsoft.com/office/infopath/2007/PartnerControls"/>
    </lcf76f155ced4ddcb4097134ff3c332f>
    <TaxCatchAll xmlns="02cb6586-f854-4e7c-9751-84866d4b837e" xsi:nil="true"/>
  </documentManagement>
</p:properties>
</file>

<file path=customXml/itemProps1.xml><?xml version="1.0" encoding="utf-8"?>
<ds:datastoreItem xmlns:ds="http://schemas.openxmlformats.org/officeDocument/2006/customXml" ds:itemID="{D5D05B47-C4E7-413E-BC70-C9ADDAE7A9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7f25e3-125f-48ef-9bcf-d1cbb9ed79f7"/>
    <ds:schemaRef ds:uri="02cb6586-f854-4e7c-9751-84866d4b83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EB4BE4-E259-4E73-9437-CF99621D3A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1CDB4E-5F9F-43A6-8306-FA26B2DA72FD}">
  <ds:schemaRefs>
    <ds:schemaRef ds:uri="http://schemas.microsoft.com/office/2006/metadata/properties"/>
    <ds:schemaRef ds:uri="http://schemas.microsoft.com/office/infopath/2007/PartnerControls"/>
    <ds:schemaRef ds:uri="6e7f25e3-125f-48ef-9bcf-d1cbb9ed79f7"/>
    <ds:schemaRef ds:uri="02cb6586-f854-4e7c-9751-84866d4b83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1373</Words>
  <Application>Microsoft Office PowerPoint</Application>
  <PresentationFormat>On-screen Show (4:3)</PresentationFormat>
  <Paragraphs>327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Polymorphism</vt:lpstr>
      <vt:lpstr>Polymorphism</vt:lpstr>
      <vt:lpstr>Types of Polymorphism</vt:lpstr>
      <vt:lpstr>Types of Polymorphism</vt:lpstr>
      <vt:lpstr>Benefits of Polymorphism</vt:lpstr>
      <vt:lpstr>PowerPoint Presentation</vt:lpstr>
      <vt:lpstr>Function Overriding Example</vt:lpstr>
      <vt:lpstr>Virtual function</vt:lpstr>
      <vt:lpstr>Virtual function Example</vt:lpstr>
      <vt:lpstr>Static Binding &amp; Dynamic Binding</vt:lpstr>
      <vt:lpstr>Static Binding Example</vt:lpstr>
      <vt:lpstr>Dynamic Binding Example</vt:lpstr>
      <vt:lpstr>    Static VS Dynamic Polymorphism    </vt:lpstr>
      <vt:lpstr>Functions which are defined in classes can be defined using the virtual modifier. This means that the behavior of the function can be overridden by derived classes, and thus when a base class pointer points towards a derived object and uses a virtual member function on the object it's pointing to which the derived class has over-written, the derived version will be used instead of the base one! </vt:lpstr>
      <vt:lpstr>Virtual member function Example</vt:lpstr>
      <vt:lpstr>Abstract Class</vt:lpstr>
      <vt:lpstr>Characteristics of Abstract Class</vt:lpstr>
      <vt:lpstr>Example of Abstract Class </vt:lpstr>
      <vt:lpstr>Pure virtual function</vt:lpstr>
      <vt:lpstr>Pure virtual member function Example</vt:lpstr>
    </vt:vector>
  </TitlesOfParts>
  <Company>CtrlSoft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Meraj Ali</dc:creator>
  <cp:lastModifiedBy>Parvez</cp:lastModifiedBy>
  <cp:revision>68</cp:revision>
  <dcterms:created xsi:type="dcterms:W3CDTF">2015-11-11T15:01:58Z</dcterms:created>
  <dcterms:modified xsi:type="dcterms:W3CDTF">2024-05-20T15:40:25Z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0x0101004F693DDFE6016142AEDB34672B09B4D3</vt:lpwstr>
  </property>
  <property fmtid="{D5CDD505-2E9C-101B-9397-08002B2CF9AE}" pid="3" name="MediaServiceImageTags">
    <vt:lpwstr/>
  </property>
</Properties>
</file>