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3"/>
  </p:sldMasterIdLst>
  <p:notesMasterIdLst>
    <p:notesMasterId r:id="rId33"/>
  </p:notesMasterIdLst>
  <p:sldIdLst>
    <p:sldId id="383" r:id="rId4"/>
    <p:sldId id="327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50" r:id="rId27"/>
    <p:sldId id="351" r:id="rId28"/>
    <p:sldId id="352" r:id="rId29"/>
    <p:sldId id="353" r:id="rId30"/>
    <p:sldId id="354" r:id="rId31"/>
    <p:sldId id="355" r:id="rId3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81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0DDCD17-37F7-4827-A41E-228B81D42E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4C8D77C-71B8-41E8-AB78-94D2436B53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81CB10F-D694-4CB9-8DD2-AA0187D05A6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942C7C9-B932-4B04-A9F7-BB7CFFC6635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541BAA2-BE9C-40AE-A4B1-84A3493B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096979D-8614-413A-95AD-7791560323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89D4C6-853C-4B04-9181-2FAAB58493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18E88F21-53FB-4751-A1B8-59C7629E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BBAA74-CFAF-4E44-BBA2-B5B5F119AF75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5EB4AB29-0BDC-4DAD-B33A-5A768B80D3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 cap="flat">
            <a:solidFill>
              <a:schemeClr val="tx1"/>
            </a:solidFill>
          </a:ln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6DF48B6B-E3D3-42FA-AA09-67115B8FE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6B4C7-98FA-49E8-931A-47C4E61E8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AF17F-20E2-442A-B5EB-6D80412F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7115-FAB9-4029-BA3F-9F9961CF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19778-B060-4BDC-A8B2-493289088E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6560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38114-4C04-4749-B9EC-F2197E4F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99154-53D5-4E61-9B36-AE593A4E6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BDFB-C362-4226-9E63-0CFB45F4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512F8B-665D-477C-8988-DBC76AF53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71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7E0AE-ABC5-4CA2-9D9C-6069BCA4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C8ED-5767-4468-ABE3-D23A0220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0243-15D0-4BC0-B4F1-8DC1E69C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8DF37-62A1-4E63-88B5-CAEAB225A0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987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93B68-FC2F-43D7-A87B-828ACE43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6E8BA-EC4B-4AE0-96AB-75CC32D1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F10B-D2FD-4CD8-8442-5BFFA316E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B36C4-E8A7-4B01-8E11-7EB681B41B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477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14086-1DDC-451F-BC95-3F3D8955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FEAC-ACCF-403B-AC92-5B04C46A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CBE5-CC39-427B-822F-2806F985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C9CC8-E2BB-4584-9CD5-140A781DF6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19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2A1C1BA-7691-4513-B065-C4228B788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C5BCBF-489D-493E-8057-E804B31D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7BB6DD-5A09-43D8-8861-2797BC7C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86BB15-173A-4D7B-A152-A45EEB661A2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920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C7FA3E8-45BD-4894-8066-DADC8B5B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2E9475C-1414-42F1-BFA1-B6E69138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DE155B-C139-40F7-BCB9-EF029098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512FE-5060-4F86-8B05-0D87225B0A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337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D81DC6D-E131-4F17-9DE8-99BF470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D235850-A2EF-4D9D-8E5A-54CECC71F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78B1927-6910-4F2F-8ED5-3C423F72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C2B3A-EF20-44CD-9B76-CC4EB6039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08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DE58838-6381-4F8A-9DB0-8B339718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88E6DB0-EC47-4579-A692-8DA613BE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F3A3878-292B-4BF3-93E7-3F21A7DA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9F2C-3F4F-4063-A820-376408D994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21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8108BB-EAF8-46A8-BC38-33B37CDD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7A3B6A1-B0B8-42FF-97B7-CFAB0CCC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8F13B1-F204-4B7B-8885-9E6D9A32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CCDD7-4703-46E2-B3FC-F5AC1BAC6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431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3A01A78-1081-46D8-868B-5311E9ED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D0B8E26-312C-4E76-BAE6-AD3033CB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597550-A818-4B34-B6C4-E42BE914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FCB4A-B0F0-40EA-BC7C-C6F81D7197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18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92F31098-D572-4499-84B1-5105D40C5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54CB6-994D-43F0-A5C4-9F76D8CA7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391B1-A02F-4BC6-B55E-10845E50BF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54E1-CBCB-44F8-9F40-35ECD905C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0CC7-30D4-461A-B732-7625AB422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5DCB0D-E76C-4908-8EFD-051CEFE75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6834C0E0-A5F4-42B6-BB1A-9BAE7C75EE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676400"/>
            <a:ext cx="913288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BBF850F0-CCC9-4907-8912-E6A25E48BF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752600"/>
            <a:ext cx="9132888" cy="0"/>
          </a:xfrm>
          <a:prstGeom prst="line">
            <a:avLst/>
          </a:prstGeom>
          <a:noFill/>
          <a:ln w="762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33" name="Object 9">
            <a:extLst>
              <a:ext uri="{FF2B5EF4-FFF2-40B4-BE49-F238E27FC236}">
                <a16:creationId xmlns:a16="http://schemas.microsoft.com/office/drawing/2014/main" id="{0251EFB8-024C-4B2A-8EFC-870C66C10CCA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6200" y="76200"/>
          <a:ext cx="1524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Image" r:id="rId14" imgW="5883516" imgH="5883516" progId="Photoshop.Image.5">
                  <p:embed/>
                </p:oleObj>
              </mc:Choice>
              <mc:Fallback>
                <p:oleObj name="Image" r:id="rId14" imgW="5883516" imgH="5883516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lum bright="70000" contrast="-7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76200"/>
                        <a:ext cx="1524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69A3052A-DE90-4A92-AB42-3B55E7474C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E73C6D2-CC22-45D0-BFF6-F7D6177632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057400"/>
            <a:ext cx="82296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  <a:buFontTx/>
              <a:buNone/>
            </a:pP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buFontTx/>
              <a:buNone/>
            </a:pPr>
            <a:r>
              <a:rPr lang="en-US" altLang="zh-CN" sz="4800" b="1">
                <a:latin typeface="Times New Roman" panose="02020603050405020304" pitchFamily="18" charset="0"/>
                <a:ea typeface="宋体" panose="02010600030101010101" pitchFamily="2" charset="-122"/>
              </a:rPr>
              <a:t>Chapter 10</a:t>
            </a:r>
          </a:p>
          <a:p>
            <a:pPr algn="ctr">
              <a:buFontTx/>
              <a:buNone/>
            </a:pPr>
            <a:r>
              <a:rPr lang="en-GB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Introduction to Trees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A49E87C-E3B6-4FDE-B852-0F5BB6A233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1C875956-B830-47FF-97A2-D167DB90E88B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3321" name="Oval 4">
              <a:extLst>
                <a:ext uri="{FF2B5EF4-FFF2-40B4-BE49-F238E27FC236}">
                  <a16:creationId xmlns:a16="http://schemas.microsoft.com/office/drawing/2014/main" id="{0589DA8F-EFEF-4337-BF61-5E6C2067B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2" name="Oval 5">
              <a:extLst>
                <a:ext uri="{FF2B5EF4-FFF2-40B4-BE49-F238E27FC236}">
                  <a16:creationId xmlns:a16="http://schemas.microsoft.com/office/drawing/2014/main" id="{7ECDC4D8-9FE1-42C0-9F57-07E3A1DDD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3" name="Oval 6">
              <a:extLst>
                <a:ext uri="{FF2B5EF4-FFF2-40B4-BE49-F238E27FC236}">
                  <a16:creationId xmlns:a16="http://schemas.microsoft.com/office/drawing/2014/main" id="{2928F465-9249-4D47-93FF-A9E87D4D2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4" name="Oval 7">
              <a:extLst>
                <a:ext uri="{FF2B5EF4-FFF2-40B4-BE49-F238E27FC236}">
                  <a16:creationId xmlns:a16="http://schemas.microsoft.com/office/drawing/2014/main" id="{BB58528D-BA1C-4C8D-B7D4-EB4CC9BE4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5" name="Oval 8">
              <a:extLst>
                <a:ext uri="{FF2B5EF4-FFF2-40B4-BE49-F238E27FC236}">
                  <a16:creationId xmlns:a16="http://schemas.microsoft.com/office/drawing/2014/main" id="{E3B044ED-53C3-4E32-ADFE-797485492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6" name="Oval 9">
              <a:extLst>
                <a:ext uri="{FF2B5EF4-FFF2-40B4-BE49-F238E27FC236}">
                  <a16:creationId xmlns:a16="http://schemas.microsoft.com/office/drawing/2014/main" id="{8DD46CF8-32CD-469F-92C6-A95860589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7" name="Oval 10">
              <a:extLst>
                <a:ext uri="{FF2B5EF4-FFF2-40B4-BE49-F238E27FC236}">
                  <a16:creationId xmlns:a16="http://schemas.microsoft.com/office/drawing/2014/main" id="{7F8189FA-3E98-4E6A-B77C-2956F6980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8" name="Oval 11">
              <a:extLst>
                <a:ext uri="{FF2B5EF4-FFF2-40B4-BE49-F238E27FC236}">
                  <a16:creationId xmlns:a16="http://schemas.microsoft.com/office/drawing/2014/main" id="{37718F9B-4939-492A-BBAB-EBF3AECB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29" name="Oval 12">
              <a:extLst>
                <a:ext uri="{FF2B5EF4-FFF2-40B4-BE49-F238E27FC236}">
                  <a16:creationId xmlns:a16="http://schemas.microsoft.com/office/drawing/2014/main" id="{6FB0F569-9A1B-44D2-9DB9-CB3C1AB8D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0" name="Oval 13">
              <a:extLst>
                <a:ext uri="{FF2B5EF4-FFF2-40B4-BE49-F238E27FC236}">
                  <a16:creationId xmlns:a16="http://schemas.microsoft.com/office/drawing/2014/main" id="{9CFABA0F-89EA-4C6A-B330-66FF489E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1" name="Oval 14">
              <a:extLst>
                <a:ext uri="{FF2B5EF4-FFF2-40B4-BE49-F238E27FC236}">
                  <a16:creationId xmlns:a16="http://schemas.microsoft.com/office/drawing/2014/main" id="{6F395EAC-40C6-4E03-84C9-14EF21E44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2" name="Oval 15">
              <a:extLst>
                <a:ext uri="{FF2B5EF4-FFF2-40B4-BE49-F238E27FC236}">
                  <a16:creationId xmlns:a16="http://schemas.microsoft.com/office/drawing/2014/main" id="{838088D4-CE80-46FB-97F2-3F5DC4B1C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3" name="Oval 16">
              <a:extLst>
                <a:ext uri="{FF2B5EF4-FFF2-40B4-BE49-F238E27FC236}">
                  <a16:creationId xmlns:a16="http://schemas.microsoft.com/office/drawing/2014/main" id="{1ADFBAC3-9803-4FFB-AD3D-67B2257DD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3334" name="AutoShape 17">
              <a:extLst>
                <a:ext uri="{FF2B5EF4-FFF2-40B4-BE49-F238E27FC236}">
                  <a16:creationId xmlns:a16="http://schemas.microsoft.com/office/drawing/2014/main" id="{A72847B7-6925-4535-B7F1-43621EC6BBEA}"/>
                </a:ext>
              </a:extLst>
            </p:cNvPr>
            <p:cNvCxnSpPr>
              <a:cxnSpLocks noChangeShapeType="1"/>
              <a:stCxn id="13321" idx="3"/>
              <a:endCxn id="13322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5" name="AutoShape 18">
              <a:extLst>
                <a:ext uri="{FF2B5EF4-FFF2-40B4-BE49-F238E27FC236}">
                  <a16:creationId xmlns:a16="http://schemas.microsoft.com/office/drawing/2014/main" id="{9D98F3F8-00DC-4896-8027-A48CF6DC2CE5}"/>
                </a:ext>
              </a:extLst>
            </p:cNvPr>
            <p:cNvCxnSpPr>
              <a:cxnSpLocks noChangeShapeType="1"/>
              <a:stCxn id="13321" idx="4"/>
              <a:endCxn id="13323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6" name="AutoShape 19">
              <a:extLst>
                <a:ext uri="{FF2B5EF4-FFF2-40B4-BE49-F238E27FC236}">
                  <a16:creationId xmlns:a16="http://schemas.microsoft.com/office/drawing/2014/main" id="{96587681-632E-4CAF-A200-72A6673D488F}"/>
                </a:ext>
              </a:extLst>
            </p:cNvPr>
            <p:cNvCxnSpPr>
              <a:cxnSpLocks noChangeShapeType="1"/>
              <a:stCxn id="13321" idx="5"/>
              <a:endCxn id="13324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7" name="AutoShape 20">
              <a:extLst>
                <a:ext uri="{FF2B5EF4-FFF2-40B4-BE49-F238E27FC236}">
                  <a16:creationId xmlns:a16="http://schemas.microsoft.com/office/drawing/2014/main" id="{F85F2398-74F1-4540-A624-85042096E93E}"/>
                </a:ext>
              </a:extLst>
            </p:cNvPr>
            <p:cNvCxnSpPr>
              <a:cxnSpLocks noChangeShapeType="1"/>
              <a:stCxn id="13322" idx="4"/>
              <a:endCxn id="13325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8" name="AutoShape 21">
              <a:extLst>
                <a:ext uri="{FF2B5EF4-FFF2-40B4-BE49-F238E27FC236}">
                  <a16:creationId xmlns:a16="http://schemas.microsoft.com/office/drawing/2014/main" id="{349285D8-C510-4A39-8869-4BCFC3F5B30B}"/>
                </a:ext>
              </a:extLst>
            </p:cNvPr>
            <p:cNvCxnSpPr>
              <a:cxnSpLocks noChangeShapeType="1"/>
              <a:stCxn id="13324" idx="4"/>
              <a:endCxn id="13328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39" name="AutoShape 22">
              <a:extLst>
                <a:ext uri="{FF2B5EF4-FFF2-40B4-BE49-F238E27FC236}">
                  <a16:creationId xmlns:a16="http://schemas.microsoft.com/office/drawing/2014/main" id="{CF6184C2-CF58-4D96-8A08-14F4D1CD4332}"/>
                </a:ext>
              </a:extLst>
            </p:cNvPr>
            <p:cNvCxnSpPr>
              <a:cxnSpLocks noChangeShapeType="1"/>
              <a:stCxn id="13324" idx="4"/>
              <a:endCxn id="13329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0" name="AutoShape 23">
              <a:extLst>
                <a:ext uri="{FF2B5EF4-FFF2-40B4-BE49-F238E27FC236}">
                  <a16:creationId xmlns:a16="http://schemas.microsoft.com/office/drawing/2014/main" id="{4174D50B-A093-4F3F-BCE0-5CB695B22610}"/>
                </a:ext>
              </a:extLst>
            </p:cNvPr>
            <p:cNvCxnSpPr>
              <a:cxnSpLocks noChangeShapeType="1"/>
              <a:stCxn id="13324" idx="4"/>
              <a:endCxn id="13330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1" name="AutoShape 24">
              <a:extLst>
                <a:ext uri="{FF2B5EF4-FFF2-40B4-BE49-F238E27FC236}">
                  <a16:creationId xmlns:a16="http://schemas.microsoft.com/office/drawing/2014/main" id="{3EFD5AC1-A5ED-4A89-AA3B-A342C7084A21}"/>
                </a:ext>
              </a:extLst>
            </p:cNvPr>
            <p:cNvCxnSpPr>
              <a:cxnSpLocks noChangeShapeType="1"/>
              <a:stCxn id="13325" idx="4"/>
              <a:endCxn id="13326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2" name="AutoShape 25">
              <a:extLst>
                <a:ext uri="{FF2B5EF4-FFF2-40B4-BE49-F238E27FC236}">
                  <a16:creationId xmlns:a16="http://schemas.microsoft.com/office/drawing/2014/main" id="{D365D784-CC92-455F-ACCB-543EE4ED217E}"/>
                </a:ext>
              </a:extLst>
            </p:cNvPr>
            <p:cNvCxnSpPr>
              <a:cxnSpLocks noChangeShapeType="1"/>
              <a:stCxn id="13325" idx="4"/>
              <a:endCxn id="13327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3" name="AutoShape 26">
              <a:extLst>
                <a:ext uri="{FF2B5EF4-FFF2-40B4-BE49-F238E27FC236}">
                  <a16:creationId xmlns:a16="http://schemas.microsoft.com/office/drawing/2014/main" id="{87B5C6C1-163B-4037-A820-D3341C429068}"/>
                </a:ext>
              </a:extLst>
            </p:cNvPr>
            <p:cNvCxnSpPr>
              <a:cxnSpLocks noChangeShapeType="1"/>
              <a:stCxn id="13328" idx="4"/>
              <a:endCxn id="13331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4" name="AutoShape 27">
              <a:extLst>
                <a:ext uri="{FF2B5EF4-FFF2-40B4-BE49-F238E27FC236}">
                  <a16:creationId xmlns:a16="http://schemas.microsoft.com/office/drawing/2014/main" id="{199BC4E5-A33F-4D71-A365-CE07A6A88164}"/>
                </a:ext>
              </a:extLst>
            </p:cNvPr>
            <p:cNvCxnSpPr>
              <a:cxnSpLocks noChangeShapeType="1"/>
              <a:stCxn id="13330" idx="4"/>
              <a:endCxn id="13333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345" name="AutoShape 28">
              <a:extLst>
                <a:ext uri="{FF2B5EF4-FFF2-40B4-BE49-F238E27FC236}">
                  <a16:creationId xmlns:a16="http://schemas.microsoft.com/office/drawing/2014/main" id="{9BA64625-79BE-42A1-8F59-FB3966D30250}"/>
                </a:ext>
              </a:extLst>
            </p:cNvPr>
            <p:cNvCxnSpPr>
              <a:cxnSpLocks noChangeShapeType="1"/>
              <a:stCxn id="13330" idx="4"/>
              <a:endCxn id="13332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46" name="Text Box 29">
              <a:extLst>
                <a:ext uri="{FF2B5EF4-FFF2-40B4-BE49-F238E27FC236}">
                  <a16:creationId xmlns:a16="http://schemas.microsoft.com/office/drawing/2014/main" id="{C056EFDC-D620-43D1-9AA8-1495E88BB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A6B95FD3-0AAC-4976-A7DB-6E6C8007C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88" y="3060700"/>
            <a:ext cx="15160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Siblings</a:t>
            </a:r>
          </a:p>
        </p:txBody>
      </p:sp>
      <p:sp>
        <p:nvSpPr>
          <p:cNvPr id="565279" name="Oval 31">
            <a:extLst>
              <a:ext uri="{FF2B5EF4-FFF2-40B4-BE49-F238E27FC236}">
                <a16:creationId xmlns:a16="http://schemas.microsoft.com/office/drawing/2014/main" id="{3C89AFA5-278D-4F83-98DF-780BB4C9B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813" y="3019425"/>
            <a:ext cx="4343400" cy="838200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5280" name="Oval 32">
            <a:extLst>
              <a:ext uri="{FF2B5EF4-FFF2-40B4-BE49-F238E27FC236}">
                <a16:creationId xmlns:a16="http://schemas.microsoft.com/office/drawing/2014/main" id="{6154793E-78BE-47C8-B6FC-AFA1BBADB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013" y="4162425"/>
            <a:ext cx="3581400" cy="914400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5281" name="Oval 33">
            <a:extLst>
              <a:ext uri="{FF2B5EF4-FFF2-40B4-BE49-F238E27FC236}">
                <a16:creationId xmlns:a16="http://schemas.microsoft.com/office/drawing/2014/main" id="{F8A90DA4-1826-4BD5-A819-A3D369701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229225"/>
            <a:ext cx="2209800" cy="990600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5282" name="Oval 34">
            <a:extLst>
              <a:ext uri="{FF2B5EF4-FFF2-40B4-BE49-F238E27FC236}">
                <a16:creationId xmlns:a16="http://schemas.microsoft.com/office/drawing/2014/main" id="{B81B642E-46C0-4B4D-BDCA-98CFF894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225" y="5221288"/>
            <a:ext cx="2209800" cy="990600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5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65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65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5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5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65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5278" grpId="0" autoUpdateAnimBg="0"/>
      <p:bldP spid="565279" grpId="0" animBg="1"/>
      <p:bldP spid="565280" grpId="0" animBg="1"/>
      <p:bldP spid="565281" grpId="0" animBg="1"/>
      <p:bldP spid="5652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A7AF006-4B0E-4F48-9D04-A0616E91D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10625" cy="990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 (Cont.)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3FA559C0-EE5B-4F37-B2B5-3475E83FA9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382000" cy="4525963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ancestors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a vertex other than the root are the vertices in the path from the root to this vertex, excluding the vertex itself and including the root.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descendants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a vertex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are those vertices that have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as an ancestor.</a:t>
            </a:r>
          </a:p>
          <a:p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6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6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B48A59-9DED-4EB0-944A-C9C38C116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FC909A3A-E390-493D-B425-8C059D0FB9B3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5368" name="Oval 4">
              <a:extLst>
                <a:ext uri="{FF2B5EF4-FFF2-40B4-BE49-F238E27FC236}">
                  <a16:creationId xmlns:a16="http://schemas.microsoft.com/office/drawing/2014/main" id="{61921D1B-0F8C-4941-846D-2D898802E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69" name="Oval 5">
              <a:extLst>
                <a:ext uri="{FF2B5EF4-FFF2-40B4-BE49-F238E27FC236}">
                  <a16:creationId xmlns:a16="http://schemas.microsoft.com/office/drawing/2014/main" id="{BAFD67D6-2F06-4D88-B6D3-8EC137A48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0" name="Oval 6">
              <a:extLst>
                <a:ext uri="{FF2B5EF4-FFF2-40B4-BE49-F238E27FC236}">
                  <a16:creationId xmlns:a16="http://schemas.microsoft.com/office/drawing/2014/main" id="{9FCDB97B-A6B3-4794-8636-12CA68DFD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1" name="Oval 7">
              <a:extLst>
                <a:ext uri="{FF2B5EF4-FFF2-40B4-BE49-F238E27FC236}">
                  <a16:creationId xmlns:a16="http://schemas.microsoft.com/office/drawing/2014/main" id="{09A9B1B1-B7FB-4E27-A388-67EF14466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2" name="Oval 8">
              <a:extLst>
                <a:ext uri="{FF2B5EF4-FFF2-40B4-BE49-F238E27FC236}">
                  <a16:creationId xmlns:a16="http://schemas.microsoft.com/office/drawing/2014/main" id="{09C1D3EE-D3A9-4EBF-AC41-7AD1A914D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3" name="Oval 9">
              <a:extLst>
                <a:ext uri="{FF2B5EF4-FFF2-40B4-BE49-F238E27FC236}">
                  <a16:creationId xmlns:a16="http://schemas.microsoft.com/office/drawing/2014/main" id="{F58564C8-B5D8-4A9E-9C14-A0625B486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4" name="Oval 10">
              <a:extLst>
                <a:ext uri="{FF2B5EF4-FFF2-40B4-BE49-F238E27FC236}">
                  <a16:creationId xmlns:a16="http://schemas.microsoft.com/office/drawing/2014/main" id="{34E7A0AB-7DBF-4C9B-9CCF-88C024091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5" name="Oval 11">
              <a:extLst>
                <a:ext uri="{FF2B5EF4-FFF2-40B4-BE49-F238E27FC236}">
                  <a16:creationId xmlns:a16="http://schemas.microsoft.com/office/drawing/2014/main" id="{D7178661-1D7A-4E40-A3D3-18D9C9DA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6" name="Oval 12">
              <a:extLst>
                <a:ext uri="{FF2B5EF4-FFF2-40B4-BE49-F238E27FC236}">
                  <a16:creationId xmlns:a16="http://schemas.microsoft.com/office/drawing/2014/main" id="{5A97B494-B9E7-4DD9-8BF7-BC69C75B8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7" name="Oval 13">
              <a:extLst>
                <a:ext uri="{FF2B5EF4-FFF2-40B4-BE49-F238E27FC236}">
                  <a16:creationId xmlns:a16="http://schemas.microsoft.com/office/drawing/2014/main" id="{5DFCE0EB-22DB-4E02-9A15-07D38AB47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8" name="Oval 14">
              <a:extLst>
                <a:ext uri="{FF2B5EF4-FFF2-40B4-BE49-F238E27FC236}">
                  <a16:creationId xmlns:a16="http://schemas.microsoft.com/office/drawing/2014/main" id="{4CEE7E48-A534-4A51-91F0-791BD1E48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rgbClr val="008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79" name="Oval 15">
              <a:extLst>
                <a:ext uri="{FF2B5EF4-FFF2-40B4-BE49-F238E27FC236}">
                  <a16:creationId xmlns:a16="http://schemas.microsoft.com/office/drawing/2014/main" id="{FA314B11-BFD4-4013-88A8-E10C11E3B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80" name="Oval 16">
              <a:extLst>
                <a:ext uri="{FF2B5EF4-FFF2-40B4-BE49-F238E27FC236}">
                  <a16:creationId xmlns:a16="http://schemas.microsoft.com/office/drawing/2014/main" id="{D8FCFD71-582E-41FC-A485-A75932FB9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381" name="AutoShape 17">
              <a:extLst>
                <a:ext uri="{FF2B5EF4-FFF2-40B4-BE49-F238E27FC236}">
                  <a16:creationId xmlns:a16="http://schemas.microsoft.com/office/drawing/2014/main" id="{168432EF-A6CC-4F90-BA42-51623A60968E}"/>
                </a:ext>
              </a:extLst>
            </p:cNvPr>
            <p:cNvCxnSpPr>
              <a:cxnSpLocks noChangeShapeType="1"/>
              <a:stCxn id="15368" idx="3"/>
              <a:endCxn id="15369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2" name="AutoShape 18">
              <a:extLst>
                <a:ext uri="{FF2B5EF4-FFF2-40B4-BE49-F238E27FC236}">
                  <a16:creationId xmlns:a16="http://schemas.microsoft.com/office/drawing/2014/main" id="{F06E1966-F9A0-4295-BC20-7C527C583740}"/>
                </a:ext>
              </a:extLst>
            </p:cNvPr>
            <p:cNvCxnSpPr>
              <a:cxnSpLocks noChangeShapeType="1"/>
              <a:stCxn id="15368" idx="4"/>
              <a:endCxn id="15370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3" name="AutoShape 19">
              <a:extLst>
                <a:ext uri="{FF2B5EF4-FFF2-40B4-BE49-F238E27FC236}">
                  <a16:creationId xmlns:a16="http://schemas.microsoft.com/office/drawing/2014/main" id="{03D631AA-9B16-4B2F-8E12-4CAF166BF34C}"/>
                </a:ext>
              </a:extLst>
            </p:cNvPr>
            <p:cNvCxnSpPr>
              <a:cxnSpLocks noChangeShapeType="1"/>
              <a:stCxn id="15368" idx="5"/>
              <a:endCxn id="15371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4" name="AutoShape 20">
              <a:extLst>
                <a:ext uri="{FF2B5EF4-FFF2-40B4-BE49-F238E27FC236}">
                  <a16:creationId xmlns:a16="http://schemas.microsoft.com/office/drawing/2014/main" id="{40E160BF-F628-48E5-BC98-4A759A0F5E03}"/>
                </a:ext>
              </a:extLst>
            </p:cNvPr>
            <p:cNvCxnSpPr>
              <a:cxnSpLocks noChangeShapeType="1"/>
              <a:stCxn id="15369" idx="4"/>
              <a:endCxn id="15372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5" name="AutoShape 21">
              <a:extLst>
                <a:ext uri="{FF2B5EF4-FFF2-40B4-BE49-F238E27FC236}">
                  <a16:creationId xmlns:a16="http://schemas.microsoft.com/office/drawing/2014/main" id="{48D65F98-543C-4E97-BD91-9952C60BF543}"/>
                </a:ext>
              </a:extLst>
            </p:cNvPr>
            <p:cNvCxnSpPr>
              <a:cxnSpLocks noChangeShapeType="1"/>
              <a:stCxn id="15371" idx="4"/>
              <a:endCxn id="15375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6" name="AutoShape 22">
              <a:extLst>
                <a:ext uri="{FF2B5EF4-FFF2-40B4-BE49-F238E27FC236}">
                  <a16:creationId xmlns:a16="http://schemas.microsoft.com/office/drawing/2014/main" id="{485742B8-2EDE-4B9A-993F-A536F28638EF}"/>
                </a:ext>
              </a:extLst>
            </p:cNvPr>
            <p:cNvCxnSpPr>
              <a:cxnSpLocks noChangeShapeType="1"/>
              <a:stCxn id="15371" idx="4"/>
              <a:endCxn id="15376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7" name="AutoShape 23">
              <a:extLst>
                <a:ext uri="{FF2B5EF4-FFF2-40B4-BE49-F238E27FC236}">
                  <a16:creationId xmlns:a16="http://schemas.microsoft.com/office/drawing/2014/main" id="{9E80ACE4-27D7-432B-A5A9-3D1B11110A99}"/>
                </a:ext>
              </a:extLst>
            </p:cNvPr>
            <p:cNvCxnSpPr>
              <a:cxnSpLocks noChangeShapeType="1"/>
              <a:stCxn id="15371" idx="4"/>
              <a:endCxn id="15377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8" name="AutoShape 24">
              <a:extLst>
                <a:ext uri="{FF2B5EF4-FFF2-40B4-BE49-F238E27FC236}">
                  <a16:creationId xmlns:a16="http://schemas.microsoft.com/office/drawing/2014/main" id="{BE9B188F-3E7A-4FAB-9C0E-066250F90632}"/>
                </a:ext>
              </a:extLst>
            </p:cNvPr>
            <p:cNvCxnSpPr>
              <a:cxnSpLocks noChangeShapeType="1"/>
              <a:stCxn id="15372" idx="4"/>
              <a:endCxn id="15373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89" name="AutoShape 25">
              <a:extLst>
                <a:ext uri="{FF2B5EF4-FFF2-40B4-BE49-F238E27FC236}">
                  <a16:creationId xmlns:a16="http://schemas.microsoft.com/office/drawing/2014/main" id="{C4D88A6D-BDF7-41B4-B90E-4262E2B89618}"/>
                </a:ext>
              </a:extLst>
            </p:cNvPr>
            <p:cNvCxnSpPr>
              <a:cxnSpLocks noChangeShapeType="1"/>
              <a:stCxn id="15372" idx="4"/>
              <a:endCxn id="15374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0" name="AutoShape 26">
              <a:extLst>
                <a:ext uri="{FF2B5EF4-FFF2-40B4-BE49-F238E27FC236}">
                  <a16:creationId xmlns:a16="http://schemas.microsoft.com/office/drawing/2014/main" id="{643E9E83-2590-4D00-95C0-EBAD293C6BDD}"/>
                </a:ext>
              </a:extLst>
            </p:cNvPr>
            <p:cNvCxnSpPr>
              <a:cxnSpLocks noChangeShapeType="1"/>
              <a:stCxn id="15375" idx="4"/>
              <a:endCxn id="15378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1" name="AutoShape 27">
              <a:extLst>
                <a:ext uri="{FF2B5EF4-FFF2-40B4-BE49-F238E27FC236}">
                  <a16:creationId xmlns:a16="http://schemas.microsoft.com/office/drawing/2014/main" id="{6E429282-F3F9-4AC4-B2EF-D4680B8BE59F}"/>
                </a:ext>
              </a:extLst>
            </p:cNvPr>
            <p:cNvCxnSpPr>
              <a:cxnSpLocks noChangeShapeType="1"/>
              <a:stCxn id="15377" idx="4"/>
              <a:endCxn id="15380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392" name="AutoShape 28">
              <a:extLst>
                <a:ext uri="{FF2B5EF4-FFF2-40B4-BE49-F238E27FC236}">
                  <a16:creationId xmlns:a16="http://schemas.microsoft.com/office/drawing/2014/main" id="{59636CAD-A590-494B-B4DD-63AA485532F9}"/>
                </a:ext>
              </a:extLst>
            </p:cNvPr>
            <p:cNvCxnSpPr>
              <a:cxnSpLocks noChangeShapeType="1"/>
              <a:stCxn id="15377" idx="4"/>
              <a:endCxn id="15379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93" name="Text Box 29">
              <a:extLst>
                <a:ext uri="{FF2B5EF4-FFF2-40B4-BE49-F238E27FC236}">
                  <a16:creationId xmlns:a16="http://schemas.microsoft.com/office/drawing/2014/main" id="{6D683A37-3675-4089-97FA-1FA9ECA0E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567326" name="Text Box 30">
            <a:extLst>
              <a:ext uri="{FF2B5EF4-FFF2-40B4-BE49-F238E27FC236}">
                <a16:creationId xmlns:a16="http://schemas.microsoft.com/office/drawing/2014/main" id="{B0B3C07A-6B96-461A-9AF8-19459697D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073275"/>
            <a:ext cx="33575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Ancestors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7327" name="Oval 31">
            <a:extLst>
              <a:ext uri="{FF2B5EF4-FFF2-40B4-BE49-F238E27FC236}">
                <a16:creationId xmlns:a16="http://schemas.microsoft.com/office/drawing/2014/main" id="{3EFEB890-1509-4CAB-A8D1-B6F29235F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2018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7328" name="Oval 32">
            <a:extLst>
              <a:ext uri="{FF2B5EF4-FFF2-40B4-BE49-F238E27FC236}">
                <a16:creationId xmlns:a16="http://schemas.microsoft.com/office/drawing/2014/main" id="{47CB80D1-1BB8-4F26-9E12-4A3AC3974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31924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7329" name="Oval 33">
            <a:extLst>
              <a:ext uri="{FF2B5EF4-FFF2-40B4-BE49-F238E27FC236}">
                <a16:creationId xmlns:a16="http://schemas.microsoft.com/office/drawing/2014/main" id="{CD2BD845-4E13-4CDE-BC4E-C07FFC0B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7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6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67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67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26" grpId="0" autoUpdateAnimBg="0"/>
      <p:bldP spid="567327" grpId="0" animBg="1"/>
      <p:bldP spid="567328" grpId="0" animBg="1"/>
      <p:bldP spid="5673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>
            <a:extLst>
              <a:ext uri="{FF2B5EF4-FFF2-40B4-BE49-F238E27FC236}">
                <a16:creationId xmlns:a16="http://schemas.microsoft.com/office/drawing/2014/main" id="{9C4EAB9A-BCE6-400B-9C08-72D8E3160AC0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6395" name="Oval 4">
              <a:extLst>
                <a:ext uri="{FF2B5EF4-FFF2-40B4-BE49-F238E27FC236}">
                  <a16:creationId xmlns:a16="http://schemas.microsoft.com/office/drawing/2014/main" id="{CB1BBC5C-227C-4396-81BF-FCEACDA8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Oval 5">
              <a:extLst>
                <a:ext uri="{FF2B5EF4-FFF2-40B4-BE49-F238E27FC236}">
                  <a16:creationId xmlns:a16="http://schemas.microsoft.com/office/drawing/2014/main" id="{D0D22280-22B3-4FB0-948C-9C64D3CAA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Oval 6">
              <a:extLst>
                <a:ext uri="{FF2B5EF4-FFF2-40B4-BE49-F238E27FC236}">
                  <a16:creationId xmlns:a16="http://schemas.microsoft.com/office/drawing/2014/main" id="{0DB7CE5B-A03B-496D-9A65-12FD77E9A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Oval 7">
              <a:extLst>
                <a:ext uri="{FF2B5EF4-FFF2-40B4-BE49-F238E27FC236}">
                  <a16:creationId xmlns:a16="http://schemas.microsoft.com/office/drawing/2014/main" id="{B462B230-9C2A-4878-901B-C3FF380F8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Oval 8">
              <a:extLst>
                <a:ext uri="{FF2B5EF4-FFF2-40B4-BE49-F238E27FC236}">
                  <a16:creationId xmlns:a16="http://schemas.microsoft.com/office/drawing/2014/main" id="{F9D4218F-914A-479A-B948-8235F934B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0" name="Oval 9">
              <a:extLst>
                <a:ext uri="{FF2B5EF4-FFF2-40B4-BE49-F238E27FC236}">
                  <a16:creationId xmlns:a16="http://schemas.microsoft.com/office/drawing/2014/main" id="{B81E3F40-2F4B-4355-8C76-AA21114D5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1" name="Oval 10">
              <a:extLst>
                <a:ext uri="{FF2B5EF4-FFF2-40B4-BE49-F238E27FC236}">
                  <a16:creationId xmlns:a16="http://schemas.microsoft.com/office/drawing/2014/main" id="{6FA7535B-1D66-4D97-9B55-A6C916AB3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2" name="Oval 11">
              <a:extLst>
                <a:ext uri="{FF2B5EF4-FFF2-40B4-BE49-F238E27FC236}">
                  <a16:creationId xmlns:a16="http://schemas.microsoft.com/office/drawing/2014/main" id="{B955727F-330E-43D1-B74D-D44F8FE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3" name="Oval 12">
              <a:extLst>
                <a:ext uri="{FF2B5EF4-FFF2-40B4-BE49-F238E27FC236}">
                  <a16:creationId xmlns:a16="http://schemas.microsoft.com/office/drawing/2014/main" id="{53AD9A6C-1C91-422E-B5D2-58EAEFEB1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4" name="Oval 13">
              <a:extLst>
                <a:ext uri="{FF2B5EF4-FFF2-40B4-BE49-F238E27FC236}">
                  <a16:creationId xmlns:a16="http://schemas.microsoft.com/office/drawing/2014/main" id="{F40B499C-548D-4603-B406-2826311D4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5" name="Oval 14">
              <a:extLst>
                <a:ext uri="{FF2B5EF4-FFF2-40B4-BE49-F238E27FC236}">
                  <a16:creationId xmlns:a16="http://schemas.microsoft.com/office/drawing/2014/main" id="{854B5B9F-D612-4D4C-9EA0-2BD860B7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6" name="Oval 15">
              <a:extLst>
                <a:ext uri="{FF2B5EF4-FFF2-40B4-BE49-F238E27FC236}">
                  <a16:creationId xmlns:a16="http://schemas.microsoft.com/office/drawing/2014/main" id="{17906B4F-D699-4974-BF77-4C78508B3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407" name="Oval 16">
              <a:extLst>
                <a:ext uri="{FF2B5EF4-FFF2-40B4-BE49-F238E27FC236}">
                  <a16:creationId xmlns:a16="http://schemas.microsoft.com/office/drawing/2014/main" id="{67119C59-9CDF-4559-BC12-33EFC9C88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6408" name="AutoShape 17">
              <a:extLst>
                <a:ext uri="{FF2B5EF4-FFF2-40B4-BE49-F238E27FC236}">
                  <a16:creationId xmlns:a16="http://schemas.microsoft.com/office/drawing/2014/main" id="{3360AD98-DD6F-4BE9-9560-389DE60FDBDE}"/>
                </a:ext>
              </a:extLst>
            </p:cNvPr>
            <p:cNvCxnSpPr>
              <a:cxnSpLocks noChangeShapeType="1"/>
              <a:stCxn id="16395" idx="3"/>
              <a:endCxn id="16396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09" name="AutoShape 18">
              <a:extLst>
                <a:ext uri="{FF2B5EF4-FFF2-40B4-BE49-F238E27FC236}">
                  <a16:creationId xmlns:a16="http://schemas.microsoft.com/office/drawing/2014/main" id="{75D565FB-0417-4D38-A969-BC62182D05D9}"/>
                </a:ext>
              </a:extLst>
            </p:cNvPr>
            <p:cNvCxnSpPr>
              <a:cxnSpLocks noChangeShapeType="1"/>
              <a:stCxn id="16395" idx="4"/>
              <a:endCxn id="16397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0" name="AutoShape 19">
              <a:extLst>
                <a:ext uri="{FF2B5EF4-FFF2-40B4-BE49-F238E27FC236}">
                  <a16:creationId xmlns:a16="http://schemas.microsoft.com/office/drawing/2014/main" id="{64169806-4FE6-4B99-B9ED-D5AD4098E95A}"/>
                </a:ext>
              </a:extLst>
            </p:cNvPr>
            <p:cNvCxnSpPr>
              <a:cxnSpLocks noChangeShapeType="1"/>
              <a:stCxn id="16395" idx="5"/>
              <a:endCxn id="16398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1" name="AutoShape 20">
              <a:extLst>
                <a:ext uri="{FF2B5EF4-FFF2-40B4-BE49-F238E27FC236}">
                  <a16:creationId xmlns:a16="http://schemas.microsoft.com/office/drawing/2014/main" id="{5DCC1817-EEC4-4BFF-83F2-A2A94D827858}"/>
                </a:ext>
              </a:extLst>
            </p:cNvPr>
            <p:cNvCxnSpPr>
              <a:cxnSpLocks noChangeShapeType="1"/>
              <a:stCxn id="16396" idx="4"/>
              <a:endCxn id="16399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2" name="AutoShape 21">
              <a:extLst>
                <a:ext uri="{FF2B5EF4-FFF2-40B4-BE49-F238E27FC236}">
                  <a16:creationId xmlns:a16="http://schemas.microsoft.com/office/drawing/2014/main" id="{2A8BECD6-6C72-419C-9D13-7C1A5BB538FA}"/>
                </a:ext>
              </a:extLst>
            </p:cNvPr>
            <p:cNvCxnSpPr>
              <a:cxnSpLocks noChangeShapeType="1"/>
              <a:stCxn id="16398" idx="4"/>
              <a:endCxn id="16402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3" name="AutoShape 22">
              <a:extLst>
                <a:ext uri="{FF2B5EF4-FFF2-40B4-BE49-F238E27FC236}">
                  <a16:creationId xmlns:a16="http://schemas.microsoft.com/office/drawing/2014/main" id="{2005D2FA-3411-4932-BFFD-D1002AD4F181}"/>
                </a:ext>
              </a:extLst>
            </p:cNvPr>
            <p:cNvCxnSpPr>
              <a:cxnSpLocks noChangeShapeType="1"/>
              <a:stCxn id="16398" idx="4"/>
              <a:endCxn id="16403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4" name="AutoShape 23">
              <a:extLst>
                <a:ext uri="{FF2B5EF4-FFF2-40B4-BE49-F238E27FC236}">
                  <a16:creationId xmlns:a16="http://schemas.microsoft.com/office/drawing/2014/main" id="{67DB833B-C86D-41F1-A504-90F3C61FFA59}"/>
                </a:ext>
              </a:extLst>
            </p:cNvPr>
            <p:cNvCxnSpPr>
              <a:cxnSpLocks noChangeShapeType="1"/>
              <a:stCxn id="16398" idx="4"/>
              <a:endCxn id="16404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5" name="AutoShape 24">
              <a:extLst>
                <a:ext uri="{FF2B5EF4-FFF2-40B4-BE49-F238E27FC236}">
                  <a16:creationId xmlns:a16="http://schemas.microsoft.com/office/drawing/2014/main" id="{49BF769D-D6F7-4DA0-BD37-BBAA4A9D8BC2}"/>
                </a:ext>
              </a:extLst>
            </p:cNvPr>
            <p:cNvCxnSpPr>
              <a:cxnSpLocks noChangeShapeType="1"/>
              <a:stCxn id="16399" idx="4"/>
              <a:endCxn id="16400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6" name="AutoShape 25">
              <a:extLst>
                <a:ext uri="{FF2B5EF4-FFF2-40B4-BE49-F238E27FC236}">
                  <a16:creationId xmlns:a16="http://schemas.microsoft.com/office/drawing/2014/main" id="{20CD7988-32D0-4F00-A40B-D961E599E832}"/>
                </a:ext>
              </a:extLst>
            </p:cNvPr>
            <p:cNvCxnSpPr>
              <a:cxnSpLocks noChangeShapeType="1"/>
              <a:stCxn id="16399" idx="4"/>
              <a:endCxn id="16401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7" name="AutoShape 26">
              <a:extLst>
                <a:ext uri="{FF2B5EF4-FFF2-40B4-BE49-F238E27FC236}">
                  <a16:creationId xmlns:a16="http://schemas.microsoft.com/office/drawing/2014/main" id="{745F85ED-ECCC-4BF4-95F5-D38880ED8ED6}"/>
                </a:ext>
              </a:extLst>
            </p:cNvPr>
            <p:cNvCxnSpPr>
              <a:cxnSpLocks noChangeShapeType="1"/>
              <a:stCxn id="16402" idx="4"/>
              <a:endCxn id="16405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8" name="AutoShape 27">
              <a:extLst>
                <a:ext uri="{FF2B5EF4-FFF2-40B4-BE49-F238E27FC236}">
                  <a16:creationId xmlns:a16="http://schemas.microsoft.com/office/drawing/2014/main" id="{FE98DCB9-61D7-403B-9667-3665E45F4F8E}"/>
                </a:ext>
              </a:extLst>
            </p:cNvPr>
            <p:cNvCxnSpPr>
              <a:cxnSpLocks noChangeShapeType="1"/>
              <a:stCxn id="16404" idx="4"/>
              <a:endCxn id="16407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419" name="AutoShape 28">
              <a:extLst>
                <a:ext uri="{FF2B5EF4-FFF2-40B4-BE49-F238E27FC236}">
                  <a16:creationId xmlns:a16="http://schemas.microsoft.com/office/drawing/2014/main" id="{977ED20E-D5C1-405C-B6D6-D0DAEAA8965C}"/>
                </a:ext>
              </a:extLst>
            </p:cNvPr>
            <p:cNvCxnSpPr>
              <a:cxnSpLocks noChangeShapeType="1"/>
              <a:stCxn id="16404" idx="4"/>
              <a:endCxn id="16406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420" name="Text Box 29">
              <a:extLst>
                <a:ext uri="{FF2B5EF4-FFF2-40B4-BE49-F238E27FC236}">
                  <a16:creationId xmlns:a16="http://schemas.microsoft.com/office/drawing/2014/main" id="{2AD8831F-B230-4320-A690-F88E8FBE1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928019-BB8A-4890-B7CC-9BEC025CA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68350" name="Text Box 30">
            <a:extLst>
              <a:ext uri="{FF2B5EF4-FFF2-40B4-BE49-F238E27FC236}">
                <a16:creationId xmlns:a16="http://schemas.microsoft.com/office/drawing/2014/main" id="{DE903B69-1B01-4361-BDD0-E1DD16AA1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2025650"/>
            <a:ext cx="3433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Descendants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8351" name="Oval 31">
            <a:extLst>
              <a:ext uri="{FF2B5EF4-FFF2-40B4-BE49-F238E27FC236}">
                <a16:creationId xmlns:a16="http://schemas.microsoft.com/office/drawing/2014/main" id="{292A6373-7B6C-4B90-B9B3-872F4425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chemeClr val="tx2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68352" name="Oval 32">
            <a:extLst>
              <a:ext uri="{FF2B5EF4-FFF2-40B4-BE49-F238E27FC236}">
                <a16:creationId xmlns:a16="http://schemas.microsoft.com/office/drawing/2014/main" id="{1254C6D5-48B8-4B25-81A2-5B08E66FE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8353" name="Oval 33">
            <a:extLst>
              <a:ext uri="{FF2B5EF4-FFF2-40B4-BE49-F238E27FC236}">
                <a16:creationId xmlns:a16="http://schemas.microsoft.com/office/drawing/2014/main" id="{17166265-585D-40BC-87B6-8A7B9C02F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8354" name="Oval 34">
            <a:extLst>
              <a:ext uri="{FF2B5EF4-FFF2-40B4-BE49-F238E27FC236}">
                <a16:creationId xmlns:a16="http://schemas.microsoft.com/office/drawing/2014/main" id="{785174DB-A341-4E25-B214-D6C9A960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8355" name="Oval 35">
            <a:extLst>
              <a:ext uri="{FF2B5EF4-FFF2-40B4-BE49-F238E27FC236}">
                <a16:creationId xmlns:a16="http://schemas.microsoft.com/office/drawing/2014/main" id="{93C284B2-73BF-4D42-B798-6472BBCC0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8356" name="Oval 36">
            <a:extLst>
              <a:ext uri="{FF2B5EF4-FFF2-40B4-BE49-F238E27FC236}">
                <a16:creationId xmlns:a16="http://schemas.microsoft.com/office/drawing/2014/main" id="{2D3A7C34-0F25-41D0-B63B-9345C9B9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6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68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6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68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6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68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50" grpId="0" autoUpdateAnimBg="0"/>
      <p:bldP spid="568351" grpId="0" animBg="1" autoUpdateAnimBg="0"/>
      <p:bldP spid="568352" grpId="0" animBg="1"/>
      <p:bldP spid="568353" grpId="0" animBg="1"/>
      <p:bldP spid="568354" grpId="0" animBg="1"/>
      <p:bldP spid="568355" grpId="0" animBg="1"/>
      <p:bldP spid="5683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C9EDED1-42E2-499C-AD29-94F2C6E90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9144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 (Cont.)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40EE0B15-6988-465E-BD18-8BEF5C322B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1153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vertex with no children is called 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leaf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>
              <a:buFontTx/>
              <a:buNone/>
            </a:pPr>
            <a:endParaRPr lang="en-US" altLang="zh-CN" sz="1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Vertices with children are called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vertices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9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34C8615-1683-4DE1-83B5-41438AEF7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BB015288-793C-473C-993B-8D70F35664F9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8444" name="Oval 4">
              <a:extLst>
                <a:ext uri="{FF2B5EF4-FFF2-40B4-BE49-F238E27FC236}">
                  <a16:creationId xmlns:a16="http://schemas.microsoft.com/office/drawing/2014/main" id="{2D931488-199D-4D42-B83B-5E8DE4ED5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Oval 5">
              <a:extLst>
                <a:ext uri="{FF2B5EF4-FFF2-40B4-BE49-F238E27FC236}">
                  <a16:creationId xmlns:a16="http://schemas.microsoft.com/office/drawing/2014/main" id="{BE13D07D-F77B-450A-B3CA-E0211479B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6" name="Oval 6">
              <a:extLst>
                <a:ext uri="{FF2B5EF4-FFF2-40B4-BE49-F238E27FC236}">
                  <a16:creationId xmlns:a16="http://schemas.microsoft.com/office/drawing/2014/main" id="{1D4DE1B1-3DD7-4362-ACAF-AA04C1646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Oval 7">
              <a:extLst>
                <a:ext uri="{FF2B5EF4-FFF2-40B4-BE49-F238E27FC236}">
                  <a16:creationId xmlns:a16="http://schemas.microsoft.com/office/drawing/2014/main" id="{A7AD6133-C061-4DFF-8FCB-F92CC9ED3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8" name="Oval 8">
              <a:extLst>
                <a:ext uri="{FF2B5EF4-FFF2-40B4-BE49-F238E27FC236}">
                  <a16:creationId xmlns:a16="http://schemas.microsoft.com/office/drawing/2014/main" id="{3C602CB6-3635-4D15-8065-1C525A7B8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Oval 9">
              <a:extLst>
                <a:ext uri="{FF2B5EF4-FFF2-40B4-BE49-F238E27FC236}">
                  <a16:creationId xmlns:a16="http://schemas.microsoft.com/office/drawing/2014/main" id="{AC96709E-9BB2-4106-863C-32FDD19BE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Oval 10">
              <a:extLst>
                <a:ext uri="{FF2B5EF4-FFF2-40B4-BE49-F238E27FC236}">
                  <a16:creationId xmlns:a16="http://schemas.microsoft.com/office/drawing/2014/main" id="{A033FF28-96D8-450B-9DBA-4A61E09CE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Oval 11">
              <a:extLst>
                <a:ext uri="{FF2B5EF4-FFF2-40B4-BE49-F238E27FC236}">
                  <a16:creationId xmlns:a16="http://schemas.microsoft.com/office/drawing/2014/main" id="{64D00FA1-FD3F-4555-9F53-FEF7A7F74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2" name="Oval 12">
              <a:extLst>
                <a:ext uri="{FF2B5EF4-FFF2-40B4-BE49-F238E27FC236}">
                  <a16:creationId xmlns:a16="http://schemas.microsoft.com/office/drawing/2014/main" id="{DB88B8C4-E19F-4F3C-A1E2-29621DCC3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Oval 13">
              <a:extLst>
                <a:ext uri="{FF2B5EF4-FFF2-40B4-BE49-F238E27FC236}">
                  <a16:creationId xmlns:a16="http://schemas.microsoft.com/office/drawing/2014/main" id="{56B2415F-0A3E-45E9-B166-0C41AE97E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4" name="Oval 14">
              <a:extLst>
                <a:ext uri="{FF2B5EF4-FFF2-40B4-BE49-F238E27FC236}">
                  <a16:creationId xmlns:a16="http://schemas.microsoft.com/office/drawing/2014/main" id="{730C6222-F529-4C0B-BE17-A39563BD4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Oval 15">
              <a:extLst>
                <a:ext uri="{FF2B5EF4-FFF2-40B4-BE49-F238E27FC236}">
                  <a16:creationId xmlns:a16="http://schemas.microsoft.com/office/drawing/2014/main" id="{C9B6A9F2-3678-4404-98BE-3ED582552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6" name="Oval 16">
              <a:extLst>
                <a:ext uri="{FF2B5EF4-FFF2-40B4-BE49-F238E27FC236}">
                  <a16:creationId xmlns:a16="http://schemas.microsoft.com/office/drawing/2014/main" id="{418B315E-2D0D-4B89-8900-427B5D8A0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8457" name="AutoShape 17">
              <a:extLst>
                <a:ext uri="{FF2B5EF4-FFF2-40B4-BE49-F238E27FC236}">
                  <a16:creationId xmlns:a16="http://schemas.microsoft.com/office/drawing/2014/main" id="{564362D1-E6D9-4B2B-9FE9-FB80F8FE713F}"/>
                </a:ext>
              </a:extLst>
            </p:cNvPr>
            <p:cNvCxnSpPr>
              <a:cxnSpLocks noChangeShapeType="1"/>
              <a:stCxn id="18444" idx="3"/>
              <a:endCxn id="18445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8" name="AutoShape 18">
              <a:extLst>
                <a:ext uri="{FF2B5EF4-FFF2-40B4-BE49-F238E27FC236}">
                  <a16:creationId xmlns:a16="http://schemas.microsoft.com/office/drawing/2014/main" id="{91005245-339E-4AC0-9570-E96DF9FEFD51}"/>
                </a:ext>
              </a:extLst>
            </p:cNvPr>
            <p:cNvCxnSpPr>
              <a:cxnSpLocks noChangeShapeType="1"/>
              <a:stCxn id="18444" idx="4"/>
              <a:endCxn id="18446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59" name="AutoShape 19">
              <a:extLst>
                <a:ext uri="{FF2B5EF4-FFF2-40B4-BE49-F238E27FC236}">
                  <a16:creationId xmlns:a16="http://schemas.microsoft.com/office/drawing/2014/main" id="{02F2AEE0-0AF1-44D6-B3A7-11AA1B5D067C}"/>
                </a:ext>
              </a:extLst>
            </p:cNvPr>
            <p:cNvCxnSpPr>
              <a:cxnSpLocks noChangeShapeType="1"/>
              <a:stCxn id="18444" idx="5"/>
              <a:endCxn id="18447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0" name="AutoShape 20">
              <a:extLst>
                <a:ext uri="{FF2B5EF4-FFF2-40B4-BE49-F238E27FC236}">
                  <a16:creationId xmlns:a16="http://schemas.microsoft.com/office/drawing/2014/main" id="{0EA2111D-BF0A-4172-997B-93653554C5F8}"/>
                </a:ext>
              </a:extLst>
            </p:cNvPr>
            <p:cNvCxnSpPr>
              <a:cxnSpLocks noChangeShapeType="1"/>
              <a:stCxn id="18445" idx="4"/>
              <a:endCxn id="18448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1" name="AutoShape 21">
              <a:extLst>
                <a:ext uri="{FF2B5EF4-FFF2-40B4-BE49-F238E27FC236}">
                  <a16:creationId xmlns:a16="http://schemas.microsoft.com/office/drawing/2014/main" id="{A04A3F3A-B6E1-4ED0-8BE4-7CCD8CFCD810}"/>
                </a:ext>
              </a:extLst>
            </p:cNvPr>
            <p:cNvCxnSpPr>
              <a:cxnSpLocks noChangeShapeType="1"/>
              <a:stCxn id="18447" idx="4"/>
              <a:endCxn id="18451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22">
              <a:extLst>
                <a:ext uri="{FF2B5EF4-FFF2-40B4-BE49-F238E27FC236}">
                  <a16:creationId xmlns:a16="http://schemas.microsoft.com/office/drawing/2014/main" id="{0C692F9A-2F09-4699-B0DB-A10FA37AC4D5}"/>
                </a:ext>
              </a:extLst>
            </p:cNvPr>
            <p:cNvCxnSpPr>
              <a:cxnSpLocks noChangeShapeType="1"/>
              <a:stCxn id="18447" idx="4"/>
              <a:endCxn id="18452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23">
              <a:extLst>
                <a:ext uri="{FF2B5EF4-FFF2-40B4-BE49-F238E27FC236}">
                  <a16:creationId xmlns:a16="http://schemas.microsoft.com/office/drawing/2014/main" id="{DB9C728F-99ED-4F8E-A047-90F35460920F}"/>
                </a:ext>
              </a:extLst>
            </p:cNvPr>
            <p:cNvCxnSpPr>
              <a:cxnSpLocks noChangeShapeType="1"/>
              <a:stCxn id="18447" idx="4"/>
              <a:endCxn id="18453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4" name="AutoShape 24">
              <a:extLst>
                <a:ext uri="{FF2B5EF4-FFF2-40B4-BE49-F238E27FC236}">
                  <a16:creationId xmlns:a16="http://schemas.microsoft.com/office/drawing/2014/main" id="{FD5A422F-B369-430C-A64D-FA3BC69B5EA9}"/>
                </a:ext>
              </a:extLst>
            </p:cNvPr>
            <p:cNvCxnSpPr>
              <a:cxnSpLocks noChangeShapeType="1"/>
              <a:stCxn id="18448" idx="4"/>
              <a:endCxn id="18449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5" name="AutoShape 25">
              <a:extLst>
                <a:ext uri="{FF2B5EF4-FFF2-40B4-BE49-F238E27FC236}">
                  <a16:creationId xmlns:a16="http://schemas.microsoft.com/office/drawing/2014/main" id="{0ED47818-97F2-4110-9377-760A39E10A25}"/>
                </a:ext>
              </a:extLst>
            </p:cNvPr>
            <p:cNvCxnSpPr>
              <a:cxnSpLocks noChangeShapeType="1"/>
              <a:stCxn id="18448" idx="4"/>
              <a:endCxn id="18450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6" name="AutoShape 26">
              <a:extLst>
                <a:ext uri="{FF2B5EF4-FFF2-40B4-BE49-F238E27FC236}">
                  <a16:creationId xmlns:a16="http://schemas.microsoft.com/office/drawing/2014/main" id="{F9E40F33-4EDB-41C7-8A20-B95737CCDB3E}"/>
                </a:ext>
              </a:extLst>
            </p:cNvPr>
            <p:cNvCxnSpPr>
              <a:cxnSpLocks noChangeShapeType="1"/>
              <a:stCxn id="18451" idx="4"/>
              <a:endCxn id="18454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7" name="AutoShape 27">
              <a:extLst>
                <a:ext uri="{FF2B5EF4-FFF2-40B4-BE49-F238E27FC236}">
                  <a16:creationId xmlns:a16="http://schemas.microsoft.com/office/drawing/2014/main" id="{CE35EF55-A72E-4520-B18F-D396DBBFE2F6}"/>
                </a:ext>
              </a:extLst>
            </p:cNvPr>
            <p:cNvCxnSpPr>
              <a:cxnSpLocks noChangeShapeType="1"/>
              <a:stCxn id="18453" idx="4"/>
              <a:endCxn id="18456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468" name="AutoShape 28">
              <a:extLst>
                <a:ext uri="{FF2B5EF4-FFF2-40B4-BE49-F238E27FC236}">
                  <a16:creationId xmlns:a16="http://schemas.microsoft.com/office/drawing/2014/main" id="{63A22811-BC5A-47FA-9A80-47BB5F3B7950}"/>
                </a:ext>
              </a:extLst>
            </p:cNvPr>
            <p:cNvCxnSpPr>
              <a:cxnSpLocks noChangeShapeType="1"/>
              <a:stCxn id="18453" idx="4"/>
              <a:endCxn id="18455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469" name="Text Box 29">
              <a:extLst>
                <a:ext uri="{FF2B5EF4-FFF2-40B4-BE49-F238E27FC236}">
                  <a16:creationId xmlns:a16="http://schemas.microsoft.com/office/drawing/2014/main" id="{A3103DC7-CA1F-459F-B504-D5E6635C6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18436" name="Text Box 30">
            <a:extLst>
              <a:ext uri="{FF2B5EF4-FFF2-40B4-BE49-F238E27FC236}">
                <a16:creationId xmlns:a16="http://schemas.microsoft.com/office/drawing/2014/main" id="{ECEFDD18-A50D-4E9B-A3CE-526C80FE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2009775"/>
            <a:ext cx="1336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Leaves</a:t>
            </a:r>
          </a:p>
        </p:txBody>
      </p:sp>
      <p:sp>
        <p:nvSpPr>
          <p:cNvPr id="570399" name="Oval 31">
            <a:extLst>
              <a:ext uri="{FF2B5EF4-FFF2-40B4-BE49-F238E27FC236}">
                <a16:creationId xmlns:a16="http://schemas.microsoft.com/office/drawing/2014/main" id="{6E50D83B-E06A-40CB-9A2D-58FEC7C85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31924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0" name="Oval 32">
            <a:extLst>
              <a:ext uri="{FF2B5EF4-FFF2-40B4-BE49-F238E27FC236}">
                <a16:creationId xmlns:a16="http://schemas.microsoft.com/office/drawing/2014/main" id="{D99F9540-FCB8-43AD-B5A3-592E65D5A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1" name="Oval 33">
            <a:extLst>
              <a:ext uri="{FF2B5EF4-FFF2-40B4-BE49-F238E27FC236}">
                <a16:creationId xmlns:a16="http://schemas.microsoft.com/office/drawing/2014/main" id="{9F4E9FB0-AC81-49FB-BD29-E672939C2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2" name="Oval 34">
            <a:extLst>
              <a:ext uri="{FF2B5EF4-FFF2-40B4-BE49-F238E27FC236}">
                <a16:creationId xmlns:a16="http://schemas.microsoft.com/office/drawing/2014/main" id="{BF754670-B694-4688-866C-05152E914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3" name="Oval 35">
            <a:extLst>
              <a:ext uri="{FF2B5EF4-FFF2-40B4-BE49-F238E27FC236}">
                <a16:creationId xmlns:a16="http://schemas.microsoft.com/office/drawing/2014/main" id="{E64B94C4-31DE-48A8-8071-71025B80A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4" name="Oval 36">
            <a:extLst>
              <a:ext uri="{FF2B5EF4-FFF2-40B4-BE49-F238E27FC236}">
                <a16:creationId xmlns:a16="http://schemas.microsoft.com/office/drawing/2014/main" id="{EA8F88D5-C114-4F9A-8873-441F3AC0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07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0405" name="Oval 37">
            <a:extLst>
              <a:ext uri="{FF2B5EF4-FFF2-40B4-BE49-F238E27FC236}">
                <a16:creationId xmlns:a16="http://schemas.microsoft.com/office/drawing/2014/main" id="{257944AA-0C02-4F05-AA2B-484E5FBF8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363" y="5554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70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7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7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99" grpId="0" animBg="1"/>
      <p:bldP spid="570400" grpId="0" animBg="1"/>
      <p:bldP spid="570401" grpId="0" animBg="1"/>
      <p:bldP spid="570402" grpId="0" animBg="1"/>
      <p:bldP spid="570403" grpId="0" animBg="1"/>
      <p:bldP spid="570404" grpId="0" animBg="1"/>
      <p:bldP spid="5704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736DCEC-0398-4530-8DB6-7C914491E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E1BB6FC3-661F-4434-A8FE-26C5C43DE223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9467" name="Oval 4">
              <a:extLst>
                <a:ext uri="{FF2B5EF4-FFF2-40B4-BE49-F238E27FC236}">
                  <a16:creationId xmlns:a16="http://schemas.microsoft.com/office/drawing/2014/main" id="{23D963F8-7E17-44B4-A1C1-B1CFD2E10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Oval 5">
              <a:extLst>
                <a:ext uri="{FF2B5EF4-FFF2-40B4-BE49-F238E27FC236}">
                  <a16:creationId xmlns:a16="http://schemas.microsoft.com/office/drawing/2014/main" id="{F3A23A46-60B9-485F-A3B7-1A9F4168A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Oval 6">
              <a:extLst>
                <a:ext uri="{FF2B5EF4-FFF2-40B4-BE49-F238E27FC236}">
                  <a16:creationId xmlns:a16="http://schemas.microsoft.com/office/drawing/2014/main" id="{78DF07DE-19B5-461F-A68D-E5AFB28D1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0" name="Oval 7">
              <a:extLst>
                <a:ext uri="{FF2B5EF4-FFF2-40B4-BE49-F238E27FC236}">
                  <a16:creationId xmlns:a16="http://schemas.microsoft.com/office/drawing/2014/main" id="{D0A38AFF-36E5-4E76-A971-E4813653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1" name="Oval 8">
              <a:extLst>
                <a:ext uri="{FF2B5EF4-FFF2-40B4-BE49-F238E27FC236}">
                  <a16:creationId xmlns:a16="http://schemas.microsoft.com/office/drawing/2014/main" id="{05FA5C2D-85CE-4D6B-829B-D4264470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2" name="Oval 9">
              <a:extLst>
                <a:ext uri="{FF2B5EF4-FFF2-40B4-BE49-F238E27FC236}">
                  <a16:creationId xmlns:a16="http://schemas.microsoft.com/office/drawing/2014/main" id="{FF90A100-9D06-4957-86A7-2848E1670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3" name="Oval 10">
              <a:extLst>
                <a:ext uri="{FF2B5EF4-FFF2-40B4-BE49-F238E27FC236}">
                  <a16:creationId xmlns:a16="http://schemas.microsoft.com/office/drawing/2014/main" id="{0B81D806-5ED0-4446-9B62-2F2A7C459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4" name="Oval 11">
              <a:extLst>
                <a:ext uri="{FF2B5EF4-FFF2-40B4-BE49-F238E27FC236}">
                  <a16:creationId xmlns:a16="http://schemas.microsoft.com/office/drawing/2014/main" id="{E3EE3499-A5BB-457F-8505-EE065328E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5" name="Oval 12">
              <a:extLst>
                <a:ext uri="{FF2B5EF4-FFF2-40B4-BE49-F238E27FC236}">
                  <a16:creationId xmlns:a16="http://schemas.microsoft.com/office/drawing/2014/main" id="{69B81E20-A9F5-4965-850F-89FFFA66D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6" name="Oval 13">
              <a:extLst>
                <a:ext uri="{FF2B5EF4-FFF2-40B4-BE49-F238E27FC236}">
                  <a16:creationId xmlns:a16="http://schemas.microsoft.com/office/drawing/2014/main" id="{8A637A17-C85E-4B97-8049-12F480127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7" name="Oval 14">
              <a:extLst>
                <a:ext uri="{FF2B5EF4-FFF2-40B4-BE49-F238E27FC236}">
                  <a16:creationId xmlns:a16="http://schemas.microsoft.com/office/drawing/2014/main" id="{69DC798A-5620-4DE3-A1C6-9BBB9DB28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8" name="Oval 15">
              <a:extLst>
                <a:ext uri="{FF2B5EF4-FFF2-40B4-BE49-F238E27FC236}">
                  <a16:creationId xmlns:a16="http://schemas.microsoft.com/office/drawing/2014/main" id="{0A3E2C09-AB5F-4534-9963-969F056AB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479" name="Oval 16">
              <a:extLst>
                <a:ext uri="{FF2B5EF4-FFF2-40B4-BE49-F238E27FC236}">
                  <a16:creationId xmlns:a16="http://schemas.microsoft.com/office/drawing/2014/main" id="{129143A1-81B0-4DC4-A94A-20BA11122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9480" name="AutoShape 17">
              <a:extLst>
                <a:ext uri="{FF2B5EF4-FFF2-40B4-BE49-F238E27FC236}">
                  <a16:creationId xmlns:a16="http://schemas.microsoft.com/office/drawing/2014/main" id="{0AEE2453-B64D-4B74-8E4E-951FAA66671D}"/>
                </a:ext>
              </a:extLst>
            </p:cNvPr>
            <p:cNvCxnSpPr>
              <a:cxnSpLocks noChangeShapeType="1"/>
              <a:stCxn id="19467" idx="3"/>
              <a:endCxn id="19468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1" name="AutoShape 18">
              <a:extLst>
                <a:ext uri="{FF2B5EF4-FFF2-40B4-BE49-F238E27FC236}">
                  <a16:creationId xmlns:a16="http://schemas.microsoft.com/office/drawing/2014/main" id="{79189865-A714-4242-BF2C-573CD71EC63F}"/>
                </a:ext>
              </a:extLst>
            </p:cNvPr>
            <p:cNvCxnSpPr>
              <a:cxnSpLocks noChangeShapeType="1"/>
              <a:stCxn id="19467" idx="4"/>
              <a:endCxn id="19469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2" name="AutoShape 19">
              <a:extLst>
                <a:ext uri="{FF2B5EF4-FFF2-40B4-BE49-F238E27FC236}">
                  <a16:creationId xmlns:a16="http://schemas.microsoft.com/office/drawing/2014/main" id="{2CA3A100-BBDB-445F-9CF3-182BDE87B392}"/>
                </a:ext>
              </a:extLst>
            </p:cNvPr>
            <p:cNvCxnSpPr>
              <a:cxnSpLocks noChangeShapeType="1"/>
              <a:stCxn id="19467" idx="5"/>
              <a:endCxn id="19470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3" name="AutoShape 20">
              <a:extLst>
                <a:ext uri="{FF2B5EF4-FFF2-40B4-BE49-F238E27FC236}">
                  <a16:creationId xmlns:a16="http://schemas.microsoft.com/office/drawing/2014/main" id="{AA459867-6730-43A0-8231-300E6F09D12A}"/>
                </a:ext>
              </a:extLst>
            </p:cNvPr>
            <p:cNvCxnSpPr>
              <a:cxnSpLocks noChangeShapeType="1"/>
              <a:stCxn id="19468" idx="4"/>
              <a:endCxn id="19471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4" name="AutoShape 21">
              <a:extLst>
                <a:ext uri="{FF2B5EF4-FFF2-40B4-BE49-F238E27FC236}">
                  <a16:creationId xmlns:a16="http://schemas.microsoft.com/office/drawing/2014/main" id="{F6F5FA78-C150-4E0B-95E8-BB02CEF7596B}"/>
                </a:ext>
              </a:extLst>
            </p:cNvPr>
            <p:cNvCxnSpPr>
              <a:cxnSpLocks noChangeShapeType="1"/>
              <a:stCxn id="19470" idx="4"/>
              <a:endCxn id="19474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5" name="AutoShape 22">
              <a:extLst>
                <a:ext uri="{FF2B5EF4-FFF2-40B4-BE49-F238E27FC236}">
                  <a16:creationId xmlns:a16="http://schemas.microsoft.com/office/drawing/2014/main" id="{28FCCD0A-5EB8-4637-BA03-A3BC33B43AED}"/>
                </a:ext>
              </a:extLst>
            </p:cNvPr>
            <p:cNvCxnSpPr>
              <a:cxnSpLocks noChangeShapeType="1"/>
              <a:stCxn id="19470" idx="4"/>
              <a:endCxn id="19475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6" name="AutoShape 23">
              <a:extLst>
                <a:ext uri="{FF2B5EF4-FFF2-40B4-BE49-F238E27FC236}">
                  <a16:creationId xmlns:a16="http://schemas.microsoft.com/office/drawing/2014/main" id="{81B22D56-C3EC-4627-A80C-1E4539414319}"/>
                </a:ext>
              </a:extLst>
            </p:cNvPr>
            <p:cNvCxnSpPr>
              <a:cxnSpLocks noChangeShapeType="1"/>
              <a:stCxn id="19470" idx="4"/>
              <a:endCxn id="19476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7" name="AutoShape 24">
              <a:extLst>
                <a:ext uri="{FF2B5EF4-FFF2-40B4-BE49-F238E27FC236}">
                  <a16:creationId xmlns:a16="http://schemas.microsoft.com/office/drawing/2014/main" id="{81269499-8ADC-4324-A7F0-9E15D384DCCD}"/>
                </a:ext>
              </a:extLst>
            </p:cNvPr>
            <p:cNvCxnSpPr>
              <a:cxnSpLocks noChangeShapeType="1"/>
              <a:stCxn id="19471" idx="4"/>
              <a:endCxn id="19472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8" name="AutoShape 25">
              <a:extLst>
                <a:ext uri="{FF2B5EF4-FFF2-40B4-BE49-F238E27FC236}">
                  <a16:creationId xmlns:a16="http://schemas.microsoft.com/office/drawing/2014/main" id="{E0B63F9A-9E85-4BA3-8CD1-53B42672158C}"/>
                </a:ext>
              </a:extLst>
            </p:cNvPr>
            <p:cNvCxnSpPr>
              <a:cxnSpLocks noChangeShapeType="1"/>
              <a:stCxn id="19471" idx="4"/>
              <a:endCxn id="19473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89" name="AutoShape 26">
              <a:extLst>
                <a:ext uri="{FF2B5EF4-FFF2-40B4-BE49-F238E27FC236}">
                  <a16:creationId xmlns:a16="http://schemas.microsoft.com/office/drawing/2014/main" id="{A5B4819E-79B4-4F21-8569-9D99CDFF6543}"/>
                </a:ext>
              </a:extLst>
            </p:cNvPr>
            <p:cNvCxnSpPr>
              <a:cxnSpLocks noChangeShapeType="1"/>
              <a:stCxn id="19474" idx="4"/>
              <a:endCxn id="19477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0" name="AutoShape 27">
              <a:extLst>
                <a:ext uri="{FF2B5EF4-FFF2-40B4-BE49-F238E27FC236}">
                  <a16:creationId xmlns:a16="http://schemas.microsoft.com/office/drawing/2014/main" id="{4275D9C2-269D-4648-8A14-0E97AF69B506}"/>
                </a:ext>
              </a:extLst>
            </p:cNvPr>
            <p:cNvCxnSpPr>
              <a:cxnSpLocks noChangeShapeType="1"/>
              <a:stCxn id="19476" idx="4"/>
              <a:endCxn id="19479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491" name="AutoShape 28">
              <a:extLst>
                <a:ext uri="{FF2B5EF4-FFF2-40B4-BE49-F238E27FC236}">
                  <a16:creationId xmlns:a16="http://schemas.microsoft.com/office/drawing/2014/main" id="{0C40E876-933B-42D8-90F8-D7695E6838CC}"/>
                </a:ext>
              </a:extLst>
            </p:cNvPr>
            <p:cNvCxnSpPr>
              <a:cxnSpLocks noChangeShapeType="1"/>
              <a:stCxn id="19476" idx="4"/>
              <a:endCxn id="19478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492" name="Text Box 29">
              <a:extLst>
                <a:ext uri="{FF2B5EF4-FFF2-40B4-BE49-F238E27FC236}">
                  <a16:creationId xmlns:a16="http://schemas.microsoft.com/office/drawing/2014/main" id="{3411B050-180F-4378-BD4F-8E1AF0E37A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19460" name="Text Box 30">
            <a:extLst>
              <a:ext uri="{FF2B5EF4-FFF2-40B4-BE49-F238E27FC236}">
                <a16:creationId xmlns:a16="http://schemas.microsoft.com/office/drawing/2014/main" id="{90853B45-C074-41AF-BE9F-B30432D38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68513"/>
            <a:ext cx="28146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Internal vertices</a:t>
            </a:r>
          </a:p>
        </p:txBody>
      </p:sp>
      <p:sp>
        <p:nvSpPr>
          <p:cNvPr id="571423" name="Oval 31">
            <a:extLst>
              <a:ext uri="{FF2B5EF4-FFF2-40B4-BE49-F238E27FC236}">
                <a16:creationId xmlns:a16="http://schemas.microsoft.com/office/drawing/2014/main" id="{B798C0F2-846A-485C-8B7F-A143C6B7B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8963" y="22018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1424" name="Oval 32">
            <a:extLst>
              <a:ext uri="{FF2B5EF4-FFF2-40B4-BE49-F238E27FC236}">
                <a16:creationId xmlns:a16="http://schemas.microsoft.com/office/drawing/2014/main" id="{CCDA0544-961B-4B4D-8A80-31FDBF8AF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31924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1425" name="Oval 33">
            <a:extLst>
              <a:ext uri="{FF2B5EF4-FFF2-40B4-BE49-F238E27FC236}">
                <a16:creationId xmlns:a16="http://schemas.microsoft.com/office/drawing/2014/main" id="{6F5F1CCE-566E-48B8-85A7-E03E80A2F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4363" y="31924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1426" name="Oval 34">
            <a:extLst>
              <a:ext uri="{FF2B5EF4-FFF2-40B4-BE49-F238E27FC236}">
                <a16:creationId xmlns:a16="http://schemas.microsoft.com/office/drawing/2014/main" id="{332F2C2F-29AF-4AAE-8BA1-8143527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763" y="43354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1427" name="Oval 35">
            <a:extLst>
              <a:ext uri="{FF2B5EF4-FFF2-40B4-BE49-F238E27FC236}">
                <a16:creationId xmlns:a16="http://schemas.microsoft.com/office/drawing/2014/main" id="{8CC503A6-74B3-4077-B976-3E06CC407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9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1428" name="Oval 36">
            <a:extLst>
              <a:ext uri="{FF2B5EF4-FFF2-40B4-BE49-F238E27FC236}">
                <a16:creationId xmlns:a16="http://schemas.microsoft.com/office/drawing/2014/main" id="{66CEDB7F-9904-44B6-9BF5-CA43FDEA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4963" y="44116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7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7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7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7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7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423" grpId="0" animBg="1"/>
      <p:bldP spid="571424" grpId="0" animBg="1"/>
      <p:bldP spid="571425" grpId="0" animBg="1"/>
      <p:bldP spid="571426" grpId="0" animBg="1"/>
      <p:bldP spid="571427" grpId="0" animBg="1"/>
      <p:bldP spid="5714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FA9DE58-4577-461D-81DF-E3FFD8707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 (Cont.)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9A7F60-9BF8-404C-A205-B8EB3CA386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3124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a vertex in a tree, 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with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as its root is:</a:t>
            </a:r>
          </a:p>
          <a:p>
            <a:pPr lvl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subgraph of the tree consisting of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and its descendants, and </a:t>
            </a:r>
          </a:p>
          <a:p>
            <a:pPr lvl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all edges incident to these descendants.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02E25BD-9005-4A3F-A2D2-185E77848C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D0F83219-42F3-423B-BCFC-47E8A8C8317B}"/>
              </a:ext>
            </a:extLst>
          </p:cNvPr>
          <p:cNvGrpSpPr>
            <a:grpSpLocks/>
          </p:cNvGrpSpPr>
          <p:nvPr/>
        </p:nvGrpSpPr>
        <p:grpSpPr bwMode="auto">
          <a:xfrm>
            <a:off x="1812925" y="1793875"/>
            <a:ext cx="5502275" cy="3921125"/>
            <a:chOff x="1142" y="1130"/>
            <a:chExt cx="3466" cy="2470"/>
          </a:xfrm>
        </p:grpSpPr>
        <p:sp>
          <p:nvSpPr>
            <p:cNvPr id="21514" name="Oval 4">
              <a:extLst>
                <a:ext uri="{FF2B5EF4-FFF2-40B4-BE49-F238E27FC236}">
                  <a16:creationId xmlns:a16="http://schemas.microsoft.com/office/drawing/2014/main" id="{EEF9E4BC-8536-49B6-808D-3BE7A267F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Oval 5">
              <a:extLst>
                <a:ext uri="{FF2B5EF4-FFF2-40B4-BE49-F238E27FC236}">
                  <a16:creationId xmlns:a16="http://schemas.microsoft.com/office/drawing/2014/main" id="{462314A0-8806-4CD2-9BD0-23E277C09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Oval 6">
              <a:extLst>
                <a:ext uri="{FF2B5EF4-FFF2-40B4-BE49-F238E27FC236}">
                  <a16:creationId xmlns:a16="http://schemas.microsoft.com/office/drawing/2014/main" id="{FF9FBB60-B21F-4CC0-90D5-131A666A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7" name="Oval 7">
              <a:extLst>
                <a:ext uri="{FF2B5EF4-FFF2-40B4-BE49-F238E27FC236}">
                  <a16:creationId xmlns:a16="http://schemas.microsoft.com/office/drawing/2014/main" id="{9649A5C1-8B36-4764-94D0-8E5628AC0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Oval 8">
              <a:extLst>
                <a:ext uri="{FF2B5EF4-FFF2-40B4-BE49-F238E27FC236}">
                  <a16:creationId xmlns:a16="http://schemas.microsoft.com/office/drawing/2014/main" id="{4090246A-D109-4212-8897-13088028B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9" name="Oval 9">
              <a:extLst>
                <a:ext uri="{FF2B5EF4-FFF2-40B4-BE49-F238E27FC236}">
                  <a16:creationId xmlns:a16="http://schemas.microsoft.com/office/drawing/2014/main" id="{4A2536C4-D3E7-4150-ACC1-11CB2D11C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Oval 10">
              <a:extLst>
                <a:ext uri="{FF2B5EF4-FFF2-40B4-BE49-F238E27FC236}">
                  <a16:creationId xmlns:a16="http://schemas.microsoft.com/office/drawing/2014/main" id="{D8154A9B-DFD4-4282-8906-B28E73BA7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1" name="Oval 11">
              <a:extLst>
                <a:ext uri="{FF2B5EF4-FFF2-40B4-BE49-F238E27FC236}">
                  <a16:creationId xmlns:a16="http://schemas.microsoft.com/office/drawing/2014/main" id="{F594B460-1444-4FC8-989F-EC1A9045A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Oval 12">
              <a:extLst>
                <a:ext uri="{FF2B5EF4-FFF2-40B4-BE49-F238E27FC236}">
                  <a16:creationId xmlns:a16="http://schemas.microsoft.com/office/drawing/2014/main" id="{60864FD5-E217-44B5-9545-C3F61106A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Oval 13">
              <a:extLst>
                <a:ext uri="{FF2B5EF4-FFF2-40B4-BE49-F238E27FC236}">
                  <a16:creationId xmlns:a16="http://schemas.microsoft.com/office/drawing/2014/main" id="{64146573-E5D3-4DC3-8305-77DA9EE25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Oval 14">
              <a:extLst>
                <a:ext uri="{FF2B5EF4-FFF2-40B4-BE49-F238E27FC236}">
                  <a16:creationId xmlns:a16="http://schemas.microsoft.com/office/drawing/2014/main" id="{8AE02B00-5935-489B-B1B3-BB7096489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Oval 15">
              <a:extLst>
                <a:ext uri="{FF2B5EF4-FFF2-40B4-BE49-F238E27FC236}">
                  <a16:creationId xmlns:a16="http://schemas.microsoft.com/office/drawing/2014/main" id="{CC868C98-587F-49EB-8F68-7D61A96C4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26" name="Oval 16">
              <a:extLst>
                <a:ext uri="{FF2B5EF4-FFF2-40B4-BE49-F238E27FC236}">
                  <a16:creationId xmlns:a16="http://schemas.microsoft.com/office/drawing/2014/main" id="{78AE9181-8B03-4998-811E-43F6FA368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1527" name="AutoShape 17">
              <a:extLst>
                <a:ext uri="{FF2B5EF4-FFF2-40B4-BE49-F238E27FC236}">
                  <a16:creationId xmlns:a16="http://schemas.microsoft.com/office/drawing/2014/main" id="{189774BD-2206-4D44-AD2D-9DF77CB71C51}"/>
                </a:ext>
              </a:extLst>
            </p:cNvPr>
            <p:cNvCxnSpPr>
              <a:cxnSpLocks noChangeShapeType="1"/>
              <a:stCxn id="21514" idx="3"/>
              <a:endCxn id="21515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8" name="AutoShape 18">
              <a:extLst>
                <a:ext uri="{FF2B5EF4-FFF2-40B4-BE49-F238E27FC236}">
                  <a16:creationId xmlns:a16="http://schemas.microsoft.com/office/drawing/2014/main" id="{D605E205-1831-4338-B6CB-49A1029C7988}"/>
                </a:ext>
              </a:extLst>
            </p:cNvPr>
            <p:cNvCxnSpPr>
              <a:cxnSpLocks noChangeShapeType="1"/>
              <a:stCxn id="21514" idx="4"/>
              <a:endCxn id="21516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29" name="AutoShape 19">
              <a:extLst>
                <a:ext uri="{FF2B5EF4-FFF2-40B4-BE49-F238E27FC236}">
                  <a16:creationId xmlns:a16="http://schemas.microsoft.com/office/drawing/2014/main" id="{E84871AF-F08D-4991-B793-E2B144558711}"/>
                </a:ext>
              </a:extLst>
            </p:cNvPr>
            <p:cNvCxnSpPr>
              <a:cxnSpLocks noChangeShapeType="1"/>
              <a:stCxn id="21514" idx="5"/>
              <a:endCxn id="21517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0" name="AutoShape 20">
              <a:extLst>
                <a:ext uri="{FF2B5EF4-FFF2-40B4-BE49-F238E27FC236}">
                  <a16:creationId xmlns:a16="http://schemas.microsoft.com/office/drawing/2014/main" id="{F63B36FA-59DE-4586-9BD8-674F04393879}"/>
                </a:ext>
              </a:extLst>
            </p:cNvPr>
            <p:cNvCxnSpPr>
              <a:cxnSpLocks noChangeShapeType="1"/>
              <a:stCxn id="21515" idx="4"/>
              <a:endCxn id="21518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1" name="AutoShape 21">
              <a:extLst>
                <a:ext uri="{FF2B5EF4-FFF2-40B4-BE49-F238E27FC236}">
                  <a16:creationId xmlns:a16="http://schemas.microsoft.com/office/drawing/2014/main" id="{AFCADEF7-008D-47F5-9AA8-B052F69FBFC4}"/>
                </a:ext>
              </a:extLst>
            </p:cNvPr>
            <p:cNvCxnSpPr>
              <a:cxnSpLocks noChangeShapeType="1"/>
              <a:stCxn id="21517" idx="4"/>
              <a:endCxn id="21521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2" name="AutoShape 22">
              <a:extLst>
                <a:ext uri="{FF2B5EF4-FFF2-40B4-BE49-F238E27FC236}">
                  <a16:creationId xmlns:a16="http://schemas.microsoft.com/office/drawing/2014/main" id="{D176878F-A600-4753-88E3-9C3FEEA2C1A7}"/>
                </a:ext>
              </a:extLst>
            </p:cNvPr>
            <p:cNvCxnSpPr>
              <a:cxnSpLocks noChangeShapeType="1"/>
              <a:stCxn id="21517" idx="4"/>
              <a:endCxn id="21522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3" name="AutoShape 23">
              <a:extLst>
                <a:ext uri="{FF2B5EF4-FFF2-40B4-BE49-F238E27FC236}">
                  <a16:creationId xmlns:a16="http://schemas.microsoft.com/office/drawing/2014/main" id="{A0C3B8EE-4CDF-42BE-8218-16FA6272F662}"/>
                </a:ext>
              </a:extLst>
            </p:cNvPr>
            <p:cNvCxnSpPr>
              <a:cxnSpLocks noChangeShapeType="1"/>
              <a:stCxn id="21517" idx="4"/>
              <a:endCxn id="21523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4" name="AutoShape 24">
              <a:extLst>
                <a:ext uri="{FF2B5EF4-FFF2-40B4-BE49-F238E27FC236}">
                  <a16:creationId xmlns:a16="http://schemas.microsoft.com/office/drawing/2014/main" id="{9ADFD7A5-617A-4F5F-9D8A-47DC0EEC909F}"/>
                </a:ext>
              </a:extLst>
            </p:cNvPr>
            <p:cNvCxnSpPr>
              <a:cxnSpLocks noChangeShapeType="1"/>
              <a:stCxn id="21518" idx="4"/>
              <a:endCxn id="21519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5" name="AutoShape 25">
              <a:extLst>
                <a:ext uri="{FF2B5EF4-FFF2-40B4-BE49-F238E27FC236}">
                  <a16:creationId xmlns:a16="http://schemas.microsoft.com/office/drawing/2014/main" id="{95AA740B-1CC0-417A-8710-2C6774C663B7}"/>
                </a:ext>
              </a:extLst>
            </p:cNvPr>
            <p:cNvCxnSpPr>
              <a:cxnSpLocks noChangeShapeType="1"/>
              <a:stCxn id="21518" idx="4"/>
              <a:endCxn id="21520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6" name="AutoShape 26">
              <a:extLst>
                <a:ext uri="{FF2B5EF4-FFF2-40B4-BE49-F238E27FC236}">
                  <a16:creationId xmlns:a16="http://schemas.microsoft.com/office/drawing/2014/main" id="{34C9C185-FD30-422C-A296-0709D8C75E46}"/>
                </a:ext>
              </a:extLst>
            </p:cNvPr>
            <p:cNvCxnSpPr>
              <a:cxnSpLocks noChangeShapeType="1"/>
              <a:stCxn id="21521" idx="4"/>
              <a:endCxn id="21524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7" name="AutoShape 27">
              <a:extLst>
                <a:ext uri="{FF2B5EF4-FFF2-40B4-BE49-F238E27FC236}">
                  <a16:creationId xmlns:a16="http://schemas.microsoft.com/office/drawing/2014/main" id="{707E8C9E-6B88-44E8-8AC1-8AE3A2C461B8}"/>
                </a:ext>
              </a:extLst>
            </p:cNvPr>
            <p:cNvCxnSpPr>
              <a:cxnSpLocks noChangeShapeType="1"/>
              <a:stCxn id="21523" idx="4"/>
              <a:endCxn id="21526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538" name="AutoShape 28">
              <a:extLst>
                <a:ext uri="{FF2B5EF4-FFF2-40B4-BE49-F238E27FC236}">
                  <a16:creationId xmlns:a16="http://schemas.microsoft.com/office/drawing/2014/main" id="{14AF95F3-8544-4C40-BF55-34E322101373}"/>
                </a:ext>
              </a:extLst>
            </p:cNvPr>
            <p:cNvCxnSpPr>
              <a:cxnSpLocks noChangeShapeType="1"/>
              <a:stCxn id="21523" idx="4"/>
              <a:endCxn id="21525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539" name="Text Box 29">
              <a:extLst>
                <a:ext uri="{FF2B5EF4-FFF2-40B4-BE49-F238E27FC236}">
                  <a16:creationId xmlns:a16="http://schemas.microsoft.com/office/drawing/2014/main" id="{6901FAC9-BFC7-4D10-A58A-5930FC54E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21508" name="Text Box 30">
            <a:extLst>
              <a:ext uri="{FF2B5EF4-FFF2-40B4-BE49-F238E27FC236}">
                <a16:creationId xmlns:a16="http://schemas.microsoft.com/office/drawing/2014/main" id="{A673F9F5-AAF0-435B-8DD8-FFEAF23E0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63" y="1704975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zh-CN" sz="2800" b="1">
              <a:solidFill>
                <a:srgbClr val="0033CC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73471" name="Text Box 31">
            <a:extLst>
              <a:ext uri="{FF2B5EF4-FFF2-40B4-BE49-F238E27FC236}">
                <a16:creationId xmlns:a16="http://schemas.microsoft.com/office/drawing/2014/main" id="{900B15F2-ECFE-4E39-AA4F-DA9FD3EC0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127250"/>
            <a:ext cx="212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Subtree at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2800" i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Text Box 32">
            <a:extLst>
              <a:ext uri="{FF2B5EF4-FFF2-40B4-BE49-F238E27FC236}">
                <a16:creationId xmlns:a16="http://schemas.microsoft.com/office/drawing/2014/main" id="{2A3F6836-158A-4072-8702-98831DAA8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0838" y="1684338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zh-CN" sz="2800" b="1">
              <a:solidFill>
                <a:srgbClr val="008000"/>
              </a:solidFill>
              <a:latin typeface="Book Antiqua" panose="02040602050305030304" pitchFamily="18" charset="0"/>
              <a:ea typeface="宋体" panose="02010600030101010101" pitchFamily="2" charset="-122"/>
            </a:endParaRPr>
          </a:p>
        </p:txBody>
      </p:sp>
      <p:sp>
        <p:nvSpPr>
          <p:cNvPr id="573473" name="Text Box 33">
            <a:extLst>
              <a:ext uri="{FF2B5EF4-FFF2-40B4-BE49-F238E27FC236}">
                <a16:creationId xmlns:a16="http://schemas.microsoft.com/office/drawing/2014/main" id="{69BC12C2-8748-461C-8409-BD6C32CAB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2127250"/>
            <a:ext cx="2125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Subtree at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573474" name="Freeform 34">
            <a:extLst>
              <a:ext uri="{FF2B5EF4-FFF2-40B4-BE49-F238E27FC236}">
                <a16:creationId xmlns:a16="http://schemas.microsoft.com/office/drawing/2014/main" id="{07B07C92-811F-486F-BA97-5B3D7E64DED5}"/>
              </a:ext>
            </a:extLst>
          </p:cNvPr>
          <p:cNvSpPr>
            <a:spLocks/>
          </p:cNvSpPr>
          <p:nvPr/>
        </p:nvSpPr>
        <p:spPr bwMode="auto">
          <a:xfrm>
            <a:off x="1665288" y="2085975"/>
            <a:ext cx="2481262" cy="4422775"/>
          </a:xfrm>
          <a:custGeom>
            <a:avLst/>
            <a:gdLst>
              <a:gd name="T0" fmla="*/ 2147483646 w 1563"/>
              <a:gd name="T1" fmla="*/ 2147483646 h 2786"/>
              <a:gd name="T2" fmla="*/ 2147483646 w 1563"/>
              <a:gd name="T3" fmla="*/ 2147483646 h 2786"/>
              <a:gd name="T4" fmla="*/ 2147483646 w 1563"/>
              <a:gd name="T5" fmla="*/ 2147483646 h 2786"/>
              <a:gd name="T6" fmla="*/ 2147483646 w 1563"/>
              <a:gd name="T7" fmla="*/ 2147483646 h 2786"/>
              <a:gd name="T8" fmla="*/ 2147483646 w 1563"/>
              <a:gd name="T9" fmla="*/ 2147483646 h 2786"/>
              <a:gd name="T10" fmla="*/ 2147483646 w 1563"/>
              <a:gd name="T11" fmla="*/ 2147483646 h 2786"/>
              <a:gd name="T12" fmla="*/ 2147483646 w 1563"/>
              <a:gd name="T13" fmla="*/ 2147483646 h 27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63" h="2786">
                <a:moveTo>
                  <a:pt x="814" y="254"/>
                </a:moveTo>
                <a:cubicBezTo>
                  <a:pt x="691" y="329"/>
                  <a:pt x="551" y="512"/>
                  <a:pt x="416" y="810"/>
                </a:cubicBezTo>
                <a:cubicBezTo>
                  <a:pt x="281" y="1108"/>
                  <a:pt x="0" y="1757"/>
                  <a:pt x="3" y="2042"/>
                </a:cubicBezTo>
                <a:cubicBezTo>
                  <a:pt x="6" y="2327"/>
                  <a:pt x="195" y="2458"/>
                  <a:pt x="435" y="2522"/>
                </a:cubicBezTo>
                <a:cubicBezTo>
                  <a:pt x="675" y="2586"/>
                  <a:pt x="1323" y="2786"/>
                  <a:pt x="1443" y="2426"/>
                </a:cubicBezTo>
                <a:cubicBezTo>
                  <a:pt x="1563" y="2066"/>
                  <a:pt x="1260" y="724"/>
                  <a:pt x="1155" y="362"/>
                </a:cubicBezTo>
                <a:cubicBezTo>
                  <a:pt x="1050" y="0"/>
                  <a:pt x="937" y="179"/>
                  <a:pt x="814" y="254"/>
                </a:cubicBez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475" name="Freeform 35">
            <a:extLst>
              <a:ext uri="{FF2B5EF4-FFF2-40B4-BE49-F238E27FC236}">
                <a16:creationId xmlns:a16="http://schemas.microsoft.com/office/drawing/2014/main" id="{2077C6B9-BF9C-44CE-A610-CFDF1D3CB476}"/>
              </a:ext>
            </a:extLst>
          </p:cNvPr>
          <p:cNvSpPr>
            <a:spLocks/>
          </p:cNvSpPr>
          <p:nvPr/>
        </p:nvSpPr>
        <p:spPr bwMode="auto">
          <a:xfrm>
            <a:off x="4038600" y="2489200"/>
            <a:ext cx="3835400" cy="3530600"/>
          </a:xfrm>
          <a:custGeom>
            <a:avLst/>
            <a:gdLst>
              <a:gd name="T0" fmla="*/ 2147483646 w 2416"/>
              <a:gd name="T1" fmla="*/ 2147483646 h 2224"/>
              <a:gd name="T2" fmla="*/ 2147483646 w 2416"/>
              <a:gd name="T3" fmla="*/ 2147483646 h 2224"/>
              <a:gd name="T4" fmla="*/ 2147483646 w 2416"/>
              <a:gd name="T5" fmla="*/ 2147483646 h 2224"/>
              <a:gd name="T6" fmla="*/ 2147483646 w 2416"/>
              <a:gd name="T7" fmla="*/ 2147483646 h 2224"/>
              <a:gd name="T8" fmla="*/ 2147483646 w 2416"/>
              <a:gd name="T9" fmla="*/ 2147483646 h 2224"/>
              <a:gd name="T10" fmla="*/ 2147483646 w 2416"/>
              <a:gd name="T11" fmla="*/ 2147483646 h 2224"/>
              <a:gd name="T12" fmla="*/ 2147483646 w 2416"/>
              <a:gd name="T13" fmla="*/ 2147483646 h 2224"/>
              <a:gd name="T14" fmla="*/ 2147483646 w 2416"/>
              <a:gd name="T15" fmla="*/ 2147483646 h 2224"/>
              <a:gd name="T16" fmla="*/ 2147483646 w 2416"/>
              <a:gd name="T17" fmla="*/ 2147483646 h 2224"/>
              <a:gd name="T18" fmla="*/ 2147483646 w 2416"/>
              <a:gd name="T19" fmla="*/ 2147483646 h 2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16" h="2224">
                <a:moveTo>
                  <a:pt x="656" y="176"/>
                </a:moveTo>
                <a:cubicBezTo>
                  <a:pt x="768" y="72"/>
                  <a:pt x="800" y="72"/>
                  <a:pt x="896" y="80"/>
                </a:cubicBezTo>
                <a:cubicBezTo>
                  <a:pt x="992" y="88"/>
                  <a:pt x="1024" y="0"/>
                  <a:pt x="1232" y="224"/>
                </a:cubicBezTo>
                <a:cubicBezTo>
                  <a:pt x="1440" y="448"/>
                  <a:pt x="1984" y="1112"/>
                  <a:pt x="2144" y="1424"/>
                </a:cubicBezTo>
                <a:cubicBezTo>
                  <a:pt x="2304" y="1736"/>
                  <a:pt x="2416" y="1968"/>
                  <a:pt x="2192" y="2096"/>
                </a:cubicBezTo>
                <a:cubicBezTo>
                  <a:pt x="1968" y="2224"/>
                  <a:pt x="1144" y="2208"/>
                  <a:pt x="800" y="2192"/>
                </a:cubicBezTo>
                <a:cubicBezTo>
                  <a:pt x="456" y="2176"/>
                  <a:pt x="256" y="2112"/>
                  <a:pt x="128" y="2000"/>
                </a:cubicBezTo>
                <a:cubicBezTo>
                  <a:pt x="0" y="1888"/>
                  <a:pt x="16" y="1736"/>
                  <a:pt x="32" y="1520"/>
                </a:cubicBezTo>
                <a:cubicBezTo>
                  <a:pt x="48" y="1304"/>
                  <a:pt x="120" y="928"/>
                  <a:pt x="224" y="704"/>
                </a:cubicBezTo>
                <a:cubicBezTo>
                  <a:pt x="328" y="480"/>
                  <a:pt x="544" y="280"/>
                  <a:pt x="656" y="176"/>
                </a:cubicBezTo>
                <a:close/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73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73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73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1" grpId="0" autoUpdateAnimBg="0"/>
      <p:bldP spid="57347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BC1086D-8F94-429B-B6E5-66FB0EBD4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7763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 (Cont.)</a:t>
            </a:r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C93543B6-3659-4587-980F-77EE41195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6400"/>
            <a:ext cx="8534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rooted tree is called an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m-ary 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if every internal vertex has no more than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children.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tree is called 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full m-ary 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if every internal vertex has exactly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children.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An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-ary tree with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m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 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2 is called 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binary 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0EF2702-1D72-4A4C-9350-55714DB87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7620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0CE78BE4-1FFB-4EEF-8FEC-172361F8E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447800"/>
            <a:ext cx="8534400" cy="4594225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tree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a connected undirected graph with</a:t>
            </a:r>
          </a:p>
          <a:p>
            <a:pPr lvl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No simple circuits</a:t>
            </a:r>
          </a:p>
          <a:p>
            <a:pPr lvl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No multiple edges</a:t>
            </a:r>
          </a:p>
          <a:p>
            <a:pPr lvl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No loops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An undirected graph is a tree if and only if there is a unique simple path between any two of its vertices.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AF63F-798E-4563-8CEB-5082BD5C01A8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9144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Trees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938BD28-8179-464D-9204-EAEA475BF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A3C88EB-466F-451A-A7FB-930901974FAC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2230438"/>
            <a:ext cx="2981325" cy="3733800"/>
            <a:chOff x="1670" y="1387"/>
            <a:chExt cx="1878" cy="2352"/>
          </a:xfrm>
        </p:grpSpPr>
        <p:sp>
          <p:nvSpPr>
            <p:cNvPr id="23557" name="Oval 4">
              <a:extLst>
                <a:ext uri="{FF2B5EF4-FFF2-40B4-BE49-F238E27FC236}">
                  <a16:creationId xmlns:a16="http://schemas.microsoft.com/office/drawing/2014/main" id="{9D8A5124-0FCE-408E-B2E9-B440F0B1E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38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Oval 5">
              <a:extLst>
                <a:ext uri="{FF2B5EF4-FFF2-40B4-BE49-F238E27FC236}">
                  <a16:creationId xmlns:a16="http://schemas.microsoft.com/office/drawing/2014/main" id="{01FCD6D5-5472-4172-9062-2D2425875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Oval 6">
              <a:extLst>
                <a:ext uri="{FF2B5EF4-FFF2-40B4-BE49-F238E27FC236}">
                  <a16:creationId xmlns:a16="http://schemas.microsoft.com/office/drawing/2014/main" id="{81BA8277-B0AB-497A-9DB6-A8BC17137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Oval 7">
              <a:extLst>
                <a:ext uri="{FF2B5EF4-FFF2-40B4-BE49-F238E27FC236}">
                  <a16:creationId xmlns:a16="http://schemas.microsoft.com/office/drawing/2014/main" id="{E487F7A1-787B-443C-9BE7-EFF3E7299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273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1" name="Oval 8">
              <a:extLst>
                <a:ext uri="{FF2B5EF4-FFF2-40B4-BE49-F238E27FC236}">
                  <a16:creationId xmlns:a16="http://schemas.microsoft.com/office/drawing/2014/main" id="{F0F9C2F5-D9FF-426D-BE00-FE45F85CE2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49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2" name="Oval 9">
              <a:extLst>
                <a:ext uri="{FF2B5EF4-FFF2-40B4-BE49-F238E27FC236}">
                  <a16:creationId xmlns:a16="http://schemas.microsoft.com/office/drawing/2014/main" id="{435A88F2-DFB9-4FFC-ACCE-C589D57CB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275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Oval 10">
              <a:extLst>
                <a:ext uri="{FF2B5EF4-FFF2-40B4-BE49-F238E27FC236}">
                  <a16:creationId xmlns:a16="http://schemas.microsoft.com/office/drawing/2014/main" id="{0C112BA8-CFBA-4243-9DA5-E80DCFB98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5" y="349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3564" name="AutoShape 11">
              <a:extLst>
                <a:ext uri="{FF2B5EF4-FFF2-40B4-BE49-F238E27FC236}">
                  <a16:creationId xmlns:a16="http://schemas.microsoft.com/office/drawing/2014/main" id="{D7D1030D-743D-4FBA-B22F-9839B873A47F}"/>
                </a:ext>
              </a:extLst>
            </p:cNvPr>
            <p:cNvCxnSpPr>
              <a:cxnSpLocks noChangeShapeType="1"/>
              <a:stCxn id="23557" idx="3"/>
              <a:endCxn id="23558" idx="7"/>
            </p:cNvCxnSpPr>
            <p:nvPr/>
          </p:nvCxnSpPr>
          <p:spPr bwMode="auto">
            <a:xfrm flipH="1">
              <a:off x="2415" y="1592"/>
              <a:ext cx="391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5" name="AutoShape 12">
              <a:extLst>
                <a:ext uri="{FF2B5EF4-FFF2-40B4-BE49-F238E27FC236}">
                  <a16:creationId xmlns:a16="http://schemas.microsoft.com/office/drawing/2014/main" id="{7BDBC0A0-68B2-438B-8E77-AC674B13C6F7}"/>
                </a:ext>
              </a:extLst>
            </p:cNvPr>
            <p:cNvCxnSpPr>
              <a:cxnSpLocks noChangeShapeType="1"/>
              <a:stCxn id="23557" idx="5"/>
              <a:endCxn id="23559" idx="1"/>
            </p:cNvCxnSpPr>
            <p:nvPr/>
          </p:nvCxnSpPr>
          <p:spPr bwMode="auto">
            <a:xfrm>
              <a:off x="2976" y="1592"/>
              <a:ext cx="367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6" name="AutoShape 13">
              <a:extLst>
                <a:ext uri="{FF2B5EF4-FFF2-40B4-BE49-F238E27FC236}">
                  <a16:creationId xmlns:a16="http://schemas.microsoft.com/office/drawing/2014/main" id="{4A633049-2634-47D4-BBA5-D73ED1CBFD93}"/>
                </a:ext>
              </a:extLst>
            </p:cNvPr>
            <p:cNvCxnSpPr>
              <a:cxnSpLocks noChangeShapeType="1"/>
              <a:stCxn id="23558" idx="3"/>
              <a:endCxn id="23560" idx="0"/>
            </p:cNvCxnSpPr>
            <p:nvPr/>
          </p:nvCxnSpPr>
          <p:spPr bwMode="auto">
            <a:xfrm flipH="1">
              <a:off x="1790" y="2216"/>
              <a:ext cx="455" cy="5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7" name="AutoShape 14">
              <a:extLst>
                <a:ext uri="{FF2B5EF4-FFF2-40B4-BE49-F238E27FC236}">
                  <a16:creationId xmlns:a16="http://schemas.microsoft.com/office/drawing/2014/main" id="{C65C8EB0-5A48-4225-9182-650D15E11323}"/>
                </a:ext>
              </a:extLst>
            </p:cNvPr>
            <p:cNvCxnSpPr>
              <a:cxnSpLocks noChangeShapeType="1"/>
              <a:stCxn id="23558" idx="5"/>
              <a:endCxn id="23562" idx="0"/>
            </p:cNvCxnSpPr>
            <p:nvPr/>
          </p:nvCxnSpPr>
          <p:spPr bwMode="auto">
            <a:xfrm>
              <a:off x="2415" y="2216"/>
              <a:ext cx="428" cy="5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8" name="AutoShape 15">
              <a:extLst>
                <a:ext uri="{FF2B5EF4-FFF2-40B4-BE49-F238E27FC236}">
                  <a16:creationId xmlns:a16="http://schemas.microsoft.com/office/drawing/2014/main" id="{1AFF82C1-2FDA-455A-B12B-9718568640B4}"/>
                </a:ext>
              </a:extLst>
            </p:cNvPr>
            <p:cNvCxnSpPr>
              <a:cxnSpLocks noChangeShapeType="1"/>
              <a:stCxn id="23562" idx="3"/>
              <a:endCxn id="23561" idx="0"/>
            </p:cNvCxnSpPr>
            <p:nvPr/>
          </p:nvCxnSpPr>
          <p:spPr bwMode="auto">
            <a:xfrm flipH="1">
              <a:off x="2363" y="2957"/>
              <a:ext cx="395" cy="5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69" name="AutoShape 16">
              <a:extLst>
                <a:ext uri="{FF2B5EF4-FFF2-40B4-BE49-F238E27FC236}">
                  <a16:creationId xmlns:a16="http://schemas.microsoft.com/office/drawing/2014/main" id="{92B87F2D-F495-4AFC-AF6B-6697A147EF2F}"/>
                </a:ext>
              </a:extLst>
            </p:cNvPr>
            <p:cNvCxnSpPr>
              <a:cxnSpLocks noChangeShapeType="1"/>
              <a:stCxn id="23562" idx="5"/>
              <a:endCxn id="23563" idx="0"/>
            </p:cNvCxnSpPr>
            <p:nvPr/>
          </p:nvCxnSpPr>
          <p:spPr bwMode="auto">
            <a:xfrm>
              <a:off x="2928" y="2957"/>
              <a:ext cx="437" cy="54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5505" name="Rectangle 17">
            <a:extLst>
              <a:ext uri="{FF2B5EF4-FFF2-40B4-BE49-F238E27FC236}">
                <a16:creationId xmlns:a16="http://schemas.microsoft.com/office/drawing/2014/main" id="{674D60DC-F8E3-455B-8B5E-82EBAD0B2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1868488"/>
            <a:ext cx="4784725" cy="48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What is the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arity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of this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Is this a full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-ary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		-------------------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This is a 2-ary, or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binary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, tree.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Yes, this is a full binary tree, since every internal vertex has exactly 2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5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5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05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44346BB-2D92-4AD2-B81E-3E1E06B76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4F8786B6-E82A-4329-826E-DA485CDD2A01}"/>
              </a:ext>
            </a:extLst>
          </p:cNvPr>
          <p:cNvGrpSpPr>
            <a:grpSpLocks/>
          </p:cNvGrpSpPr>
          <p:nvPr/>
        </p:nvGrpSpPr>
        <p:grpSpPr bwMode="auto">
          <a:xfrm>
            <a:off x="4559300" y="2374900"/>
            <a:ext cx="4203700" cy="3683000"/>
            <a:chOff x="1845" y="1342"/>
            <a:chExt cx="2648" cy="2320"/>
          </a:xfrm>
        </p:grpSpPr>
        <p:sp>
          <p:nvSpPr>
            <p:cNvPr id="24581" name="Oval 4">
              <a:extLst>
                <a:ext uri="{FF2B5EF4-FFF2-40B4-BE49-F238E27FC236}">
                  <a16:creationId xmlns:a16="http://schemas.microsoft.com/office/drawing/2014/main" id="{FDC5C924-D14E-48E0-B4BE-B917F7F6A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34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Oval 5">
              <a:extLst>
                <a:ext uri="{FF2B5EF4-FFF2-40B4-BE49-F238E27FC236}">
                  <a16:creationId xmlns:a16="http://schemas.microsoft.com/office/drawing/2014/main" id="{9881D9DB-778E-4CA3-BD18-AC428E212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196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Oval 6">
              <a:extLst>
                <a:ext uri="{FF2B5EF4-FFF2-40B4-BE49-F238E27FC236}">
                  <a16:creationId xmlns:a16="http://schemas.microsoft.com/office/drawing/2014/main" id="{30FCB529-13B7-4E85-B2BC-9AF84534B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196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Oval 7">
              <a:extLst>
                <a:ext uri="{FF2B5EF4-FFF2-40B4-BE49-F238E27FC236}">
                  <a16:creationId xmlns:a16="http://schemas.microsoft.com/office/drawing/2014/main" id="{4EE1FE43-BF0A-4BC9-8562-F8F0198A2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96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Oval 8">
              <a:extLst>
                <a:ext uri="{FF2B5EF4-FFF2-40B4-BE49-F238E27FC236}">
                  <a16:creationId xmlns:a16="http://schemas.microsoft.com/office/drawing/2014/main" id="{E7171E49-D155-4F4E-B30B-3B26FD02A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" y="268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Oval 9">
              <a:extLst>
                <a:ext uri="{FF2B5EF4-FFF2-40B4-BE49-F238E27FC236}">
                  <a16:creationId xmlns:a16="http://schemas.microsoft.com/office/drawing/2014/main" id="{C81FC251-6297-4255-A5E0-4AD200F4F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268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Oval 10">
              <a:extLst>
                <a:ext uri="{FF2B5EF4-FFF2-40B4-BE49-F238E27FC236}">
                  <a16:creationId xmlns:a16="http://schemas.microsoft.com/office/drawing/2014/main" id="{C0AD6185-22C7-42BD-A184-78059DFB5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2" y="269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588" name="AutoShape 11">
              <a:extLst>
                <a:ext uri="{FF2B5EF4-FFF2-40B4-BE49-F238E27FC236}">
                  <a16:creationId xmlns:a16="http://schemas.microsoft.com/office/drawing/2014/main" id="{1D4CDA79-7936-4709-8486-A9A6C1E36D31}"/>
                </a:ext>
              </a:extLst>
            </p:cNvPr>
            <p:cNvCxnSpPr>
              <a:cxnSpLocks noChangeShapeType="1"/>
              <a:stCxn id="24581" idx="3"/>
              <a:endCxn id="24582" idx="7"/>
            </p:cNvCxnSpPr>
            <p:nvPr/>
          </p:nvCxnSpPr>
          <p:spPr bwMode="auto">
            <a:xfrm flipH="1">
              <a:off x="2481" y="1547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89" name="AutoShape 12">
              <a:extLst>
                <a:ext uri="{FF2B5EF4-FFF2-40B4-BE49-F238E27FC236}">
                  <a16:creationId xmlns:a16="http://schemas.microsoft.com/office/drawing/2014/main" id="{5601FF45-28C8-4517-B5D8-B6028AFCF526}"/>
                </a:ext>
              </a:extLst>
            </p:cNvPr>
            <p:cNvCxnSpPr>
              <a:cxnSpLocks noChangeShapeType="1"/>
              <a:stCxn id="24581" idx="4"/>
              <a:endCxn id="24583" idx="0"/>
            </p:cNvCxnSpPr>
            <p:nvPr/>
          </p:nvCxnSpPr>
          <p:spPr bwMode="auto">
            <a:xfrm>
              <a:off x="3164" y="1582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0" name="AutoShape 13">
              <a:extLst>
                <a:ext uri="{FF2B5EF4-FFF2-40B4-BE49-F238E27FC236}">
                  <a16:creationId xmlns:a16="http://schemas.microsoft.com/office/drawing/2014/main" id="{6E4AECCE-492E-4DE8-A69B-3EDEF0B6ECBA}"/>
                </a:ext>
              </a:extLst>
            </p:cNvPr>
            <p:cNvCxnSpPr>
              <a:cxnSpLocks noChangeShapeType="1"/>
              <a:stCxn id="24581" idx="5"/>
              <a:endCxn id="24584" idx="1"/>
            </p:cNvCxnSpPr>
            <p:nvPr/>
          </p:nvCxnSpPr>
          <p:spPr bwMode="auto">
            <a:xfrm>
              <a:off x="3249" y="1547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1" name="AutoShape 14">
              <a:extLst>
                <a:ext uri="{FF2B5EF4-FFF2-40B4-BE49-F238E27FC236}">
                  <a16:creationId xmlns:a16="http://schemas.microsoft.com/office/drawing/2014/main" id="{D4302EDA-AE30-4848-9C32-74B781D1715B}"/>
                </a:ext>
              </a:extLst>
            </p:cNvPr>
            <p:cNvCxnSpPr>
              <a:cxnSpLocks noChangeShapeType="1"/>
              <a:stCxn id="24582" idx="4"/>
              <a:endCxn id="24585" idx="0"/>
            </p:cNvCxnSpPr>
            <p:nvPr/>
          </p:nvCxnSpPr>
          <p:spPr bwMode="auto">
            <a:xfrm>
              <a:off x="2396" y="2206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2" name="AutoShape 15">
              <a:extLst>
                <a:ext uri="{FF2B5EF4-FFF2-40B4-BE49-F238E27FC236}">
                  <a16:creationId xmlns:a16="http://schemas.microsoft.com/office/drawing/2014/main" id="{D2D2EE80-4902-4BFF-A7DC-71B3B4EE596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87" y="2180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3" name="AutoShape 16">
              <a:extLst>
                <a:ext uri="{FF2B5EF4-FFF2-40B4-BE49-F238E27FC236}">
                  <a16:creationId xmlns:a16="http://schemas.microsoft.com/office/drawing/2014/main" id="{EBF12FC6-7BB2-4263-9681-14510D1C41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9" y="2189"/>
              <a:ext cx="295" cy="5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4" name="Oval 17">
              <a:extLst>
                <a:ext uri="{FF2B5EF4-FFF2-40B4-BE49-F238E27FC236}">
                  <a16:creationId xmlns:a16="http://schemas.microsoft.com/office/drawing/2014/main" id="{D2636125-CA32-475A-AD5B-809CB24E8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341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Oval 18">
              <a:extLst>
                <a:ext uri="{FF2B5EF4-FFF2-40B4-BE49-F238E27FC236}">
                  <a16:creationId xmlns:a16="http://schemas.microsoft.com/office/drawing/2014/main" id="{EAD0FAF0-8F27-44CE-B809-EE0EBDA14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341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Oval 19">
              <a:extLst>
                <a:ext uri="{FF2B5EF4-FFF2-40B4-BE49-F238E27FC236}">
                  <a16:creationId xmlns:a16="http://schemas.microsoft.com/office/drawing/2014/main" id="{A32713DD-EE9C-4956-B621-EC55AD997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342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597" name="AutoShape 20">
              <a:extLst>
                <a:ext uri="{FF2B5EF4-FFF2-40B4-BE49-F238E27FC236}">
                  <a16:creationId xmlns:a16="http://schemas.microsoft.com/office/drawing/2014/main" id="{4B61F9EB-B012-4FD9-85B4-98F39FE62BFB}"/>
                </a:ext>
              </a:extLst>
            </p:cNvPr>
            <p:cNvCxnSpPr>
              <a:cxnSpLocks noChangeShapeType="1"/>
              <a:endCxn id="24594" idx="0"/>
            </p:cNvCxnSpPr>
            <p:nvPr/>
          </p:nvCxnSpPr>
          <p:spPr bwMode="auto">
            <a:xfrm>
              <a:off x="2392" y="2938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8" name="AutoShape 21">
              <a:extLst>
                <a:ext uri="{FF2B5EF4-FFF2-40B4-BE49-F238E27FC236}">
                  <a16:creationId xmlns:a16="http://schemas.microsoft.com/office/drawing/2014/main" id="{0BEB22CD-D703-453C-94A0-31C5FA4B19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983" y="291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99" name="AutoShape 22">
              <a:extLst>
                <a:ext uri="{FF2B5EF4-FFF2-40B4-BE49-F238E27FC236}">
                  <a16:creationId xmlns:a16="http://schemas.microsoft.com/office/drawing/2014/main" id="{84E299B8-FB96-46C5-A078-969C616276C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465" y="2921"/>
              <a:ext cx="295" cy="5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600" name="Oval 23">
              <a:extLst>
                <a:ext uri="{FF2B5EF4-FFF2-40B4-BE49-F238E27FC236}">
                  <a16:creationId xmlns:a16="http://schemas.microsoft.com/office/drawing/2014/main" id="{6ED18EE6-78E7-4124-806B-7AF41898C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7" y="268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1" name="Oval 24">
              <a:extLst>
                <a:ext uri="{FF2B5EF4-FFF2-40B4-BE49-F238E27FC236}">
                  <a16:creationId xmlns:a16="http://schemas.microsoft.com/office/drawing/2014/main" id="{D893590D-9DC4-4B1E-AF4A-49DADDCFF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" y="268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Oval 25">
              <a:extLst>
                <a:ext uri="{FF2B5EF4-FFF2-40B4-BE49-F238E27FC236}">
                  <a16:creationId xmlns:a16="http://schemas.microsoft.com/office/drawing/2014/main" id="{91D85A16-B1DD-425F-A0AF-4D1E3347E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3" y="269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4603" name="AutoShape 26">
              <a:extLst>
                <a:ext uri="{FF2B5EF4-FFF2-40B4-BE49-F238E27FC236}">
                  <a16:creationId xmlns:a16="http://schemas.microsoft.com/office/drawing/2014/main" id="{AFB35BAD-76CE-47AA-866E-15DF4742CA9C}"/>
                </a:ext>
              </a:extLst>
            </p:cNvPr>
            <p:cNvCxnSpPr>
              <a:cxnSpLocks noChangeShapeType="1"/>
              <a:endCxn id="24600" idx="0"/>
            </p:cNvCxnSpPr>
            <p:nvPr/>
          </p:nvCxnSpPr>
          <p:spPr bwMode="auto">
            <a:xfrm>
              <a:off x="3987" y="2207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4" name="AutoShape 27">
              <a:extLst>
                <a:ext uri="{FF2B5EF4-FFF2-40B4-BE49-F238E27FC236}">
                  <a16:creationId xmlns:a16="http://schemas.microsoft.com/office/drawing/2014/main" id="{99C1F964-C69F-4B08-8EAB-4C2F13E5B8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578" y="2181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605" name="AutoShape 28">
              <a:extLst>
                <a:ext uri="{FF2B5EF4-FFF2-40B4-BE49-F238E27FC236}">
                  <a16:creationId xmlns:a16="http://schemas.microsoft.com/office/drawing/2014/main" id="{01A990D2-265E-4F67-ABA0-B41AA70EEF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60" y="2190"/>
              <a:ext cx="295" cy="50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6541" name="Rectangle 29">
            <a:extLst>
              <a:ext uri="{FF2B5EF4-FFF2-40B4-BE49-F238E27FC236}">
                <a16:creationId xmlns:a16="http://schemas.microsoft.com/office/drawing/2014/main" id="{CF2D348F-6909-48CB-A749-3519BFE9B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4038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What is the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arity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of this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Is this a full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-ary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		--------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This is a 3-ary tree.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Yes, this is a full 3-ary tree, since every internal vertex has exactly 3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4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98C71AF-7F71-4334-B456-ED2B25E51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B3E33EBB-9B6F-444A-AF20-52CA9B926FFB}"/>
              </a:ext>
            </a:extLst>
          </p:cNvPr>
          <p:cNvGrpSpPr>
            <a:grpSpLocks/>
          </p:cNvGrpSpPr>
          <p:nvPr/>
        </p:nvGrpSpPr>
        <p:grpSpPr bwMode="auto">
          <a:xfrm>
            <a:off x="1916113" y="3441700"/>
            <a:ext cx="6148387" cy="2578100"/>
            <a:chOff x="1298" y="1387"/>
            <a:chExt cx="3873" cy="1624"/>
          </a:xfrm>
        </p:grpSpPr>
        <p:sp>
          <p:nvSpPr>
            <p:cNvPr id="25605" name="Oval 4">
              <a:extLst>
                <a:ext uri="{FF2B5EF4-FFF2-40B4-BE49-F238E27FC236}">
                  <a16:creationId xmlns:a16="http://schemas.microsoft.com/office/drawing/2014/main" id="{7D3155CA-731F-4738-BAFA-7BCC14DC5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38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6" name="Oval 5">
              <a:extLst>
                <a:ext uri="{FF2B5EF4-FFF2-40B4-BE49-F238E27FC236}">
                  <a16:creationId xmlns:a16="http://schemas.microsoft.com/office/drawing/2014/main" id="{A857DC69-F164-4D25-8642-89E410A2B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7" name="Oval 6">
              <a:extLst>
                <a:ext uri="{FF2B5EF4-FFF2-40B4-BE49-F238E27FC236}">
                  <a16:creationId xmlns:a16="http://schemas.microsoft.com/office/drawing/2014/main" id="{6D57459B-7EB7-4D83-AE00-E607E1119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8" name="Oval 7">
              <a:extLst>
                <a:ext uri="{FF2B5EF4-FFF2-40B4-BE49-F238E27FC236}">
                  <a16:creationId xmlns:a16="http://schemas.microsoft.com/office/drawing/2014/main" id="{4F830ADD-B446-41A6-8348-F3FBA1953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09" name="Oval 8">
              <a:extLst>
                <a:ext uri="{FF2B5EF4-FFF2-40B4-BE49-F238E27FC236}">
                  <a16:creationId xmlns:a16="http://schemas.microsoft.com/office/drawing/2014/main" id="{AE9919B1-2A41-44E3-8AE7-3EA9C024B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77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10" name="Oval 9">
              <a:extLst>
                <a:ext uri="{FF2B5EF4-FFF2-40B4-BE49-F238E27FC236}">
                  <a16:creationId xmlns:a16="http://schemas.microsoft.com/office/drawing/2014/main" id="{35B193D1-788D-4482-8E83-AD71BBF3C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4" y="277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11" name="AutoShape 10">
              <a:extLst>
                <a:ext uri="{FF2B5EF4-FFF2-40B4-BE49-F238E27FC236}">
                  <a16:creationId xmlns:a16="http://schemas.microsoft.com/office/drawing/2014/main" id="{54CD7F2E-DBDA-4D99-8B0A-06B23D24CD0D}"/>
                </a:ext>
              </a:extLst>
            </p:cNvPr>
            <p:cNvCxnSpPr>
              <a:cxnSpLocks noChangeShapeType="1"/>
              <a:stCxn id="25605" idx="3"/>
              <a:endCxn id="25606" idx="7"/>
            </p:cNvCxnSpPr>
            <p:nvPr/>
          </p:nvCxnSpPr>
          <p:spPr bwMode="auto">
            <a:xfrm flipH="1">
              <a:off x="2208" y="1592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2" name="AutoShape 11">
              <a:extLst>
                <a:ext uri="{FF2B5EF4-FFF2-40B4-BE49-F238E27FC236}">
                  <a16:creationId xmlns:a16="http://schemas.microsoft.com/office/drawing/2014/main" id="{68822C68-5FEB-4583-94D1-F9ACD638310F}"/>
                </a:ext>
              </a:extLst>
            </p:cNvPr>
            <p:cNvCxnSpPr>
              <a:cxnSpLocks noChangeShapeType="1"/>
              <a:stCxn id="25605" idx="4"/>
              <a:endCxn id="25607" idx="0"/>
            </p:cNvCxnSpPr>
            <p:nvPr/>
          </p:nvCxnSpPr>
          <p:spPr bwMode="auto">
            <a:xfrm>
              <a:off x="2891" y="1627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3" name="AutoShape 12">
              <a:extLst>
                <a:ext uri="{FF2B5EF4-FFF2-40B4-BE49-F238E27FC236}">
                  <a16:creationId xmlns:a16="http://schemas.microsoft.com/office/drawing/2014/main" id="{1990A353-CA8C-455E-B09B-3D27084A6663}"/>
                </a:ext>
              </a:extLst>
            </p:cNvPr>
            <p:cNvCxnSpPr>
              <a:cxnSpLocks noChangeShapeType="1"/>
              <a:stCxn id="25605" idx="5"/>
              <a:endCxn id="25608" idx="1"/>
            </p:cNvCxnSpPr>
            <p:nvPr/>
          </p:nvCxnSpPr>
          <p:spPr bwMode="auto">
            <a:xfrm>
              <a:off x="2976" y="1592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4" name="AutoShape 13">
              <a:extLst>
                <a:ext uri="{FF2B5EF4-FFF2-40B4-BE49-F238E27FC236}">
                  <a16:creationId xmlns:a16="http://schemas.microsoft.com/office/drawing/2014/main" id="{D4BB4E9A-B329-481A-85F6-0D3F30012D76}"/>
                </a:ext>
              </a:extLst>
            </p:cNvPr>
            <p:cNvCxnSpPr>
              <a:cxnSpLocks noChangeShapeType="1"/>
              <a:endCxn id="25609" idx="0"/>
            </p:cNvCxnSpPr>
            <p:nvPr/>
          </p:nvCxnSpPr>
          <p:spPr bwMode="auto">
            <a:xfrm flipH="1">
              <a:off x="1787" y="2243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15" name="AutoShape 14">
              <a:extLst>
                <a:ext uri="{FF2B5EF4-FFF2-40B4-BE49-F238E27FC236}">
                  <a16:creationId xmlns:a16="http://schemas.microsoft.com/office/drawing/2014/main" id="{7E34CC9F-D501-4F1C-B876-962607D48BC5}"/>
                </a:ext>
              </a:extLst>
            </p:cNvPr>
            <p:cNvCxnSpPr>
              <a:cxnSpLocks noChangeShapeType="1"/>
              <a:endCxn id="25610" idx="0"/>
            </p:cNvCxnSpPr>
            <p:nvPr/>
          </p:nvCxnSpPr>
          <p:spPr bwMode="auto">
            <a:xfrm>
              <a:off x="2123" y="2243"/>
              <a:ext cx="321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6" name="Oval 15">
              <a:extLst>
                <a:ext uri="{FF2B5EF4-FFF2-40B4-BE49-F238E27FC236}">
                  <a16:creationId xmlns:a16="http://schemas.microsoft.com/office/drawing/2014/main" id="{6FC00EE9-36DF-437B-86ED-B5F1AF18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01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17" name="AutoShape 16">
              <a:extLst>
                <a:ext uri="{FF2B5EF4-FFF2-40B4-BE49-F238E27FC236}">
                  <a16:creationId xmlns:a16="http://schemas.microsoft.com/office/drawing/2014/main" id="{9D192D9F-D455-463D-B78A-0FE12E1DB83D}"/>
                </a:ext>
              </a:extLst>
            </p:cNvPr>
            <p:cNvCxnSpPr>
              <a:cxnSpLocks noChangeShapeType="1"/>
              <a:stCxn id="25605" idx="2"/>
              <a:endCxn id="25616" idx="7"/>
            </p:cNvCxnSpPr>
            <p:nvPr/>
          </p:nvCxnSpPr>
          <p:spPr bwMode="auto">
            <a:xfrm flipH="1">
              <a:off x="1503" y="1507"/>
              <a:ext cx="1268" cy="5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18" name="Oval 17">
              <a:extLst>
                <a:ext uri="{FF2B5EF4-FFF2-40B4-BE49-F238E27FC236}">
                  <a16:creationId xmlns:a16="http://schemas.microsoft.com/office/drawing/2014/main" id="{3D3264F0-889C-4B72-B802-12E401C0E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7" y="201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19" name="AutoShape 18">
              <a:extLst>
                <a:ext uri="{FF2B5EF4-FFF2-40B4-BE49-F238E27FC236}">
                  <a16:creationId xmlns:a16="http://schemas.microsoft.com/office/drawing/2014/main" id="{6A8F7CEB-BBE4-43BA-B2D0-709C760ECC85}"/>
                </a:ext>
              </a:extLst>
            </p:cNvPr>
            <p:cNvCxnSpPr>
              <a:cxnSpLocks noChangeShapeType="1"/>
              <a:stCxn id="25605" idx="6"/>
              <a:endCxn id="25618" idx="1"/>
            </p:cNvCxnSpPr>
            <p:nvPr/>
          </p:nvCxnSpPr>
          <p:spPr bwMode="auto">
            <a:xfrm>
              <a:off x="3011" y="1507"/>
              <a:ext cx="1301" cy="5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0" name="Oval 19">
              <a:extLst>
                <a:ext uri="{FF2B5EF4-FFF2-40B4-BE49-F238E27FC236}">
                  <a16:creationId xmlns:a16="http://schemas.microsoft.com/office/drawing/2014/main" id="{92266952-221C-43B0-A4BA-3C9EE74B8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7" y="276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21" name="AutoShape 20">
              <a:extLst>
                <a:ext uri="{FF2B5EF4-FFF2-40B4-BE49-F238E27FC236}">
                  <a16:creationId xmlns:a16="http://schemas.microsoft.com/office/drawing/2014/main" id="{02D5C444-847E-4BFB-B0BE-8E7EC64AF3D0}"/>
                </a:ext>
              </a:extLst>
            </p:cNvPr>
            <p:cNvCxnSpPr>
              <a:cxnSpLocks noChangeShapeType="1"/>
              <a:endCxn id="25620" idx="0"/>
            </p:cNvCxnSpPr>
            <p:nvPr/>
          </p:nvCxnSpPr>
          <p:spPr bwMode="auto">
            <a:xfrm>
              <a:off x="2123" y="2243"/>
              <a:ext cx="4" cy="5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2" name="Oval 21">
              <a:extLst>
                <a:ext uri="{FF2B5EF4-FFF2-40B4-BE49-F238E27FC236}">
                  <a16:creationId xmlns:a16="http://schemas.microsoft.com/office/drawing/2014/main" id="{54A38908-5260-4775-9558-778D2BE76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1" y="275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23" name="AutoShape 22">
              <a:extLst>
                <a:ext uri="{FF2B5EF4-FFF2-40B4-BE49-F238E27FC236}">
                  <a16:creationId xmlns:a16="http://schemas.microsoft.com/office/drawing/2014/main" id="{CA63797A-AE4D-4981-BF24-A8E25484AD3C}"/>
                </a:ext>
              </a:extLst>
            </p:cNvPr>
            <p:cNvCxnSpPr>
              <a:cxnSpLocks noChangeShapeType="1"/>
              <a:endCxn id="25622" idx="7"/>
            </p:cNvCxnSpPr>
            <p:nvPr/>
          </p:nvCxnSpPr>
          <p:spPr bwMode="auto">
            <a:xfrm flipH="1">
              <a:off x="1536" y="2243"/>
              <a:ext cx="587" cy="5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4" name="Oval 23">
              <a:extLst>
                <a:ext uri="{FF2B5EF4-FFF2-40B4-BE49-F238E27FC236}">
                  <a16:creationId xmlns:a16="http://schemas.microsoft.com/office/drawing/2014/main" id="{D183B6F4-3E27-4319-A43E-12205DFA9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" y="276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25" name="AutoShape 24">
              <a:extLst>
                <a:ext uri="{FF2B5EF4-FFF2-40B4-BE49-F238E27FC236}">
                  <a16:creationId xmlns:a16="http://schemas.microsoft.com/office/drawing/2014/main" id="{3F4B1F37-6C5B-434B-873A-743C0C126616}"/>
                </a:ext>
              </a:extLst>
            </p:cNvPr>
            <p:cNvCxnSpPr>
              <a:cxnSpLocks noChangeShapeType="1"/>
              <a:endCxn id="25624" idx="0"/>
            </p:cNvCxnSpPr>
            <p:nvPr/>
          </p:nvCxnSpPr>
          <p:spPr bwMode="auto">
            <a:xfrm>
              <a:off x="2123" y="2243"/>
              <a:ext cx="650" cy="5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26" name="Oval 25">
              <a:extLst>
                <a:ext uri="{FF2B5EF4-FFF2-40B4-BE49-F238E27FC236}">
                  <a16:creationId xmlns:a16="http://schemas.microsoft.com/office/drawing/2014/main" id="{F9C00C6C-AAA0-4A99-95A1-0017689BB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276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7" name="Oval 26">
              <a:extLst>
                <a:ext uri="{FF2B5EF4-FFF2-40B4-BE49-F238E27FC236}">
                  <a16:creationId xmlns:a16="http://schemas.microsoft.com/office/drawing/2014/main" id="{CE5E892E-2A78-4D9E-BF9C-6C77E0EFE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2" y="276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28" name="AutoShape 27">
              <a:extLst>
                <a:ext uri="{FF2B5EF4-FFF2-40B4-BE49-F238E27FC236}">
                  <a16:creationId xmlns:a16="http://schemas.microsoft.com/office/drawing/2014/main" id="{7B98DA87-5718-418F-9742-2739A4BC0B16}"/>
                </a:ext>
              </a:extLst>
            </p:cNvPr>
            <p:cNvCxnSpPr>
              <a:cxnSpLocks noChangeShapeType="1"/>
              <a:endCxn id="25626" idx="0"/>
            </p:cNvCxnSpPr>
            <p:nvPr/>
          </p:nvCxnSpPr>
          <p:spPr bwMode="auto">
            <a:xfrm flipH="1">
              <a:off x="4065" y="2239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629" name="AutoShape 28">
              <a:extLst>
                <a:ext uri="{FF2B5EF4-FFF2-40B4-BE49-F238E27FC236}">
                  <a16:creationId xmlns:a16="http://schemas.microsoft.com/office/drawing/2014/main" id="{70DF5BB7-B2AA-48F4-AD60-31AA83A78053}"/>
                </a:ext>
              </a:extLst>
            </p:cNvPr>
            <p:cNvCxnSpPr>
              <a:cxnSpLocks noChangeShapeType="1"/>
              <a:endCxn id="25627" idx="0"/>
            </p:cNvCxnSpPr>
            <p:nvPr/>
          </p:nvCxnSpPr>
          <p:spPr bwMode="auto">
            <a:xfrm>
              <a:off x="4401" y="2239"/>
              <a:ext cx="321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0" name="Oval 29">
              <a:extLst>
                <a:ext uri="{FF2B5EF4-FFF2-40B4-BE49-F238E27FC236}">
                  <a16:creationId xmlns:a16="http://schemas.microsoft.com/office/drawing/2014/main" id="{E134E562-9B3A-49B8-88C5-32556569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5" y="276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31" name="AutoShape 30">
              <a:extLst>
                <a:ext uri="{FF2B5EF4-FFF2-40B4-BE49-F238E27FC236}">
                  <a16:creationId xmlns:a16="http://schemas.microsoft.com/office/drawing/2014/main" id="{3A19A2BB-40CC-4E3F-9D15-18021EFD91B4}"/>
                </a:ext>
              </a:extLst>
            </p:cNvPr>
            <p:cNvCxnSpPr>
              <a:cxnSpLocks noChangeShapeType="1"/>
              <a:endCxn id="25630" idx="0"/>
            </p:cNvCxnSpPr>
            <p:nvPr/>
          </p:nvCxnSpPr>
          <p:spPr bwMode="auto">
            <a:xfrm>
              <a:off x="4401" y="2239"/>
              <a:ext cx="4" cy="5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2" name="Oval 31">
              <a:extLst>
                <a:ext uri="{FF2B5EF4-FFF2-40B4-BE49-F238E27FC236}">
                  <a16:creationId xmlns:a16="http://schemas.microsoft.com/office/drawing/2014/main" id="{BC8AC207-CA25-4F3A-8B2A-5740E6C3E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9" y="2755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33" name="AutoShape 32">
              <a:extLst>
                <a:ext uri="{FF2B5EF4-FFF2-40B4-BE49-F238E27FC236}">
                  <a16:creationId xmlns:a16="http://schemas.microsoft.com/office/drawing/2014/main" id="{22FF634D-D240-48B2-9B1C-089DA7E87011}"/>
                </a:ext>
              </a:extLst>
            </p:cNvPr>
            <p:cNvCxnSpPr>
              <a:cxnSpLocks noChangeShapeType="1"/>
              <a:endCxn id="25632" idx="7"/>
            </p:cNvCxnSpPr>
            <p:nvPr/>
          </p:nvCxnSpPr>
          <p:spPr bwMode="auto">
            <a:xfrm flipH="1">
              <a:off x="3814" y="2239"/>
              <a:ext cx="587" cy="55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634" name="Oval 33">
              <a:extLst>
                <a:ext uri="{FF2B5EF4-FFF2-40B4-BE49-F238E27FC236}">
                  <a16:creationId xmlns:a16="http://schemas.microsoft.com/office/drawing/2014/main" id="{C131264F-341B-468C-90C2-31841E428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276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5635" name="AutoShape 34">
              <a:extLst>
                <a:ext uri="{FF2B5EF4-FFF2-40B4-BE49-F238E27FC236}">
                  <a16:creationId xmlns:a16="http://schemas.microsoft.com/office/drawing/2014/main" id="{B9B3D3D6-E4B5-4932-8A5D-800A14E39A47}"/>
                </a:ext>
              </a:extLst>
            </p:cNvPr>
            <p:cNvCxnSpPr>
              <a:cxnSpLocks noChangeShapeType="1"/>
              <a:endCxn id="25634" idx="0"/>
            </p:cNvCxnSpPr>
            <p:nvPr/>
          </p:nvCxnSpPr>
          <p:spPr bwMode="auto">
            <a:xfrm>
              <a:off x="4401" y="2239"/>
              <a:ext cx="650" cy="5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77571" name="Rectangle 35">
            <a:extLst>
              <a:ext uri="{FF2B5EF4-FFF2-40B4-BE49-F238E27FC236}">
                <a16:creationId xmlns:a16="http://schemas.microsoft.com/office/drawing/2014/main" id="{024F236E-A943-4DD1-8432-F9A06B114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4582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What is the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arity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of this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Is this a full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-ary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			-------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This is a full 5-ary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7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720C469-8575-46F4-B0C9-1F07BD2CC5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6627" name="Group 3">
            <a:extLst>
              <a:ext uri="{FF2B5EF4-FFF2-40B4-BE49-F238E27FC236}">
                <a16:creationId xmlns:a16="http://schemas.microsoft.com/office/drawing/2014/main" id="{72B21E30-F177-433B-8769-359BA409A121}"/>
              </a:ext>
            </a:extLst>
          </p:cNvPr>
          <p:cNvGrpSpPr>
            <a:grpSpLocks/>
          </p:cNvGrpSpPr>
          <p:nvPr/>
        </p:nvGrpSpPr>
        <p:grpSpPr bwMode="auto">
          <a:xfrm>
            <a:off x="3668713" y="2590800"/>
            <a:ext cx="4789487" cy="3733800"/>
            <a:chOff x="1434" y="1387"/>
            <a:chExt cx="3017" cy="2352"/>
          </a:xfrm>
        </p:grpSpPr>
        <p:sp>
          <p:nvSpPr>
            <p:cNvPr id="26630" name="Oval 4">
              <a:extLst>
                <a:ext uri="{FF2B5EF4-FFF2-40B4-BE49-F238E27FC236}">
                  <a16:creationId xmlns:a16="http://schemas.microsoft.com/office/drawing/2014/main" id="{6A1C7CF2-BACC-4E46-9825-CE27383EC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138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1" name="Oval 5">
              <a:extLst>
                <a:ext uri="{FF2B5EF4-FFF2-40B4-BE49-F238E27FC236}">
                  <a16:creationId xmlns:a16="http://schemas.microsoft.com/office/drawing/2014/main" id="{BC1D4F32-F395-41CB-81BB-CBBA6CBB6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Oval 6">
              <a:extLst>
                <a:ext uri="{FF2B5EF4-FFF2-40B4-BE49-F238E27FC236}">
                  <a16:creationId xmlns:a16="http://schemas.microsoft.com/office/drawing/2014/main" id="{E2DBB985-98FF-4C4F-A845-886C55A0B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011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Oval 7">
              <a:extLst>
                <a:ext uri="{FF2B5EF4-FFF2-40B4-BE49-F238E27FC236}">
                  <a16:creationId xmlns:a16="http://schemas.microsoft.com/office/drawing/2014/main" id="{9EA72CAB-0142-4797-807C-E209F37A5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349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Oval 8">
              <a:extLst>
                <a:ext uri="{FF2B5EF4-FFF2-40B4-BE49-F238E27FC236}">
                  <a16:creationId xmlns:a16="http://schemas.microsoft.com/office/drawing/2014/main" id="{EFAAD418-6648-44F9-BB13-17F349CD1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349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Oval 9">
              <a:extLst>
                <a:ext uri="{FF2B5EF4-FFF2-40B4-BE49-F238E27FC236}">
                  <a16:creationId xmlns:a16="http://schemas.microsoft.com/office/drawing/2014/main" id="{AE46B88A-5B13-4584-99E8-184D8BBB3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77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Oval 10">
              <a:extLst>
                <a:ext uri="{FF2B5EF4-FFF2-40B4-BE49-F238E27FC236}">
                  <a16:creationId xmlns:a16="http://schemas.microsoft.com/office/drawing/2014/main" id="{AB6CC6FC-D783-4365-BAC3-3F21704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277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Oval 11">
              <a:extLst>
                <a:ext uri="{FF2B5EF4-FFF2-40B4-BE49-F238E27FC236}">
                  <a16:creationId xmlns:a16="http://schemas.microsoft.com/office/drawing/2014/main" id="{90D2CEF4-CCB7-4779-A107-CA40D493F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2779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6638" name="AutoShape 12">
              <a:extLst>
                <a:ext uri="{FF2B5EF4-FFF2-40B4-BE49-F238E27FC236}">
                  <a16:creationId xmlns:a16="http://schemas.microsoft.com/office/drawing/2014/main" id="{F3D2039A-2A0C-458D-B16C-6EBFAFA672B1}"/>
                </a:ext>
              </a:extLst>
            </p:cNvPr>
            <p:cNvCxnSpPr>
              <a:cxnSpLocks noChangeShapeType="1"/>
              <a:stCxn id="26630" idx="3"/>
              <a:endCxn id="26631" idx="7"/>
            </p:cNvCxnSpPr>
            <p:nvPr/>
          </p:nvCxnSpPr>
          <p:spPr bwMode="auto">
            <a:xfrm flipH="1">
              <a:off x="2208" y="1592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39" name="AutoShape 13">
              <a:extLst>
                <a:ext uri="{FF2B5EF4-FFF2-40B4-BE49-F238E27FC236}">
                  <a16:creationId xmlns:a16="http://schemas.microsoft.com/office/drawing/2014/main" id="{61BBEC13-D916-483E-B434-129914577CC5}"/>
                </a:ext>
              </a:extLst>
            </p:cNvPr>
            <p:cNvCxnSpPr>
              <a:cxnSpLocks noChangeShapeType="1"/>
              <a:stCxn id="26630" idx="5"/>
              <a:endCxn id="26632" idx="1"/>
            </p:cNvCxnSpPr>
            <p:nvPr/>
          </p:nvCxnSpPr>
          <p:spPr bwMode="auto">
            <a:xfrm>
              <a:off x="2976" y="1592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0" name="AutoShape 14">
              <a:extLst>
                <a:ext uri="{FF2B5EF4-FFF2-40B4-BE49-F238E27FC236}">
                  <a16:creationId xmlns:a16="http://schemas.microsoft.com/office/drawing/2014/main" id="{8E3FF9BD-D880-4FF2-A313-3BF6204D0E0F}"/>
                </a:ext>
              </a:extLst>
            </p:cNvPr>
            <p:cNvCxnSpPr>
              <a:cxnSpLocks noChangeShapeType="1"/>
              <a:stCxn id="26632" idx="4"/>
              <a:endCxn id="26635" idx="0"/>
            </p:cNvCxnSpPr>
            <p:nvPr/>
          </p:nvCxnSpPr>
          <p:spPr bwMode="auto">
            <a:xfrm flipH="1">
              <a:off x="3131" y="2251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1" name="AutoShape 15">
              <a:extLst>
                <a:ext uri="{FF2B5EF4-FFF2-40B4-BE49-F238E27FC236}">
                  <a16:creationId xmlns:a16="http://schemas.microsoft.com/office/drawing/2014/main" id="{3BD69E15-F0DF-4D72-9816-1D7A54D26B77}"/>
                </a:ext>
              </a:extLst>
            </p:cNvPr>
            <p:cNvCxnSpPr>
              <a:cxnSpLocks noChangeShapeType="1"/>
              <a:stCxn id="26632" idx="4"/>
              <a:endCxn id="26636" idx="0"/>
            </p:cNvCxnSpPr>
            <p:nvPr/>
          </p:nvCxnSpPr>
          <p:spPr bwMode="auto">
            <a:xfrm>
              <a:off x="3707" y="2251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2" name="AutoShape 16">
              <a:extLst>
                <a:ext uri="{FF2B5EF4-FFF2-40B4-BE49-F238E27FC236}">
                  <a16:creationId xmlns:a16="http://schemas.microsoft.com/office/drawing/2014/main" id="{E125DAB5-E8D7-4856-9B34-200682FF7E64}"/>
                </a:ext>
              </a:extLst>
            </p:cNvPr>
            <p:cNvCxnSpPr>
              <a:cxnSpLocks noChangeShapeType="1"/>
              <a:stCxn id="26632" idx="4"/>
              <a:endCxn id="26637" idx="0"/>
            </p:cNvCxnSpPr>
            <p:nvPr/>
          </p:nvCxnSpPr>
          <p:spPr bwMode="auto">
            <a:xfrm>
              <a:off x="3707" y="2251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17">
              <a:extLst>
                <a:ext uri="{FF2B5EF4-FFF2-40B4-BE49-F238E27FC236}">
                  <a16:creationId xmlns:a16="http://schemas.microsoft.com/office/drawing/2014/main" id="{AC7D3128-0B84-42F6-B36C-F0BFDBA7E000}"/>
                </a:ext>
              </a:extLst>
            </p:cNvPr>
            <p:cNvCxnSpPr>
              <a:cxnSpLocks noChangeShapeType="1"/>
              <a:endCxn id="26633" idx="0"/>
            </p:cNvCxnSpPr>
            <p:nvPr/>
          </p:nvCxnSpPr>
          <p:spPr bwMode="auto">
            <a:xfrm flipH="1">
              <a:off x="1787" y="2971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18">
              <a:extLst>
                <a:ext uri="{FF2B5EF4-FFF2-40B4-BE49-F238E27FC236}">
                  <a16:creationId xmlns:a16="http://schemas.microsoft.com/office/drawing/2014/main" id="{A37341B0-A0AC-493C-A940-A7BCAEC79D08}"/>
                </a:ext>
              </a:extLst>
            </p:cNvPr>
            <p:cNvCxnSpPr>
              <a:cxnSpLocks noChangeShapeType="1"/>
              <a:endCxn id="26634" idx="0"/>
            </p:cNvCxnSpPr>
            <p:nvPr/>
          </p:nvCxnSpPr>
          <p:spPr bwMode="auto">
            <a:xfrm>
              <a:off x="2123" y="2971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45" name="Oval 19">
              <a:extLst>
                <a:ext uri="{FF2B5EF4-FFF2-40B4-BE49-F238E27FC236}">
                  <a16:creationId xmlns:a16="http://schemas.microsoft.com/office/drawing/2014/main" id="{A5ABF443-BE4F-44F7-8166-C49B11E20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6" name="Oval 20">
              <a:extLst>
                <a:ext uri="{FF2B5EF4-FFF2-40B4-BE49-F238E27FC236}">
                  <a16:creationId xmlns:a16="http://schemas.microsoft.com/office/drawing/2014/main" id="{61277EAB-066D-4F8F-99AC-2C03D438C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0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647" name="Oval 21">
              <a:extLst>
                <a:ext uri="{FF2B5EF4-FFF2-40B4-BE49-F238E27FC236}">
                  <a16:creationId xmlns:a16="http://schemas.microsoft.com/office/drawing/2014/main" id="{CBAE7BED-81E3-4149-8D2E-3F18F0D8D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4" y="278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6648" name="AutoShape 22">
              <a:extLst>
                <a:ext uri="{FF2B5EF4-FFF2-40B4-BE49-F238E27FC236}">
                  <a16:creationId xmlns:a16="http://schemas.microsoft.com/office/drawing/2014/main" id="{0F433DE2-43D8-49EA-A6A6-4D8A5F0632BA}"/>
                </a:ext>
              </a:extLst>
            </p:cNvPr>
            <p:cNvCxnSpPr>
              <a:cxnSpLocks noChangeShapeType="1"/>
              <a:endCxn id="26645" idx="0"/>
            </p:cNvCxnSpPr>
            <p:nvPr/>
          </p:nvCxnSpPr>
          <p:spPr bwMode="auto">
            <a:xfrm flipH="1">
              <a:off x="1554" y="2256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3">
              <a:extLst>
                <a:ext uri="{FF2B5EF4-FFF2-40B4-BE49-F238E27FC236}">
                  <a16:creationId xmlns:a16="http://schemas.microsoft.com/office/drawing/2014/main" id="{D078BCA7-BDBF-4333-96E9-5A47019AF07D}"/>
                </a:ext>
              </a:extLst>
            </p:cNvPr>
            <p:cNvCxnSpPr>
              <a:cxnSpLocks noChangeShapeType="1"/>
              <a:endCxn id="26646" idx="0"/>
            </p:cNvCxnSpPr>
            <p:nvPr/>
          </p:nvCxnSpPr>
          <p:spPr bwMode="auto">
            <a:xfrm>
              <a:off x="2130" y="2256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4">
              <a:extLst>
                <a:ext uri="{FF2B5EF4-FFF2-40B4-BE49-F238E27FC236}">
                  <a16:creationId xmlns:a16="http://schemas.microsoft.com/office/drawing/2014/main" id="{0B32AE09-178E-4C80-8C9F-6842C5D4504F}"/>
                </a:ext>
              </a:extLst>
            </p:cNvPr>
            <p:cNvCxnSpPr>
              <a:cxnSpLocks noChangeShapeType="1"/>
              <a:endCxn id="26647" idx="0"/>
            </p:cNvCxnSpPr>
            <p:nvPr/>
          </p:nvCxnSpPr>
          <p:spPr bwMode="auto">
            <a:xfrm>
              <a:off x="2130" y="2256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6628" name="Rectangle 25">
            <a:extLst>
              <a:ext uri="{FF2B5EF4-FFF2-40B4-BE49-F238E27FC236}">
                <a16:creationId xmlns:a16="http://schemas.microsoft.com/office/drawing/2014/main" id="{2117003C-9617-480C-B027-6062077D6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59309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4450" rIns="0" bIns="44450"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What is the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arity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 of this tree?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Is this a full </a:t>
            </a:r>
            <a:r>
              <a:rPr lang="en-US" altLang="zh-CN" sz="3200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ea typeface="宋体" panose="02010600030101010101" pitchFamily="2" charset="-122"/>
              </a:rPr>
              <a:t>-ary tree?</a:t>
            </a:r>
          </a:p>
        </p:txBody>
      </p:sp>
      <p:sp>
        <p:nvSpPr>
          <p:cNvPr id="24581" name="Text Box 26">
            <a:extLst>
              <a:ext uri="{FF2B5EF4-FFF2-40B4-BE49-F238E27FC236}">
                <a16:creationId xmlns:a16="http://schemas.microsoft.com/office/drawing/2014/main" id="{C9141721-FE95-424A-A64E-ECF987257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590800"/>
            <a:ext cx="3124200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Some internal nodes have 2 children, but some have 3, so this is a 3-ary tree.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It is not a full-3-ary tree, since one internal node has only 2 children.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DEAB7709-4DC4-4521-875C-E5D92568E5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9E3D126D-F500-497C-9243-E0CD8633F9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4225" y="2305050"/>
            <a:ext cx="4232275" cy="3962400"/>
            <a:chOff x="1830" y="1106"/>
            <a:chExt cx="3336" cy="3124"/>
          </a:xfrm>
        </p:grpSpPr>
        <p:sp>
          <p:nvSpPr>
            <p:cNvPr id="27655" name="Oval 4">
              <a:extLst>
                <a:ext uri="{FF2B5EF4-FFF2-40B4-BE49-F238E27FC236}">
                  <a16:creationId xmlns:a16="http://schemas.microsoft.com/office/drawing/2014/main" id="{4D216D02-344D-4E08-B8BE-6A5DBD0356F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4" y="110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Oval 5">
              <a:extLst>
                <a:ext uri="{FF2B5EF4-FFF2-40B4-BE49-F238E27FC236}">
                  <a16:creationId xmlns:a16="http://schemas.microsoft.com/office/drawing/2014/main" id="{5B5E985C-4759-4110-8118-8214D46B17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6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Oval 6">
              <a:extLst>
                <a:ext uri="{FF2B5EF4-FFF2-40B4-BE49-F238E27FC236}">
                  <a16:creationId xmlns:a16="http://schemas.microsoft.com/office/drawing/2014/main" id="{02266AAD-C9BE-494C-A2F1-E87D3EBDFA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0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Oval 7">
              <a:extLst>
                <a:ext uri="{FF2B5EF4-FFF2-40B4-BE49-F238E27FC236}">
                  <a16:creationId xmlns:a16="http://schemas.microsoft.com/office/drawing/2014/main" id="{FC2F5533-5603-4C58-B631-B6C01EC901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Oval 8">
              <a:extLst>
                <a:ext uri="{FF2B5EF4-FFF2-40B4-BE49-F238E27FC236}">
                  <a16:creationId xmlns:a16="http://schemas.microsoft.com/office/drawing/2014/main" id="{0022CF1D-D0F0-409B-943F-CE7B4488AC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" y="25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60" name="AutoShape 9">
              <a:extLst>
                <a:ext uri="{FF2B5EF4-FFF2-40B4-BE49-F238E27FC236}">
                  <a16:creationId xmlns:a16="http://schemas.microsoft.com/office/drawing/2014/main" id="{53282795-D2F1-40C8-8414-1755F06EA86D}"/>
                </a:ext>
              </a:extLst>
            </p:cNvPr>
            <p:cNvCxnSpPr>
              <a:cxnSpLocks noChangeAspect="1" noChangeShapeType="1"/>
              <a:stCxn id="27655" idx="3"/>
              <a:endCxn id="27656" idx="7"/>
            </p:cNvCxnSpPr>
            <p:nvPr/>
          </p:nvCxnSpPr>
          <p:spPr bwMode="auto">
            <a:xfrm flipH="1">
              <a:off x="2681" y="1311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1" name="AutoShape 10">
              <a:extLst>
                <a:ext uri="{FF2B5EF4-FFF2-40B4-BE49-F238E27FC236}">
                  <a16:creationId xmlns:a16="http://schemas.microsoft.com/office/drawing/2014/main" id="{8E2CDC81-30D1-43C2-A8EA-4677D466E25C}"/>
                </a:ext>
              </a:extLst>
            </p:cNvPr>
            <p:cNvCxnSpPr>
              <a:cxnSpLocks noChangeAspect="1" noChangeShapeType="1"/>
              <a:stCxn id="27655" idx="5"/>
              <a:endCxn id="27657" idx="1"/>
            </p:cNvCxnSpPr>
            <p:nvPr/>
          </p:nvCxnSpPr>
          <p:spPr bwMode="auto">
            <a:xfrm>
              <a:off x="3449" y="1311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2" name="AutoShape 11">
              <a:extLst>
                <a:ext uri="{FF2B5EF4-FFF2-40B4-BE49-F238E27FC236}">
                  <a16:creationId xmlns:a16="http://schemas.microsoft.com/office/drawing/2014/main" id="{2A141EC3-BE2F-4FC9-8EF8-1D903AF29827}"/>
                </a:ext>
              </a:extLst>
            </p:cNvPr>
            <p:cNvCxnSpPr>
              <a:cxnSpLocks noChangeAspect="1" noChangeShapeType="1"/>
              <a:stCxn id="27656" idx="4"/>
            </p:cNvCxnSpPr>
            <p:nvPr/>
          </p:nvCxnSpPr>
          <p:spPr bwMode="auto">
            <a:xfrm flipH="1">
              <a:off x="2272" y="197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3" name="AutoShape 12">
              <a:extLst>
                <a:ext uri="{FF2B5EF4-FFF2-40B4-BE49-F238E27FC236}">
                  <a16:creationId xmlns:a16="http://schemas.microsoft.com/office/drawing/2014/main" id="{A4664D6B-6AA1-4664-A96D-E610CAEDABB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08" y="199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4" name="Oval 13">
              <a:extLst>
                <a:ext uri="{FF2B5EF4-FFF2-40B4-BE49-F238E27FC236}">
                  <a16:creationId xmlns:a16="http://schemas.microsoft.com/office/drawing/2014/main" id="{94D68083-B9F2-40C2-87BF-A7435B85BE4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Oval 14">
              <a:extLst>
                <a:ext uri="{FF2B5EF4-FFF2-40B4-BE49-F238E27FC236}">
                  <a16:creationId xmlns:a16="http://schemas.microsoft.com/office/drawing/2014/main" id="{5A030C06-2B5F-4DF4-80BB-A6C9D8C59C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24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66" name="AutoShape 15">
              <a:extLst>
                <a:ext uri="{FF2B5EF4-FFF2-40B4-BE49-F238E27FC236}">
                  <a16:creationId xmlns:a16="http://schemas.microsoft.com/office/drawing/2014/main" id="{C0B0D5F1-EA88-488F-80C2-729A53E3B3C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950" y="273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67" name="AutoShape 16">
              <a:extLst>
                <a:ext uri="{FF2B5EF4-FFF2-40B4-BE49-F238E27FC236}">
                  <a16:creationId xmlns:a16="http://schemas.microsoft.com/office/drawing/2014/main" id="{51A13906-113F-457D-B84B-B8829115258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86" y="275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68" name="Oval 17">
              <a:extLst>
                <a:ext uri="{FF2B5EF4-FFF2-40B4-BE49-F238E27FC236}">
                  <a16:creationId xmlns:a16="http://schemas.microsoft.com/office/drawing/2014/main" id="{7138CC02-2C70-4889-9480-1EB5C772E1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4" y="249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Oval 18">
              <a:extLst>
                <a:ext uri="{FF2B5EF4-FFF2-40B4-BE49-F238E27FC236}">
                  <a16:creationId xmlns:a16="http://schemas.microsoft.com/office/drawing/2014/main" id="{4F2F2387-C916-4F24-A850-42F7B2FE81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5" y="249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70" name="AutoShape 19">
              <a:extLst>
                <a:ext uri="{FF2B5EF4-FFF2-40B4-BE49-F238E27FC236}">
                  <a16:creationId xmlns:a16="http://schemas.microsoft.com/office/drawing/2014/main" id="{D6C000E2-5DE3-4804-BB42-6AF7EE890F44}"/>
                </a:ext>
              </a:extLst>
            </p:cNvPr>
            <p:cNvCxnSpPr>
              <a:cxnSpLocks noChangeAspect="1" noChangeShapeType="1"/>
              <a:stCxn id="27657" idx="3"/>
              <a:endCxn id="27668" idx="0"/>
            </p:cNvCxnSpPr>
            <p:nvPr/>
          </p:nvCxnSpPr>
          <p:spPr bwMode="auto">
            <a:xfrm flipH="1">
              <a:off x="3594" y="1935"/>
              <a:ext cx="501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1" name="AutoShape 20">
              <a:extLst>
                <a:ext uri="{FF2B5EF4-FFF2-40B4-BE49-F238E27FC236}">
                  <a16:creationId xmlns:a16="http://schemas.microsoft.com/office/drawing/2014/main" id="{CF27C5DC-D107-41E9-AFE8-A2218D2B236D}"/>
                </a:ext>
              </a:extLst>
            </p:cNvPr>
            <p:cNvCxnSpPr>
              <a:cxnSpLocks noChangeAspect="1" noChangeShapeType="1"/>
              <a:endCxn id="27669" idx="0"/>
            </p:cNvCxnSpPr>
            <p:nvPr/>
          </p:nvCxnSpPr>
          <p:spPr bwMode="auto">
            <a:xfrm>
              <a:off x="4209" y="1984"/>
              <a:ext cx="516" cy="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2" name="Oval 21">
              <a:extLst>
                <a:ext uri="{FF2B5EF4-FFF2-40B4-BE49-F238E27FC236}">
                  <a16:creationId xmlns:a16="http://schemas.microsoft.com/office/drawing/2014/main" id="{CD8242F2-0349-41A6-A2CB-45FA8F31C03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" y="324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Oval 22">
              <a:extLst>
                <a:ext uri="{FF2B5EF4-FFF2-40B4-BE49-F238E27FC236}">
                  <a16:creationId xmlns:a16="http://schemas.microsoft.com/office/drawing/2014/main" id="{77ED3C48-BE2A-47A0-8E08-A376E021F71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16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74" name="AutoShape 23">
              <a:extLst>
                <a:ext uri="{FF2B5EF4-FFF2-40B4-BE49-F238E27FC236}">
                  <a16:creationId xmlns:a16="http://schemas.microsoft.com/office/drawing/2014/main" id="{6B45039E-AF56-4508-A2A2-6D51BE00760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418" y="2726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75" name="AutoShape 24">
              <a:extLst>
                <a:ext uri="{FF2B5EF4-FFF2-40B4-BE49-F238E27FC236}">
                  <a16:creationId xmlns:a16="http://schemas.microsoft.com/office/drawing/2014/main" id="{054658FA-EA9F-44BF-9EC7-5CB67C1FEF2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754" y="2747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6" name="Oval 25">
              <a:extLst>
                <a:ext uri="{FF2B5EF4-FFF2-40B4-BE49-F238E27FC236}">
                  <a16:creationId xmlns:a16="http://schemas.microsoft.com/office/drawing/2014/main" id="{00F93F55-D564-4053-8D7D-3708E5FC8B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" y="3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77" name="AutoShape 26">
              <a:extLst>
                <a:ext uri="{FF2B5EF4-FFF2-40B4-BE49-F238E27FC236}">
                  <a16:creationId xmlns:a16="http://schemas.microsoft.com/office/drawing/2014/main" id="{CD19D6A5-0439-42CB-B5D0-4AB8E4519C6D}"/>
                </a:ext>
              </a:extLst>
            </p:cNvPr>
            <p:cNvCxnSpPr>
              <a:cxnSpLocks noChangeAspect="1" noChangeShapeType="1"/>
              <a:endCxn id="27676" idx="0"/>
            </p:cNvCxnSpPr>
            <p:nvPr/>
          </p:nvCxnSpPr>
          <p:spPr bwMode="auto">
            <a:xfrm>
              <a:off x="3595" y="2748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678" name="Oval 27">
              <a:extLst>
                <a:ext uri="{FF2B5EF4-FFF2-40B4-BE49-F238E27FC236}">
                  <a16:creationId xmlns:a16="http://schemas.microsoft.com/office/drawing/2014/main" id="{8071A71C-8E92-4F42-819D-98A8DADFF7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399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79" name="AutoShape 28">
              <a:extLst>
                <a:ext uri="{FF2B5EF4-FFF2-40B4-BE49-F238E27FC236}">
                  <a16:creationId xmlns:a16="http://schemas.microsoft.com/office/drawing/2014/main" id="{AEE5C157-F592-48A7-8CE9-38E25609A18E}"/>
                </a:ext>
              </a:extLst>
            </p:cNvPr>
            <p:cNvCxnSpPr>
              <a:cxnSpLocks noChangeAspect="1" noChangeShapeType="1"/>
              <a:endCxn id="27678" idx="0"/>
            </p:cNvCxnSpPr>
            <p:nvPr/>
          </p:nvCxnSpPr>
          <p:spPr bwMode="auto">
            <a:xfrm>
              <a:off x="5046" y="3490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0637" name="Text Box 29">
            <a:extLst>
              <a:ext uri="{FF2B5EF4-FFF2-40B4-BE49-F238E27FC236}">
                <a16:creationId xmlns:a16="http://schemas.microsoft.com/office/drawing/2014/main" id="{244FFA5A-47E5-4E9D-A0C4-05F7721FE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76800"/>
            <a:ext cx="31384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child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0638" name="Oval 30">
            <a:extLst>
              <a:ext uri="{FF2B5EF4-FFF2-40B4-BE49-F238E27FC236}">
                <a16:creationId xmlns:a16="http://schemas.microsoft.com/office/drawing/2014/main" id="{65AF8F01-23DF-4ECD-B245-CE866E338E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24225" y="5021263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4" name="Text Box 31">
            <a:extLst>
              <a:ext uri="{FF2B5EF4-FFF2-40B4-BE49-F238E27FC236}">
                <a16:creationId xmlns:a16="http://schemas.microsoft.com/office/drawing/2014/main" id="{94A785D2-7281-41B6-8324-E42A824E2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885950"/>
            <a:ext cx="482441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a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b                c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d                  e          h                 i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f          g               j            k           l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80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37" grpId="0" autoUpdateAnimBg="0"/>
      <p:bldP spid="580638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C1C1E8-8032-43CC-869A-A99EABBF2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55450F70-59D2-43AF-8C89-CDB6101611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4225" y="2305050"/>
            <a:ext cx="4232275" cy="3962400"/>
            <a:chOff x="1830" y="1106"/>
            <a:chExt cx="3336" cy="3124"/>
          </a:xfrm>
        </p:grpSpPr>
        <p:sp>
          <p:nvSpPr>
            <p:cNvPr id="28679" name="Oval 4">
              <a:extLst>
                <a:ext uri="{FF2B5EF4-FFF2-40B4-BE49-F238E27FC236}">
                  <a16:creationId xmlns:a16="http://schemas.microsoft.com/office/drawing/2014/main" id="{776A5352-5503-4B32-BA7A-8853165E3C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4" y="110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0" name="Oval 5">
              <a:extLst>
                <a:ext uri="{FF2B5EF4-FFF2-40B4-BE49-F238E27FC236}">
                  <a16:creationId xmlns:a16="http://schemas.microsoft.com/office/drawing/2014/main" id="{E1272DCD-88A8-44D8-9C2C-CDF39D51E3B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6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1" name="Oval 6">
              <a:extLst>
                <a:ext uri="{FF2B5EF4-FFF2-40B4-BE49-F238E27FC236}">
                  <a16:creationId xmlns:a16="http://schemas.microsoft.com/office/drawing/2014/main" id="{FFAC51A8-F56C-47AB-9D01-89E6EB3BA7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0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2" name="Oval 7">
              <a:extLst>
                <a:ext uri="{FF2B5EF4-FFF2-40B4-BE49-F238E27FC236}">
                  <a16:creationId xmlns:a16="http://schemas.microsoft.com/office/drawing/2014/main" id="{1196392D-DDD1-4CD6-BDE3-E08A3B1CABE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3" name="Oval 8">
              <a:extLst>
                <a:ext uri="{FF2B5EF4-FFF2-40B4-BE49-F238E27FC236}">
                  <a16:creationId xmlns:a16="http://schemas.microsoft.com/office/drawing/2014/main" id="{F411B282-22F4-4210-BFE4-C74A89770D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" y="25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684" name="AutoShape 9">
              <a:extLst>
                <a:ext uri="{FF2B5EF4-FFF2-40B4-BE49-F238E27FC236}">
                  <a16:creationId xmlns:a16="http://schemas.microsoft.com/office/drawing/2014/main" id="{080DEA9A-38F9-4850-B014-E0EBDE25689E}"/>
                </a:ext>
              </a:extLst>
            </p:cNvPr>
            <p:cNvCxnSpPr>
              <a:cxnSpLocks noChangeAspect="1" noChangeShapeType="1"/>
              <a:stCxn id="28679" idx="3"/>
              <a:endCxn id="28680" idx="7"/>
            </p:cNvCxnSpPr>
            <p:nvPr/>
          </p:nvCxnSpPr>
          <p:spPr bwMode="auto">
            <a:xfrm flipH="1">
              <a:off x="2681" y="1311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5" name="AutoShape 10">
              <a:extLst>
                <a:ext uri="{FF2B5EF4-FFF2-40B4-BE49-F238E27FC236}">
                  <a16:creationId xmlns:a16="http://schemas.microsoft.com/office/drawing/2014/main" id="{94169352-DC04-4D04-B864-091EE855B063}"/>
                </a:ext>
              </a:extLst>
            </p:cNvPr>
            <p:cNvCxnSpPr>
              <a:cxnSpLocks noChangeAspect="1" noChangeShapeType="1"/>
              <a:stCxn id="28679" idx="5"/>
              <a:endCxn id="28681" idx="1"/>
            </p:cNvCxnSpPr>
            <p:nvPr/>
          </p:nvCxnSpPr>
          <p:spPr bwMode="auto">
            <a:xfrm>
              <a:off x="3449" y="1311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6" name="AutoShape 11">
              <a:extLst>
                <a:ext uri="{FF2B5EF4-FFF2-40B4-BE49-F238E27FC236}">
                  <a16:creationId xmlns:a16="http://schemas.microsoft.com/office/drawing/2014/main" id="{2BA8C1D9-2D77-469F-A6F3-2011DCC91252}"/>
                </a:ext>
              </a:extLst>
            </p:cNvPr>
            <p:cNvCxnSpPr>
              <a:cxnSpLocks noChangeAspect="1" noChangeShapeType="1"/>
              <a:stCxn id="28680" idx="4"/>
            </p:cNvCxnSpPr>
            <p:nvPr/>
          </p:nvCxnSpPr>
          <p:spPr bwMode="auto">
            <a:xfrm flipH="1">
              <a:off x="2272" y="197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87" name="AutoShape 12">
              <a:extLst>
                <a:ext uri="{FF2B5EF4-FFF2-40B4-BE49-F238E27FC236}">
                  <a16:creationId xmlns:a16="http://schemas.microsoft.com/office/drawing/2014/main" id="{5A673439-4157-44BF-8E2A-CE8109FFA2A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08" y="199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88" name="Oval 13">
              <a:extLst>
                <a:ext uri="{FF2B5EF4-FFF2-40B4-BE49-F238E27FC236}">
                  <a16:creationId xmlns:a16="http://schemas.microsoft.com/office/drawing/2014/main" id="{DFFE4928-43F3-4E4F-9B0B-5CDF8A90EE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9" name="Oval 14">
              <a:extLst>
                <a:ext uri="{FF2B5EF4-FFF2-40B4-BE49-F238E27FC236}">
                  <a16:creationId xmlns:a16="http://schemas.microsoft.com/office/drawing/2014/main" id="{52F824DA-7EE3-4074-9DBE-C0D43C9EBB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24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690" name="AutoShape 15">
              <a:extLst>
                <a:ext uri="{FF2B5EF4-FFF2-40B4-BE49-F238E27FC236}">
                  <a16:creationId xmlns:a16="http://schemas.microsoft.com/office/drawing/2014/main" id="{3B086ACA-B798-4401-B975-D01A9DA4E8AA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950" y="273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1" name="AutoShape 16">
              <a:extLst>
                <a:ext uri="{FF2B5EF4-FFF2-40B4-BE49-F238E27FC236}">
                  <a16:creationId xmlns:a16="http://schemas.microsoft.com/office/drawing/2014/main" id="{00A4F46C-A28F-4B90-B16D-425567AF0FDD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86" y="275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2" name="Oval 17">
              <a:extLst>
                <a:ext uri="{FF2B5EF4-FFF2-40B4-BE49-F238E27FC236}">
                  <a16:creationId xmlns:a16="http://schemas.microsoft.com/office/drawing/2014/main" id="{5BB7C0C8-E042-4B6F-BC77-2C10EA24B4E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4" y="249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3" name="Oval 18">
              <a:extLst>
                <a:ext uri="{FF2B5EF4-FFF2-40B4-BE49-F238E27FC236}">
                  <a16:creationId xmlns:a16="http://schemas.microsoft.com/office/drawing/2014/main" id="{ADBF4F1E-6EC4-4871-B6B4-F60131C6953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5" y="249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694" name="AutoShape 19">
              <a:extLst>
                <a:ext uri="{FF2B5EF4-FFF2-40B4-BE49-F238E27FC236}">
                  <a16:creationId xmlns:a16="http://schemas.microsoft.com/office/drawing/2014/main" id="{F58F0618-36F0-465E-98B1-F592F1A580B0}"/>
                </a:ext>
              </a:extLst>
            </p:cNvPr>
            <p:cNvCxnSpPr>
              <a:cxnSpLocks noChangeAspect="1" noChangeShapeType="1"/>
              <a:stCxn id="28681" idx="3"/>
              <a:endCxn id="28692" idx="0"/>
            </p:cNvCxnSpPr>
            <p:nvPr/>
          </p:nvCxnSpPr>
          <p:spPr bwMode="auto">
            <a:xfrm flipH="1">
              <a:off x="3594" y="1935"/>
              <a:ext cx="501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5" name="AutoShape 20">
              <a:extLst>
                <a:ext uri="{FF2B5EF4-FFF2-40B4-BE49-F238E27FC236}">
                  <a16:creationId xmlns:a16="http://schemas.microsoft.com/office/drawing/2014/main" id="{C0EF9366-E067-447B-BE44-EFF755273258}"/>
                </a:ext>
              </a:extLst>
            </p:cNvPr>
            <p:cNvCxnSpPr>
              <a:cxnSpLocks noChangeAspect="1" noChangeShapeType="1"/>
              <a:endCxn id="28693" idx="0"/>
            </p:cNvCxnSpPr>
            <p:nvPr/>
          </p:nvCxnSpPr>
          <p:spPr bwMode="auto">
            <a:xfrm>
              <a:off x="4209" y="1984"/>
              <a:ext cx="516" cy="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96" name="Oval 21">
              <a:extLst>
                <a:ext uri="{FF2B5EF4-FFF2-40B4-BE49-F238E27FC236}">
                  <a16:creationId xmlns:a16="http://schemas.microsoft.com/office/drawing/2014/main" id="{A3369C9C-D0C5-47B4-91A1-8356978B06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" y="324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97" name="Oval 22">
              <a:extLst>
                <a:ext uri="{FF2B5EF4-FFF2-40B4-BE49-F238E27FC236}">
                  <a16:creationId xmlns:a16="http://schemas.microsoft.com/office/drawing/2014/main" id="{DE8E3A45-E56C-4930-AD81-AD4EA7C1E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16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698" name="AutoShape 23">
              <a:extLst>
                <a:ext uri="{FF2B5EF4-FFF2-40B4-BE49-F238E27FC236}">
                  <a16:creationId xmlns:a16="http://schemas.microsoft.com/office/drawing/2014/main" id="{EAA8D3BA-A2DD-4202-98BB-7230C7D0B75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418" y="2726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699" name="AutoShape 24">
              <a:extLst>
                <a:ext uri="{FF2B5EF4-FFF2-40B4-BE49-F238E27FC236}">
                  <a16:creationId xmlns:a16="http://schemas.microsoft.com/office/drawing/2014/main" id="{7D0D123D-9643-497B-828F-0372A50D8348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754" y="2747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0" name="Oval 25">
              <a:extLst>
                <a:ext uri="{FF2B5EF4-FFF2-40B4-BE49-F238E27FC236}">
                  <a16:creationId xmlns:a16="http://schemas.microsoft.com/office/drawing/2014/main" id="{F1E3BEBD-5F28-4B90-983A-9B6C81D230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" y="3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701" name="AutoShape 26">
              <a:extLst>
                <a:ext uri="{FF2B5EF4-FFF2-40B4-BE49-F238E27FC236}">
                  <a16:creationId xmlns:a16="http://schemas.microsoft.com/office/drawing/2014/main" id="{B30BAD84-86E1-45C8-B5F0-FC0101279219}"/>
                </a:ext>
              </a:extLst>
            </p:cNvPr>
            <p:cNvCxnSpPr>
              <a:cxnSpLocks noChangeAspect="1" noChangeShapeType="1"/>
              <a:endCxn id="28700" idx="0"/>
            </p:cNvCxnSpPr>
            <p:nvPr/>
          </p:nvCxnSpPr>
          <p:spPr bwMode="auto">
            <a:xfrm>
              <a:off x="3595" y="2748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702" name="Oval 27">
              <a:extLst>
                <a:ext uri="{FF2B5EF4-FFF2-40B4-BE49-F238E27FC236}">
                  <a16:creationId xmlns:a16="http://schemas.microsoft.com/office/drawing/2014/main" id="{F42327FC-DC26-4084-8601-C4ADB914055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399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8703" name="AutoShape 28">
              <a:extLst>
                <a:ext uri="{FF2B5EF4-FFF2-40B4-BE49-F238E27FC236}">
                  <a16:creationId xmlns:a16="http://schemas.microsoft.com/office/drawing/2014/main" id="{B96718F8-BEB7-490C-942E-A19F25C1312C}"/>
                </a:ext>
              </a:extLst>
            </p:cNvPr>
            <p:cNvCxnSpPr>
              <a:cxnSpLocks noChangeAspect="1" noChangeShapeType="1"/>
              <a:endCxn id="28702" idx="0"/>
            </p:cNvCxnSpPr>
            <p:nvPr/>
          </p:nvCxnSpPr>
          <p:spPr bwMode="auto">
            <a:xfrm>
              <a:off x="5046" y="3490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1661" name="Text Box 29">
            <a:extLst>
              <a:ext uri="{FF2B5EF4-FFF2-40B4-BE49-F238E27FC236}">
                <a16:creationId xmlns:a16="http://schemas.microsoft.com/office/drawing/2014/main" id="{E73A6033-57D2-4D5B-843D-9659BD901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19800"/>
            <a:ext cx="2986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child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1662" name="Oval 30">
            <a:extLst>
              <a:ext uri="{FF2B5EF4-FFF2-40B4-BE49-F238E27FC236}">
                <a16:creationId xmlns:a16="http://schemas.microsoft.com/office/drawing/2014/main" id="{F98A4D69-BB43-4AEE-8ADC-1836B75149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1625" y="5014913"/>
            <a:ext cx="304800" cy="303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8" name="Text Box 31">
            <a:extLst>
              <a:ext uri="{FF2B5EF4-FFF2-40B4-BE49-F238E27FC236}">
                <a16:creationId xmlns:a16="http://schemas.microsoft.com/office/drawing/2014/main" id="{0E56FEE4-8009-453B-B336-5EA46976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885950"/>
            <a:ext cx="482441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a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b                c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d                  e          h                 i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f          g               j            k           l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8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61" grpId="0" autoUpdateAnimBg="0"/>
      <p:bldP spid="581662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131693B-D35A-4FDF-8FFE-C8DD0987B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A5D80F89-A5D0-41EB-800A-B16BCA69F5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1885950"/>
            <a:ext cx="482441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a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b                c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d                  e          h                 i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f          g               j            k           l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m</a:t>
            </a:r>
          </a:p>
        </p:txBody>
      </p:sp>
      <p:grpSp>
        <p:nvGrpSpPr>
          <p:cNvPr id="29700" name="Group 4">
            <a:extLst>
              <a:ext uri="{FF2B5EF4-FFF2-40B4-BE49-F238E27FC236}">
                <a16:creationId xmlns:a16="http://schemas.microsoft.com/office/drawing/2014/main" id="{5B0FD56B-C98C-43BB-9DB2-B30F31096E0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24225" y="2305050"/>
            <a:ext cx="4232275" cy="3962400"/>
            <a:chOff x="1830" y="1106"/>
            <a:chExt cx="3336" cy="3124"/>
          </a:xfrm>
        </p:grpSpPr>
        <p:sp>
          <p:nvSpPr>
            <p:cNvPr id="29703" name="Oval 5">
              <a:extLst>
                <a:ext uri="{FF2B5EF4-FFF2-40B4-BE49-F238E27FC236}">
                  <a16:creationId xmlns:a16="http://schemas.microsoft.com/office/drawing/2014/main" id="{A839B75F-D007-437F-9470-1EF3B13F8F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4" y="110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Oval 6">
              <a:extLst>
                <a:ext uri="{FF2B5EF4-FFF2-40B4-BE49-F238E27FC236}">
                  <a16:creationId xmlns:a16="http://schemas.microsoft.com/office/drawing/2014/main" id="{80526ACC-EEFC-427C-B410-274EAA50AA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6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Oval 7">
              <a:extLst>
                <a:ext uri="{FF2B5EF4-FFF2-40B4-BE49-F238E27FC236}">
                  <a16:creationId xmlns:a16="http://schemas.microsoft.com/office/drawing/2014/main" id="{D4297370-CA2E-4A4F-A157-00957311D8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0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Oval 8">
              <a:extLst>
                <a:ext uri="{FF2B5EF4-FFF2-40B4-BE49-F238E27FC236}">
                  <a16:creationId xmlns:a16="http://schemas.microsoft.com/office/drawing/2014/main" id="{B34EBB74-E30E-4C03-A152-612899DAD7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Oval 9">
              <a:extLst>
                <a:ext uri="{FF2B5EF4-FFF2-40B4-BE49-F238E27FC236}">
                  <a16:creationId xmlns:a16="http://schemas.microsoft.com/office/drawing/2014/main" id="{E47ACE5A-0687-4955-B3F4-89562F06D4D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" y="25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08" name="AutoShape 10">
              <a:extLst>
                <a:ext uri="{FF2B5EF4-FFF2-40B4-BE49-F238E27FC236}">
                  <a16:creationId xmlns:a16="http://schemas.microsoft.com/office/drawing/2014/main" id="{32329BDF-2AD3-47B9-9028-798C1DADBADE}"/>
                </a:ext>
              </a:extLst>
            </p:cNvPr>
            <p:cNvCxnSpPr>
              <a:cxnSpLocks noChangeAspect="1" noChangeShapeType="1"/>
              <a:stCxn id="29703" idx="3"/>
              <a:endCxn id="29704" idx="7"/>
            </p:cNvCxnSpPr>
            <p:nvPr/>
          </p:nvCxnSpPr>
          <p:spPr bwMode="auto">
            <a:xfrm flipH="1">
              <a:off x="2681" y="1311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09" name="AutoShape 11">
              <a:extLst>
                <a:ext uri="{FF2B5EF4-FFF2-40B4-BE49-F238E27FC236}">
                  <a16:creationId xmlns:a16="http://schemas.microsoft.com/office/drawing/2014/main" id="{DCF83750-EC2D-4088-8C02-33C8BEF65AEA}"/>
                </a:ext>
              </a:extLst>
            </p:cNvPr>
            <p:cNvCxnSpPr>
              <a:cxnSpLocks noChangeAspect="1" noChangeShapeType="1"/>
              <a:stCxn id="29703" idx="5"/>
              <a:endCxn id="29705" idx="1"/>
            </p:cNvCxnSpPr>
            <p:nvPr/>
          </p:nvCxnSpPr>
          <p:spPr bwMode="auto">
            <a:xfrm>
              <a:off x="3449" y="1311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0" name="AutoShape 12">
              <a:extLst>
                <a:ext uri="{FF2B5EF4-FFF2-40B4-BE49-F238E27FC236}">
                  <a16:creationId xmlns:a16="http://schemas.microsoft.com/office/drawing/2014/main" id="{891A5F45-0B74-4F2D-B786-40F7A62FBCBA}"/>
                </a:ext>
              </a:extLst>
            </p:cNvPr>
            <p:cNvCxnSpPr>
              <a:cxnSpLocks noChangeAspect="1" noChangeShapeType="1"/>
              <a:stCxn id="29704" idx="4"/>
            </p:cNvCxnSpPr>
            <p:nvPr/>
          </p:nvCxnSpPr>
          <p:spPr bwMode="auto">
            <a:xfrm flipH="1">
              <a:off x="2272" y="197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1" name="AutoShape 13">
              <a:extLst>
                <a:ext uri="{FF2B5EF4-FFF2-40B4-BE49-F238E27FC236}">
                  <a16:creationId xmlns:a16="http://schemas.microsoft.com/office/drawing/2014/main" id="{DFD09C5E-F7BB-46AA-86BF-21523A66E85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08" y="199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2" name="Oval 14">
              <a:extLst>
                <a:ext uri="{FF2B5EF4-FFF2-40B4-BE49-F238E27FC236}">
                  <a16:creationId xmlns:a16="http://schemas.microsoft.com/office/drawing/2014/main" id="{65A78B2F-7E44-4D5B-9B89-677B9C8F82A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Oval 15">
              <a:extLst>
                <a:ext uri="{FF2B5EF4-FFF2-40B4-BE49-F238E27FC236}">
                  <a16:creationId xmlns:a16="http://schemas.microsoft.com/office/drawing/2014/main" id="{5D7A3DE2-928E-44AA-8052-6F3F642714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24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14" name="AutoShape 16">
              <a:extLst>
                <a:ext uri="{FF2B5EF4-FFF2-40B4-BE49-F238E27FC236}">
                  <a16:creationId xmlns:a16="http://schemas.microsoft.com/office/drawing/2014/main" id="{9F2786CD-B764-448E-9B71-C69AD8F7AE9E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950" y="273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5" name="AutoShape 17">
              <a:extLst>
                <a:ext uri="{FF2B5EF4-FFF2-40B4-BE49-F238E27FC236}">
                  <a16:creationId xmlns:a16="http://schemas.microsoft.com/office/drawing/2014/main" id="{DD9D1391-BA03-41BE-88C1-308CBA29FCB6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86" y="275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16" name="Oval 18">
              <a:extLst>
                <a:ext uri="{FF2B5EF4-FFF2-40B4-BE49-F238E27FC236}">
                  <a16:creationId xmlns:a16="http://schemas.microsoft.com/office/drawing/2014/main" id="{A9BEB9AC-8E5D-40D3-9F80-5C1AEF056B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4" y="249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Oval 19">
              <a:extLst>
                <a:ext uri="{FF2B5EF4-FFF2-40B4-BE49-F238E27FC236}">
                  <a16:creationId xmlns:a16="http://schemas.microsoft.com/office/drawing/2014/main" id="{8AA81130-5E94-4BAB-840F-4399A758F4A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5" y="249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18" name="AutoShape 20">
              <a:extLst>
                <a:ext uri="{FF2B5EF4-FFF2-40B4-BE49-F238E27FC236}">
                  <a16:creationId xmlns:a16="http://schemas.microsoft.com/office/drawing/2014/main" id="{2173BC61-7001-4773-86DA-9FFB0E4FF3EC}"/>
                </a:ext>
              </a:extLst>
            </p:cNvPr>
            <p:cNvCxnSpPr>
              <a:cxnSpLocks noChangeAspect="1" noChangeShapeType="1"/>
              <a:stCxn id="29705" idx="3"/>
              <a:endCxn id="29716" idx="0"/>
            </p:cNvCxnSpPr>
            <p:nvPr/>
          </p:nvCxnSpPr>
          <p:spPr bwMode="auto">
            <a:xfrm flipH="1">
              <a:off x="3594" y="1935"/>
              <a:ext cx="501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19" name="AutoShape 21">
              <a:extLst>
                <a:ext uri="{FF2B5EF4-FFF2-40B4-BE49-F238E27FC236}">
                  <a16:creationId xmlns:a16="http://schemas.microsoft.com/office/drawing/2014/main" id="{8CC475FC-E091-4424-9C69-CFD4819F078B}"/>
                </a:ext>
              </a:extLst>
            </p:cNvPr>
            <p:cNvCxnSpPr>
              <a:cxnSpLocks noChangeAspect="1" noChangeShapeType="1"/>
              <a:endCxn id="29717" idx="0"/>
            </p:cNvCxnSpPr>
            <p:nvPr/>
          </p:nvCxnSpPr>
          <p:spPr bwMode="auto">
            <a:xfrm>
              <a:off x="4209" y="1984"/>
              <a:ext cx="516" cy="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0" name="Oval 22">
              <a:extLst>
                <a:ext uri="{FF2B5EF4-FFF2-40B4-BE49-F238E27FC236}">
                  <a16:creationId xmlns:a16="http://schemas.microsoft.com/office/drawing/2014/main" id="{8306939C-921F-4B44-B3D1-E1CBE88232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" y="324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Oval 23">
              <a:extLst>
                <a:ext uri="{FF2B5EF4-FFF2-40B4-BE49-F238E27FC236}">
                  <a16:creationId xmlns:a16="http://schemas.microsoft.com/office/drawing/2014/main" id="{BC9DE624-76BD-4A36-BC88-5ED09E92DF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16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22" name="AutoShape 24">
              <a:extLst>
                <a:ext uri="{FF2B5EF4-FFF2-40B4-BE49-F238E27FC236}">
                  <a16:creationId xmlns:a16="http://schemas.microsoft.com/office/drawing/2014/main" id="{CD24701A-2CCB-475B-8B25-A5C366F6C5C3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418" y="2726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723" name="AutoShape 25">
              <a:extLst>
                <a:ext uri="{FF2B5EF4-FFF2-40B4-BE49-F238E27FC236}">
                  <a16:creationId xmlns:a16="http://schemas.microsoft.com/office/drawing/2014/main" id="{A519D37B-9CB4-41DA-92A1-FF4C89FE2EFF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754" y="2747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4" name="Oval 26">
              <a:extLst>
                <a:ext uri="{FF2B5EF4-FFF2-40B4-BE49-F238E27FC236}">
                  <a16:creationId xmlns:a16="http://schemas.microsoft.com/office/drawing/2014/main" id="{B84D356A-33AA-4687-9CBC-F31A73415F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" y="3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25" name="AutoShape 27">
              <a:extLst>
                <a:ext uri="{FF2B5EF4-FFF2-40B4-BE49-F238E27FC236}">
                  <a16:creationId xmlns:a16="http://schemas.microsoft.com/office/drawing/2014/main" id="{C1406CB5-8860-4C77-81E6-B98CC3E1EFBC}"/>
                </a:ext>
              </a:extLst>
            </p:cNvPr>
            <p:cNvCxnSpPr>
              <a:cxnSpLocks noChangeAspect="1" noChangeShapeType="1"/>
              <a:endCxn id="29724" idx="0"/>
            </p:cNvCxnSpPr>
            <p:nvPr/>
          </p:nvCxnSpPr>
          <p:spPr bwMode="auto">
            <a:xfrm>
              <a:off x="3595" y="2748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726" name="Oval 28">
              <a:extLst>
                <a:ext uri="{FF2B5EF4-FFF2-40B4-BE49-F238E27FC236}">
                  <a16:creationId xmlns:a16="http://schemas.microsoft.com/office/drawing/2014/main" id="{455681E9-2259-49BE-8C11-1CBC0CC59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399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9727" name="AutoShape 29">
              <a:extLst>
                <a:ext uri="{FF2B5EF4-FFF2-40B4-BE49-F238E27FC236}">
                  <a16:creationId xmlns:a16="http://schemas.microsoft.com/office/drawing/2014/main" id="{2FE87CE7-26A4-46B3-A021-68250DDD0976}"/>
                </a:ext>
              </a:extLst>
            </p:cNvPr>
            <p:cNvCxnSpPr>
              <a:cxnSpLocks noChangeAspect="1" noChangeShapeType="1"/>
              <a:endCxn id="29726" idx="0"/>
            </p:cNvCxnSpPr>
            <p:nvPr/>
          </p:nvCxnSpPr>
          <p:spPr bwMode="auto">
            <a:xfrm>
              <a:off x="5046" y="3490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2686" name="Text Box 30">
            <a:extLst>
              <a:ext uri="{FF2B5EF4-FFF2-40B4-BE49-F238E27FC236}">
                <a16:creationId xmlns:a16="http://schemas.microsoft.com/office/drawing/2014/main" id="{95FAF1D6-1631-43F9-BB48-99797AC3A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6019800"/>
            <a:ext cx="3214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subtree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2687" name="Oval 31">
            <a:extLst>
              <a:ext uri="{FF2B5EF4-FFF2-40B4-BE49-F238E27FC236}">
                <a16:creationId xmlns:a16="http://schemas.microsoft.com/office/drawing/2014/main" id="{CCB7B975-03C3-4928-826C-1D92E7996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88" y="3756025"/>
            <a:ext cx="1006475" cy="2181225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2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86" grpId="0" autoUpdateAnimBg="0"/>
      <p:bldP spid="5826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0D93F18-559F-49CA-B3C6-CF2DC7F0E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E54E4418-077E-4743-BB13-B5563C56B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4824413" cy="454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a</a:t>
            </a: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b                c</a:t>
            </a: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d                  e          h                 i</a:t>
            </a: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f          g               j            k           l</a:t>
            </a:r>
          </a:p>
          <a:p>
            <a:pPr eaLnBrk="1" hangingPunct="1"/>
            <a:endParaRPr lang="en-US" altLang="zh-CN" sz="2400" i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            m</a:t>
            </a:r>
          </a:p>
        </p:txBody>
      </p:sp>
      <p:grpSp>
        <p:nvGrpSpPr>
          <p:cNvPr id="30724" name="Group 4">
            <a:extLst>
              <a:ext uri="{FF2B5EF4-FFF2-40B4-BE49-F238E27FC236}">
                <a16:creationId xmlns:a16="http://schemas.microsoft.com/office/drawing/2014/main" id="{BF30A4AA-9CCA-4B51-A53F-52D469C793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55650" y="2247900"/>
            <a:ext cx="4232275" cy="3962400"/>
            <a:chOff x="1830" y="1106"/>
            <a:chExt cx="3336" cy="3124"/>
          </a:xfrm>
        </p:grpSpPr>
        <p:sp>
          <p:nvSpPr>
            <p:cNvPr id="30727" name="Oval 5">
              <a:extLst>
                <a:ext uri="{FF2B5EF4-FFF2-40B4-BE49-F238E27FC236}">
                  <a16:creationId xmlns:a16="http://schemas.microsoft.com/office/drawing/2014/main" id="{6F444B05-4DA1-4A3F-B48C-E2C9D060A0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44" y="110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Oval 6">
              <a:extLst>
                <a:ext uri="{FF2B5EF4-FFF2-40B4-BE49-F238E27FC236}">
                  <a16:creationId xmlns:a16="http://schemas.microsoft.com/office/drawing/2014/main" id="{4A8DF915-5D29-4D7A-B938-85A1FA83303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76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Oval 7">
              <a:extLst>
                <a:ext uri="{FF2B5EF4-FFF2-40B4-BE49-F238E27FC236}">
                  <a16:creationId xmlns:a16="http://schemas.microsoft.com/office/drawing/2014/main" id="{290762B3-CDD2-42B4-B445-392AEE12400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60" y="173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Oval 8">
              <a:extLst>
                <a:ext uri="{FF2B5EF4-FFF2-40B4-BE49-F238E27FC236}">
                  <a16:creationId xmlns:a16="http://schemas.microsoft.com/office/drawing/2014/main" id="{0906CDA7-3C90-4097-95C6-520555410F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52" y="249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Oval 9">
              <a:extLst>
                <a:ext uri="{FF2B5EF4-FFF2-40B4-BE49-F238E27FC236}">
                  <a16:creationId xmlns:a16="http://schemas.microsoft.com/office/drawing/2014/main" id="{182A84BD-8430-4E13-99D4-B0FAFB8177F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70" y="250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32" name="AutoShape 10">
              <a:extLst>
                <a:ext uri="{FF2B5EF4-FFF2-40B4-BE49-F238E27FC236}">
                  <a16:creationId xmlns:a16="http://schemas.microsoft.com/office/drawing/2014/main" id="{2A88F68B-6513-444F-9DF6-E72A6861F5F0}"/>
                </a:ext>
              </a:extLst>
            </p:cNvPr>
            <p:cNvCxnSpPr>
              <a:cxnSpLocks noChangeAspect="1" noChangeShapeType="1"/>
              <a:stCxn id="30727" idx="3"/>
              <a:endCxn id="30728" idx="7"/>
            </p:cNvCxnSpPr>
            <p:nvPr/>
          </p:nvCxnSpPr>
          <p:spPr bwMode="auto">
            <a:xfrm flipH="1">
              <a:off x="2681" y="1311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3" name="AutoShape 11">
              <a:extLst>
                <a:ext uri="{FF2B5EF4-FFF2-40B4-BE49-F238E27FC236}">
                  <a16:creationId xmlns:a16="http://schemas.microsoft.com/office/drawing/2014/main" id="{B7EFDCDD-4EAA-4D84-8B46-475A5E48B0B6}"/>
                </a:ext>
              </a:extLst>
            </p:cNvPr>
            <p:cNvCxnSpPr>
              <a:cxnSpLocks noChangeAspect="1" noChangeShapeType="1"/>
              <a:stCxn id="30727" idx="5"/>
              <a:endCxn id="30729" idx="1"/>
            </p:cNvCxnSpPr>
            <p:nvPr/>
          </p:nvCxnSpPr>
          <p:spPr bwMode="auto">
            <a:xfrm>
              <a:off x="3449" y="1311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4" name="AutoShape 12">
              <a:extLst>
                <a:ext uri="{FF2B5EF4-FFF2-40B4-BE49-F238E27FC236}">
                  <a16:creationId xmlns:a16="http://schemas.microsoft.com/office/drawing/2014/main" id="{05D7C36D-D7D8-4BF4-AB79-28E5D2316597}"/>
                </a:ext>
              </a:extLst>
            </p:cNvPr>
            <p:cNvCxnSpPr>
              <a:cxnSpLocks noChangeAspect="1" noChangeShapeType="1"/>
              <a:stCxn id="30728" idx="4"/>
            </p:cNvCxnSpPr>
            <p:nvPr/>
          </p:nvCxnSpPr>
          <p:spPr bwMode="auto">
            <a:xfrm flipH="1">
              <a:off x="2272" y="197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5" name="AutoShape 13">
              <a:extLst>
                <a:ext uri="{FF2B5EF4-FFF2-40B4-BE49-F238E27FC236}">
                  <a16:creationId xmlns:a16="http://schemas.microsoft.com/office/drawing/2014/main" id="{583A8A2C-F5E3-40B8-AE0F-14D9FB1ABF01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608" y="199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6" name="Oval 14">
              <a:extLst>
                <a:ext uri="{FF2B5EF4-FFF2-40B4-BE49-F238E27FC236}">
                  <a16:creationId xmlns:a16="http://schemas.microsoft.com/office/drawing/2014/main" id="{C36EB99A-D1A8-4409-9722-9EBE24CE690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30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Oval 15">
              <a:extLst>
                <a:ext uri="{FF2B5EF4-FFF2-40B4-BE49-F238E27FC236}">
                  <a16:creationId xmlns:a16="http://schemas.microsoft.com/office/drawing/2014/main" id="{DA8866B2-DB2A-43BB-8FFF-9AC5C713AB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48" y="324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38" name="AutoShape 16">
              <a:extLst>
                <a:ext uri="{FF2B5EF4-FFF2-40B4-BE49-F238E27FC236}">
                  <a16:creationId xmlns:a16="http://schemas.microsoft.com/office/drawing/2014/main" id="{0F7D9DEC-EE2F-41C3-859B-EA18386C0B8C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1950" y="2730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39" name="AutoShape 17">
              <a:extLst>
                <a:ext uri="{FF2B5EF4-FFF2-40B4-BE49-F238E27FC236}">
                  <a16:creationId xmlns:a16="http://schemas.microsoft.com/office/drawing/2014/main" id="{F0FB187A-4B77-41E3-81D8-D69663522DCB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2286" y="2751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0" name="Oval 18">
              <a:extLst>
                <a:ext uri="{FF2B5EF4-FFF2-40B4-BE49-F238E27FC236}">
                  <a16:creationId xmlns:a16="http://schemas.microsoft.com/office/drawing/2014/main" id="{01FC2B3C-6381-4DAD-B929-F40EC39E23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4" y="249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Oval 19">
              <a:extLst>
                <a:ext uri="{FF2B5EF4-FFF2-40B4-BE49-F238E27FC236}">
                  <a16:creationId xmlns:a16="http://schemas.microsoft.com/office/drawing/2014/main" id="{8E17273D-AF6F-4789-8759-2AA97D1A15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05" y="249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42" name="AutoShape 20">
              <a:extLst>
                <a:ext uri="{FF2B5EF4-FFF2-40B4-BE49-F238E27FC236}">
                  <a16:creationId xmlns:a16="http://schemas.microsoft.com/office/drawing/2014/main" id="{5E9E8EC7-C9AB-4496-AAED-EBB6A3406569}"/>
                </a:ext>
              </a:extLst>
            </p:cNvPr>
            <p:cNvCxnSpPr>
              <a:cxnSpLocks noChangeAspect="1" noChangeShapeType="1"/>
              <a:stCxn id="30729" idx="3"/>
              <a:endCxn id="30740" idx="0"/>
            </p:cNvCxnSpPr>
            <p:nvPr/>
          </p:nvCxnSpPr>
          <p:spPr bwMode="auto">
            <a:xfrm flipH="1">
              <a:off x="3594" y="1935"/>
              <a:ext cx="501" cy="56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3" name="AutoShape 21">
              <a:extLst>
                <a:ext uri="{FF2B5EF4-FFF2-40B4-BE49-F238E27FC236}">
                  <a16:creationId xmlns:a16="http://schemas.microsoft.com/office/drawing/2014/main" id="{2DE4A971-CB54-4655-839F-E509E6AF5512}"/>
                </a:ext>
              </a:extLst>
            </p:cNvPr>
            <p:cNvCxnSpPr>
              <a:cxnSpLocks noChangeAspect="1" noChangeShapeType="1"/>
              <a:endCxn id="30741" idx="0"/>
            </p:cNvCxnSpPr>
            <p:nvPr/>
          </p:nvCxnSpPr>
          <p:spPr bwMode="auto">
            <a:xfrm>
              <a:off x="4209" y="1984"/>
              <a:ext cx="516" cy="50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4" name="Oval 22">
              <a:extLst>
                <a:ext uri="{FF2B5EF4-FFF2-40B4-BE49-F238E27FC236}">
                  <a16:creationId xmlns:a16="http://schemas.microsoft.com/office/drawing/2014/main" id="{8FCD2C08-898C-4C51-83BC-BF031ECFFF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98" y="3243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45" name="Oval 23">
              <a:extLst>
                <a:ext uri="{FF2B5EF4-FFF2-40B4-BE49-F238E27FC236}">
                  <a16:creationId xmlns:a16="http://schemas.microsoft.com/office/drawing/2014/main" id="{2EA99FF4-EE7E-4243-9E71-39AB5834B6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16" y="3247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46" name="AutoShape 24">
              <a:extLst>
                <a:ext uri="{FF2B5EF4-FFF2-40B4-BE49-F238E27FC236}">
                  <a16:creationId xmlns:a16="http://schemas.microsoft.com/office/drawing/2014/main" id="{6A9DA5B5-EA17-4BC2-8AE8-9B106BFCFB02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 flipH="1">
              <a:off x="4418" y="2726"/>
              <a:ext cx="324" cy="50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747" name="AutoShape 25">
              <a:extLst>
                <a:ext uri="{FF2B5EF4-FFF2-40B4-BE49-F238E27FC236}">
                  <a16:creationId xmlns:a16="http://schemas.microsoft.com/office/drawing/2014/main" id="{4481276D-ACC3-4CA5-A2B0-A09D4FE909F5}"/>
                </a:ext>
              </a:extLst>
            </p:cNvPr>
            <p:cNvCxnSpPr>
              <a:cxnSpLocks noChangeAspect="1" noChangeShapeType="1"/>
            </p:cNvCxnSpPr>
            <p:nvPr/>
          </p:nvCxnSpPr>
          <p:spPr bwMode="auto">
            <a:xfrm>
              <a:off x="4754" y="2747"/>
              <a:ext cx="283" cy="5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48" name="Oval 26">
              <a:extLst>
                <a:ext uri="{FF2B5EF4-FFF2-40B4-BE49-F238E27FC236}">
                  <a16:creationId xmlns:a16="http://schemas.microsoft.com/office/drawing/2014/main" id="{2D72BE92-875F-4E31-B8B8-D656F8946B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5" y="3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49" name="AutoShape 27">
              <a:extLst>
                <a:ext uri="{FF2B5EF4-FFF2-40B4-BE49-F238E27FC236}">
                  <a16:creationId xmlns:a16="http://schemas.microsoft.com/office/drawing/2014/main" id="{2915026F-7737-402C-A7E2-CC545B55C3EC}"/>
                </a:ext>
              </a:extLst>
            </p:cNvPr>
            <p:cNvCxnSpPr>
              <a:cxnSpLocks noChangeAspect="1" noChangeShapeType="1"/>
              <a:endCxn id="30748" idx="0"/>
            </p:cNvCxnSpPr>
            <p:nvPr/>
          </p:nvCxnSpPr>
          <p:spPr bwMode="auto">
            <a:xfrm>
              <a:off x="3595" y="2748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50" name="Oval 28">
              <a:extLst>
                <a:ext uri="{FF2B5EF4-FFF2-40B4-BE49-F238E27FC236}">
                  <a16:creationId xmlns:a16="http://schemas.microsoft.com/office/drawing/2014/main" id="{8FEE2961-2E94-4BFD-830E-5B5D92155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26" y="399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0751" name="AutoShape 29">
              <a:extLst>
                <a:ext uri="{FF2B5EF4-FFF2-40B4-BE49-F238E27FC236}">
                  <a16:creationId xmlns:a16="http://schemas.microsoft.com/office/drawing/2014/main" id="{97343820-11CC-4889-BE10-3449EF53D2F7}"/>
                </a:ext>
              </a:extLst>
            </p:cNvPr>
            <p:cNvCxnSpPr>
              <a:cxnSpLocks noChangeAspect="1" noChangeShapeType="1"/>
              <a:endCxn id="30750" idx="0"/>
            </p:cNvCxnSpPr>
            <p:nvPr/>
          </p:nvCxnSpPr>
          <p:spPr bwMode="auto">
            <a:xfrm>
              <a:off x="5046" y="3490"/>
              <a:ext cx="0" cy="5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83710" name="Text Box 30">
            <a:extLst>
              <a:ext uri="{FF2B5EF4-FFF2-40B4-BE49-F238E27FC236}">
                <a16:creationId xmlns:a16="http://schemas.microsoft.com/office/drawing/2014/main" id="{6F137F7D-F74C-4150-BC58-36A576320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713" y="5943600"/>
            <a:ext cx="32146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Right subtree of </a:t>
            </a:r>
            <a:r>
              <a:rPr lang="en-US" altLang="zh-CN" sz="32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en-US" altLang="zh-CN" sz="32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711" name="Oval 31">
            <a:extLst>
              <a:ext uri="{FF2B5EF4-FFF2-40B4-BE49-F238E27FC236}">
                <a16:creationId xmlns:a16="http://schemas.microsoft.com/office/drawing/2014/main" id="{191F409D-8406-4D1A-999B-2CDA792B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3762375"/>
            <a:ext cx="1819275" cy="2921000"/>
          </a:xfrm>
          <a:prstGeom prst="ellipse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837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837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0" grpId="0" autoUpdateAnimBg="0"/>
      <p:bldP spid="5837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B556192-2689-4F26-A444-300C32D77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82050" cy="9906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 (Cont.)</a:t>
            </a:r>
          </a:p>
        </p:txBody>
      </p:sp>
      <p:sp>
        <p:nvSpPr>
          <p:cNvPr id="584707" name="Rectangle 3">
            <a:extLst>
              <a:ext uri="{FF2B5EF4-FFF2-40B4-BE49-F238E27FC236}">
                <a16:creationId xmlns:a16="http://schemas.microsoft.com/office/drawing/2014/main" id="{1B7E1FF5-A6C0-41D8-8424-B0785B4CAA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30000"/>
              </a:spcBef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level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a vertex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in a rooted tree is the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length of the unique path from the root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to this vertex.</a:t>
            </a:r>
          </a:p>
          <a:p>
            <a:pPr>
              <a:spcBef>
                <a:spcPct val="30000"/>
              </a:spcBef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What is the level of the root?  0</a:t>
            </a:r>
          </a:p>
          <a:p>
            <a:pPr>
              <a:spcBef>
                <a:spcPct val="30000"/>
              </a:spcBef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a rooted tree is the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maximum of the levels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the vertices.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4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4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7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2CC9304-CE1D-4B0C-ABF0-0AA27E8A3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3802A647-E7C1-4E33-AE36-80270A1A7CF1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1752600"/>
            <a:ext cx="5502275" cy="3921125"/>
            <a:chOff x="1142" y="1130"/>
            <a:chExt cx="3466" cy="2470"/>
          </a:xfrm>
        </p:grpSpPr>
        <p:sp>
          <p:nvSpPr>
            <p:cNvPr id="32782" name="Oval 4">
              <a:extLst>
                <a:ext uri="{FF2B5EF4-FFF2-40B4-BE49-F238E27FC236}">
                  <a16:creationId xmlns:a16="http://schemas.microsoft.com/office/drawing/2014/main" id="{B474F46C-6D64-45AF-96D6-6621A0EEF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3" name="Oval 5">
              <a:extLst>
                <a:ext uri="{FF2B5EF4-FFF2-40B4-BE49-F238E27FC236}">
                  <a16:creationId xmlns:a16="http://schemas.microsoft.com/office/drawing/2014/main" id="{AC814987-4C8D-4152-8A17-2E174455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4" name="Oval 6">
              <a:extLst>
                <a:ext uri="{FF2B5EF4-FFF2-40B4-BE49-F238E27FC236}">
                  <a16:creationId xmlns:a16="http://schemas.microsoft.com/office/drawing/2014/main" id="{0B868AA3-B73A-4EE5-9466-381212630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5" name="Oval 7">
              <a:extLst>
                <a:ext uri="{FF2B5EF4-FFF2-40B4-BE49-F238E27FC236}">
                  <a16:creationId xmlns:a16="http://schemas.microsoft.com/office/drawing/2014/main" id="{487BA13B-D771-4397-881E-9484459CA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6" name="Oval 8">
              <a:extLst>
                <a:ext uri="{FF2B5EF4-FFF2-40B4-BE49-F238E27FC236}">
                  <a16:creationId xmlns:a16="http://schemas.microsoft.com/office/drawing/2014/main" id="{046005CC-44CF-4322-A524-1DFB95842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7" name="Oval 9">
              <a:extLst>
                <a:ext uri="{FF2B5EF4-FFF2-40B4-BE49-F238E27FC236}">
                  <a16:creationId xmlns:a16="http://schemas.microsoft.com/office/drawing/2014/main" id="{05376622-9689-4F8F-8564-29D77B6C2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8" name="Oval 10">
              <a:extLst>
                <a:ext uri="{FF2B5EF4-FFF2-40B4-BE49-F238E27FC236}">
                  <a16:creationId xmlns:a16="http://schemas.microsoft.com/office/drawing/2014/main" id="{8FD7FC8A-2E34-4C2B-A7F8-137A78104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89" name="Oval 11">
              <a:extLst>
                <a:ext uri="{FF2B5EF4-FFF2-40B4-BE49-F238E27FC236}">
                  <a16:creationId xmlns:a16="http://schemas.microsoft.com/office/drawing/2014/main" id="{C838F80B-3DA3-4E20-93C0-38549449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0" name="Oval 12">
              <a:extLst>
                <a:ext uri="{FF2B5EF4-FFF2-40B4-BE49-F238E27FC236}">
                  <a16:creationId xmlns:a16="http://schemas.microsoft.com/office/drawing/2014/main" id="{6378729E-421C-4C4F-8512-3C492409C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1" name="Oval 13">
              <a:extLst>
                <a:ext uri="{FF2B5EF4-FFF2-40B4-BE49-F238E27FC236}">
                  <a16:creationId xmlns:a16="http://schemas.microsoft.com/office/drawing/2014/main" id="{D099E271-9FA7-4041-B385-846CD3982C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2" name="Oval 14">
              <a:extLst>
                <a:ext uri="{FF2B5EF4-FFF2-40B4-BE49-F238E27FC236}">
                  <a16:creationId xmlns:a16="http://schemas.microsoft.com/office/drawing/2014/main" id="{0FD4910B-E85B-4311-9801-ED5018C33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3" name="Oval 15">
              <a:extLst>
                <a:ext uri="{FF2B5EF4-FFF2-40B4-BE49-F238E27FC236}">
                  <a16:creationId xmlns:a16="http://schemas.microsoft.com/office/drawing/2014/main" id="{863A8F46-60D0-4801-A2ED-75B7B3614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94" name="Oval 16">
              <a:extLst>
                <a:ext uri="{FF2B5EF4-FFF2-40B4-BE49-F238E27FC236}">
                  <a16:creationId xmlns:a16="http://schemas.microsoft.com/office/drawing/2014/main" id="{DB22055C-7471-4021-ADA1-79EFA74E9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32795" name="AutoShape 17">
              <a:extLst>
                <a:ext uri="{FF2B5EF4-FFF2-40B4-BE49-F238E27FC236}">
                  <a16:creationId xmlns:a16="http://schemas.microsoft.com/office/drawing/2014/main" id="{9E5CC233-E670-4100-8FCD-0F4F880CE666}"/>
                </a:ext>
              </a:extLst>
            </p:cNvPr>
            <p:cNvCxnSpPr>
              <a:cxnSpLocks noChangeShapeType="1"/>
              <a:stCxn id="32782" idx="3"/>
              <a:endCxn id="32783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6" name="AutoShape 18">
              <a:extLst>
                <a:ext uri="{FF2B5EF4-FFF2-40B4-BE49-F238E27FC236}">
                  <a16:creationId xmlns:a16="http://schemas.microsoft.com/office/drawing/2014/main" id="{0EA77905-8F87-4D61-BE78-87E427C88D4E}"/>
                </a:ext>
              </a:extLst>
            </p:cNvPr>
            <p:cNvCxnSpPr>
              <a:cxnSpLocks noChangeShapeType="1"/>
              <a:stCxn id="32782" idx="4"/>
              <a:endCxn id="32784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7" name="AutoShape 19">
              <a:extLst>
                <a:ext uri="{FF2B5EF4-FFF2-40B4-BE49-F238E27FC236}">
                  <a16:creationId xmlns:a16="http://schemas.microsoft.com/office/drawing/2014/main" id="{1D294C32-2FAD-4584-A857-360566AFEFC4}"/>
                </a:ext>
              </a:extLst>
            </p:cNvPr>
            <p:cNvCxnSpPr>
              <a:cxnSpLocks noChangeShapeType="1"/>
              <a:stCxn id="32782" idx="5"/>
              <a:endCxn id="32785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8" name="AutoShape 20">
              <a:extLst>
                <a:ext uri="{FF2B5EF4-FFF2-40B4-BE49-F238E27FC236}">
                  <a16:creationId xmlns:a16="http://schemas.microsoft.com/office/drawing/2014/main" id="{5EFAD20B-4051-460D-8029-0B78AD7D9A57}"/>
                </a:ext>
              </a:extLst>
            </p:cNvPr>
            <p:cNvCxnSpPr>
              <a:cxnSpLocks noChangeShapeType="1"/>
              <a:stCxn id="32783" idx="4"/>
              <a:endCxn id="32786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799" name="AutoShape 21">
              <a:extLst>
                <a:ext uri="{FF2B5EF4-FFF2-40B4-BE49-F238E27FC236}">
                  <a16:creationId xmlns:a16="http://schemas.microsoft.com/office/drawing/2014/main" id="{F936C224-812A-4A96-8EAB-4F545E841B70}"/>
                </a:ext>
              </a:extLst>
            </p:cNvPr>
            <p:cNvCxnSpPr>
              <a:cxnSpLocks noChangeShapeType="1"/>
              <a:stCxn id="32785" idx="4"/>
              <a:endCxn id="32789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0" name="AutoShape 22">
              <a:extLst>
                <a:ext uri="{FF2B5EF4-FFF2-40B4-BE49-F238E27FC236}">
                  <a16:creationId xmlns:a16="http://schemas.microsoft.com/office/drawing/2014/main" id="{0544B35D-ABCB-4589-9BDD-6344FD6F6EE9}"/>
                </a:ext>
              </a:extLst>
            </p:cNvPr>
            <p:cNvCxnSpPr>
              <a:cxnSpLocks noChangeShapeType="1"/>
              <a:stCxn id="32785" idx="4"/>
              <a:endCxn id="32790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1" name="AutoShape 23">
              <a:extLst>
                <a:ext uri="{FF2B5EF4-FFF2-40B4-BE49-F238E27FC236}">
                  <a16:creationId xmlns:a16="http://schemas.microsoft.com/office/drawing/2014/main" id="{4D726A90-9D8B-4876-BCFC-92E10E9B7A98}"/>
                </a:ext>
              </a:extLst>
            </p:cNvPr>
            <p:cNvCxnSpPr>
              <a:cxnSpLocks noChangeShapeType="1"/>
              <a:stCxn id="32785" idx="4"/>
              <a:endCxn id="32791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2" name="AutoShape 24">
              <a:extLst>
                <a:ext uri="{FF2B5EF4-FFF2-40B4-BE49-F238E27FC236}">
                  <a16:creationId xmlns:a16="http://schemas.microsoft.com/office/drawing/2014/main" id="{92635234-8EBB-4404-BA0C-9BC8B12F302A}"/>
                </a:ext>
              </a:extLst>
            </p:cNvPr>
            <p:cNvCxnSpPr>
              <a:cxnSpLocks noChangeShapeType="1"/>
              <a:stCxn id="32786" idx="4"/>
              <a:endCxn id="32787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3" name="AutoShape 25">
              <a:extLst>
                <a:ext uri="{FF2B5EF4-FFF2-40B4-BE49-F238E27FC236}">
                  <a16:creationId xmlns:a16="http://schemas.microsoft.com/office/drawing/2014/main" id="{7CE9FECB-28CD-41BA-BEDA-91FABDC720B2}"/>
                </a:ext>
              </a:extLst>
            </p:cNvPr>
            <p:cNvCxnSpPr>
              <a:cxnSpLocks noChangeShapeType="1"/>
              <a:stCxn id="32786" idx="4"/>
              <a:endCxn id="32788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4" name="AutoShape 26">
              <a:extLst>
                <a:ext uri="{FF2B5EF4-FFF2-40B4-BE49-F238E27FC236}">
                  <a16:creationId xmlns:a16="http://schemas.microsoft.com/office/drawing/2014/main" id="{576CAF92-3937-4683-A7DE-707E9492A00F}"/>
                </a:ext>
              </a:extLst>
            </p:cNvPr>
            <p:cNvCxnSpPr>
              <a:cxnSpLocks noChangeShapeType="1"/>
              <a:stCxn id="32789" idx="4"/>
              <a:endCxn id="32792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5" name="AutoShape 27">
              <a:extLst>
                <a:ext uri="{FF2B5EF4-FFF2-40B4-BE49-F238E27FC236}">
                  <a16:creationId xmlns:a16="http://schemas.microsoft.com/office/drawing/2014/main" id="{836C4AE8-C730-4B35-A17B-1A3F67BE09F5}"/>
                </a:ext>
              </a:extLst>
            </p:cNvPr>
            <p:cNvCxnSpPr>
              <a:cxnSpLocks noChangeShapeType="1"/>
              <a:stCxn id="32791" idx="4"/>
              <a:endCxn id="32794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806" name="AutoShape 28">
              <a:extLst>
                <a:ext uri="{FF2B5EF4-FFF2-40B4-BE49-F238E27FC236}">
                  <a16:creationId xmlns:a16="http://schemas.microsoft.com/office/drawing/2014/main" id="{426B5A34-1D55-4CDB-BA41-32213D7E0602}"/>
                </a:ext>
              </a:extLst>
            </p:cNvPr>
            <p:cNvCxnSpPr>
              <a:cxnSpLocks noChangeShapeType="1"/>
              <a:stCxn id="32791" idx="4"/>
              <a:endCxn id="32793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807" name="Text Box 29">
              <a:extLst>
                <a:ext uri="{FF2B5EF4-FFF2-40B4-BE49-F238E27FC236}">
                  <a16:creationId xmlns:a16="http://schemas.microsoft.com/office/drawing/2014/main" id="{41B302AB-28FA-4273-8C81-80926F72D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32772" name="Text Box 30">
            <a:extLst>
              <a:ext uri="{FF2B5EF4-FFF2-40B4-BE49-F238E27FC236}">
                <a16:creationId xmlns:a16="http://schemas.microsoft.com/office/drawing/2014/main" id="{4CEECF68-2585-4013-8A8D-EB856B1C6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1812925"/>
            <a:ext cx="126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Levels</a:t>
            </a:r>
          </a:p>
        </p:txBody>
      </p:sp>
      <p:sp>
        <p:nvSpPr>
          <p:cNvPr id="585759" name="Line 31">
            <a:extLst>
              <a:ext uri="{FF2B5EF4-FFF2-40B4-BE49-F238E27FC236}">
                <a16:creationId xmlns:a16="http://schemas.microsoft.com/office/drawing/2014/main" id="{D7F49D71-F2A8-4024-BD6F-C703DA963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4450" y="2103438"/>
            <a:ext cx="332581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5760" name="Line 32">
            <a:extLst>
              <a:ext uri="{FF2B5EF4-FFF2-40B4-BE49-F238E27FC236}">
                <a16:creationId xmlns:a16="http://schemas.microsoft.com/office/drawing/2014/main" id="{515D72E7-B2EB-4901-BE7B-89F83DF0D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122613"/>
            <a:ext cx="204946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5761" name="Line 33">
            <a:extLst>
              <a:ext uri="{FF2B5EF4-FFF2-40B4-BE49-F238E27FC236}">
                <a16:creationId xmlns:a16="http://schemas.microsoft.com/office/drawing/2014/main" id="{4433FCC7-00E7-4E40-AF3D-5B9A1E371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1713" y="4298950"/>
            <a:ext cx="108743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5762" name="Line 34">
            <a:extLst>
              <a:ext uri="{FF2B5EF4-FFF2-40B4-BE49-F238E27FC236}">
                <a16:creationId xmlns:a16="http://schemas.microsoft.com/office/drawing/2014/main" id="{E24FDE58-1600-42E8-B759-98F658D4095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6063" y="5491163"/>
            <a:ext cx="56673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5763" name="Text Box 35">
            <a:extLst>
              <a:ext uri="{FF2B5EF4-FFF2-40B4-BE49-F238E27FC236}">
                <a16:creationId xmlns:a16="http://schemas.microsoft.com/office/drawing/2014/main" id="{ED9C19F9-212F-4A59-9A6E-F06580BB7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0425" y="1882775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85764" name="Text Box 36">
            <a:extLst>
              <a:ext uri="{FF2B5EF4-FFF2-40B4-BE49-F238E27FC236}">
                <a16:creationId xmlns:a16="http://schemas.microsoft.com/office/drawing/2014/main" id="{161694C1-4A84-4A12-99DB-91251490F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290195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85765" name="Text Box 37">
            <a:extLst>
              <a:ext uri="{FF2B5EF4-FFF2-40B4-BE49-F238E27FC236}">
                <a16:creationId xmlns:a16="http://schemas.microsoft.com/office/drawing/2014/main" id="{A963EF8D-8C32-43E9-A073-B95F6A79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4052888"/>
            <a:ext cx="40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5766" name="Text Box 38">
            <a:extLst>
              <a:ext uri="{FF2B5EF4-FFF2-40B4-BE49-F238E27FC236}">
                <a16:creationId xmlns:a16="http://schemas.microsoft.com/office/drawing/2014/main" id="{B579D4B3-8D1F-4566-A9D4-AD95FC02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1700" y="5283200"/>
            <a:ext cx="40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5767" name="Text Box 39">
            <a:extLst>
              <a:ext uri="{FF2B5EF4-FFF2-40B4-BE49-F238E27FC236}">
                <a16:creationId xmlns:a16="http://schemas.microsoft.com/office/drawing/2014/main" id="{7522F8BC-58B5-47C3-9847-BBE533B2C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5862638"/>
            <a:ext cx="218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Height =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85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8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58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58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63" grpId="0" autoUpdateAnimBg="0"/>
      <p:bldP spid="585764" grpId="0" autoUpdateAnimBg="0"/>
      <p:bldP spid="585765" grpId="0" autoUpdateAnimBg="0"/>
      <p:bldP spid="585766" grpId="0" autoUpdateAnimBg="0"/>
      <p:bldP spid="58576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445E890-2F93-45F9-93B7-E98A2C8F9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152400"/>
            <a:ext cx="8610600" cy="838200"/>
          </a:xfrm>
          <a:noFill/>
        </p:spPr>
        <p:txBody>
          <a:bodyPr lIns="92075" tIns="46038" rIns="92075" bIns="46038" anchor="b"/>
          <a:lstStyle/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Which graphs are trees?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58083" name="Group 3">
            <a:extLst>
              <a:ext uri="{FF2B5EF4-FFF2-40B4-BE49-F238E27FC236}">
                <a16:creationId xmlns:a16="http://schemas.microsoft.com/office/drawing/2014/main" id="{33E4D1B2-0C4A-44E5-B947-971583BE889F}"/>
              </a:ext>
            </a:extLst>
          </p:cNvPr>
          <p:cNvGrpSpPr>
            <a:grpSpLocks/>
          </p:cNvGrpSpPr>
          <p:nvPr/>
        </p:nvGrpSpPr>
        <p:grpSpPr bwMode="auto">
          <a:xfrm>
            <a:off x="246063" y="2147888"/>
            <a:ext cx="1908175" cy="3597275"/>
            <a:chOff x="155" y="1353"/>
            <a:chExt cx="1202" cy="2266"/>
          </a:xfrm>
        </p:grpSpPr>
        <p:sp>
          <p:nvSpPr>
            <p:cNvPr id="6189" name="Line 4">
              <a:extLst>
                <a:ext uri="{FF2B5EF4-FFF2-40B4-BE49-F238E27FC236}">
                  <a16:creationId xmlns:a16="http://schemas.microsoft.com/office/drawing/2014/main" id="{88BAE909-5234-493C-9172-D311A1B071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18" y="2521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0" name="Line 5">
              <a:extLst>
                <a:ext uri="{FF2B5EF4-FFF2-40B4-BE49-F238E27FC236}">
                  <a16:creationId xmlns:a16="http://schemas.microsoft.com/office/drawing/2014/main" id="{0288D3FD-5076-4C7C-92DC-D883B9EC26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150" y="2088"/>
              <a:ext cx="120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6">
              <a:extLst>
                <a:ext uri="{FF2B5EF4-FFF2-40B4-BE49-F238E27FC236}">
                  <a16:creationId xmlns:a16="http://schemas.microsoft.com/office/drawing/2014/main" id="{4742695E-49AF-4C01-BD40-91497145BD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-112" y="2090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Line 7">
              <a:extLst>
                <a:ext uri="{FF2B5EF4-FFF2-40B4-BE49-F238E27FC236}">
                  <a16:creationId xmlns:a16="http://schemas.microsoft.com/office/drawing/2014/main" id="{5C700C6F-8D19-4F95-BE36-F92CD9A3BD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75164">
              <a:off x="155" y="2939"/>
              <a:ext cx="120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Line 8">
              <a:extLst>
                <a:ext uri="{FF2B5EF4-FFF2-40B4-BE49-F238E27FC236}">
                  <a16:creationId xmlns:a16="http://schemas.microsoft.com/office/drawing/2014/main" id="{E763E0EC-CDE8-4991-BDC7-FE49EA13D9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>
              <a:off x="320" y="3349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4" name="Text Box 9">
              <a:extLst>
                <a:ext uri="{FF2B5EF4-FFF2-40B4-BE49-F238E27FC236}">
                  <a16:creationId xmlns:a16="http://schemas.microsoft.com/office/drawing/2014/main" id="{438DE507-2565-496D-B659-4E672E157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1357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5" name="Text Box 10">
              <a:extLst>
                <a:ext uri="{FF2B5EF4-FFF2-40B4-BE49-F238E27FC236}">
                  <a16:creationId xmlns:a16="http://schemas.microsoft.com/office/drawing/2014/main" id="{A5122A4F-359C-4566-8EFB-49D28CC15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1" y="1353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B1648417-2A75-4057-8C12-BD19F852E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" y="2567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7" name="Text Box 12">
              <a:extLst>
                <a:ext uri="{FF2B5EF4-FFF2-40B4-BE49-F238E27FC236}">
                  <a16:creationId xmlns:a16="http://schemas.microsoft.com/office/drawing/2014/main" id="{5BFA3FE9-46B7-4C30-A84A-ED51862EB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86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8" name="Text Box 13">
              <a:extLst>
                <a:ext uri="{FF2B5EF4-FFF2-40B4-BE49-F238E27FC236}">
                  <a16:creationId xmlns:a16="http://schemas.microsoft.com/office/drawing/2014/main" id="{C2A7B4C4-C5C6-4889-ABFA-87A85CB80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" y="3389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9" name="Text Box 14">
              <a:extLst>
                <a:ext uri="{FF2B5EF4-FFF2-40B4-BE49-F238E27FC236}">
                  <a16:creationId xmlns:a16="http://schemas.microsoft.com/office/drawing/2014/main" id="{40246F17-F907-4B1C-8586-6C5F1D780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" y="3385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8095" name="Group 15">
            <a:extLst>
              <a:ext uri="{FF2B5EF4-FFF2-40B4-BE49-F238E27FC236}">
                <a16:creationId xmlns:a16="http://schemas.microsoft.com/office/drawing/2014/main" id="{6707FEAC-975B-485C-B27F-52D0EEA65EA5}"/>
              </a:ext>
            </a:extLst>
          </p:cNvPr>
          <p:cNvGrpSpPr>
            <a:grpSpLocks/>
          </p:cNvGrpSpPr>
          <p:nvPr/>
        </p:nvGrpSpPr>
        <p:grpSpPr bwMode="auto">
          <a:xfrm>
            <a:off x="2673350" y="2135188"/>
            <a:ext cx="1679575" cy="3597275"/>
            <a:chOff x="1684" y="1345"/>
            <a:chExt cx="1058" cy="2266"/>
          </a:xfrm>
        </p:grpSpPr>
        <p:sp>
          <p:nvSpPr>
            <p:cNvPr id="6178" name="Line 16">
              <a:extLst>
                <a:ext uri="{FF2B5EF4-FFF2-40B4-BE49-F238E27FC236}">
                  <a16:creationId xmlns:a16="http://schemas.microsoft.com/office/drawing/2014/main" id="{A6429626-8E04-45A5-A418-CD29F29623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3749224">
              <a:off x="1269" y="2500"/>
              <a:ext cx="1863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9" name="Line 17">
              <a:extLst>
                <a:ext uri="{FF2B5EF4-FFF2-40B4-BE49-F238E27FC236}">
                  <a16:creationId xmlns:a16="http://schemas.microsoft.com/office/drawing/2014/main" id="{B683B0E7-4EF8-4423-B05D-10323B51CD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332" y="2095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0" name="Line 18">
              <a:extLst>
                <a:ext uri="{FF2B5EF4-FFF2-40B4-BE49-F238E27FC236}">
                  <a16:creationId xmlns:a16="http://schemas.microsoft.com/office/drawing/2014/main" id="{399C326B-6784-4A0B-87CA-E5A4C3F97A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>
              <a:off x="1764" y="3354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1" name="Line 19">
              <a:extLst>
                <a:ext uri="{FF2B5EF4-FFF2-40B4-BE49-F238E27FC236}">
                  <a16:creationId xmlns:a16="http://schemas.microsoft.com/office/drawing/2014/main" id="{1BA690D5-B077-4C91-A4CD-629DDCB9D86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205" y="2922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2" name="Line 20">
              <a:extLst>
                <a:ext uri="{FF2B5EF4-FFF2-40B4-BE49-F238E27FC236}">
                  <a16:creationId xmlns:a16="http://schemas.microsoft.com/office/drawing/2014/main" id="{B941BDD7-0A23-4FDC-8E25-AFCC87E77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5" y="1671"/>
              <a:ext cx="854" cy="16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21">
              <a:extLst>
                <a:ext uri="{FF2B5EF4-FFF2-40B4-BE49-F238E27FC236}">
                  <a16:creationId xmlns:a16="http://schemas.microsoft.com/office/drawing/2014/main" id="{3C7E20D5-F959-493D-ABD3-59EE1719A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0" y="1349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4" name="Text Box 22">
              <a:extLst>
                <a:ext uri="{FF2B5EF4-FFF2-40B4-BE49-F238E27FC236}">
                  <a16:creationId xmlns:a16="http://schemas.microsoft.com/office/drawing/2014/main" id="{B0AA4E42-BC82-4DD4-82D8-BFDA651F1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" y="1345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5" name="Text Box 23">
              <a:extLst>
                <a:ext uri="{FF2B5EF4-FFF2-40B4-BE49-F238E27FC236}">
                  <a16:creationId xmlns:a16="http://schemas.microsoft.com/office/drawing/2014/main" id="{CBCC7809-69F9-44BA-9663-EC20FEDD5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2559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6" name="Text Box 24">
              <a:extLst>
                <a:ext uri="{FF2B5EF4-FFF2-40B4-BE49-F238E27FC236}">
                  <a16:creationId xmlns:a16="http://schemas.microsoft.com/office/drawing/2014/main" id="{6ECB183E-EEDE-46BC-A9AA-69CD66877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2227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7" name="Text Box 25">
              <a:extLst>
                <a:ext uri="{FF2B5EF4-FFF2-40B4-BE49-F238E27FC236}">
                  <a16:creationId xmlns:a16="http://schemas.microsoft.com/office/drawing/2014/main" id="{1EB2ABBF-511A-4BF7-AC10-B7AE3D8AE7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7" y="3381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8" name="Text Box 26">
              <a:extLst>
                <a:ext uri="{FF2B5EF4-FFF2-40B4-BE49-F238E27FC236}">
                  <a16:creationId xmlns:a16="http://schemas.microsoft.com/office/drawing/2014/main" id="{18EA34E2-EFE8-406A-8CC4-E5FA9F450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0" y="3377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8107" name="Group 27">
            <a:extLst>
              <a:ext uri="{FF2B5EF4-FFF2-40B4-BE49-F238E27FC236}">
                <a16:creationId xmlns:a16="http://schemas.microsoft.com/office/drawing/2014/main" id="{AFA2D14E-7FD9-4C64-9584-65A8A5811FBD}"/>
              </a:ext>
            </a:extLst>
          </p:cNvPr>
          <p:cNvGrpSpPr>
            <a:grpSpLocks/>
          </p:cNvGrpSpPr>
          <p:nvPr/>
        </p:nvGrpSpPr>
        <p:grpSpPr bwMode="auto">
          <a:xfrm>
            <a:off x="4687888" y="2105025"/>
            <a:ext cx="1909762" cy="3597275"/>
            <a:chOff x="2953" y="1326"/>
            <a:chExt cx="1203" cy="2266"/>
          </a:xfrm>
        </p:grpSpPr>
        <p:sp>
          <p:nvSpPr>
            <p:cNvPr id="6166" name="Line 28">
              <a:extLst>
                <a:ext uri="{FF2B5EF4-FFF2-40B4-BE49-F238E27FC236}">
                  <a16:creationId xmlns:a16="http://schemas.microsoft.com/office/drawing/2014/main" id="{F1E5F52A-376C-4243-BB63-CC5E4361AA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3749224">
              <a:off x="2621" y="2459"/>
              <a:ext cx="1863" cy="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7" name="Line 29">
              <a:extLst>
                <a:ext uri="{FF2B5EF4-FFF2-40B4-BE49-F238E27FC236}">
                  <a16:creationId xmlns:a16="http://schemas.microsoft.com/office/drawing/2014/main" id="{62EDD623-FDA5-45C9-A998-A8FA7B4891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2665" y="2055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8" name="Line 30">
              <a:extLst>
                <a:ext uri="{FF2B5EF4-FFF2-40B4-BE49-F238E27FC236}">
                  <a16:creationId xmlns:a16="http://schemas.microsoft.com/office/drawing/2014/main" id="{8F23AC6E-9AA5-4209-8CBD-EC3C17F17E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75164">
              <a:off x="2954" y="2899"/>
              <a:ext cx="120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9" name="Line 31">
              <a:extLst>
                <a:ext uri="{FF2B5EF4-FFF2-40B4-BE49-F238E27FC236}">
                  <a16:creationId xmlns:a16="http://schemas.microsoft.com/office/drawing/2014/main" id="{278E39BA-8875-4CA8-95AC-DB524F947AB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75164">
              <a:off x="2953" y="2044"/>
              <a:ext cx="120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0" name="Line 32">
              <a:extLst>
                <a:ext uri="{FF2B5EF4-FFF2-40B4-BE49-F238E27FC236}">
                  <a16:creationId xmlns:a16="http://schemas.microsoft.com/office/drawing/2014/main" id="{E5D7D07D-3241-4F32-B67B-2B77D923F5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2949" y="2892"/>
              <a:ext cx="1202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1" name="Line 33">
              <a:extLst>
                <a:ext uri="{FF2B5EF4-FFF2-40B4-BE49-F238E27FC236}">
                  <a16:creationId xmlns:a16="http://schemas.microsoft.com/office/drawing/2014/main" id="{B1438CBA-185A-44D0-B0C2-684686D18FE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98" y="1626"/>
              <a:ext cx="864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2" name="Text Box 34">
              <a:extLst>
                <a:ext uri="{FF2B5EF4-FFF2-40B4-BE49-F238E27FC236}">
                  <a16:creationId xmlns:a16="http://schemas.microsoft.com/office/drawing/2014/main" id="{8F8C2C01-45F6-420E-81B8-ACD916CC8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" y="1330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3" name="Text Box 35">
              <a:extLst>
                <a:ext uri="{FF2B5EF4-FFF2-40B4-BE49-F238E27FC236}">
                  <a16:creationId xmlns:a16="http://schemas.microsoft.com/office/drawing/2014/main" id="{EDE53F19-D98D-44FE-B3FB-F9778C3A87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0" y="1326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" name="Text Box 36">
              <a:extLst>
                <a:ext uri="{FF2B5EF4-FFF2-40B4-BE49-F238E27FC236}">
                  <a16:creationId xmlns:a16="http://schemas.microsoft.com/office/drawing/2014/main" id="{4C87304D-904E-47DD-9B5B-8335A236F8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1" y="2540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5" name="Text Box 37">
              <a:extLst>
                <a:ext uri="{FF2B5EF4-FFF2-40B4-BE49-F238E27FC236}">
                  <a16:creationId xmlns:a16="http://schemas.microsoft.com/office/drawing/2014/main" id="{B2B89AB9-D1F0-44CC-88B5-057F1A025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" y="2559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6" name="Text Box 38">
              <a:extLst>
                <a:ext uri="{FF2B5EF4-FFF2-40B4-BE49-F238E27FC236}">
                  <a16:creationId xmlns:a16="http://schemas.microsoft.com/office/drawing/2014/main" id="{B130AD51-4497-4540-A161-0237FCF845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4" y="3362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7" name="Text Box 39">
              <a:extLst>
                <a:ext uri="{FF2B5EF4-FFF2-40B4-BE49-F238E27FC236}">
                  <a16:creationId xmlns:a16="http://schemas.microsoft.com/office/drawing/2014/main" id="{5BC05AD4-966D-4F12-919B-03534C97CA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7" y="3358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58120" name="Group 40">
            <a:extLst>
              <a:ext uri="{FF2B5EF4-FFF2-40B4-BE49-F238E27FC236}">
                <a16:creationId xmlns:a16="http://schemas.microsoft.com/office/drawing/2014/main" id="{67C1CCF8-9E71-4ABF-953D-FB80CF4871BF}"/>
              </a:ext>
            </a:extLst>
          </p:cNvPr>
          <p:cNvGrpSpPr>
            <a:grpSpLocks/>
          </p:cNvGrpSpPr>
          <p:nvPr/>
        </p:nvGrpSpPr>
        <p:grpSpPr bwMode="auto">
          <a:xfrm>
            <a:off x="7091363" y="2133600"/>
            <a:ext cx="1679575" cy="3597275"/>
            <a:chOff x="4467" y="1344"/>
            <a:chExt cx="1058" cy="2266"/>
          </a:xfrm>
        </p:grpSpPr>
        <p:grpSp>
          <p:nvGrpSpPr>
            <p:cNvPr id="6155" name="Group 41">
              <a:extLst>
                <a:ext uri="{FF2B5EF4-FFF2-40B4-BE49-F238E27FC236}">
                  <a16:creationId xmlns:a16="http://schemas.microsoft.com/office/drawing/2014/main" id="{941F99C6-A8B8-4DE2-B4C9-8E1C30A35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51" y="1559"/>
              <a:ext cx="871" cy="1863"/>
              <a:chOff x="4551" y="1334"/>
              <a:chExt cx="871" cy="1863"/>
            </a:xfrm>
          </p:grpSpPr>
          <p:sp>
            <p:nvSpPr>
              <p:cNvPr id="6162" name="Line 42">
                <a:extLst>
                  <a:ext uri="{FF2B5EF4-FFF2-40B4-BE49-F238E27FC236}">
                    <a16:creationId xmlns:a16="http://schemas.microsoft.com/office/drawing/2014/main" id="{059A37FF-0A1F-48A9-B247-E5816CB7C7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3749224">
                <a:off x="4053" y="2262"/>
                <a:ext cx="1863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3" name="Line 43">
                <a:extLst>
                  <a:ext uri="{FF2B5EF4-FFF2-40B4-BE49-F238E27FC236}">
                    <a16:creationId xmlns:a16="http://schemas.microsoft.com/office/drawing/2014/main" id="{14E7B1FB-D562-4B4C-83A9-6566B26D93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4989" y="1866"/>
                <a:ext cx="86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4" name="Line 44">
                <a:extLst>
                  <a:ext uri="{FF2B5EF4-FFF2-40B4-BE49-F238E27FC236}">
                    <a16:creationId xmlns:a16="http://schemas.microsoft.com/office/drawing/2014/main" id="{2C232FA8-498A-4111-962C-78DEEEB3E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9" y="1433"/>
                <a:ext cx="854" cy="1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5" name="Line 45">
                <a:extLst>
                  <a:ext uri="{FF2B5EF4-FFF2-40B4-BE49-F238E27FC236}">
                    <a16:creationId xmlns:a16="http://schemas.microsoft.com/office/drawing/2014/main" id="{F73CBD22-8F43-4613-B61F-34CA3283E6F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4121" y="2680"/>
                <a:ext cx="864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6" name="Text Box 46">
              <a:extLst>
                <a:ext uri="{FF2B5EF4-FFF2-40B4-BE49-F238E27FC236}">
                  <a16:creationId xmlns:a16="http://schemas.microsoft.com/office/drawing/2014/main" id="{BCF6A17D-82C1-46E6-BC6C-522381AB0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348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" name="Text Box 47">
              <a:extLst>
                <a:ext uri="{FF2B5EF4-FFF2-40B4-BE49-F238E27FC236}">
                  <a16:creationId xmlns:a16="http://schemas.microsoft.com/office/drawing/2014/main" id="{BFBEA4E2-A936-4DF9-96B8-F54C1779D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" y="1344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8" name="Text Box 48">
              <a:extLst>
                <a:ext uri="{FF2B5EF4-FFF2-40B4-BE49-F238E27FC236}">
                  <a16:creationId xmlns:a16="http://schemas.microsoft.com/office/drawing/2014/main" id="{AF8717F6-DB76-4742-9734-481860405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2207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9" name="Text Box 49">
              <a:extLst>
                <a:ext uri="{FF2B5EF4-FFF2-40B4-BE49-F238E27FC236}">
                  <a16:creationId xmlns:a16="http://schemas.microsoft.com/office/drawing/2014/main" id="{C76E4538-974B-470F-BD97-6CC093566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1" y="2577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0" name="Text Box 50">
              <a:extLst>
                <a:ext uri="{FF2B5EF4-FFF2-40B4-BE49-F238E27FC236}">
                  <a16:creationId xmlns:a16="http://schemas.microsoft.com/office/drawing/2014/main" id="{A5C37B74-76FE-4F7A-80B4-7DBA68B28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" y="3380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Text Box 51">
              <a:extLst>
                <a:ext uri="{FF2B5EF4-FFF2-40B4-BE49-F238E27FC236}">
                  <a16:creationId xmlns:a16="http://schemas.microsoft.com/office/drawing/2014/main" id="{685548C9-2B19-4B44-82A3-9048E6AB0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3" y="3376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3" name="Text Box 52">
            <a:extLst>
              <a:ext uri="{FF2B5EF4-FFF2-40B4-BE49-F238E27FC236}">
                <a16:creationId xmlns:a16="http://schemas.microsoft.com/office/drawing/2014/main" id="{05660650-A30F-4176-B382-23358A68C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6040438"/>
            <a:ext cx="1585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YES</a:t>
            </a:r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D278E811-17D2-40D3-A2B0-D69D0F78F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350" y="6040438"/>
            <a:ext cx="15859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     YES</a:t>
            </a:r>
          </a:p>
        </p:txBody>
      </p:sp>
      <p:sp>
        <p:nvSpPr>
          <p:cNvPr id="55" name="Text Box 52">
            <a:extLst>
              <a:ext uri="{FF2B5EF4-FFF2-40B4-BE49-F238E27FC236}">
                <a16:creationId xmlns:a16="http://schemas.microsoft.com/office/drawing/2014/main" id="{6A93E09E-5B4C-4520-B2A1-06798BA2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713" y="6027738"/>
            <a:ext cx="1585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</a:p>
        </p:txBody>
      </p:sp>
      <p:sp>
        <p:nvSpPr>
          <p:cNvPr id="56" name="Text Box 52">
            <a:extLst>
              <a:ext uri="{FF2B5EF4-FFF2-40B4-BE49-F238E27FC236}">
                <a16:creationId xmlns:a16="http://schemas.microsoft.com/office/drawing/2014/main" id="{9684E9C7-0870-41B6-92FD-AED37B198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13" y="5997575"/>
            <a:ext cx="15859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No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5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55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55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utoUpdateAnimBg="0"/>
      <p:bldP spid="54" grpId="0" autoUpdateAnimBg="0"/>
      <p:bldP spid="55" grpId="0" autoUpdateAnimBg="0"/>
      <p:bldP spid="5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E47585E-7B76-4781-B084-ABE9EB644E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Forest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41F3B926-5563-474A-AF22-C12EDE0F2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8138" y="1371600"/>
            <a:ext cx="8566150" cy="2743200"/>
          </a:xfrm>
        </p:spPr>
        <p:txBody>
          <a:bodyPr wrap="square" lIns="0" rIns="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What if there are no simple circuits but the graph is not connected?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Each of the connected components is a tree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The collection is called 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forest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pSp>
        <p:nvGrpSpPr>
          <p:cNvPr id="559108" name="Group 4">
            <a:extLst>
              <a:ext uri="{FF2B5EF4-FFF2-40B4-BE49-F238E27FC236}">
                <a16:creationId xmlns:a16="http://schemas.microsoft.com/office/drawing/2014/main" id="{3A48B130-3E67-4647-BC49-E071DDBF23C4}"/>
              </a:ext>
            </a:extLst>
          </p:cNvPr>
          <p:cNvGrpSpPr>
            <a:grpSpLocks/>
          </p:cNvGrpSpPr>
          <p:nvPr/>
        </p:nvGrpSpPr>
        <p:grpSpPr bwMode="auto">
          <a:xfrm>
            <a:off x="2841625" y="4457700"/>
            <a:ext cx="2674938" cy="1770063"/>
            <a:chOff x="1790" y="2808"/>
            <a:chExt cx="1685" cy="1115"/>
          </a:xfrm>
        </p:grpSpPr>
        <p:sp>
          <p:nvSpPr>
            <p:cNvPr id="7173" name="Line 5">
              <a:extLst>
                <a:ext uri="{FF2B5EF4-FFF2-40B4-BE49-F238E27FC236}">
                  <a16:creationId xmlns:a16="http://schemas.microsoft.com/office/drawing/2014/main" id="{407989F6-45C2-426C-A5AB-350B796E30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88" y="3376"/>
              <a:ext cx="51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913DD03B-C528-4139-8166-AFCADDFB95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630" y="3119"/>
              <a:ext cx="5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>
              <a:extLst>
                <a:ext uri="{FF2B5EF4-FFF2-40B4-BE49-F238E27FC236}">
                  <a16:creationId xmlns:a16="http://schemas.microsoft.com/office/drawing/2014/main" id="{86187371-C80A-4F43-A24A-78DE9C2B66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575164">
              <a:off x="1790" y="3626"/>
              <a:ext cx="72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E1A7EB09-3BB3-41AF-A143-3492F62170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>
              <a:off x="1889" y="3872"/>
              <a:ext cx="51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Line 9">
              <a:extLst>
                <a:ext uri="{FF2B5EF4-FFF2-40B4-BE49-F238E27FC236}">
                  <a16:creationId xmlns:a16="http://schemas.microsoft.com/office/drawing/2014/main" id="{2F35E489-6374-4662-88F7-BD71CEFA20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3749224">
              <a:off x="2655" y="3364"/>
              <a:ext cx="1115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8" name="Line 10">
              <a:extLst>
                <a:ext uri="{FF2B5EF4-FFF2-40B4-BE49-F238E27FC236}">
                  <a16:creationId xmlns:a16="http://schemas.microsoft.com/office/drawing/2014/main" id="{2BC79212-1920-4ABB-9F3B-0165A17E88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>
              <a:off x="2951" y="3875"/>
              <a:ext cx="5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Line 11">
              <a:extLst>
                <a:ext uri="{FF2B5EF4-FFF2-40B4-BE49-F238E27FC236}">
                  <a16:creationId xmlns:a16="http://schemas.microsoft.com/office/drawing/2014/main" id="{8F16AEA6-66C3-4E27-B8AA-DCE08F43454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3215" y="3617"/>
              <a:ext cx="517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0" name="Line 12">
              <a:extLst>
                <a:ext uri="{FF2B5EF4-FFF2-40B4-BE49-F238E27FC236}">
                  <a16:creationId xmlns:a16="http://schemas.microsoft.com/office/drawing/2014/main" id="{5A913F7E-E880-4134-8860-C0C30DCA81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58" y="2867"/>
              <a:ext cx="511" cy="10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1" name="Line 13">
              <a:extLst>
                <a:ext uri="{FF2B5EF4-FFF2-40B4-BE49-F238E27FC236}">
                  <a16:creationId xmlns:a16="http://schemas.microsoft.com/office/drawing/2014/main" id="{FAFCFC31-85E5-42FD-98A8-32699ACCC3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>
              <a:off x="2429" y="2862"/>
              <a:ext cx="51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9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F4CA4EA-815D-471E-9C5A-8DDC78776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Rooted Tree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855D54-60F5-4671-855F-AAEA7210D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295400"/>
            <a:ext cx="8610600" cy="2057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Specify a vertex as root, then direct each edge away from the root. The resulting tree is called a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rooted tree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60132" name="Group 4">
            <a:extLst>
              <a:ext uri="{FF2B5EF4-FFF2-40B4-BE49-F238E27FC236}">
                <a16:creationId xmlns:a16="http://schemas.microsoft.com/office/drawing/2014/main" id="{4632E709-FB79-40A3-94EB-0C54A7C50669}"/>
              </a:ext>
            </a:extLst>
          </p:cNvPr>
          <p:cNvGrpSpPr>
            <a:grpSpLocks/>
          </p:cNvGrpSpPr>
          <p:nvPr/>
        </p:nvGrpSpPr>
        <p:grpSpPr bwMode="auto">
          <a:xfrm>
            <a:off x="2436813" y="3586163"/>
            <a:ext cx="3683000" cy="2657475"/>
            <a:chOff x="1535" y="2259"/>
            <a:chExt cx="2320" cy="1674"/>
          </a:xfrm>
        </p:grpSpPr>
        <p:sp>
          <p:nvSpPr>
            <p:cNvPr id="8197" name="Line 5">
              <a:extLst>
                <a:ext uri="{FF2B5EF4-FFF2-40B4-BE49-F238E27FC236}">
                  <a16:creationId xmlns:a16="http://schemas.microsoft.com/office/drawing/2014/main" id="{797D892C-C418-4CE6-972A-BB168935A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1" y="338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Oval 6">
              <a:extLst>
                <a:ext uri="{FF2B5EF4-FFF2-40B4-BE49-F238E27FC236}">
                  <a16:creationId xmlns:a16="http://schemas.microsoft.com/office/drawing/2014/main" id="{D20C8F0A-3CFD-428D-A269-7249DAB541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72" y="2640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199" name="Line 7">
              <a:extLst>
                <a:ext uri="{FF2B5EF4-FFF2-40B4-BE49-F238E27FC236}">
                  <a16:creationId xmlns:a16="http://schemas.microsoft.com/office/drawing/2014/main" id="{70262CC0-1B9E-439A-9B4B-F0FE51842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739"/>
              <a:ext cx="0" cy="5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0" name="Line 8">
              <a:extLst>
                <a:ext uri="{FF2B5EF4-FFF2-40B4-BE49-F238E27FC236}">
                  <a16:creationId xmlns:a16="http://schemas.microsoft.com/office/drawing/2014/main" id="{1F30D18D-9569-4EE1-AA3F-4C1CE5C3E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8" y="3372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BC7B6B1E-0E78-4240-8451-65B984759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0" y="2718"/>
              <a:ext cx="480" cy="5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2" name="Line 10">
              <a:extLst>
                <a:ext uri="{FF2B5EF4-FFF2-40B4-BE49-F238E27FC236}">
                  <a16:creationId xmlns:a16="http://schemas.microsoft.com/office/drawing/2014/main" id="{DB10BCC7-1742-4089-A08D-B709A7181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3" y="2700"/>
              <a:ext cx="528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16DA0126-19A1-47A5-B8A7-5B4D6E831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3381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4" name="Line 12">
              <a:extLst>
                <a:ext uri="{FF2B5EF4-FFF2-40B4-BE49-F238E27FC236}">
                  <a16:creationId xmlns:a16="http://schemas.microsoft.com/office/drawing/2014/main" id="{EAE64A89-0741-4CF4-8928-9FE1011E2B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12640" flipH="1">
              <a:off x="2163" y="3319"/>
              <a:ext cx="11" cy="6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5" name="Line 13">
              <a:extLst>
                <a:ext uri="{FF2B5EF4-FFF2-40B4-BE49-F238E27FC236}">
                  <a16:creationId xmlns:a16="http://schemas.microsoft.com/office/drawing/2014/main" id="{50407D98-BF5B-4BC6-94AA-6F9BB424E07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487360" flipH="1">
              <a:off x="3651" y="3308"/>
              <a:ext cx="8" cy="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06" name="Text Box 14">
              <a:extLst>
                <a:ext uri="{FF2B5EF4-FFF2-40B4-BE49-F238E27FC236}">
                  <a16:creationId xmlns:a16="http://schemas.microsoft.com/office/drawing/2014/main" id="{97C4583C-9E4B-4415-896C-4CD291519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551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zh-CN" sz="24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024B5D0A-9BA9-4F68-9C35-A02829F7E0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9" y="2259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  <p:sp>
          <p:nvSpPr>
            <p:cNvPr id="8208" name="Oval 16">
              <a:extLst>
                <a:ext uri="{FF2B5EF4-FFF2-40B4-BE49-F238E27FC236}">
                  <a16:creationId xmlns:a16="http://schemas.microsoft.com/office/drawing/2014/main" id="{9BC45A66-2E55-484F-8C32-0F1B3CD81A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31" y="3282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09" name="Oval 17">
              <a:extLst>
                <a:ext uri="{FF2B5EF4-FFF2-40B4-BE49-F238E27FC236}">
                  <a16:creationId xmlns:a16="http://schemas.microsoft.com/office/drawing/2014/main" id="{844E05F2-AB6B-4420-B5B7-1BDDB63FAC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8" y="3272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0" name="Oval 18">
              <a:extLst>
                <a:ext uri="{FF2B5EF4-FFF2-40B4-BE49-F238E27FC236}">
                  <a16:creationId xmlns:a16="http://schemas.microsoft.com/office/drawing/2014/main" id="{1A3406FC-DCD2-435C-AB11-1AA241315D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2" y="3268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1" name="Oval 19">
              <a:extLst>
                <a:ext uri="{FF2B5EF4-FFF2-40B4-BE49-F238E27FC236}">
                  <a16:creationId xmlns:a16="http://schemas.microsoft.com/office/drawing/2014/main" id="{9AF346C0-DA51-4B51-B7B9-044172DDB3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51" y="3810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2" name="Oval 20">
              <a:extLst>
                <a:ext uri="{FF2B5EF4-FFF2-40B4-BE49-F238E27FC236}">
                  <a16:creationId xmlns:a16="http://schemas.microsoft.com/office/drawing/2014/main" id="{EF45DF8B-64C7-46A4-BDCA-8315888A0CD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96" y="3819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3" name="Oval 21">
              <a:extLst>
                <a:ext uri="{FF2B5EF4-FFF2-40B4-BE49-F238E27FC236}">
                  <a16:creationId xmlns:a16="http://schemas.microsoft.com/office/drawing/2014/main" id="{248332CA-7B3B-46BD-A86B-647DFFCD45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69" y="3819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4" name="Oval 22">
              <a:extLst>
                <a:ext uri="{FF2B5EF4-FFF2-40B4-BE49-F238E27FC236}">
                  <a16:creationId xmlns:a16="http://schemas.microsoft.com/office/drawing/2014/main" id="{1DF599F8-42DA-4835-B886-11CD8F14ED0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24" y="3809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5" name="Oval 23">
              <a:extLst>
                <a:ext uri="{FF2B5EF4-FFF2-40B4-BE49-F238E27FC236}">
                  <a16:creationId xmlns:a16="http://schemas.microsoft.com/office/drawing/2014/main" id="{D48127F3-E43F-46D7-A8C3-2F12CE1B88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51" y="3809"/>
              <a:ext cx="104" cy="10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endParaRPr lang="zh-CN" altLang="zh-CN" sz="24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15953E9-CE0D-4EC4-A542-73FCC4D54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</p:spPr>
        <p:txBody>
          <a:bodyPr lIns="92075" tIns="46038" rIns="92075" bIns="46038" anchor="b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561155" name="AutoShape 3">
            <a:extLst>
              <a:ext uri="{FF2B5EF4-FFF2-40B4-BE49-F238E27FC236}">
                <a16:creationId xmlns:a16="http://schemas.microsoft.com/office/drawing/2014/main" id="{840D1318-A880-4EC5-B205-21C065F25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700" y="2882900"/>
            <a:ext cx="647700" cy="368300"/>
          </a:xfrm>
          <a:prstGeom prst="rightArrow">
            <a:avLst>
              <a:gd name="adj1" fmla="val 50000"/>
              <a:gd name="adj2" fmla="val 43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1156" name="AutoShape 4">
            <a:extLst>
              <a:ext uri="{FF2B5EF4-FFF2-40B4-BE49-F238E27FC236}">
                <a16:creationId xmlns:a16="http://schemas.microsoft.com/office/drawing/2014/main" id="{BDBBAF75-5955-4DDF-9098-22D29D4C698C}"/>
              </a:ext>
            </a:extLst>
          </p:cNvPr>
          <p:cNvSpPr>
            <a:spLocks noChangeArrowheads="1"/>
          </p:cNvSpPr>
          <p:nvPr/>
        </p:nvSpPr>
        <p:spPr bwMode="auto">
          <a:xfrm rot="13934616" flipH="1">
            <a:off x="5130800" y="4254500"/>
            <a:ext cx="647700" cy="368300"/>
          </a:xfrm>
          <a:prstGeom prst="rightArrow">
            <a:avLst>
              <a:gd name="adj1" fmla="val 50000"/>
              <a:gd name="adj2" fmla="val 43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61157" name="Group 5">
            <a:extLst>
              <a:ext uri="{FF2B5EF4-FFF2-40B4-BE49-F238E27FC236}">
                <a16:creationId xmlns:a16="http://schemas.microsoft.com/office/drawing/2014/main" id="{D37245A4-AE3B-480F-9D94-C79E1C3FC52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801813"/>
            <a:ext cx="2384425" cy="2389187"/>
            <a:chOff x="775" y="1020"/>
            <a:chExt cx="1502" cy="1505"/>
          </a:xfrm>
        </p:grpSpPr>
        <p:sp>
          <p:nvSpPr>
            <p:cNvPr id="9246" name="Text Box 6">
              <a:extLst>
                <a:ext uri="{FF2B5EF4-FFF2-40B4-BE49-F238E27FC236}">
                  <a16:creationId xmlns:a16="http://schemas.microsoft.com/office/drawing/2014/main" id="{EAD083AC-53F7-4AC6-8A81-B0C300A1F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" y="1020"/>
              <a:ext cx="5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  <p:grpSp>
          <p:nvGrpSpPr>
            <p:cNvPr id="9247" name="Group 7">
              <a:extLst>
                <a:ext uri="{FF2B5EF4-FFF2-40B4-BE49-F238E27FC236}">
                  <a16:creationId xmlns:a16="http://schemas.microsoft.com/office/drawing/2014/main" id="{4CE1BC79-C7B6-4582-A639-85FDD3FBDF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5" y="1249"/>
              <a:ext cx="1502" cy="1276"/>
              <a:chOff x="2740" y="1295"/>
              <a:chExt cx="1502" cy="1276"/>
            </a:xfrm>
          </p:grpSpPr>
          <p:sp>
            <p:nvSpPr>
              <p:cNvPr id="9248" name="Line 8">
                <a:extLst>
                  <a:ext uri="{FF2B5EF4-FFF2-40B4-BE49-F238E27FC236}">
                    <a16:creationId xmlns:a16="http://schemas.microsoft.com/office/drawing/2014/main" id="{B2B3B86D-312E-47C5-9E0A-622F923D3A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2824836">
                <a:off x="2695" y="1933"/>
                <a:ext cx="90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9" name="Line 9">
                <a:extLst>
                  <a:ext uri="{FF2B5EF4-FFF2-40B4-BE49-F238E27FC236}">
                    <a16:creationId xmlns:a16="http://schemas.microsoft.com/office/drawing/2014/main" id="{06D8554F-2E92-4CCB-9541-A2FE5ACBE9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487" y="1928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0" name="Text Box 10">
                <a:extLst>
                  <a:ext uri="{FF2B5EF4-FFF2-40B4-BE49-F238E27FC236}">
                    <a16:creationId xmlns:a16="http://schemas.microsoft.com/office/drawing/2014/main" id="{67C6E56B-3A0D-41AA-AD1A-D4A0794B5A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6" y="1302"/>
                <a:ext cx="13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1" name="Text Box 11">
                <a:extLst>
                  <a:ext uri="{FF2B5EF4-FFF2-40B4-BE49-F238E27FC236}">
                    <a16:creationId xmlns:a16="http://schemas.microsoft.com/office/drawing/2014/main" id="{923C9E61-FEAF-4887-86A2-98EEC84B5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325"/>
                <a:ext cx="19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2" name="Text Box 12">
                <a:extLst>
                  <a:ext uri="{FF2B5EF4-FFF2-40B4-BE49-F238E27FC236}">
                    <a16:creationId xmlns:a16="http://schemas.microsoft.com/office/drawing/2014/main" id="{52CD88DB-D3F3-446B-8920-E9112360EE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2" y="1295"/>
                <a:ext cx="19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3" name="Text Box 13">
                <a:extLst>
                  <a:ext uri="{FF2B5EF4-FFF2-40B4-BE49-F238E27FC236}">
                    <a16:creationId xmlns:a16="http://schemas.microsoft.com/office/drawing/2014/main" id="{80C8A2E9-60BE-46F0-B07E-E6B37320B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0" y="2341"/>
                <a:ext cx="19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4" name="Text Box 14">
                <a:extLst>
                  <a:ext uri="{FF2B5EF4-FFF2-40B4-BE49-F238E27FC236}">
                    <a16:creationId xmlns:a16="http://schemas.microsoft.com/office/drawing/2014/main" id="{B2CDB27E-AEA7-4473-AF5D-82405CAB26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8" y="2335"/>
                <a:ext cx="13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5" name="Text Box 15">
                <a:extLst>
                  <a:ext uri="{FF2B5EF4-FFF2-40B4-BE49-F238E27FC236}">
                    <a16:creationId xmlns:a16="http://schemas.microsoft.com/office/drawing/2014/main" id="{9C3E0380-24C5-4403-B4AD-011FB51F33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8" y="2313"/>
                <a:ext cx="194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6" name="Line 16">
                <a:extLst>
                  <a:ext uri="{FF2B5EF4-FFF2-40B4-BE49-F238E27FC236}">
                    <a16:creationId xmlns:a16="http://schemas.microsoft.com/office/drawing/2014/main" id="{C2E2ABA2-E336-47BB-985D-F95489A840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3119" y="1942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7" name="Line 17">
                <a:extLst>
                  <a:ext uri="{FF2B5EF4-FFF2-40B4-BE49-F238E27FC236}">
                    <a16:creationId xmlns:a16="http://schemas.microsoft.com/office/drawing/2014/main" id="{0841CC8D-34C6-499E-84F6-506709484AC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3765" y="1933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58" name="Line 18">
                <a:extLst>
                  <a:ext uri="{FF2B5EF4-FFF2-40B4-BE49-F238E27FC236}">
                    <a16:creationId xmlns:a16="http://schemas.microsoft.com/office/drawing/2014/main" id="{63A58E14-F4CB-4C4A-BBDF-57B8C2046C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8224836">
                <a:off x="3328" y="1911"/>
                <a:ext cx="90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1171" name="Group 19">
            <a:extLst>
              <a:ext uri="{FF2B5EF4-FFF2-40B4-BE49-F238E27FC236}">
                <a16:creationId xmlns:a16="http://schemas.microsoft.com/office/drawing/2014/main" id="{07F6654A-DFB9-4D78-8D97-A4C3A81CE925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905000"/>
            <a:ext cx="4346575" cy="1935163"/>
            <a:chOff x="-9" y="3074"/>
            <a:chExt cx="2738" cy="1219"/>
          </a:xfrm>
        </p:grpSpPr>
        <p:sp>
          <p:nvSpPr>
            <p:cNvPr id="9235" name="Line 20">
              <a:extLst>
                <a:ext uri="{FF2B5EF4-FFF2-40B4-BE49-F238E27FC236}">
                  <a16:creationId xmlns:a16="http://schemas.microsoft.com/office/drawing/2014/main" id="{B7F60884-EB58-4581-98C7-D1EFDAB859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536" y="3682"/>
              <a:ext cx="90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Text Box 21">
              <a:extLst>
                <a:ext uri="{FF2B5EF4-FFF2-40B4-BE49-F238E27FC236}">
                  <a16:creationId xmlns:a16="http://schemas.microsoft.com/office/drawing/2014/main" id="{2092C573-D4C6-455F-A0EC-417533D7B2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9" y="4036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7" name="Text Box 22">
              <a:extLst>
                <a:ext uri="{FF2B5EF4-FFF2-40B4-BE49-F238E27FC236}">
                  <a16:creationId xmlns:a16="http://schemas.microsoft.com/office/drawing/2014/main" id="{88486A30-68D8-4736-BA56-677DE90E3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074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8" name="Text Box 23">
              <a:extLst>
                <a:ext uri="{FF2B5EF4-FFF2-40B4-BE49-F238E27FC236}">
                  <a16:creationId xmlns:a16="http://schemas.microsoft.com/office/drawing/2014/main" id="{76A71504-91B3-46E5-B6EA-D4052B017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5" y="4054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9" name="Text Box 24">
              <a:extLst>
                <a:ext uri="{FF2B5EF4-FFF2-40B4-BE49-F238E27FC236}">
                  <a16:creationId xmlns:a16="http://schemas.microsoft.com/office/drawing/2014/main" id="{843BD7EB-3BAC-4D99-9476-BC8B9B4F9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4063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0" name="Text Box 25">
              <a:extLst>
                <a:ext uri="{FF2B5EF4-FFF2-40B4-BE49-F238E27FC236}">
                  <a16:creationId xmlns:a16="http://schemas.microsoft.com/office/drawing/2014/main" id="{9FCF5E67-5DC8-4157-BB95-547563EFA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9" y="4057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1" name="Text Box 26">
              <a:extLst>
                <a:ext uri="{FF2B5EF4-FFF2-40B4-BE49-F238E27FC236}">
                  <a16:creationId xmlns:a16="http://schemas.microsoft.com/office/drawing/2014/main" id="{BE4B4E15-36F5-4391-8930-08477E2174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9" y="4026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42" name="Line 27">
              <a:extLst>
                <a:ext uri="{FF2B5EF4-FFF2-40B4-BE49-F238E27FC236}">
                  <a16:creationId xmlns:a16="http://schemas.microsoft.com/office/drawing/2014/main" id="{D90E3D62-F254-477C-894E-3EFED0D1818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60" y="3691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3" name="Line 28">
              <a:extLst>
                <a:ext uri="{FF2B5EF4-FFF2-40B4-BE49-F238E27FC236}">
                  <a16:creationId xmlns:a16="http://schemas.microsoft.com/office/drawing/2014/main" id="{163C66D6-4B52-4782-8973-033DA426234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961" y="3982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4" name="Line 29">
              <a:extLst>
                <a:ext uri="{FF2B5EF4-FFF2-40B4-BE49-F238E27FC236}">
                  <a16:creationId xmlns:a16="http://schemas.microsoft.com/office/drawing/2014/main" id="{322AE635-01EF-4838-B4C5-6C8A33DAB7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8224836">
              <a:off x="1169" y="3660"/>
              <a:ext cx="90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30">
              <a:extLst>
                <a:ext uri="{FF2B5EF4-FFF2-40B4-BE49-F238E27FC236}">
                  <a16:creationId xmlns:a16="http://schemas.microsoft.com/office/drawing/2014/main" id="{3502E049-F9FE-4147-A843-4AF2ECB005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7" y="3987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1183" name="Group 31">
            <a:extLst>
              <a:ext uri="{FF2B5EF4-FFF2-40B4-BE49-F238E27FC236}">
                <a16:creationId xmlns:a16="http://schemas.microsoft.com/office/drawing/2014/main" id="{3DB8EEEC-0517-4FAF-A17A-BD8F7B69C612}"/>
              </a:ext>
            </a:extLst>
          </p:cNvPr>
          <p:cNvGrpSpPr>
            <a:grpSpLocks/>
          </p:cNvGrpSpPr>
          <p:nvPr/>
        </p:nvGrpSpPr>
        <p:grpSpPr bwMode="auto">
          <a:xfrm>
            <a:off x="6405563" y="3738563"/>
            <a:ext cx="2373312" cy="3025775"/>
            <a:chOff x="3471" y="1365"/>
            <a:chExt cx="1495" cy="1906"/>
          </a:xfrm>
        </p:grpSpPr>
        <p:sp>
          <p:nvSpPr>
            <p:cNvPr id="9224" name="Line 32">
              <a:extLst>
                <a:ext uri="{FF2B5EF4-FFF2-40B4-BE49-F238E27FC236}">
                  <a16:creationId xmlns:a16="http://schemas.microsoft.com/office/drawing/2014/main" id="{91C2EEF3-63B3-4215-B93B-6180FFF3DC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3426" y="1973"/>
              <a:ext cx="90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Line 33">
              <a:extLst>
                <a:ext uri="{FF2B5EF4-FFF2-40B4-BE49-F238E27FC236}">
                  <a16:creationId xmlns:a16="http://schemas.microsoft.com/office/drawing/2014/main" id="{30336824-2D35-477E-923B-3BD90143156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H="1">
              <a:off x="3237" y="2658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Text Box 34">
              <a:extLst>
                <a:ext uri="{FF2B5EF4-FFF2-40B4-BE49-F238E27FC236}">
                  <a16:creationId xmlns:a16="http://schemas.microsoft.com/office/drawing/2014/main" id="{9649DC7E-15BE-4242-A597-2CC5727C4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3041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7" name="Text Box 35">
              <a:extLst>
                <a:ext uri="{FF2B5EF4-FFF2-40B4-BE49-F238E27FC236}">
                  <a16:creationId xmlns:a16="http://schemas.microsoft.com/office/drawing/2014/main" id="{12B79B45-A1CB-4E45-A756-B1338D41A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2" y="1365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8" name="Text Box 36">
              <a:extLst>
                <a:ext uri="{FF2B5EF4-FFF2-40B4-BE49-F238E27FC236}">
                  <a16:creationId xmlns:a16="http://schemas.microsoft.com/office/drawing/2014/main" id="{88E5E1AC-5FC2-4F3C-A393-E16B1F17A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1" y="3035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9" name="Text Box 37">
              <a:extLst>
                <a:ext uri="{FF2B5EF4-FFF2-40B4-BE49-F238E27FC236}">
                  <a16:creationId xmlns:a16="http://schemas.microsoft.com/office/drawing/2014/main" id="{0C046E6F-C284-4912-9713-C04B18FC1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" y="2000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0" name="Text Box 38">
              <a:extLst>
                <a:ext uri="{FF2B5EF4-FFF2-40B4-BE49-F238E27FC236}">
                  <a16:creationId xmlns:a16="http://schemas.microsoft.com/office/drawing/2014/main" id="{058AD0C7-3CA6-41C9-9535-0AF87860B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" y="2375"/>
              <a:ext cx="131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1" name="Text Box 39">
              <a:extLst>
                <a:ext uri="{FF2B5EF4-FFF2-40B4-BE49-F238E27FC236}">
                  <a16:creationId xmlns:a16="http://schemas.microsoft.com/office/drawing/2014/main" id="{2CF2A00E-B68D-4C2F-8EC9-609E3CE78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0" y="1926"/>
              <a:ext cx="19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2" name="Line 40">
              <a:extLst>
                <a:ext uri="{FF2B5EF4-FFF2-40B4-BE49-F238E27FC236}">
                  <a16:creationId xmlns:a16="http://schemas.microsoft.com/office/drawing/2014/main" id="{2ED6EFAB-A8AD-4DE9-915F-BF065B61AF1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850" y="1982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41">
              <a:extLst>
                <a:ext uri="{FF2B5EF4-FFF2-40B4-BE49-F238E27FC236}">
                  <a16:creationId xmlns:a16="http://schemas.microsoft.com/office/drawing/2014/main" id="{21652880-D2E9-4202-86EA-E6F0A3BE20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514" y="2636"/>
              <a:ext cx="664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42">
              <a:extLst>
                <a:ext uri="{FF2B5EF4-FFF2-40B4-BE49-F238E27FC236}">
                  <a16:creationId xmlns:a16="http://schemas.microsoft.com/office/drawing/2014/main" id="{4C2CB571-307C-43F2-AC91-FBFFE4FE14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8224836">
              <a:off x="4059" y="1951"/>
              <a:ext cx="907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1155" grpId="0" animBg="1"/>
      <p:bldP spid="56115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BF25548-34BB-4A8A-9985-3B5E1598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763000" cy="914400"/>
          </a:xfrm>
          <a:noFill/>
        </p:spPr>
        <p:txBody>
          <a:bodyPr lIns="92075" tIns="46038" rIns="92075" bIns="46038" anchor="b"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What if a different root is chosen?</a:t>
            </a:r>
          </a:p>
        </p:txBody>
      </p:sp>
      <p:sp>
        <p:nvSpPr>
          <p:cNvPr id="562179" name="Text Box 3">
            <a:extLst>
              <a:ext uri="{FF2B5EF4-FFF2-40B4-BE49-F238E27FC236}">
                <a16:creationId xmlns:a16="http://schemas.microsoft.com/office/drawing/2014/main" id="{FA2B5AF9-CF67-4D31-B745-CC9C115D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096000"/>
            <a:ext cx="5145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A different rooted tree results.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62180" name="AutoShape 4">
            <a:extLst>
              <a:ext uri="{FF2B5EF4-FFF2-40B4-BE49-F238E27FC236}">
                <a16:creationId xmlns:a16="http://schemas.microsoft.com/office/drawing/2014/main" id="{C7899CD4-881E-4ED8-91C4-67CE14B2450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562100" y="4070350"/>
            <a:ext cx="647700" cy="368300"/>
          </a:xfrm>
          <a:prstGeom prst="rightArrow">
            <a:avLst>
              <a:gd name="adj1" fmla="val 50000"/>
              <a:gd name="adj2" fmla="val 43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2181" name="AutoShape 5">
            <a:extLst>
              <a:ext uri="{FF2B5EF4-FFF2-40B4-BE49-F238E27FC236}">
                <a16:creationId xmlns:a16="http://schemas.microsoft.com/office/drawing/2014/main" id="{D6161B7F-B576-4ACE-979A-F890B29B1CB6}"/>
              </a:ext>
            </a:extLst>
          </p:cNvPr>
          <p:cNvSpPr>
            <a:spLocks noChangeArrowheads="1"/>
          </p:cNvSpPr>
          <p:nvPr/>
        </p:nvSpPr>
        <p:spPr bwMode="auto">
          <a:xfrm rot="8705855" flipH="1">
            <a:off x="3276600" y="5194300"/>
            <a:ext cx="647700" cy="368300"/>
          </a:xfrm>
          <a:prstGeom prst="rightArrow">
            <a:avLst>
              <a:gd name="adj1" fmla="val 50000"/>
              <a:gd name="adj2" fmla="val 43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2182" name="AutoShape 6">
            <a:extLst>
              <a:ext uri="{FF2B5EF4-FFF2-40B4-BE49-F238E27FC236}">
                <a16:creationId xmlns:a16="http://schemas.microsoft.com/office/drawing/2014/main" id="{BE0EB9F9-A0C5-4411-B798-34B67AD3803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9688" y="3402013"/>
            <a:ext cx="647700" cy="368300"/>
          </a:xfrm>
          <a:prstGeom prst="rightArrow">
            <a:avLst>
              <a:gd name="adj1" fmla="val 50000"/>
              <a:gd name="adj2" fmla="val 4396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7" name="Group 7">
            <a:extLst>
              <a:ext uri="{FF2B5EF4-FFF2-40B4-BE49-F238E27FC236}">
                <a16:creationId xmlns:a16="http://schemas.microsoft.com/office/drawing/2014/main" id="{845BFE66-DF14-483D-8F56-5356F7D9B72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00125" y="1790700"/>
            <a:ext cx="2181225" cy="1947863"/>
            <a:chOff x="375" y="979"/>
            <a:chExt cx="1722" cy="1539"/>
          </a:xfrm>
        </p:grpSpPr>
        <p:sp>
          <p:nvSpPr>
            <p:cNvPr id="10284" name="Text Box 8">
              <a:extLst>
                <a:ext uri="{FF2B5EF4-FFF2-40B4-BE49-F238E27FC236}">
                  <a16:creationId xmlns:a16="http://schemas.microsoft.com/office/drawing/2014/main" id="{583074C7-5FF1-4B51-8BA0-49377AF324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62" y="979"/>
              <a:ext cx="635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>
                  <a:solidFill>
                    <a:schemeClr val="tx2"/>
                  </a:solidFill>
                  <a:latin typeface="Tahoma" panose="020B0604030504040204" pitchFamily="34" charset="0"/>
                  <a:ea typeface="宋体" panose="02010600030101010101" pitchFamily="2" charset="-122"/>
                </a:rPr>
                <a:t>Root</a:t>
              </a:r>
            </a:p>
          </p:txBody>
        </p:sp>
        <p:grpSp>
          <p:nvGrpSpPr>
            <p:cNvPr id="10285" name="Group 9">
              <a:extLst>
                <a:ext uri="{FF2B5EF4-FFF2-40B4-BE49-F238E27FC236}">
                  <a16:creationId xmlns:a16="http://schemas.microsoft.com/office/drawing/2014/main" id="{0777AD06-8AC6-4295-B113-E2032D2FADF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5" y="1183"/>
              <a:ext cx="1502" cy="1335"/>
              <a:chOff x="2740" y="1266"/>
              <a:chExt cx="1502" cy="1335"/>
            </a:xfrm>
          </p:grpSpPr>
          <p:sp>
            <p:nvSpPr>
              <p:cNvPr id="10286" name="Line 10">
                <a:extLst>
                  <a:ext uri="{FF2B5EF4-FFF2-40B4-BE49-F238E27FC236}">
                    <a16:creationId xmlns:a16="http://schemas.microsoft.com/office/drawing/2014/main" id="{09DAA3B5-C438-45AF-BFD7-FC28B0A0B2D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2824836">
                <a:off x="2695" y="1933"/>
                <a:ext cx="90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7" name="Line 11">
                <a:extLst>
                  <a:ext uri="{FF2B5EF4-FFF2-40B4-BE49-F238E27FC236}">
                    <a16:creationId xmlns:a16="http://schemas.microsoft.com/office/drawing/2014/main" id="{8729CB2B-67B4-4CF5-B4BF-CDE04456C5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2487" y="1928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88" name="Text Box 12">
                <a:extLst>
                  <a:ext uri="{FF2B5EF4-FFF2-40B4-BE49-F238E27FC236}">
                    <a16:creationId xmlns:a16="http://schemas.microsoft.com/office/drawing/2014/main" id="{6EEAF79E-C2A5-4E1B-94FA-EDF1E5D83AC2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56" y="1273"/>
                <a:ext cx="13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89" name="Text Box 13">
                <a:extLst>
                  <a:ext uri="{FF2B5EF4-FFF2-40B4-BE49-F238E27FC236}">
                    <a16:creationId xmlns:a16="http://schemas.microsoft.com/office/drawing/2014/main" id="{7F8A66D0-9675-4745-B068-47896AA2D453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61" y="1296"/>
                <a:ext cx="1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0" name="Text Box 14">
                <a:extLst>
                  <a:ext uri="{FF2B5EF4-FFF2-40B4-BE49-F238E27FC236}">
                    <a16:creationId xmlns:a16="http://schemas.microsoft.com/office/drawing/2014/main" id="{426E9251-D197-4FC6-9038-E53583C627F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012" y="1266"/>
                <a:ext cx="1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1" name="Text Box 15">
                <a:extLst>
                  <a:ext uri="{FF2B5EF4-FFF2-40B4-BE49-F238E27FC236}">
                    <a16:creationId xmlns:a16="http://schemas.microsoft.com/office/drawing/2014/main" id="{D4221B51-38C2-484B-A384-B55776C2B7F5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2740" y="2313"/>
                <a:ext cx="1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2" name="Text Box 16">
                <a:extLst>
                  <a:ext uri="{FF2B5EF4-FFF2-40B4-BE49-F238E27FC236}">
                    <a16:creationId xmlns:a16="http://schemas.microsoft.com/office/drawing/2014/main" id="{17984178-84E5-4C23-8B62-28D308AE9C6C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3388" y="2306"/>
                <a:ext cx="13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3" name="Text Box 17">
                <a:extLst>
                  <a:ext uri="{FF2B5EF4-FFF2-40B4-BE49-F238E27FC236}">
                    <a16:creationId xmlns:a16="http://schemas.microsoft.com/office/drawing/2014/main" id="{05F6C145-6ACE-4BBD-AC0A-19B5AFE113E9}"/>
                  </a:ext>
                </a:extLst>
              </p:cNvPr>
              <p:cNvSpPr txBox="1">
                <a:spLocks noChangeAspect="1" noChangeArrowheads="1"/>
              </p:cNvSpPr>
              <p:nvPr/>
            </p:nvSpPr>
            <p:spPr bwMode="auto">
              <a:xfrm>
                <a:off x="4048" y="2284"/>
                <a:ext cx="19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Bookman Old Style" panose="020506040505050202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2400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4" name="Line 18">
                <a:extLst>
                  <a:ext uri="{FF2B5EF4-FFF2-40B4-BE49-F238E27FC236}">
                    <a16:creationId xmlns:a16="http://schemas.microsoft.com/office/drawing/2014/main" id="{1C507C49-542D-4409-8E25-8B574101155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>
                <a:off x="3119" y="1942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5" name="Line 19">
                <a:extLst>
                  <a:ext uri="{FF2B5EF4-FFF2-40B4-BE49-F238E27FC236}">
                    <a16:creationId xmlns:a16="http://schemas.microsoft.com/office/drawing/2014/main" id="{CD911E79-3287-4534-9DFD-7E1AD069254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16200000" flipV="1">
                <a:off x="3765" y="1933"/>
                <a:ext cx="66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96" name="Line 20">
                <a:extLst>
                  <a:ext uri="{FF2B5EF4-FFF2-40B4-BE49-F238E27FC236}">
                    <a16:creationId xmlns:a16="http://schemas.microsoft.com/office/drawing/2014/main" id="{781B0959-DE02-4520-9F7D-47FD3BEAC3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-8224836">
                <a:off x="3328" y="1911"/>
                <a:ext cx="907" cy="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oval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62197" name="Group 21">
            <a:extLst>
              <a:ext uri="{FF2B5EF4-FFF2-40B4-BE49-F238E27FC236}">
                <a16:creationId xmlns:a16="http://schemas.microsoft.com/office/drawing/2014/main" id="{18B3CC6C-F23A-482E-902F-586996CF0BD1}"/>
              </a:ext>
            </a:extLst>
          </p:cNvPr>
          <p:cNvGrpSpPr>
            <a:grpSpLocks/>
          </p:cNvGrpSpPr>
          <p:nvPr/>
        </p:nvGrpSpPr>
        <p:grpSpPr bwMode="auto">
          <a:xfrm>
            <a:off x="236538" y="4730750"/>
            <a:ext cx="2632075" cy="1690688"/>
            <a:chOff x="176" y="2861"/>
            <a:chExt cx="1658" cy="1065"/>
          </a:xfrm>
        </p:grpSpPr>
        <p:sp>
          <p:nvSpPr>
            <p:cNvPr id="10273" name="Line 22">
              <a:extLst>
                <a:ext uri="{FF2B5EF4-FFF2-40B4-BE49-F238E27FC236}">
                  <a16:creationId xmlns:a16="http://schemas.microsoft.com/office/drawing/2014/main" id="{9F6ED508-8780-4689-A6FD-9107D6DAD5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600" y="3394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4" name="Line 23">
              <a:extLst>
                <a:ext uri="{FF2B5EF4-FFF2-40B4-BE49-F238E27FC236}">
                  <a16:creationId xmlns:a16="http://schemas.microsoft.com/office/drawing/2014/main" id="{419C17D8-F55A-4A03-B065-D7833A43CF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0800000" flipV="1">
              <a:off x="225" y="3652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Text Box 24">
              <a:extLst>
                <a:ext uri="{FF2B5EF4-FFF2-40B4-BE49-F238E27FC236}">
                  <a16:creationId xmlns:a16="http://schemas.microsoft.com/office/drawing/2014/main" id="{CDF7ADE5-13BB-4B33-923F-ECD8B1F141B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6" y="3686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Text Box 25">
              <a:extLst>
                <a:ext uri="{FF2B5EF4-FFF2-40B4-BE49-F238E27FC236}">
                  <a16:creationId xmlns:a16="http://schemas.microsoft.com/office/drawing/2014/main" id="{B3B50D1F-AC2F-4955-83D9-63475E642B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31" y="2885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7" name="Text Box 26">
              <a:extLst>
                <a:ext uri="{FF2B5EF4-FFF2-40B4-BE49-F238E27FC236}">
                  <a16:creationId xmlns:a16="http://schemas.microsoft.com/office/drawing/2014/main" id="{C678CBEF-EE99-4CE1-88F9-B009DB40F1C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51" y="2861"/>
              <a:ext cx="15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8" name="Text Box 27">
              <a:extLst>
                <a:ext uri="{FF2B5EF4-FFF2-40B4-BE49-F238E27FC236}">
                  <a16:creationId xmlns:a16="http://schemas.microsoft.com/office/drawing/2014/main" id="{AC55597C-2284-469E-AB9D-846086B1CD2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36" y="3696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9" name="Text Box 28">
              <a:extLst>
                <a:ext uri="{FF2B5EF4-FFF2-40B4-BE49-F238E27FC236}">
                  <a16:creationId xmlns:a16="http://schemas.microsoft.com/office/drawing/2014/main" id="{30A275C6-1FA7-4B14-89E3-0FBA168F0A3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53" y="3691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80" name="Text Box 29">
              <a:extLst>
                <a:ext uri="{FF2B5EF4-FFF2-40B4-BE49-F238E27FC236}">
                  <a16:creationId xmlns:a16="http://schemas.microsoft.com/office/drawing/2014/main" id="{2BBD7F2E-8379-494A-B703-336738F56CB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79" y="36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81" name="Line 30">
              <a:extLst>
                <a:ext uri="{FF2B5EF4-FFF2-40B4-BE49-F238E27FC236}">
                  <a16:creationId xmlns:a16="http://schemas.microsoft.com/office/drawing/2014/main" id="{B9234184-A4BB-4C4D-BB73-0C455B3474F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938" y="3400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2" name="Line 31">
              <a:extLst>
                <a:ext uri="{FF2B5EF4-FFF2-40B4-BE49-F238E27FC236}">
                  <a16:creationId xmlns:a16="http://schemas.microsoft.com/office/drawing/2014/main" id="{8F0203FE-82A0-42DE-97BA-C47E52848F5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1454" y="3393"/>
              <a:ext cx="5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3" name="Line 32">
              <a:extLst>
                <a:ext uri="{FF2B5EF4-FFF2-40B4-BE49-F238E27FC236}">
                  <a16:creationId xmlns:a16="http://schemas.microsoft.com/office/drawing/2014/main" id="{0EB21593-5489-4E17-9BC7-F6C10D97CEF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8224836">
              <a:off x="1105" y="3376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2209" name="Group 33">
            <a:extLst>
              <a:ext uri="{FF2B5EF4-FFF2-40B4-BE49-F238E27FC236}">
                <a16:creationId xmlns:a16="http://schemas.microsoft.com/office/drawing/2014/main" id="{0CD0AE70-267F-4457-86CE-1F0C6A7A2A33}"/>
              </a:ext>
            </a:extLst>
          </p:cNvPr>
          <p:cNvGrpSpPr>
            <a:grpSpLocks/>
          </p:cNvGrpSpPr>
          <p:nvPr/>
        </p:nvGrpSpPr>
        <p:grpSpPr bwMode="auto">
          <a:xfrm>
            <a:off x="4108450" y="3006725"/>
            <a:ext cx="1916113" cy="2236788"/>
            <a:chOff x="2805" y="1775"/>
            <a:chExt cx="1207" cy="1409"/>
          </a:xfrm>
        </p:grpSpPr>
        <p:sp>
          <p:nvSpPr>
            <p:cNvPr id="10262" name="Line 34">
              <a:extLst>
                <a:ext uri="{FF2B5EF4-FFF2-40B4-BE49-F238E27FC236}">
                  <a16:creationId xmlns:a16="http://schemas.microsoft.com/office/drawing/2014/main" id="{ED1DA445-EAE8-4CDC-AE0F-FBCDF9131A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2778" y="2308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35">
              <a:extLst>
                <a:ext uri="{FF2B5EF4-FFF2-40B4-BE49-F238E27FC236}">
                  <a16:creationId xmlns:a16="http://schemas.microsoft.com/office/drawing/2014/main" id="{E8F55675-C461-4955-904B-66252D6B6E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640" y="2848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Text Box 36">
              <a:extLst>
                <a:ext uri="{FF2B5EF4-FFF2-40B4-BE49-F238E27FC236}">
                  <a16:creationId xmlns:a16="http://schemas.microsoft.com/office/drawing/2014/main" id="{77869C35-8E78-458B-9512-6061C33A920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99" y="2954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5" name="Text Box 37">
              <a:extLst>
                <a:ext uri="{FF2B5EF4-FFF2-40B4-BE49-F238E27FC236}">
                  <a16:creationId xmlns:a16="http://schemas.microsoft.com/office/drawing/2014/main" id="{74663232-84A0-45DC-8118-AE435A712C0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09" y="1799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6" name="Text Box 38">
              <a:extLst>
                <a:ext uri="{FF2B5EF4-FFF2-40B4-BE49-F238E27FC236}">
                  <a16:creationId xmlns:a16="http://schemas.microsoft.com/office/drawing/2014/main" id="{743BC69F-38BA-4308-B238-7571B65DD7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29" y="1775"/>
              <a:ext cx="15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7" name="Text Box 39">
              <a:extLst>
                <a:ext uri="{FF2B5EF4-FFF2-40B4-BE49-F238E27FC236}">
                  <a16:creationId xmlns:a16="http://schemas.microsoft.com/office/drawing/2014/main" id="{47CE7273-1922-47A6-B8CA-9AFBAEDE9BD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05" y="2301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Text Box 40">
              <a:extLst>
                <a:ext uri="{FF2B5EF4-FFF2-40B4-BE49-F238E27FC236}">
                  <a16:creationId xmlns:a16="http://schemas.microsoft.com/office/drawing/2014/main" id="{A1F9D95C-0D86-4FD9-9F50-16FE48EFB59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31" y="2605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9" name="Text Box 41">
              <a:extLst>
                <a:ext uri="{FF2B5EF4-FFF2-40B4-BE49-F238E27FC236}">
                  <a16:creationId xmlns:a16="http://schemas.microsoft.com/office/drawing/2014/main" id="{737C60F7-289F-40B3-B94A-EB2ADF43DD2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57" y="2587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0" name="Line 42">
              <a:extLst>
                <a:ext uri="{FF2B5EF4-FFF2-40B4-BE49-F238E27FC236}">
                  <a16:creationId xmlns:a16="http://schemas.microsoft.com/office/drawing/2014/main" id="{68120DFD-2170-4F84-AF20-9507C446A3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3116" y="2314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43">
              <a:extLst>
                <a:ext uri="{FF2B5EF4-FFF2-40B4-BE49-F238E27FC236}">
                  <a16:creationId xmlns:a16="http://schemas.microsoft.com/office/drawing/2014/main" id="{317D59A1-5BB2-4774-ADFE-BA6CCDEF80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3632" y="2307"/>
              <a:ext cx="5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2" name="Line 44">
              <a:extLst>
                <a:ext uri="{FF2B5EF4-FFF2-40B4-BE49-F238E27FC236}">
                  <a16:creationId xmlns:a16="http://schemas.microsoft.com/office/drawing/2014/main" id="{3A96B0DE-3C15-445A-9C3D-B212C454F0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8224836">
              <a:off x="3283" y="2290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2221" name="Group 45">
            <a:extLst>
              <a:ext uri="{FF2B5EF4-FFF2-40B4-BE49-F238E27FC236}">
                <a16:creationId xmlns:a16="http://schemas.microsoft.com/office/drawing/2014/main" id="{16306788-948B-4C57-89DB-A84FFA95FA24}"/>
              </a:ext>
            </a:extLst>
          </p:cNvPr>
          <p:cNvGrpSpPr>
            <a:grpSpLocks/>
          </p:cNvGrpSpPr>
          <p:nvPr/>
        </p:nvGrpSpPr>
        <p:grpSpPr bwMode="auto">
          <a:xfrm>
            <a:off x="6888163" y="2103438"/>
            <a:ext cx="1871662" cy="3868737"/>
            <a:chOff x="4184" y="1671"/>
            <a:chExt cx="1179" cy="2437"/>
          </a:xfrm>
        </p:grpSpPr>
        <p:sp>
          <p:nvSpPr>
            <p:cNvPr id="10251" name="Line 46">
              <a:extLst>
                <a:ext uri="{FF2B5EF4-FFF2-40B4-BE49-F238E27FC236}">
                  <a16:creationId xmlns:a16="http://schemas.microsoft.com/office/drawing/2014/main" id="{CD3C8543-C02F-45B4-A2F3-C9CCC503A2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4157" y="3232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Line 47">
              <a:extLst>
                <a:ext uri="{FF2B5EF4-FFF2-40B4-BE49-F238E27FC236}">
                  <a16:creationId xmlns:a16="http://schemas.microsoft.com/office/drawing/2014/main" id="{E582C1A9-B211-4F0C-9507-FEDF68B580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019" y="3772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3" name="Text Box 48">
              <a:extLst>
                <a:ext uri="{FF2B5EF4-FFF2-40B4-BE49-F238E27FC236}">
                  <a16:creationId xmlns:a16="http://schemas.microsoft.com/office/drawing/2014/main" id="{F3D6F405-023B-4713-A18D-8E9C48BBCC9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78" y="3878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Text Box 49">
              <a:extLst>
                <a:ext uri="{FF2B5EF4-FFF2-40B4-BE49-F238E27FC236}">
                  <a16:creationId xmlns:a16="http://schemas.microsoft.com/office/drawing/2014/main" id="{0ADD20CF-769E-4780-B10B-0D4DDCB8484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688" y="272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b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5" name="Text Box 50">
              <a:extLst>
                <a:ext uri="{FF2B5EF4-FFF2-40B4-BE49-F238E27FC236}">
                  <a16:creationId xmlns:a16="http://schemas.microsoft.com/office/drawing/2014/main" id="{DF81F85D-9274-416D-9A5A-E3CA6D093D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180" y="1671"/>
              <a:ext cx="15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c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Text Box 51">
              <a:extLst>
                <a:ext uri="{FF2B5EF4-FFF2-40B4-BE49-F238E27FC236}">
                  <a16:creationId xmlns:a16="http://schemas.microsoft.com/office/drawing/2014/main" id="{B79EA190-7E9C-41AC-BF60-CBDA07EE1A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84" y="3225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d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7" name="Text Box 52">
              <a:extLst>
                <a:ext uri="{FF2B5EF4-FFF2-40B4-BE49-F238E27FC236}">
                  <a16:creationId xmlns:a16="http://schemas.microsoft.com/office/drawing/2014/main" id="{71A86A0F-5B48-442D-BAA9-AE38C195488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710" y="3529"/>
              <a:ext cx="104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e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8" name="Text Box 53">
              <a:extLst>
                <a:ext uri="{FF2B5EF4-FFF2-40B4-BE49-F238E27FC236}">
                  <a16:creationId xmlns:a16="http://schemas.microsoft.com/office/drawing/2014/main" id="{2DDABD6B-4EC5-4D9C-B75B-9A03B6B71D7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08" y="248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f</a:t>
              </a:r>
              <a:endParaRPr lang="en-US" altLang="zh-CN" sz="2400">
                <a:solidFill>
                  <a:schemeClr val="tx2"/>
                </a:solidFill>
                <a:latin typeface="Bookman Old Style" panose="020506040505050202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59" name="Line 54">
              <a:extLst>
                <a:ext uri="{FF2B5EF4-FFF2-40B4-BE49-F238E27FC236}">
                  <a16:creationId xmlns:a16="http://schemas.microsoft.com/office/drawing/2014/main" id="{0E7B9A27-7D5E-44F4-8A15-6BA19D8663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495" y="3238"/>
              <a:ext cx="53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55">
              <a:extLst>
                <a:ext uri="{FF2B5EF4-FFF2-40B4-BE49-F238E27FC236}">
                  <a16:creationId xmlns:a16="http://schemas.microsoft.com/office/drawing/2014/main" id="{303C5E2E-DE12-4CEB-8DAC-5526833378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16200000" flipV="1">
              <a:off x="4983" y="2203"/>
              <a:ext cx="5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lg" len="lg"/>
              <a:tailEnd type="oval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56">
              <a:extLst>
                <a:ext uri="{FF2B5EF4-FFF2-40B4-BE49-F238E27FC236}">
                  <a16:creationId xmlns:a16="http://schemas.microsoft.com/office/drawing/2014/main" id="{5C8F97A8-ACDB-45AF-9519-5129119876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2824836">
              <a:off x="4652" y="2700"/>
              <a:ext cx="723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6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6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autoUpdateAnimBg="0"/>
      <p:bldP spid="562180" grpId="0" animBg="1"/>
      <p:bldP spid="562181" grpId="0" animBg="1"/>
      <p:bldP spid="56218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83ACA73-C8A2-490F-9675-AF29A20A2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Tree Terminology</a:t>
            </a:r>
          </a:p>
        </p:txBody>
      </p:sp>
      <p:sp>
        <p:nvSpPr>
          <p:cNvPr id="563203" name="Rectangle 3">
            <a:extLst>
              <a:ext uri="{FF2B5EF4-FFF2-40B4-BE49-F238E27FC236}">
                <a16:creationId xmlns:a16="http://schemas.microsoft.com/office/drawing/2014/main" id="{7DB2295B-E7D7-4F4E-82E8-292BFD7BE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686800" cy="4978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a vertex of tree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other than the root, 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parent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the unique vertex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such that there is a directed edge from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to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When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the parent of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is called the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zh-CN" sz="3600" i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If two vertices share the same parent, then they are called </a:t>
            </a:r>
            <a:r>
              <a:rPr lang="en-US" altLang="zh-CN" sz="360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siblings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31844C6-E4EA-4F52-8F46-0E9A8DEE8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ED2F281C-B603-406A-A34A-F459414A47B6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2014538"/>
            <a:ext cx="5502275" cy="3921125"/>
            <a:chOff x="1142" y="1130"/>
            <a:chExt cx="3466" cy="2470"/>
          </a:xfrm>
        </p:grpSpPr>
        <p:sp>
          <p:nvSpPr>
            <p:cNvPr id="12294" name="Oval 4">
              <a:extLst>
                <a:ext uri="{FF2B5EF4-FFF2-40B4-BE49-F238E27FC236}">
                  <a16:creationId xmlns:a16="http://schemas.microsoft.com/office/drawing/2014/main" id="{75846C86-135D-48E2-8FE3-913B26778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5" name="Oval 5">
              <a:extLst>
                <a:ext uri="{FF2B5EF4-FFF2-40B4-BE49-F238E27FC236}">
                  <a16:creationId xmlns:a16="http://schemas.microsoft.com/office/drawing/2014/main" id="{7597775C-B3A1-4D78-A0B0-03E4DCB0C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Oval 6">
              <a:extLst>
                <a:ext uri="{FF2B5EF4-FFF2-40B4-BE49-F238E27FC236}">
                  <a16:creationId xmlns:a16="http://schemas.microsoft.com/office/drawing/2014/main" id="{62B8DAE1-D289-4364-AD61-61C7A6FCA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Oval 7">
              <a:extLst>
                <a:ext uri="{FF2B5EF4-FFF2-40B4-BE49-F238E27FC236}">
                  <a16:creationId xmlns:a16="http://schemas.microsoft.com/office/drawing/2014/main" id="{BAEE70D5-2FC2-4E32-B896-588497A14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872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8" name="Oval 8">
              <a:extLst>
                <a:ext uri="{FF2B5EF4-FFF2-40B4-BE49-F238E27FC236}">
                  <a16:creationId xmlns:a16="http://schemas.microsoft.com/office/drawing/2014/main" id="{D3E0E83C-4013-4D9B-B373-F754641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92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9" name="Oval 9">
              <a:extLst>
                <a:ext uri="{FF2B5EF4-FFF2-40B4-BE49-F238E27FC236}">
                  <a16:creationId xmlns:a16="http://schemas.microsoft.com/office/drawing/2014/main" id="{6161DF5A-B627-457F-B89F-FF63967B8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0" name="Oval 10">
              <a:extLst>
                <a:ext uri="{FF2B5EF4-FFF2-40B4-BE49-F238E27FC236}">
                  <a16:creationId xmlns:a16="http://schemas.microsoft.com/office/drawing/2014/main" id="{BE217A78-277F-467D-8AC7-00A033BF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1" name="Oval 11">
              <a:extLst>
                <a:ext uri="{FF2B5EF4-FFF2-40B4-BE49-F238E27FC236}">
                  <a16:creationId xmlns:a16="http://schemas.microsoft.com/office/drawing/2014/main" id="{9C25D58C-6843-465E-BD0D-A8811D2D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2" name="Oval 12">
              <a:extLst>
                <a:ext uri="{FF2B5EF4-FFF2-40B4-BE49-F238E27FC236}">
                  <a16:creationId xmlns:a16="http://schemas.microsoft.com/office/drawing/2014/main" id="{1C90B358-07C6-4DE8-97D1-64D5537D6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3" name="Oval 13">
              <a:extLst>
                <a:ext uri="{FF2B5EF4-FFF2-40B4-BE49-F238E27FC236}">
                  <a16:creationId xmlns:a16="http://schemas.microsoft.com/office/drawing/2014/main" id="{3B8C25D7-6923-4335-AB1A-CA895450F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4" name="Oval 14">
              <a:extLst>
                <a:ext uri="{FF2B5EF4-FFF2-40B4-BE49-F238E27FC236}">
                  <a16:creationId xmlns:a16="http://schemas.microsoft.com/office/drawing/2014/main" id="{D5C8426D-937C-4963-8A67-CAC0EB9E9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5" name="Oval 15">
              <a:extLst>
                <a:ext uri="{FF2B5EF4-FFF2-40B4-BE49-F238E27FC236}">
                  <a16:creationId xmlns:a16="http://schemas.microsoft.com/office/drawing/2014/main" id="{B8672155-5711-4F89-9363-C78C2EB2E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306" name="Oval 16">
              <a:extLst>
                <a:ext uri="{FF2B5EF4-FFF2-40B4-BE49-F238E27FC236}">
                  <a16:creationId xmlns:a16="http://schemas.microsoft.com/office/drawing/2014/main" id="{1CCBDEC9-E30B-4B5E-825E-CBF0D0E26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240" cy="240"/>
            </a:xfrm>
            <a:prstGeom prst="ellipse">
              <a:avLst/>
            </a:prstGeom>
            <a:solidFill>
              <a:schemeClr val="accent1"/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2307" name="AutoShape 17">
              <a:extLst>
                <a:ext uri="{FF2B5EF4-FFF2-40B4-BE49-F238E27FC236}">
                  <a16:creationId xmlns:a16="http://schemas.microsoft.com/office/drawing/2014/main" id="{F41C22DC-407E-4C4E-A775-3D75FC77296B}"/>
                </a:ext>
              </a:extLst>
            </p:cNvPr>
            <p:cNvCxnSpPr>
              <a:cxnSpLocks noChangeShapeType="1"/>
              <a:stCxn id="12294" idx="3"/>
              <a:endCxn id="12295" idx="7"/>
            </p:cNvCxnSpPr>
            <p:nvPr/>
          </p:nvCxnSpPr>
          <p:spPr bwMode="auto">
            <a:xfrm flipH="1">
              <a:off x="2029" y="1453"/>
              <a:ext cx="598" cy="45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8" name="AutoShape 18">
              <a:extLst>
                <a:ext uri="{FF2B5EF4-FFF2-40B4-BE49-F238E27FC236}">
                  <a16:creationId xmlns:a16="http://schemas.microsoft.com/office/drawing/2014/main" id="{0EFE36FE-0D82-46B8-A0B8-3EEB7D588E46}"/>
                </a:ext>
              </a:extLst>
            </p:cNvPr>
            <p:cNvCxnSpPr>
              <a:cxnSpLocks noChangeShapeType="1"/>
              <a:stCxn id="12294" idx="4"/>
              <a:endCxn id="12296" idx="0"/>
            </p:cNvCxnSpPr>
            <p:nvPr/>
          </p:nvCxnSpPr>
          <p:spPr bwMode="auto">
            <a:xfrm>
              <a:off x="2712" y="1488"/>
              <a:ext cx="0" cy="38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09" name="AutoShape 19">
              <a:extLst>
                <a:ext uri="{FF2B5EF4-FFF2-40B4-BE49-F238E27FC236}">
                  <a16:creationId xmlns:a16="http://schemas.microsoft.com/office/drawing/2014/main" id="{9B2D1002-5FF2-43C3-9B87-15FF503573AA}"/>
                </a:ext>
              </a:extLst>
            </p:cNvPr>
            <p:cNvCxnSpPr>
              <a:cxnSpLocks noChangeShapeType="1"/>
              <a:stCxn id="12294" idx="5"/>
              <a:endCxn id="12297" idx="1"/>
            </p:cNvCxnSpPr>
            <p:nvPr/>
          </p:nvCxnSpPr>
          <p:spPr bwMode="auto">
            <a:xfrm>
              <a:off x="2797" y="1453"/>
              <a:ext cx="646" cy="45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0" name="AutoShape 20">
              <a:extLst>
                <a:ext uri="{FF2B5EF4-FFF2-40B4-BE49-F238E27FC236}">
                  <a16:creationId xmlns:a16="http://schemas.microsoft.com/office/drawing/2014/main" id="{054CCF28-2E2A-48A3-A7E7-BC7598E313BB}"/>
                </a:ext>
              </a:extLst>
            </p:cNvPr>
            <p:cNvCxnSpPr>
              <a:cxnSpLocks noChangeShapeType="1"/>
              <a:stCxn id="12295" idx="4"/>
              <a:endCxn id="12298" idx="0"/>
            </p:cNvCxnSpPr>
            <p:nvPr/>
          </p:nvCxnSpPr>
          <p:spPr bwMode="auto">
            <a:xfrm>
              <a:off x="1944" y="2112"/>
              <a:ext cx="0" cy="48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1" name="AutoShape 21">
              <a:extLst>
                <a:ext uri="{FF2B5EF4-FFF2-40B4-BE49-F238E27FC236}">
                  <a16:creationId xmlns:a16="http://schemas.microsoft.com/office/drawing/2014/main" id="{B857F6A3-9BCD-4453-8ECA-B7A3B719BC39}"/>
                </a:ext>
              </a:extLst>
            </p:cNvPr>
            <p:cNvCxnSpPr>
              <a:cxnSpLocks noChangeShapeType="1"/>
              <a:stCxn id="12297" idx="4"/>
              <a:endCxn id="12301" idx="0"/>
            </p:cNvCxnSpPr>
            <p:nvPr/>
          </p:nvCxnSpPr>
          <p:spPr bwMode="auto">
            <a:xfrm flipH="1">
              <a:off x="2952" y="2112"/>
              <a:ext cx="576" cy="52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2" name="AutoShape 22">
              <a:extLst>
                <a:ext uri="{FF2B5EF4-FFF2-40B4-BE49-F238E27FC236}">
                  <a16:creationId xmlns:a16="http://schemas.microsoft.com/office/drawing/2014/main" id="{E9CA5202-DFAD-44A5-AC42-62A510BCB1AE}"/>
                </a:ext>
              </a:extLst>
            </p:cNvPr>
            <p:cNvCxnSpPr>
              <a:cxnSpLocks noChangeShapeType="1"/>
              <a:stCxn id="12297" idx="4"/>
              <a:endCxn id="12302" idx="0"/>
            </p:cNvCxnSpPr>
            <p:nvPr/>
          </p:nvCxnSpPr>
          <p:spPr bwMode="auto">
            <a:xfrm>
              <a:off x="3528" y="2112"/>
              <a:ext cx="0" cy="52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3" name="AutoShape 23">
              <a:extLst>
                <a:ext uri="{FF2B5EF4-FFF2-40B4-BE49-F238E27FC236}">
                  <a16:creationId xmlns:a16="http://schemas.microsoft.com/office/drawing/2014/main" id="{B77B1122-B427-486F-B43B-1B16311B0312}"/>
                </a:ext>
              </a:extLst>
            </p:cNvPr>
            <p:cNvCxnSpPr>
              <a:cxnSpLocks noChangeShapeType="1"/>
              <a:stCxn id="12297" idx="4"/>
              <a:endCxn id="12303" idx="0"/>
            </p:cNvCxnSpPr>
            <p:nvPr/>
          </p:nvCxnSpPr>
          <p:spPr bwMode="auto">
            <a:xfrm>
              <a:off x="3528" y="2112"/>
              <a:ext cx="624" cy="52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4" name="AutoShape 24">
              <a:extLst>
                <a:ext uri="{FF2B5EF4-FFF2-40B4-BE49-F238E27FC236}">
                  <a16:creationId xmlns:a16="http://schemas.microsoft.com/office/drawing/2014/main" id="{0A2C60A0-A799-4E4C-9C75-518CE94EEE1E}"/>
                </a:ext>
              </a:extLst>
            </p:cNvPr>
            <p:cNvCxnSpPr>
              <a:cxnSpLocks noChangeShapeType="1"/>
              <a:stCxn id="12298" idx="4"/>
              <a:endCxn id="12299" idx="0"/>
            </p:cNvCxnSpPr>
            <p:nvPr/>
          </p:nvCxnSpPr>
          <p:spPr bwMode="auto">
            <a:xfrm flipH="1">
              <a:off x="1608" y="2832"/>
              <a:ext cx="336" cy="52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5" name="AutoShape 25">
              <a:extLst>
                <a:ext uri="{FF2B5EF4-FFF2-40B4-BE49-F238E27FC236}">
                  <a16:creationId xmlns:a16="http://schemas.microsoft.com/office/drawing/2014/main" id="{8425E388-10E2-4BC9-97F1-420575E8F8C0}"/>
                </a:ext>
              </a:extLst>
            </p:cNvPr>
            <p:cNvCxnSpPr>
              <a:cxnSpLocks noChangeShapeType="1"/>
              <a:stCxn id="12298" idx="4"/>
              <a:endCxn id="12300" idx="0"/>
            </p:cNvCxnSpPr>
            <p:nvPr/>
          </p:nvCxnSpPr>
          <p:spPr bwMode="auto">
            <a:xfrm>
              <a:off x="1944" y="2832"/>
              <a:ext cx="240" cy="528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6" name="AutoShape 26">
              <a:extLst>
                <a:ext uri="{FF2B5EF4-FFF2-40B4-BE49-F238E27FC236}">
                  <a16:creationId xmlns:a16="http://schemas.microsoft.com/office/drawing/2014/main" id="{E7E243A6-BA06-4392-9ECF-22DFB82715D6}"/>
                </a:ext>
              </a:extLst>
            </p:cNvPr>
            <p:cNvCxnSpPr>
              <a:cxnSpLocks noChangeShapeType="1"/>
              <a:stCxn id="12301" idx="4"/>
              <a:endCxn id="12304" idx="0"/>
            </p:cNvCxnSpPr>
            <p:nvPr/>
          </p:nvCxnSpPr>
          <p:spPr bwMode="auto">
            <a:xfrm>
              <a:off x="2952" y="2880"/>
              <a:ext cx="0" cy="48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7" name="AutoShape 27">
              <a:extLst>
                <a:ext uri="{FF2B5EF4-FFF2-40B4-BE49-F238E27FC236}">
                  <a16:creationId xmlns:a16="http://schemas.microsoft.com/office/drawing/2014/main" id="{7CF50557-6957-4859-9904-910ACFCD53A5}"/>
                </a:ext>
              </a:extLst>
            </p:cNvPr>
            <p:cNvCxnSpPr>
              <a:cxnSpLocks noChangeShapeType="1"/>
              <a:stCxn id="12303" idx="4"/>
              <a:endCxn id="12306" idx="0"/>
            </p:cNvCxnSpPr>
            <p:nvPr/>
          </p:nvCxnSpPr>
          <p:spPr bwMode="auto">
            <a:xfrm flipH="1">
              <a:off x="3864" y="2880"/>
              <a:ext cx="288" cy="48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18" name="AutoShape 28">
              <a:extLst>
                <a:ext uri="{FF2B5EF4-FFF2-40B4-BE49-F238E27FC236}">
                  <a16:creationId xmlns:a16="http://schemas.microsoft.com/office/drawing/2014/main" id="{0DCACE9E-05A5-46B6-9031-0015A296EA41}"/>
                </a:ext>
              </a:extLst>
            </p:cNvPr>
            <p:cNvCxnSpPr>
              <a:cxnSpLocks noChangeShapeType="1"/>
              <a:stCxn id="12303" idx="4"/>
              <a:endCxn id="12305" idx="0"/>
            </p:cNvCxnSpPr>
            <p:nvPr/>
          </p:nvCxnSpPr>
          <p:spPr bwMode="auto">
            <a:xfrm>
              <a:off x="4152" y="2880"/>
              <a:ext cx="336" cy="480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319" name="Text Box 29">
              <a:extLst>
                <a:ext uri="{FF2B5EF4-FFF2-40B4-BE49-F238E27FC236}">
                  <a16:creationId xmlns:a16="http://schemas.microsoft.com/office/drawing/2014/main" id="{427B9986-9D47-4BBF-9889-2D435A9FA8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1130"/>
              <a:ext cx="3283" cy="2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a</a:t>
              </a: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b               c              d 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e                   f           g           h</a:t>
              </a: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endParaRPr lang="en-US" altLang="zh-CN" sz="2400" i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/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   i            j               k                 l           m</a:t>
              </a:r>
            </a:p>
          </p:txBody>
        </p:sp>
      </p:grpSp>
      <p:sp>
        <p:nvSpPr>
          <p:cNvPr id="564254" name="Oval 30">
            <a:extLst>
              <a:ext uri="{FF2B5EF4-FFF2-40B4-BE49-F238E27FC236}">
                <a16:creationId xmlns:a16="http://schemas.microsoft.com/office/drawing/2014/main" id="{E1CD0299-47BA-4378-9E54-40CFAC9D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75" y="2201863"/>
            <a:ext cx="381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zh-CN" altLang="zh-CN" sz="2400">
              <a:solidFill>
                <a:srgbClr val="00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4255" name="Text Box 31">
            <a:extLst>
              <a:ext uri="{FF2B5EF4-FFF2-40B4-BE49-F238E27FC236}">
                <a16:creationId xmlns:a16="http://schemas.microsoft.com/office/drawing/2014/main" id="{6192DD7F-4F64-404D-A412-8C3A3B4C5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2024063"/>
            <a:ext cx="974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64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6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254" grpId="0" animBg="1" autoUpdateAnimBg="0"/>
      <p:bldP spid="564255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19E00D-FFAC-42A7-AF46-79DBD4AB8C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67fab8-8ff8-4d16-8e2f-22d40d7d3b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350C54-D244-4FF2-A4CB-A05F84AC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</TotalTime>
  <Words>934</Words>
  <Application>Microsoft Office PowerPoint</Application>
  <PresentationFormat>On-screen Show (4:3)</PresentationFormat>
  <Paragraphs>299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Calibri</vt:lpstr>
      <vt:lpstr>Arial</vt:lpstr>
      <vt:lpstr>Calibri Light</vt:lpstr>
      <vt:lpstr>Times New Roman</vt:lpstr>
      <vt:lpstr>等线</vt:lpstr>
      <vt:lpstr>宋体</vt:lpstr>
      <vt:lpstr>Rockwell</vt:lpstr>
      <vt:lpstr>Bookman Old Style</vt:lpstr>
      <vt:lpstr>Tahoma</vt:lpstr>
      <vt:lpstr>Book Antiqua</vt:lpstr>
      <vt:lpstr>Symbol</vt:lpstr>
      <vt:lpstr>Office Theme</vt:lpstr>
      <vt:lpstr>Adobe Photoshop Image</vt:lpstr>
      <vt:lpstr>PowerPoint Presentation</vt:lpstr>
      <vt:lpstr>Tree</vt:lpstr>
      <vt:lpstr>Which graphs are trees?</vt:lpstr>
      <vt:lpstr>Forest</vt:lpstr>
      <vt:lpstr>Rooted Tree</vt:lpstr>
      <vt:lpstr>Example</vt:lpstr>
      <vt:lpstr>What if a different root is chosen?</vt:lpstr>
      <vt:lpstr>Tree Terminology</vt:lpstr>
      <vt:lpstr>Example</vt:lpstr>
      <vt:lpstr>Example</vt:lpstr>
      <vt:lpstr>Tree Terminology (Cont.)</vt:lpstr>
      <vt:lpstr>Example</vt:lpstr>
      <vt:lpstr>Example</vt:lpstr>
      <vt:lpstr>Tree Terminology (Cont.)</vt:lpstr>
      <vt:lpstr>Example</vt:lpstr>
      <vt:lpstr>Example</vt:lpstr>
      <vt:lpstr>Tree Terminology (Cont.)</vt:lpstr>
      <vt:lpstr>Example</vt:lpstr>
      <vt:lpstr>Tree Terminology (Cont.)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Tree Terminology (Cont.)</vt:lpstr>
      <vt:lpstr>Example</vt:lpstr>
    </vt:vector>
  </TitlesOfParts>
  <Company>Mississippi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9.1 - Introduction to Trees</dc:title>
  <dc:subject>CSE 2813 - Discrete Structures</dc:subject>
  <dc:creator>Mahmood Hossain</dc:creator>
  <cp:lastModifiedBy>cloudconvert_8</cp:lastModifiedBy>
  <cp:revision>115</cp:revision>
  <dcterms:created xsi:type="dcterms:W3CDTF">2004-01-10T01:19:13Z</dcterms:created>
  <dcterms:modified xsi:type="dcterms:W3CDTF">2024-12-11T13:13:59Z</dcterms:modified>
</cp:coreProperties>
</file>