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"/>
  </p:sldMasterIdLst>
  <p:notesMasterIdLst>
    <p:notesMasterId r:id="rId42"/>
  </p:notesMasterIdLst>
  <p:sldIdLst>
    <p:sldId id="356" r:id="rId4"/>
    <p:sldId id="357" r:id="rId5"/>
    <p:sldId id="358" r:id="rId6"/>
    <p:sldId id="359" r:id="rId7"/>
    <p:sldId id="418" r:id="rId8"/>
    <p:sldId id="419" r:id="rId9"/>
    <p:sldId id="387" r:id="rId10"/>
    <p:sldId id="385" r:id="rId11"/>
    <p:sldId id="396" r:id="rId12"/>
    <p:sldId id="421" r:id="rId13"/>
    <p:sldId id="366" r:id="rId14"/>
    <p:sldId id="399" r:id="rId15"/>
    <p:sldId id="401" r:id="rId16"/>
    <p:sldId id="402" r:id="rId17"/>
    <p:sldId id="403" r:id="rId18"/>
    <p:sldId id="404" r:id="rId19"/>
    <p:sldId id="368" r:id="rId20"/>
    <p:sldId id="415" r:id="rId21"/>
    <p:sldId id="406" r:id="rId22"/>
    <p:sldId id="407" r:id="rId23"/>
    <p:sldId id="408" r:id="rId24"/>
    <p:sldId id="409" r:id="rId25"/>
    <p:sldId id="370" r:id="rId26"/>
    <p:sldId id="416" r:id="rId27"/>
    <p:sldId id="411" r:id="rId28"/>
    <p:sldId id="412" r:id="rId29"/>
    <p:sldId id="413" r:id="rId30"/>
    <p:sldId id="414" r:id="rId31"/>
    <p:sldId id="410" r:id="rId32"/>
    <p:sldId id="372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56" autoAdjust="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7A61543-95D4-4464-950E-9AF082067D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563BDD2-CA37-4078-98B0-0DDF019E9D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F1625FE-D7CA-45DB-B193-AB43FF3760B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F7CA919-F61E-4473-ABBB-4DDF8C33C3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FF76435-EFF8-414B-B134-27F9B57AAA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2933E0-A182-474F-B3A1-CDED298BF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6C6C35A-0C66-4F9A-B71B-98CCE9BD4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7082300-99EE-4164-ABC2-A6133AF69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F535BC-1B1D-4C44-B52C-B866470C914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567F3DF-F4B4-4256-B92C-9D06B62811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8E7B3F6-EFE3-4EC3-8458-29717F709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501E8B4-6B28-4789-86AD-C1D507F09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2F654C-7E72-4500-9FCE-672B1362BEA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1EAD873-018B-4FFA-95C0-8FFC31E0BB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7672520-59E2-4409-B6AA-0FBF3DBF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B2EBF25-F35B-4F8D-8BF4-6955BF13D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919B2C-2D82-42AB-BB1F-BACFCCEEDAFC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607A729-0DBE-48DD-95A6-309CE0B2A9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36A9BBD-728D-4BCF-9344-32258ED3D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009636D-A636-40C1-9DFC-B14EA2BFE6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2021B6A-C7CC-46A0-BAB2-277FB6FF46A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FEE9E0B-50EF-421B-8E82-E59A302166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35B8EDD-3C11-40EC-B412-40862286A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F8F099D-D4ED-49AE-8430-5E32CD77C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7041A7-36BB-43C2-8C47-1DD602DD7065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CCE0726-DA86-40B1-8EC8-79C829F564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5D8DA56-D746-47E3-85AC-0F2D2A6C4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345AAF7-E161-4AF0-8D7B-D5FEFE1C4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A22C504-CB18-4E9C-B928-73B31F19355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7227C59-FCD2-45EA-9834-1C50142E7B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0267757-CBB4-453C-86AD-4EE4A7331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2C3CEB0-23E5-4D6A-A3FF-E542DC25F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226927-974F-4D17-ADAB-E5D25716974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1B7C94D-34CE-45C6-A376-677F65DD8D7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516CFB0-81EA-4054-8B23-834AF2B94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9F1B75B-D972-4D9B-A477-BCDF8E351C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92857A-83FE-4A25-B42D-DFEFE0BF3E14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264BBAC-EECD-4222-AD17-4683294754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29B3255-565F-4302-A58A-1B0008711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25A07BF-A35C-4BC8-85A3-D65A5EBE84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43F2A0-1524-4479-BB12-F1ABE26982CA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F12474D-0259-417E-BFA5-EA17FA5C15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6FB8DFC-5BAA-49B9-8984-31E8A5606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4ED9728-82F5-46C8-A5EE-E0579B66E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AA4F9B-3A54-41A6-BB71-6C4D639BADD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87F77B8-8273-499A-B627-B73D1BE2CB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B45319C-BCC4-4F22-8692-0CE90D817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5EB3815-1910-413A-ACE0-FE4DCB9AA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26CFD-172D-48C6-B488-CC3368794637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AD17EEE-4FF6-4E39-AEF4-DEA8FA61B2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4763922-703B-4A0F-BB3E-7F079E7F56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004232-980E-47FC-B977-DF8BE88AF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0F7E7C-7EF7-437D-A42B-F71A9586766E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18B6CA1-24B3-44D8-BF16-0B1BC66D7A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0733E99-EE6B-45A2-BC25-73963D239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65431A9-7962-4B28-B5CE-F605A00E2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33151F-FF45-40DE-BDBC-DC73D9E6DED2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5E86AF2-0DFC-41AF-BE3A-D4002F5C4D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14825AF-0017-44D6-8677-D2424873C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473DD83-4CF6-4FAC-86E1-369B2AE6C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1CB79F-A187-4E24-A0AC-E38EAE36C726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7682B8E-9277-4E67-97D4-C3155C651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D7BEE9C-AA19-464B-A057-D333F447E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1DF1EF4-CB1C-4DA0-A244-C7D4EC525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E27F07-E8CC-4117-8F7A-7B71F9EE21ED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FB287A-635A-42C1-B10D-FFAF930AFB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F3BAA5B-009E-43EA-9ED8-9109AE33D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AA29D4DB-00F1-40BD-8993-A977FC3F6F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65AE98-FA3B-4299-B8AA-CC8A0C8EE01E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7787843-DF73-4451-A26E-BB55357AAB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F6B8CA0-BE5B-4EB5-836A-2F2DC200E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249-C0FF-4854-B808-567A5D14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53997-1B89-4317-B2F2-A75B3D9B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CE62-A35F-4039-BF8A-F7B8470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C19B-E550-4E0D-8104-197D54AC80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0C6A-C822-40C5-A80C-B1D87E7F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79C28-1599-49E9-89AC-6B164BF1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4FFE-7780-4C4E-AB02-8B533BC5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789C7-EF7B-4E74-AB32-DDF836BF3D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59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36C1-2B26-466F-96A2-B3F7E26E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56AB-BC04-4BA3-B713-1EFDA0FD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8AC-B35F-475E-AA2C-EB8FB8AB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853BA-53F4-4D0D-8C94-3A42BB5196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51A3-1996-4CC5-BFD0-E87631E9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A54D1-8F70-48FE-AA3F-536006F7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3A34-0334-4DE8-96CB-30921D9B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0C0C7-A036-46E5-8D5A-CB5E14E811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06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0881-A0B3-45C0-9C03-BE4875D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2BE2-4093-43A1-9498-943A30D1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59C3-4AB0-41F1-9DE3-DFE1AE4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6BE84-CB96-44F3-938E-C9F5F7AFEC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26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097B75-6F70-4A90-9D4D-B60BF36B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12DF9-9787-4097-BF90-550B6707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B0C6AD-480A-4C20-823A-C09ED879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3F8D9-3670-4CF8-9A20-23E48E2834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41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ECD47E-CBD1-4AD1-9506-13116FCC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48FEA7-5AE3-431E-AAD5-DDDD9BC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604BD56-3CA6-4DBF-BD52-4128EF43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88199-9D20-41E7-997A-F4636C96D3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E70DDD-6A97-460C-B1D2-7AEA94E2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104B9E-C01D-464E-AE48-BD0E808A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C819FC-284A-4578-B90B-0E42BF5D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C8AA-ACD9-4499-B3BA-A02DE38609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73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D4BAF0-AA68-40F9-949D-F4B8B0D7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F064F9C-06B1-49C4-9317-111B254F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F7622DB-5C24-4948-ADCA-77765787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14BE-E650-42F0-95FC-C8951E5919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6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F2031C-2BC1-4B5D-8DB1-214597D9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622BD5-5719-4567-9649-32090FC6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26AE4-7468-4659-8EFD-5420C048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61B30-C21B-4506-AAB0-E596DC994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93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3A9772-D2C2-43B5-A7C1-ECEC8DEC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FEAE2D-0F09-4F32-90B0-5178939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24D6E0-2A5E-4BB1-AA3F-5BAFD7EF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935B-D438-452D-B9C3-2E8761E39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81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DDEA040-5C94-4A62-A0D5-F41063640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42C54C1-E09F-4A47-A45A-C7A67F10C5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4EE6-5C54-4E8D-9F3C-8B4917988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595E-2F98-425A-BF7C-17E11F35C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5B94E-B2ED-4484-B73D-808080E7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65FA38-5DFC-4707-89B3-FA657F9F5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B1C860AE-770D-42F8-B907-89CAC39A0A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676400"/>
            <a:ext cx="913288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8BA9470E-9978-4D25-A7BE-94FE26AC1AE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752600"/>
            <a:ext cx="9132888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3" name="Object 9">
            <a:extLst>
              <a:ext uri="{FF2B5EF4-FFF2-40B4-BE49-F238E27FC236}">
                <a16:creationId xmlns:a16="http://schemas.microsoft.com/office/drawing/2014/main" id="{F51570D3-60FA-40D0-91F7-81B3BC0A486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200" y="762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4" imgW="5883516" imgH="5883516" progId="Photoshop.Image.5">
                  <p:embed/>
                </p:oleObj>
              </mc:Choice>
              <mc:Fallback>
                <p:oleObj name="Image" r:id="rId14" imgW="5883516" imgH="5883516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EE4B25-E28A-4E7B-88D3-DCBC6BFC9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77275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Properties of Trees</a:t>
            </a:r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A86EE37D-4C8B-497D-90C2-921C516AD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453438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tree with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vertices has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 edges.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An full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-ary tree with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internal vertices contains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mi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+ 1 vertices.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rooted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-ary tree of height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called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balanced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if all leaves are at levels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–1.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C8B824E-6F1A-4C79-B5C5-97224DC27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Traversal 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E302EA6C-CF54-451C-9388-01528B87C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295400"/>
            <a:ext cx="8521700" cy="5334000"/>
          </a:xfrm>
        </p:spPr>
        <p:txBody>
          <a:bodyPr lIns="0" rIns="0"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Pre-order traversal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Visit node, traverse left subtree, traverse right subtree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Node-left-right</a:t>
            </a:r>
          </a:p>
          <a:p>
            <a:pPr marL="4572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In-order traversal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Traverse left subtree, visit node, traverse right subtree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Left-node-right</a:t>
            </a:r>
          </a:p>
          <a:p>
            <a:pPr marL="342900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Post-order traversal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Traverse left subtree, traverse right subtree, visit node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Left-right-node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B75B199-4CCE-43A1-8675-8DE3C58FA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99043" name="Oval 3">
            <a:extLst>
              <a:ext uri="{FF2B5EF4-FFF2-40B4-BE49-F238E27FC236}">
                <a16:creationId xmlns:a16="http://schemas.microsoft.com/office/drawing/2014/main" id="{ED13B221-41E3-491E-9F08-739C3A7E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99044" name="Oval 4">
            <a:extLst>
              <a:ext uri="{FF2B5EF4-FFF2-40B4-BE49-F238E27FC236}">
                <a16:creationId xmlns:a16="http://schemas.microsoft.com/office/drawing/2014/main" id="{DABA9081-C6A5-4FCC-8A17-3E8DB00A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9045" name="Oval 5">
            <a:extLst>
              <a:ext uri="{FF2B5EF4-FFF2-40B4-BE49-F238E27FC236}">
                <a16:creationId xmlns:a16="http://schemas.microsoft.com/office/drawing/2014/main" id="{3F62758D-05DA-4F36-8354-C2B9C5C6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599046" name="Oval 6">
            <a:extLst>
              <a:ext uri="{FF2B5EF4-FFF2-40B4-BE49-F238E27FC236}">
                <a16:creationId xmlns:a16="http://schemas.microsoft.com/office/drawing/2014/main" id="{CC995429-1E43-4A7A-9003-F6F4B8FC4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99047" name="Oval 7">
            <a:extLst>
              <a:ext uri="{FF2B5EF4-FFF2-40B4-BE49-F238E27FC236}">
                <a16:creationId xmlns:a16="http://schemas.microsoft.com/office/drawing/2014/main" id="{FEBFA001-BB3C-4BCB-AB7F-2FD72D33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99048" name="Oval 8">
            <a:extLst>
              <a:ext uri="{FF2B5EF4-FFF2-40B4-BE49-F238E27FC236}">
                <a16:creationId xmlns:a16="http://schemas.microsoft.com/office/drawing/2014/main" id="{D8DE4293-983F-41AE-B347-4AE49B70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9049" name="Oval 9">
            <a:extLst>
              <a:ext uri="{FF2B5EF4-FFF2-40B4-BE49-F238E27FC236}">
                <a16:creationId xmlns:a16="http://schemas.microsoft.com/office/drawing/2014/main" id="{5FF42DCE-29A9-4D58-911B-A9C4E5B7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599050" name="Oval 10">
            <a:extLst>
              <a:ext uri="{FF2B5EF4-FFF2-40B4-BE49-F238E27FC236}">
                <a16:creationId xmlns:a16="http://schemas.microsoft.com/office/drawing/2014/main" id="{EE0C4F12-4A9E-4418-B773-BA209140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599051" name="Oval 11">
            <a:extLst>
              <a:ext uri="{FF2B5EF4-FFF2-40B4-BE49-F238E27FC236}">
                <a16:creationId xmlns:a16="http://schemas.microsoft.com/office/drawing/2014/main" id="{FE5F2668-A11A-4584-862A-2AA63549D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99052" name="Oval 12">
            <a:extLst>
              <a:ext uri="{FF2B5EF4-FFF2-40B4-BE49-F238E27FC236}">
                <a16:creationId xmlns:a16="http://schemas.microsoft.com/office/drawing/2014/main" id="{395EB7C6-C09F-4A66-B0A8-46565755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18445" name="Group 13">
            <a:extLst>
              <a:ext uri="{FF2B5EF4-FFF2-40B4-BE49-F238E27FC236}">
                <a16:creationId xmlns:a16="http://schemas.microsoft.com/office/drawing/2014/main" id="{0AD96A00-C593-4753-B716-678A2BD99D5C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18447" name="Oval 14">
              <a:extLst>
                <a:ext uri="{FF2B5EF4-FFF2-40B4-BE49-F238E27FC236}">
                  <a16:creationId xmlns:a16="http://schemas.microsoft.com/office/drawing/2014/main" id="{790385B2-3E9A-4483-8FD5-35853EF3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448" name="Oval 15">
              <a:extLst>
                <a:ext uri="{FF2B5EF4-FFF2-40B4-BE49-F238E27FC236}">
                  <a16:creationId xmlns:a16="http://schemas.microsoft.com/office/drawing/2014/main" id="{AD1A97EF-6132-4C4E-B9C7-C888C0F31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9" name="Oval 16">
              <a:extLst>
                <a:ext uri="{FF2B5EF4-FFF2-40B4-BE49-F238E27FC236}">
                  <a16:creationId xmlns:a16="http://schemas.microsoft.com/office/drawing/2014/main" id="{B89933E2-6CC9-4AEB-A62C-93FAC081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8450" name="Oval 17">
              <a:extLst>
                <a:ext uri="{FF2B5EF4-FFF2-40B4-BE49-F238E27FC236}">
                  <a16:creationId xmlns:a16="http://schemas.microsoft.com/office/drawing/2014/main" id="{F52D37C7-2B69-424C-ADC1-6E25A028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8451" name="Oval 18">
              <a:extLst>
                <a:ext uri="{FF2B5EF4-FFF2-40B4-BE49-F238E27FC236}">
                  <a16:creationId xmlns:a16="http://schemas.microsoft.com/office/drawing/2014/main" id="{6E8E2F68-49C5-41D9-8369-7C2348078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8452" name="Oval 19">
              <a:extLst>
                <a:ext uri="{FF2B5EF4-FFF2-40B4-BE49-F238E27FC236}">
                  <a16:creationId xmlns:a16="http://schemas.microsoft.com/office/drawing/2014/main" id="{CF01D18D-7996-4F9E-B9A0-35BE0920D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18453" name="Oval 20">
              <a:extLst>
                <a:ext uri="{FF2B5EF4-FFF2-40B4-BE49-F238E27FC236}">
                  <a16:creationId xmlns:a16="http://schemas.microsoft.com/office/drawing/2014/main" id="{BD185F03-2E66-4A24-AB2C-6DB9964C8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18454" name="Oval 21">
              <a:extLst>
                <a:ext uri="{FF2B5EF4-FFF2-40B4-BE49-F238E27FC236}">
                  <a16:creationId xmlns:a16="http://schemas.microsoft.com/office/drawing/2014/main" id="{21C7B6B7-9F8D-4F7B-A7B0-0C0A26013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18455" name="Oval 22">
              <a:extLst>
                <a:ext uri="{FF2B5EF4-FFF2-40B4-BE49-F238E27FC236}">
                  <a16:creationId xmlns:a16="http://schemas.microsoft.com/office/drawing/2014/main" id="{DD71C944-7799-4C33-A97F-788470D8E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8456" name="Oval 23">
              <a:extLst>
                <a:ext uri="{FF2B5EF4-FFF2-40B4-BE49-F238E27FC236}">
                  <a16:creationId xmlns:a16="http://schemas.microsoft.com/office/drawing/2014/main" id="{7597C52B-E119-4461-A2E1-5C6819E94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cxnSp>
          <p:nvCxnSpPr>
            <p:cNvPr id="18457" name="AutoShape 24">
              <a:extLst>
                <a:ext uri="{FF2B5EF4-FFF2-40B4-BE49-F238E27FC236}">
                  <a16:creationId xmlns:a16="http://schemas.microsoft.com/office/drawing/2014/main" id="{49B35526-FB91-48EA-AB21-2A0C19D7357E}"/>
                </a:ext>
              </a:extLst>
            </p:cNvPr>
            <p:cNvCxnSpPr>
              <a:cxnSpLocks noChangeShapeType="1"/>
              <a:stCxn id="18452" idx="4"/>
              <a:endCxn id="18447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8" name="AutoShape 25">
              <a:extLst>
                <a:ext uri="{FF2B5EF4-FFF2-40B4-BE49-F238E27FC236}">
                  <a16:creationId xmlns:a16="http://schemas.microsoft.com/office/drawing/2014/main" id="{E808540C-F92C-40A7-BAB2-E182AB8CF2C1}"/>
                </a:ext>
              </a:extLst>
            </p:cNvPr>
            <p:cNvCxnSpPr>
              <a:cxnSpLocks noChangeShapeType="1"/>
              <a:stCxn id="18452" idx="4"/>
              <a:endCxn id="18450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9" name="AutoShape 26">
              <a:extLst>
                <a:ext uri="{FF2B5EF4-FFF2-40B4-BE49-F238E27FC236}">
                  <a16:creationId xmlns:a16="http://schemas.microsoft.com/office/drawing/2014/main" id="{C8F985A0-676F-4761-92ED-28E3F168A639}"/>
                </a:ext>
              </a:extLst>
            </p:cNvPr>
            <p:cNvCxnSpPr>
              <a:cxnSpLocks noChangeShapeType="1"/>
              <a:stCxn id="18452" idx="4"/>
              <a:endCxn id="18449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0" name="AutoShape 27">
              <a:extLst>
                <a:ext uri="{FF2B5EF4-FFF2-40B4-BE49-F238E27FC236}">
                  <a16:creationId xmlns:a16="http://schemas.microsoft.com/office/drawing/2014/main" id="{BC8A3B8B-6BBB-472C-809C-49CDD658219C}"/>
                </a:ext>
              </a:extLst>
            </p:cNvPr>
            <p:cNvCxnSpPr>
              <a:cxnSpLocks noChangeShapeType="1"/>
              <a:stCxn id="18450" idx="4"/>
              <a:endCxn id="18448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1" name="AutoShape 28">
              <a:extLst>
                <a:ext uri="{FF2B5EF4-FFF2-40B4-BE49-F238E27FC236}">
                  <a16:creationId xmlns:a16="http://schemas.microsoft.com/office/drawing/2014/main" id="{2B9A28C7-E23B-4207-A095-F6F4FA7689B0}"/>
                </a:ext>
              </a:extLst>
            </p:cNvPr>
            <p:cNvCxnSpPr>
              <a:cxnSpLocks noChangeShapeType="1"/>
              <a:stCxn id="18450" idx="4"/>
              <a:endCxn id="18453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29">
              <a:extLst>
                <a:ext uri="{FF2B5EF4-FFF2-40B4-BE49-F238E27FC236}">
                  <a16:creationId xmlns:a16="http://schemas.microsoft.com/office/drawing/2014/main" id="{9401326F-24BE-41DF-870B-C4C456EB0388}"/>
                </a:ext>
              </a:extLst>
            </p:cNvPr>
            <p:cNvCxnSpPr>
              <a:cxnSpLocks noChangeShapeType="1"/>
              <a:stCxn id="18447" idx="4"/>
              <a:endCxn id="18454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30">
              <a:extLst>
                <a:ext uri="{FF2B5EF4-FFF2-40B4-BE49-F238E27FC236}">
                  <a16:creationId xmlns:a16="http://schemas.microsoft.com/office/drawing/2014/main" id="{846BFE1A-64BA-4BAB-8C06-179CB17C5D73}"/>
                </a:ext>
              </a:extLst>
            </p:cNvPr>
            <p:cNvCxnSpPr>
              <a:cxnSpLocks noChangeShapeType="1"/>
              <a:stCxn id="18453" idx="4"/>
              <a:endCxn id="18451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4" name="AutoShape 31">
              <a:extLst>
                <a:ext uri="{FF2B5EF4-FFF2-40B4-BE49-F238E27FC236}">
                  <a16:creationId xmlns:a16="http://schemas.microsoft.com/office/drawing/2014/main" id="{B92D92F1-2B8F-42D7-A810-5352ED6D13F5}"/>
                </a:ext>
              </a:extLst>
            </p:cNvPr>
            <p:cNvCxnSpPr>
              <a:cxnSpLocks noChangeShapeType="1"/>
              <a:stCxn id="18453" idx="4"/>
              <a:endCxn id="18455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5" name="AutoShape 32">
              <a:extLst>
                <a:ext uri="{FF2B5EF4-FFF2-40B4-BE49-F238E27FC236}">
                  <a16:creationId xmlns:a16="http://schemas.microsoft.com/office/drawing/2014/main" id="{30E26F69-A6EB-4AC0-A05C-10A425310031}"/>
                </a:ext>
              </a:extLst>
            </p:cNvPr>
            <p:cNvCxnSpPr>
              <a:cxnSpLocks noChangeShapeType="1"/>
              <a:stCxn id="18453" idx="4"/>
              <a:endCxn id="18456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46" name="Text Box 33">
            <a:extLst>
              <a:ext uri="{FF2B5EF4-FFF2-40B4-BE49-F238E27FC236}">
                <a16:creationId xmlns:a16="http://schemas.microsoft.com/office/drawing/2014/main" id="{27A44FA6-A66A-4E0A-8BF7-DDA512B3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28194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		Tree: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Visiting sequence: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99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9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9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9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9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9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nimBg="1" autoUpdateAnimBg="0"/>
      <p:bldP spid="599044" grpId="0" animBg="1" autoUpdateAnimBg="0"/>
      <p:bldP spid="599045" grpId="0" animBg="1" autoUpdateAnimBg="0"/>
      <p:bldP spid="599046" grpId="0" animBg="1" autoUpdateAnimBg="0"/>
      <p:bldP spid="599047" grpId="0" animBg="1" autoUpdateAnimBg="0"/>
      <p:bldP spid="599048" grpId="0" animBg="1" autoUpdateAnimBg="0"/>
      <p:bldP spid="599049" grpId="0" animBg="1" autoUpdateAnimBg="0"/>
      <p:bldP spid="599050" grpId="0" animBg="1" autoUpdateAnimBg="0"/>
      <p:bldP spid="599051" grpId="0" animBg="1" autoUpdateAnimBg="0"/>
      <p:bldP spid="59905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CA22384-64CE-4545-A547-99C3762EA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19459" name="Picture 5" descr="10_3_03">
            <a:extLst>
              <a:ext uri="{FF2B5EF4-FFF2-40B4-BE49-F238E27FC236}">
                <a16:creationId xmlns:a16="http://schemas.microsoft.com/office/drawing/2014/main" id="{28A0656A-8752-43CD-B450-2DED5E0D3E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5062538" cy="5562600"/>
          </a:xfrm>
          <a:noFill/>
        </p:spPr>
      </p:pic>
      <p:sp>
        <p:nvSpPr>
          <p:cNvPr id="19460" name="Text Box 7">
            <a:extLst>
              <a:ext uri="{FF2B5EF4-FFF2-40B4-BE49-F238E27FC236}">
                <a16:creationId xmlns:a16="http://schemas.microsoft.com/office/drawing/2014/main" id="{FE089F19-72DE-4F5E-B91D-E46AE57C6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19200"/>
            <a:ext cx="25908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In which order does a preorder traversal visit the vertices in the ordered rooted tree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shown to the left?</a:t>
            </a: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Preorder:</a:t>
            </a: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root, then visit subtrees left to right.</a:t>
            </a: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AE70AD4-C443-4133-852E-6C999C712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21507" name="Picture 6">
            <a:extLst>
              <a:ext uri="{FF2B5EF4-FFF2-40B4-BE49-F238E27FC236}">
                <a16:creationId xmlns:a16="http://schemas.microsoft.com/office/drawing/2014/main" id="{69DA4D3B-215F-46EF-93CC-7301921FD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8313" y="1825625"/>
            <a:ext cx="5667375" cy="4351338"/>
          </a:xfrm>
          <a:noFill/>
        </p:spPr>
      </p:pic>
      <p:sp>
        <p:nvSpPr>
          <p:cNvPr id="21508" name="Text Box 4">
            <a:extLst>
              <a:ext uri="{FF2B5EF4-FFF2-40B4-BE49-F238E27FC236}">
                <a16:creationId xmlns:a16="http://schemas.microsoft.com/office/drawing/2014/main" id="{01170E2E-4A2F-418B-A013-EEF234099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17526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  <p:sp>
        <p:nvSpPr>
          <p:cNvPr id="21509" name="Text Box 8">
            <a:extLst>
              <a:ext uri="{FF2B5EF4-FFF2-40B4-BE49-F238E27FC236}">
                <a16:creationId xmlns:a16="http://schemas.microsoft.com/office/drawing/2014/main" id="{423ABEB5-63D2-4C6B-A4A0-9D9B8DFC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24200"/>
            <a:ext cx="2514600" cy="202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root, then visit subtrees left to right.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3CE1DDE-B870-419A-91DE-652CA6A50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23555" name="Picture 6">
            <a:extLst>
              <a:ext uri="{FF2B5EF4-FFF2-40B4-BE49-F238E27FC236}">
                <a16:creationId xmlns:a16="http://schemas.microsoft.com/office/drawing/2014/main" id="{C214EB2B-28C7-41D0-A146-2987DB6B2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610600" cy="4446588"/>
          </a:xfrm>
          <a:noFill/>
        </p:spPr>
      </p:pic>
      <p:sp>
        <p:nvSpPr>
          <p:cNvPr id="23556" name="Text Box 3">
            <a:extLst>
              <a:ext uri="{FF2B5EF4-FFF2-40B4-BE49-F238E27FC236}">
                <a16:creationId xmlns:a16="http://schemas.microsoft.com/office/drawing/2014/main" id="{52BE0383-02AD-4B72-97EC-476EAEA7A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309D100-2595-4D4E-9505-23AD968BE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25603" name="Picture 6">
            <a:extLst>
              <a:ext uri="{FF2B5EF4-FFF2-40B4-BE49-F238E27FC236}">
                <a16:creationId xmlns:a16="http://schemas.microsoft.com/office/drawing/2014/main" id="{09B43281-9B61-4A1B-B4DF-24E354A4A0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9144000" cy="2917825"/>
          </a:xfrm>
          <a:noFill/>
        </p:spPr>
      </p:pic>
      <p:sp>
        <p:nvSpPr>
          <p:cNvPr id="25604" name="Text Box 3">
            <a:extLst>
              <a:ext uri="{FF2B5EF4-FFF2-40B4-BE49-F238E27FC236}">
                <a16:creationId xmlns:a16="http://schemas.microsoft.com/office/drawing/2014/main" id="{691C40A4-F118-4C2D-8756-4F2FA586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7B6A3AC-C5B0-4156-8D84-296EE248B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27651" name="Picture 6">
            <a:extLst>
              <a:ext uri="{FF2B5EF4-FFF2-40B4-BE49-F238E27FC236}">
                <a16:creationId xmlns:a16="http://schemas.microsoft.com/office/drawing/2014/main" id="{26874CF7-4621-45F4-9F14-2F2CA6CDBD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5000"/>
            <a:ext cx="9144000" cy="1314450"/>
          </a:xfrm>
          <a:noFill/>
        </p:spPr>
      </p:pic>
      <p:sp>
        <p:nvSpPr>
          <p:cNvPr id="27652" name="Text Box 3">
            <a:extLst>
              <a:ext uri="{FF2B5EF4-FFF2-40B4-BE49-F238E27FC236}">
                <a16:creationId xmlns:a16="http://schemas.microsoft.com/office/drawing/2014/main" id="{387D2E43-A3A9-4C5B-AB50-95E4690F8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D2D1BA3-295D-46D9-B5CE-42E9E46EB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601091" name="Oval 3">
            <a:extLst>
              <a:ext uri="{FF2B5EF4-FFF2-40B4-BE49-F238E27FC236}">
                <a16:creationId xmlns:a16="http://schemas.microsoft.com/office/drawing/2014/main" id="{2168D80B-CB6C-4D28-AD11-8287ED22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1092" name="Oval 4">
            <a:extLst>
              <a:ext uri="{FF2B5EF4-FFF2-40B4-BE49-F238E27FC236}">
                <a16:creationId xmlns:a16="http://schemas.microsoft.com/office/drawing/2014/main" id="{D96523C8-0257-4D7E-9C04-00198AE0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01093" name="Oval 5">
            <a:extLst>
              <a:ext uri="{FF2B5EF4-FFF2-40B4-BE49-F238E27FC236}">
                <a16:creationId xmlns:a16="http://schemas.microsoft.com/office/drawing/2014/main" id="{ADA9DD36-88B8-467B-9C05-3D357AB49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1094" name="Oval 6">
            <a:extLst>
              <a:ext uri="{FF2B5EF4-FFF2-40B4-BE49-F238E27FC236}">
                <a16:creationId xmlns:a16="http://schemas.microsoft.com/office/drawing/2014/main" id="{7972B894-834D-4B9A-A978-9FF136AD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601095" name="Oval 7">
            <a:extLst>
              <a:ext uri="{FF2B5EF4-FFF2-40B4-BE49-F238E27FC236}">
                <a16:creationId xmlns:a16="http://schemas.microsoft.com/office/drawing/2014/main" id="{E2EDD039-D474-46D8-8A7A-6A5C8721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01096" name="Oval 8">
            <a:extLst>
              <a:ext uri="{FF2B5EF4-FFF2-40B4-BE49-F238E27FC236}">
                <a16:creationId xmlns:a16="http://schemas.microsoft.com/office/drawing/2014/main" id="{14BDC5CA-894E-4FBC-A8FE-EFADB6F10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01097" name="Oval 9">
            <a:extLst>
              <a:ext uri="{FF2B5EF4-FFF2-40B4-BE49-F238E27FC236}">
                <a16:creationId xmlns:a16="http://schemas.microsoft.com/office/drawing/2014/main" id="{248E9FAD-9966-4C34-A2D1-2BAEBE31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01098" name="Oval 10">
            <a:extLst>
              <a:ext uri="{FF2B5EF4-FFF2-40B4-BE49-F238E27FC236}">
                <a16:creationId xmlns:a16="http://schemas.microsoft.com/office/drawing/2014/main" id="{69301FA9-3660-4CFC-B446-922AE4C2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601099" name="Oval 11">
            <a:extLst>
              <a:ext uri="{FF2B5EF4-FFF2-40B4-BE49-F238E27FC236}">
                <a16:creationId xmlns:a16="http://schemas.microsoft.com/office/drawing/2014/main" id="{1CFDDDE4-0314-4A12-B081-85B450F9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01100" name="Oval 12">
            <a:extLst>
              <a:ext uri="{FF2B5EF4-FFF2-40B4-BE49-F238E27FC236}">
                <a16:creationId xmlns:a16="http://schemas.microsoft.com/office/drawing/2014/main" id="{8007D4E5-8C50-4A59-BA65-35ECB056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29709" name="Group 13">
            <a:extLst>
              <a:ext uri="{FF2B5EF4-FFF2-40B4-BE49-F238E27FC236}">
                <a16:creationId xmlns:a16="http://schemas.microsoft.com/office/drawing/2014/main" id="{4B28352F-C2E2-40FC-8A32-9E0AFE391BCE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29711" name="Oval 14">
              <a:extLst>
                <a:ext uri="{FF2B5EF4-FFF2-40B4-BE49-F238E27FC236}">
                  <a16:creationId xmlns:a16="http://schemas.microsoft.com/office/drawing/2014/main" id="{D2802463-59DB-42BB-9421-67C0EE1AF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712" name="Oval 15">
              <a:extLst>
                <a:ext uri="{FF2B5EF4-FFF2-40B4-BE49-F238E27FC236}">
                  <a16:creationId xmlns:a16="http://schemas.microsoft.com/office/drawing/2014/main" id="{DB884AFD-60CC-42FA-A850-C67AD843F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9713" name="Oval 16">
              <a:extLst>
                <a:ext uri="{FF2B5EF4-FFF2-40B4-BE49-F238E27FC236}">
                  <a16:creationId xmlns:a16="http://schemas.microsoft.com/office/drawing/2014/main" id="{D1236A1A-955D-4498-BD51-110BDF325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714" name="Oval 17">
              <a:extLst>
                <a:ext uri="{FF2B5EF4-FFF2-40B4-BE49-F238E27FC236}">
                  <a16:creationId xmlns:a16="http://schemas.microsoft.com/office/drawing/2014/main" id="{DECB95D6-73C3-4745-B240-27516F445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9715" name="Oval 18">
              <a:extLst>
                <a:ext uri="{FF2B5EF4-FFF2-40B4-BE49-F238E27FC236}">
                  <a16:creationId xmlns:a16="http://schemas.microsoft.com/office/drawing/2014/main" id="{AFB40100-B98C-461E-A7DE-A4877E0B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9716" name="Oval 19">
              <a:extLst>
                <a:ext uri="{FF2B5EF4-FFF2-40B4-BE49-F238E27FC236}">
                  <a16:creationId xmlns:a16="http://schemas.microsoft.com/office/drawing/2014/main" id="{81869B95-736F-4C2C-AE42-3E04523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29717" name="Oval 20">
              <a:extLst>
                <a:ext uri="{FF2B5EF4-FFF2-40B4-BE49-F238E27FC236}">
                  <a16:creationId xmlns:a16="http://schemas.microsoft.com/office/drawing/2014/main" id="{8CCCB783-12B4-418A-B571-EAAD03A28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29718" name="Oval 21">
              <a:extLst>
                <a:ext uri="{FF2B5EF4-FFF2-40B4-BE49-F238E27FC236}">
                  <a16:creationId xmlns:a16="http://schemas.microsoft.com/office/drawing/2014/main" id="{C98A1FF7-2706-4E67-B7D4-AD539F0B4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9719" name="Oval 22">
              <a:extLst>
                <a:ext uri="{FF2B5EF4-FFF2-40B4-BE49-F238E27FC236}">
                  <a16:creationId xmlns:a16="http://schemas.microsoft.com/office/drawing/2014/main" id="{D246C7AA-E35D-4ED2-9B10-4B7EEF3C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29720" name="Oval 23">
              <a:extLst>
                <a:ext uri="{FF2B5EF4-FFF2-40B4-BE49-F238E27FC236}">
                  <a16:creationId xmlns:a16="http://schemas.microsoft.com/office/drawing/2014/main" id="{87570A2D-6FBC-4764-BE5F-1F5663F50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cxnSp>
          <p:nvCxnSpPr>
            <p:cNvPr id="29721" name="AutoShape 24">
              <a:extLst>
                <a:ext uri="{FF2B5EF4-FFF2-40B4-BE49-F238E27FC236}">
                  <a16:creationId xmlns:a16="http://schemas.microsoft.com/office/drawing/2014/main" id="{9D5C7392-C91A-4675-9B08-E71679EC54F1}"/>
                </a:ext>
              </a:extLst>
            </p:cNvPr>
            <p:cNvCxnSpPr>
              <a:cxnSpLocks noChangeShapeType="1"/>
              <a:stCxn id="29716" idx="4"/>
              <a:endCxn id="29711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2" name="AutoShape 25">
              <a:extLst>
                <a:ext uri="{FF2B5EF4-FFF2-40B4-BE49-F238E27FC236}">
                  <a16:creationId xmlns:a16="http://schemas.microsoft.com/office/drawing/2014/main" id="{932F55B8-2406-4329-8F1C-CBFE8F1F183A}"/>
                </a:ext>
              </a:extLst>
            </p:cNvPr>
            <p:cNvCxnSpPr>
              <a:cxnSpLocks noChangeShapeType="1"/>
              <a:stCxn id="29716" idx="4"/>
              <a:endCxn id="29714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3" name="AutoShape 26">
              <a:extLst>
                <a:ext uri="{FF2B5EF4-FFF2-40B4-BE49-F238E27FC236}">
                  <a16:creationId xmlns:a16="http://schemas.microsoft.com/office/drawing/2014/main" id="{D7CA479C-D630-401E-91EE-616DD65B0E30}"/>
                </a:ext>
              </a:extLst>
            </p:cNvPr>
            <p:cNvCxnSpPr>
              <a:cxnSpLocks noChangeShapeType="1"/>
              <a:stCxn id="29716" idx="4"/>
              <a:endCxn id="29713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4" name="AutoShape 27">
              <a:extLst>
                <a:ext uri="{FF2B5EF4-FFF2-40B4-BE49-F238E27FC236}">
                  <a16:creationId xmlns:a16="http://schemas.microsoft.com/office/drawing/2014/main" id="{8CFFC311-EFFF-4EA7-A402-CAD3CFEBB7E8}"/>
                </a:ext>
              </a:extLst>
            </p:cNvPr>
            <p:cNvCxnSpPr>
              <a:cxnSpLocks noChangeShapeType="1"/>
              <a:stCxn id="29714" idx="4"/>
              <a:endCxn id="29712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5" name="AutoShape 28">
              <a:extLst>
                <a:ext uri="{FF2B5EF4-FFF2-40B4-BE49-F238E27FC236}">
                  <a16:creationId xmlns:a16="http://schemas.microsoft.com/office/drawing/2014/main" id="{BAAB4FEA-F798-419F-AB42-16C7178AD4D2}"/>
                </a:ext>
              </a:extLst>
            </p:cNvPr>
            <p:cNvCxnSpPr>
              <a:cxnSpLocks noChangeShapeType="1"/>
              <a:stCxn id="29714" idx="4"/>
              <a:endCxn id="29717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6" name="AutoShape 29">
              <a:extLst>
                <a:ext uri="{FF2B5EF4-FFF2-40B4-BE49-F238E27FC236}">
                  <a16:creationId xmlns:a16="http://schemas.microsoft.com/office/drawing/2014/main" id="{637FEB46-2A1A-44CC-8A75-5DF2ADFB5165}"/>
                </a:ext>
              </a:extLst>
            </p:cNvPr>
            <p:cNvCxnSpPr>
              <a:cxnSpLocks noChangeShapeType="1"/>
              <a:stCxn id="29711" idx="4"/>
              <a:endCxn id="29718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7" name="AutoShape 30">
              <a:extLst>
                <a:ext uri="{FF2B5EF4-FFF2-40B4-BE49-F238E27FC236}">
                  <a16:creationId xmlns:a16="http://schemas.microsoft.com/office/drawing/2014/main" id="{8DC6A7E0-DF08-4970-8B4F-B149D9BCAA32}"/>
                </a:ext>
              </a:extLst>
            </p:cNvPr>
            <p:cNvCxnSpPr>
              <a:cxnSpLocks noChangeShapeType="1"/>
              <a:stCxn id="29717" idx="4"/>
              <a:endCxn id="29715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8" name="AutoShape 31">
              <a:extLst>
                <a:ext uri="{FF2B5EF4-FFF2-40B4-BE49-F238E27FC236}">
                  <a16:creationId xmlns:a16="http://schemas.microsoft.com/office/drawing/2014/main" id="{7FF878CF-9797-4C91-A3D3-6CED45A15AED}"/>
                </a:ext>
              </a:extLst>
            </p:cNvPr>
            <p:cNvCxnSpPr>
              <a:cxnSpLocks noChangeShapeType="1"/>
              <a:stCxn id="29717" idx="4"/>
              <a:endCxn id="29719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9" name="AutoShape 32">
              <a:extLst>
                <a:ext uri="{FF2B5EF4-FFF2-40B4-BE49-F238E27FC236}">
                  <a16:creationId xmlns:a16="http://schemas.microsoft.com/office/drawing/2014/main" id="{9415BB02-11C1-4155-8DE3-69A8CC7A550B}"/>
                </a:ext>
              </a:extLst>
            </p:cNvPr>
            <p:cNvCxnSpPr>
              <a:cxnSpLocks noChangeShapeType="1"/>
              <a:stCxn id="29717" idx="4"/>
              <a:endCxn id="29720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710" name="Text Box 33">
            <a:extLst>
              <a:ext uri="{FF2B5EF4-FFF2-40B4-BE49-F238E27FC236}">
                <a16:creationId xmlns:a16="http://schemas.microsoft.com/office/drawing/2014/main" id="{7E97FFF8-EE08-499C-BAB1-59099E25C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3200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Tree:</a:t>
            </a: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Visiting sequence: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0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0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0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animBg="1" autoUpdateAnimBg="0"/>
      <p:bldP spid="601092" grpId="0" animBg="1" autoUpdateAnimBg="0"/>
      <p:bldP spid="601093" grpId="0" animBg="1" autoUpdateAnimBg="0"/>
      <p:bldP spid="601094" grpId="0" animBg="1" autoUpdateAnimBg="0"/>
      <p:bldP spid="601095" grpId="0" animBg="1" autoUpdateAnimBg="0"/>
      <p:bldP spid="601096" grpId="0" animBg="1" autoUpdateAnimBg="0"/>
      <p:bldP spid="601097" grpId="0" animBg="1" autoUpdateAnimBg="0"/>
      <p:bldP spid="601098" grpId="0" animBg="1" autoUpdateAnimBg="0"/>
      <p:bldP spid="601099" grpId="0" animBg="1" autoUpdateAnimBg="0"/>
      <p:bldP spid="60110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BB89468-5429-4894-B983-53638EF42B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30723" name="Picture 3" descr="10_3_03">
            <a:extLst>
              <a:ext uri="{FF2B5EF4-FFF2-40B4-BE49-F238E27FC236}">
                <a16:creationId xmlns:a16="http://schemas.microsoft.com/office/drawing/2014/main" id="{461F88EE-7624-4CB3-8829-6FCC774A5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5062538" cy="5562600"/>
          </a:xfrm>
          <a:noFill/>
        </p:spPr>
      </p:pic>
      <p:sp>
        <p:nvSpPr>
          <p:cNvPr id="30724" name="Text Box 4">
            <a:extLst>
              <a:ext uri="{FF2B5EF4-FFF2-40B4-BE49-F238E27FC236}">
                <a16:creationId xmlns:a16="http://schemas.microsoft.com/office/drawing/2014/main" id="{D3BFD550-4AAC-4A7C-B082-944B1AF7D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19200"/>
            <a:ext cx="25908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In which order does an inorder traversal visit the vertices in the ordered rooted tree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shown to the left?</a:t>
            </a:r>
          </a:p>
          <a:p>
            <a:pPr eaLnBrk="1" hangingPunct="1"/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Inorder: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leftmost tree, visit root, visit other subtrees left to right.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ABC8A9-E2E4-4F62-A783-7A122124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32771" name="Picture 6">
            <a:extLst>
              <a:ext uri="{FF2B5EF4-FFF2-40B4-BE49-F238E27FC236}">
                <a16:creationId xmlns:a16="http://schemas.microsoft.com/office/drawing/2014/main" id="{EBDC6FC0-5888-4FDD-84D5-B6DCEA0559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1475" y="1825625"/>
            <a:ext cx="5861050" cy="4351338"/>
          </a:xfrm>
          <a:noFill/>
        </p:spPr>
      </p:pic>
      <p:sp>
        <p:nvSpPr>
          <p:cNvPr id="32772" name="Text Box 3">
            <a:extLst>
              <a:ext uri="{FF2B5EF4-FFF2-40B4-BE49-F238E27FC236}">
                <a16:creationId xmlns:a16="http://schemas.microsoft.com/office/drawing/2014/main" id="{9614DC67-85C0-47E9-B9B4-F0BA1931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2743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  <p:sp>
        <p:nvSpPr>
          <p:cNvPr id="32773" name="Text Box 8">
            <a:extLst>
              <a:ext uri="{FF2B5EF4-FFF2-40B4-BE49-F238E27FC236}">
                <a16:creationId xmlns:a16="http://schemas.microsoft.com/office/drawing/2014/main" id="{D7A94A2D-63D0-4383-A434-C0D20065E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0"/>
            <a:ext cx="1828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Inorder: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leftmost tree, visit root, visit other subtrees left to right.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90678B-DBC1-4972-9751-826896323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835F077-92D5-4D39-BA60-EEA0CF71A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960563"/>
            <a:ext cx="360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this tree balanced?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5B2155FD-510E-468A-AC1C-DF18FA03A4D0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2332038"/>
            <a:ext cx="4265613" cy="3390900"/>
            <a:chOff x="2362" y="1469"/>
            <a:chExt cx="2687" cy="2136"/>
          </a:xfrm>
        </p:grpSpPr>
        <p:sp>
          <p:nvSpPr>
            <p:cNvPr id="4101" name="Oval 5">
              <a:extLst>
                <a:ext uri="{FF2B5EF4-FFF2-40B4-BE49-F238E27FC236}">
                  <a16:creationId xmlns:a16="http://schemas.microsoft.com/office/drawing/2014/main" id="{FC36CA16-4841-495D-92BA-E3B4DD4B87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2" y="146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2" name="Oval 6">
              <a:extLst>
                <a:ext uri="{FF2B5EF4-FFF2-40B4-BE49-F238E27FC236}">
                  <a16:creationId xmlns:a16="http://schemas.microsoft.com/office/drawing/2014/main" id="{683D67F1-A461-4495-AB06-079727C475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189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3" name="Oval 7">
              <a:extLst>
                <a:ext uri="{FF2B5EF4-FFF2-40B4-BE49-F238E27FC236}">
                  <a16:creationId xmlns:a16="http://schemas.microsoft.com/office/drawing/2014/main" id="{DA30E941-148D-4C01-BCC6-14C4D2E0F3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6" y="189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4" name="Oval 8">
              <a:extLst>
                <a:ext uri="{FF2B5EF4-FFF2-40B4-BE49-F238E27FC236}">
                  <a16:creationId xmlns:a16="http://schemas.microsoft.com/office/drawing/2014/main" id="{48BA12E2-95C6-44BC-B15A-D7ED838105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1" y="241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5" name="Oval 9">
              <a:extLst>
                <a:ext uri="{FF2B5EF4-FFF2-40B4-BE49-F238E27FC236}">
                  <a16:creationId xmlns:a16="http://schemas.microsoft.com/office/drawing/2014/main" id="{CFF041CF-B985-4E39-884F-15663993EC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1" y="2415"/>
              <a:ext cx="162" cy="162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06" name="AutoShape 10">
              <a:extLst>
                <a:ext uri="{FF2B5EF4-FFF2-40B4-BE49-F238E27FC236}">
                  <a16:creationId xmlns:a16="http://schemas.microsoft.com/office/drawing/2014/main" id="{20462C7B-DA4F-416C-9A17-F09817AE4E4F}"/>
                </a:ext>
              </a:extLst>
            </p:cNvPr>
            <p:cNvCxnSpPr>
              <a:cxnSpLocks noChangeAspect="1" noChangeShapeType="1"/>
              <a:stCxn id="4101" idx="3"/>
              <a:endCxn id="4102" idx="7"/>
            </p:cNvCxnSpPr>
            <p:nvPr/>
          </p:nvCxnSpPr>
          <p:spPr bwMode="auto">
            <a:xfrm flipH="1">
              <a:off x="3170" y="1608"/>
              <a:ext cx="406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7" name="AutoShape 11">
              <a:extLst>
                <a:ext uri="{FF2B5EF4-FFF2-40B4-BE49-F238E27FC236}">
                  <a16:creationId xmlns:a16="http://schemas.microsoft.com/office/drawing/2014/main" id="{4587E9D9-3CE1-426D-912A-55C4335B6A4F}"/>
                </a:ext>
              </a:extLst>
            </p:cNvPr>
            <p:cNvCxnSpPr>
              <a:cxnSpLocks noChangeAspect="1" noChangeShapeType="1"/>
              <a:stCxn id="4101" idx="5"/>
              <a:endCxn id="4103" idx="1"/>
            </p:cNvCxnSpPr>
            <p:nvPr/>
          </p:nvCxnSpPr>
          <p:spPr bwMode="auto">
            <a:xfrm>
              <a:off x="3691" y="1608"/>
              <a:ext cx="438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8" name="AutoShape 12">
              <a:extLst>
                <a:ext uri="{FF2B5EF4-FFF2-40B4-BE49-F238E27FC236}">
                  <a16:creationId xmlns:a16="http://schemas.microsoft.com/office/drawing/2014/main" id="{E01CB7A2-D693-460D-AAE1-C1B7510A7C19}"/>
                </a:ext>
              </a:extLst>
            </p:cNvPr>
            <p:cNvCxnSpPr>
              <a:cxnSpLocks noChangeAspect="1" noChangeShapeType="1"/>
              <a:stCxn id="4102" idx="4"/>
            </p:cNvCxnSpPr>
            <p:nvPr/>
          </p:nvCxnSpPr>
          <p:spPr bwMode="auto">
            <a:xfrm flipH="1">
              <a:off x="2893" y="2055"/>
              <a:ext cx="220" cy="3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9" name="AutoShape 13">
              <a:extLst>
                <a:ext uri="{FF2B5EF4-FFF2-40B4-BE49-F238E27FC236}">
                  <a16:creationId xmlns:a16="http://schemas.microsoft.com/office/drawing/2014/main" id="{1FE6F0C7-112C-4249-A0E8-0A8DDEE4347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3121" y="2069"/>
              <a:ext cx="192" cy="3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0" name="Oval 14">
              <a:extLst>
                <a:ext uri="{FF2B5EF4-FFF2-40B4-BE49-F238E27FC236}">
                  <a16:creationId xmlns:a16="http://schemas.microsoft.com/office/drawing/2014/main" id="{159FDA6E-97EC-4A4A-8C96-B78D2F1EE4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3" y="2921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1" name="Oval 15">
              <a:extLst>
                <a:ext uri="{FF2B5EF4-FFF2-40B4-BE49-F238E27FC236}">
                  <a16:creationId xmlns:a16="http://schemas.microsoft.com/office/drawing/2014/main" id="{CF137788-AE18-4E7A-9F88-B6D1B6858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291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12" name="AutoShape 16">
              <a:extLst>
                <a:ext uri="{FF2B5EF4-FFF2-40B4-BE49-F238E27FC236}">
                  <a16:creationId xmlns:a16="http://schemas.microsoft.com/office/drawing/2014/main" id="{66DF0663-6DE4-4F51-9043-C8BFCE427F8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674" y="2571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3" name="AutoShape 17">
              <a:extLst>
                <a:ext uri="{FF2B5EF4-FFF2-40B4-BE49-F238E27FC236}">
                  <a16:creationId xmlns:a16="http://schemas.microsoft.com/office/drawing/2014/main" id="{02A12792-E0F9-43D3-9F79-445C5021F26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902" y="2585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4" name="Oval 18">
              <a:extLst>
                <a:ext uri="{FF2B5EF4-FFF2-40B4-BE49-F238E27FC236}">
                  <a16:creationId xmlns:a16="http://schemas.microsoft.com/office/drawing/2014/main" id="{7A88EC91-184E-4E25-A238-332A5E9CF6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8" y="241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5" name="Oval 19">
              <a:extLst>
                <a:ext uri="{FF2B5EF4-FFF2-40B4-BE49-F238E27FC236}">
                  <a16:creationId xmlns:a16="http://schemas.microsoft.com/office/drawing/2014/main" id="{10F96FB8-491A-4C51-A8F6-D0395A5CE3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5" y="2410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16" name="AutoShape 20">
              <a:extLst>
                <a:ext uri="{FF2B5EF4-FFF2-40B4-BE49-F238E27FC236}">
                  <a16:creationId xmlns:a16="http://schemas.microsoft.com/office/drawing/2014/main" id="{4D682105-DB88-41EE-BD6D-5338E4441D6B}"/>
                </a:ext>
              </a:extLst>
            </p:cNvPr>
            <p:cNvCxnSpPr>
              <a:cxnSpLocks noChangeAspect="1" noChangeShapeType="1"/>
              <a:stCxn id="4103" idx="3"/>
              <a:endCxn id="4114" idx="0"/>
            </p:cNvCxnSpPr>
            <p:nvPr/>
          </p:nvCxnSpPr>
          <p:spPr bwMode="auto">
            <a:xfrm flipH="1">
              <a:off x="3790" y="2031"/>
              <a:ext cx="339" cy="3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17" name="AutoShape 21">
              <a:extLst>
                <a:ext uri="{FF2B5EF4-FFF2-40B4-BE49-F238E27FC236}">
                  <a16:creationId xmlns:a16="http://schemas.microsoft.com/office/drawing/2014/main" id="{605906F2-6DAA-42E8-9568-A61EF7EABFEE}"/>
                </a:ext>
              </a:extLst>
            </p:cNvPr>
            <p:cNvCxnSpPr>
              <a:cxnSpLocks noChangeAspect="1" noChangeShapeType="1"/>
              <a:endCxn id="4115" idx="0"/>
            </p:cNvCxnSpPr>
            <p:nvPr/>
          </p:nvCxnSpPr>
          <p:spPr bwMode="auto">
            <a:xfrm>
              <a:off x="4207" y="2065"/>
              <a:ext cx="350" cy="3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8" name="Oval 22">
              <a:extLst>
                <a:ext uri="{FF2B5EF4-FFF2-40B4-BE49-F238E27FC236}">
                  <a16:creationId xmlns:a16="http://schemas.microsoft.com/office/drawing/2014/main" id="{12D9BEA9-BC7C-4320-9F18-8DC8074B0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67" y="2919"/>
              <a:ext cx="163" cy="162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Oval 23">
              <a:extLst>
                <a:ext uri="{FF2B5EF4-FFF2-40B4-BE49-F238E27FC236}">
                  <a16:creationId xmlns:a16="http://schemas.microsoft.com/office/drawing/2014/main" id="{4973EFC3-122D-4122-803C-09D90D26A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6" y="2921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20" name="AutoShape 24">
              <a:extLst>
                <a:ext uri="{FF2B5EF4-FFF2-40B4-BE49-F238E27FC236}">
                  <a16:creationId xmlns:a16="http://schemas.microsoft.com/office/drawing/2014/main" id="{A740EA07-0041-4669-8441-D4A1F734780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349" y="2568"/>
              <a:ext cx="219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1" name="AutoShape 25">
              <a:extLst>
                <a:ext uri="{FF2B5EF4-FFF2-40B4-BE49-F238E27FC236}">
                  <a16:creationId xmlns:a16="http://schemas.microsoft.com/office/drawing/2014/main" id="{977483E9-27BF-4909-90FC-E3AEAD9DA56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577" y="2582"/>
              <a:ext cx="191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2" name="Oval 26">
              <a:extLst>
                <a:ext uri="{FF2B5EF4-FFF2-40B4-BE49-F238E27FC236}">
                  <a16:creationId xmlns:a16="http://schemas.microsoft.com/office/drawing/2014/main" id="{8A274432-FD78-4417-B5A6-FC0B732FC0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2" y="291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23" name="AutoShape 27">
              <a:extLst>
                <a:ext uri="{FF2B5EF4-FFF2-40B4-BE49-F238E27FC236}">
                  <a16:creationId xmlns:a16="http://schemas.microsoft.com/office/drawing/2014/main" id="{04BBBAA9-FB6C-478E-B896-43A5869EDDA6}"/>
                </a:ext>
              </a:extLst>
            </p:cNvPr>
            <p:cNvCxnSpPr>
              <a:cxnSpLocks noChangeAspect="1" noChangeShapeType="1"/>
              <a:endCxn id="4122" idx="0"/>
            </p:cNvCxnSpPr>
            <p:nvPr/>
          </p:nvCxnSpPr>
          <p:spPr bwMode="auto">
            <a:xfrm>
              <a:off x="3314" y="2579"/>
              <a:ext cx="0" cy="339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4" name="Oval 28">
              <a:extLst>
                <a:ext uri="{FF2B5EF4-FFF2-40B4-BE49-F238E27FC236}">
                  <a16:creationId xmlns:a16="http://schemas.microsoft.com/office/drawing/2014/main" id="{3A8F6569-A1C3-49C3-BB09-966CC4E4C3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" y="3436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5" name="Oval 29">
              <a:extLst>
                <a:ext uri="{FF2B5EF4-FFF2-40B4-BE49-F238E27FC236}">
                  <a16:creationId xmlns:a16="http://schemas.microsoft.com/office/drawing/2014/main" id="{B3E9FD99-A4B6-4378-AAFD-B61B80D44C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1" y="343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26" name="AutoShape 30">
              <a:extLst>
                <a:ext uri="{FF2B5EF4-FFF2-40B4-BE49-F238E27FC236}">
                  <a16:creationId xmlns:a16="http://schemas.microsoft.com/office/drawing/2014/main" id="{EDB6AA15-74B7-4B85-A5DC-C01B29E3A8C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443" y="3086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27" name="AutoShape 31">
              <a:extLst>
                <a:ext uri="{FF2B5EF4-FFF2-40B4-BE49-F238E27FC236}">
                  <a16:creationId xmlns:a16="http://schemas.microsoft.com/office/drawing/2014/main" id="{1B719194-C572-4A01-BF3C-103DE9D7657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71" y="3100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28" name="Oval 32">
              <a:extLst>
                <a:ext uri="{FF2B5EF4-FFF2-40B4-BE49-F238E27FC236}">
                  <a16:creationId xmlns:a16="http://schemas.microsoft.com/office/drawing/2014/main" id="{18DC394D-39AA-4283-A4A6-B9B5F5FFE6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6" y="3436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9" name="Oval 33">
              <a:extLst>
                <a:ext uri="{FF2B5EF4-FFF2-40B4-BE49-F238E27FC236}">
                  <a16:creationId xmlns:a16="http://schemas.microsoft.com/office/drawing/2014/main" id="{43BFD48D-EB68-4DAC-9813-B1B0DD189D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35" y="343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30" name="AutoShape 34">
              <a:extLst>
                <a:ext uri="{FF2B5EF4-FFF2-40B4-BE49-F238E27FC236}">
                  <a16:creationId xmlns:a16="http://schemas.microsoft.com/office/drawing/2014/main" id="{DB5CA757-91DF-4B19-A380-350FFE7EA55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3097" y="3086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1" name="AutoShape 35">
              <a:extLst>
                <a:ext uri="{FF2B5EF4-FFF2-40B4-BE49-F238E27FC236}">
                  <a16:creationId xmlns:a16="http://schemas.microsoft.com/office/drawing/2014/main" id="{E56ED472-34EB-475B-894B-5EDAF01F1DE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3325" y="3100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2" name="Oval 36">
              <a:extLst>
                <a:ext uri="{FF2B5EF4-FFF2-40B4-BE49-F238E27FC236}">
                  <a16:creationId xmlns:a16="http://schemas.microsoft.com/office/drawing/2014/main" id="{6003302A-DB91-41F0-9E40-4455359980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5" y="292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33" name="Oval 37">
              <a:extLst>
                <a:ext uri="{FF2B5EF4-FFF2-40B4-BE49-F238E27FC236}">
                  <a16:creationId xmlns:a16="http://schemas.microsoft.com/office/drawing/2014/main" id="{E6CDD910-E7D3-4C2A-948B-9EA4D468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4" y="291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34" name="AutoShape 38">
              <a:extLst>
                <a:ext uri="{FF2B5EF4-FFF2-40B4-BE49-F238E27FC236}">
                  <a16:creationId xmlns:a16="http://schemas.microsoft.com/office/drawing/2014/main" id="{F2F05397-5E40-4D3D-9C76-BF1715AC9D3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3566" y="2572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5" name="AutoShape 39">
              <a:extLst>
                <a:ext uri="{FF2B5EF4-FFF2-40B4-BE49-F238E27FC236}">
                  <a16:creationId xmlns:a16="http://schemas.microsoft.com/office/drawing/2014/main" id="{0ED95BBA-FE69-4E9C-B274-71424989E0E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3794" y="2586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36" name="Oval 40">
              <a:extLst>
                <a:ext uri="{FF2B5EF4-FFF2-40B4-BE49-F238E27FC236}">
                  <a16:creationId xmlns:a16="http://schemas.microsoft.com/office/drawing/2014/main" id="{0D91965A-12D7-4AB3-863F-87E271F440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7" y="344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37" name="Oval 41">
              <a:extLst>
                <a:ext uri="{FF2B5EF4-FFF2-40B4-BE49-F238E27FC236}">
                  <a16:creationId xmlns:a16="http://schemas.microsoft.com/office/drawing/2014/main" id="{790507D9-40E0-44AA-B086-8CDAC1DEF5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6" y="343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4138" name="AutoShape 42">
              <a:extLst>
                <a:ext uri="{FF2B5EF4-FFF2-40B4-BE49-F238E27FC236}">
                  <a16:creationId xmlns:a16="http://schemas.microsoft.com/office/drawing/2014/main" id="{6F5DB5E7-792D-4734-B778-F144457AF36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548" y="3092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39" name="AutoShape 43">
              <a:extLst>
                <a:ext uri="{FF2B5EF4-FFF2-40B4-BE49-F238E27FC236}">
                  <a16:creationId xmlns:a16="http://schemas.microsoft.com/office/drawing/2014/main" id="{1D53D693-DEA7-4FE5-9C6D-E35F028C7C17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776" y="3106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1E87645-17B6-40B5-895C-69279BBF5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34819" name="Picture 6">
            <a:extLst>
              <a:ext uri="{FF2B5EF4-FFF2-40B4-BE49-F238E27FC236}">
                <a16:creationId xmlns:a16="http://schemas.microsoft.com/office/drawing/2014/main" id="{94D44BEA-949D-42A5-B593-B1A86AA24E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8650" y="2076450"/>
            <a:ext cx="7886700" cy="3849688"/>
          </a:xfrm>
          <a:noFill/>
        </p:spPr>
      </p:pic>
      <p:sp>
        <p:nvSpPr>
          <p:cNvPr id="34820" name="Text Box 3">
            <a:extLst>
              <a:ext uri="{FF2B5EF4-FFF2-40B4-BE49-F238E27FC236}">
                <a16:creationId xmlns:a16="http://schemas.microsoft.com/office/drawing/2014/main" id="{05FC9B32-9C8D-4DDC-A030-6591F417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EA0D867-7120-4DB7-9EB2-D9594479F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36867" name="Picture 6">
            <a:extLst>
              <a:ext uri="{FF2B5EF4-FFF2-40B4-BE49-F238E27FC236}">
                <a16:creationId xmlns:a16="http://schemas.microsoft.com/office/drawing/2014/main" id="{D3CE82F8-D188-48DA-86A4-044C9E07AD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752600"/>
            <a:ext cx="9144000" cy="2946400"/>
          </a:xfrm>
          <a:noFill/>
        </p:spPr>
      </p:pic>
      <p:sp>
        <p:nvSpPr>
          <p:cNvPr id="36868" name="Text Box 3">
            <a:extLst>
              <a:ext uri="{FF2B5EF4-FFF2-40B4-BE49-F238E27FC236}">
                <a16:creationId xmlns:a16="http://schemas.microsoft.com/office/drawing/2014/main" id="{15632CC3-5D52-4D1E-A645-3DC3F936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13F48EB-B4EC-4F8E-993D-CB186A4F0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38915" name="Picture 6">
            <a:extLst>
              <a:ext uri="{FF2B5EF4-FFF2-40B4-BE49-F238E27FC236}">
                <a16:creationId xmlns:a16="http://schemas.microsoft.com/office/drawing/2014/main" id="{A533119C-F4AD-45B4-BC58-A62B0BE3EB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05000"/>
            <a:ext cx="9144000" cy="1239838"/>
          </a:xfrm>
          <a:noFill/>
        </p:spPr>
      </p:pic>
      <p:sp>
        <p:nvSpPr>
          <p:cNvPr id="38916" name="Text Box 3">
            <a:extLst>
              <a:ext uri="{FF2B5EF4-FFF2-40B4-BE49-F238E27FC236}">
                <a16:creationId xmlns:a16="http://schemas.microsoft.com/office/drawing/2014/main" id="{5B0A20AB-30CF-428D-B995-AFF2B677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78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84A06B6-385D-416E-A3DA-6B7F810C5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603139" name="Oval 3">
            <a:extLst>
              <a:ext uri="{FF2B5EF4-FFF2-40B4-BE49-F238E27FC236}">
                <a16:creationId xmlns:a16="http://schemas.microsoft.com/office/drawing/2014/main" id="{381D1A47-CCE0-452A-9944-7D6EA135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03140" name="Oval 4">
            <a:extLst>
              <a:ext uri="{FF2B5EF4-FFF2-40B4-BE49-F238E27FC236}">
                <a16:creationId xmlns:a16="http://schemas.microsoft.com/office/drawing/2014/main" id="{8169979F-4510-4FC4-B847-01733751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03141" name="Oval 5">
            <a:extLst>
              <a:ext uri="{FF2B5EF4-FFF2-40B4-BE49-F238E27FC236}">
                <a16:creationId xmlns:a16="http://schemas.microsoft.com/office/drawing/2014/main" id="{EDD1FE1D-7D0E-41F9-8236-638F1CAED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03142" name="Oval 6">
            <a:extLst>
              <a:ext uri="{FF2B5EF4-FFF2-40B4-BE49-F238E27FC236}">
                <a16:creationId xmlns:a16="http://schemas.microsoft.com/office/drawing/2014/main" id="{CF8D9BC6-05AB-4607-9917-E1EF42BC9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603143" name="Oval 7">
            <a:extLst>
              <a:ext uri="{FF2B5EF4-FFF2-40B4-BE49-F238E27FC236}">
                <a16:creationId xmlns:a16="http://schemas.microsoft.com/office/drawing/2014/main" id="{DC4837BE-99E0-41EF-82C2-05D7966B0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603144" name="Oval 8">
            <a:extLst>
              <a:ext uri="{FF2B5EF4-FFF2-40B4-BE49-F238E27FC236}">
                <a16:creationId xmlns:a16="http://schemas.microsoft.com/office/drawing/2014/main" id="{03E281BB-91C8-4051-A439-061E927F2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03145" name="Oval 9">
            <a:extLst>
              <a:ext uri="{FF2B5EF4-FFF2-40B4-BE49-F238E27FC236}">
                <a16:creationId xmlns:a16="http://schemas.microsoft.com/office/drawing/2014/main" id="{853B9944-5E7F-4CE8-A609-ED057EAE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603146" name="Oval 10">
            <a:extLst>
              <a:ext uri="{FF2B5EF4-FFF2-40B4-BE49-F238E27FC236}">
                <a16:creationId xmlns:a16="http://schemas.microsoft.com/office/drawing/2014/main" id="{C4808410-333F-44DD-831A-0B76FF5C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</a:t>
            </a:r>
          </a:p>
        </p:txBody>
      </p:sp>
      <p:sp>
        <p:nvSpPr>
          <p:cNvPr id="603147" name="Oval 11">
            <a:extLst>
              <a:ext uri="{FF2B5EF4-FFF2-40B4-BE49-F238E27FC236}">
                <a16:creationId xmlns:a16="http://schemas.microsoft.com/office/drawing/2014/main" id="{31C2DA99-3888-4AED-86AC-1D13274A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603148" name="Oval 12">
            <a:extLst>
              <a:ext uri="{FF2B5EF4-FFF2-40B4-BE49-F238E27FC236}">
                <a16:creationId xmlns:a16="http://schemas.microsoft.com/office/drawing/2014/main" id="{6DC22E85-C42F-4942-9A16-6CA30C77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8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</a:t>
            </a:r>
          </a:p>
        </p:txBody>
      </p:sp>
      <p:grpSp>
        <p:nvGrpSpPr>
          <p:cNvPr id="40973" name="Group 13">
            <a:extLst>
              <a:ext uri="{FF2B5EF4-FFF2-40B4-BE49-F238E27FC236}">
                <a16:creationId xmlns:a16="http://schemas.microsoft.com/office/drawing/2014/main" id="{534AC418-CCEC-4643-AAEC-3790D214AB94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40975" name="Oval 14">
              <a:extLst>
                <a:ext uri="{FF2B5EF4-FFF2-40B4-BE49-F238E27FC236}">
                  <a16:creationId xmlns:a16="http://schemas.microsoft.com/office/drawing/2014/main" id="{E20EE9AA-B7FF-41FC-9EA5-4CF2A3F9D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0976" name="Oval 15">
              <a:extLst>
                <a:ext uri="{FF2B5EF4-FFF2-40B4-BE49-F238E27FC236}">
                  <a16:creationId xmlns:a16="http://schemas.microsoft.com/office/drawing/2014/main" id="{FB94DEBB-6FE1-457E-8392-6C7FB4C9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0977" name="Oval 16">
              <a:extLst>
                <a:ext uri="{FF2B5EF4-FFF2-40B4-BE49-F238E27FC236}">
                  <a16:creationId xmlns:a16="http://schemas.microsoft.com/office/drawing/2014/main" id="{C5C59A99-0271-42BE-B31A-12E8246A4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0978" name="Oval 17">
              <a:extLst>
                <a:ext uri="{FF2B5EF4-FFF2-40B4-BE49-F238E27FC236}">
                  <a16:creationId xmlns:a16="http://schemas.microsoft.com/office/drawing/2014/main" id="{D0188494-EA60-4ADF-AE7A-E886B2249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0979" name="Oval 18">
              <a:extLst>
                <a:ext uri="{FF2B5EF4-FFF2-40B4-BE49-F238E27FC236}">
                  <a16:creationId xmlns:a16="http://schemas.microsoft.com/office/drawing/2014/main" id="{677ED517-1D7A-4F41-B70F-45AC91482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40980" name="Oval 19">
              <a:extLst>
                <a:ext uri="{FF2B5EF4-FFF2-40B4-BE49-F238E27FC236}">
                  <a16:creationId xmlns:a16="http://schemas.microsoft.com/office/drawing/2014/main" id="{F0F0BE9C-928E-4549-974F-1DACA398F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</a:p>
          </p:txBody>
        </p:sp>
        <p:sp>
          <p:nvSpPr>
            <p:cNvPr id="40981" name="Oval 20">
              <a:extLst>
                <a:ext uri="{FF2B5EF4-FFF2-40B4-BE49-F238E27FC236}">
                  <a16:creationId xmlns:a16="http://schemas.microsoft.com/office/drawing/2014/main" id="{64B79F70-5BEC-4C17-BFAB-799BE19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40982" name="Oval 21">
              <a:extLst>
                <a:ext uri="{FF2B5EF4-FFF2-40B4-BE49-F238E27FC236}">
                  <a16:creationId xmlns:a16="http://schemas.microsoft.com/office/drawing/2014/main" id="{B1C07CBC-D294-45B5-B8F2-4C379E00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40983" name="Oval 22">
              <a:extLst>
                <a:ext uri="{FF2B5EF4-FFF2-40B4-BE49-F238E27FC236}">
                  <a16:creationId xmlns:a16="http://schemas.microsoft.com/office/drawing/2014/main" id="{0FEEF5B6-F9C1-4885-8B8D-5472DF6A9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40984" name="Oval 23">
              <a:extLst>
                <a:ext uri="{FF2B5EF4-FFF2-40B4-BE49-F238E27FC236}">
                  <a16:creationId xmlns:a16="http://schemas.microsoft.com/office/drawing/2014/main" id="{AEBA6793-4B3C-49B0-824D-BCD83CB9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rgbClr val="8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cxnSp>
          <p:nvCxnSpPr>
            <p:cNvPr id="40985" name="AutoShape 24">
              <a:extLst>
                <a:ext uri="{FF2B5EF4-FFF2-40B4-BE49-F238E27FC236}">
                  <a16:creationId xmlns:a16="http://schemas.microsoft.com/office/drawing/2014/main" id="{AF9752B5-358C-41F5-B0C7-18A53F78A142}"/>
                </a:ext>
              </a:extLst>
            </p:cNvPr>
            <p:cNvCxnSpPr>
              <a:cxnSpLocks noChangeShapeType="1"/>
              <a:stCxn id="40980" idx="4"/>
              <a:endCxn id="40975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5">
              <a:extLst>
                <a:ext uri="{FF2B5EF4-FFF2-40B4-BE49-F238E27FC236}">
                  <a16:creationId xmlns:a16="http://schemas.microsoft.com/office/drawing/2014/main" id="{F149B659-5AB3-4E8E-95E1-35766F844ED3}"/>
                </a:ext>
              </a:extLst>
            </p:cNvPr>
            <p:cNvCxnSpPr>
              <a:cxnSpLocks noChangeShapeType="1"/>
              <a:stCxn id="40980" idx="4"/>
              <a:endCxn id="40978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7" name="AutoShape 26">
              <a:extLst>
                <a:ext uri="{FF2B5EF4-FFF2-40B4-BE49-F238E27FC236}">
                  <a16:creationId xmlns:a16="http://schemas.microsoft.com/office/drawing/2014/main" id="{B828166B-6E76-4639-B887-9B0EA4020E7B}"/>
                </a:ext>
              </a:extLst>
            </p:cNvPr>
            <p:cNvCxnSpPr>
              <a:cxnSpLocks noChangeShapeType="1"/>
              <a:stCxn id="40980" idx="4"/>
              <a:endCxn id="40977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8" name="AutoShape 27">
              <a:extLst>
                <a:ext uri="{FF2B5EF4-FFF2-40B4-BE49-F238E27FC236}">
                  <a16:creationId xmlns:a16="http://schemas.microsoft.com/office/drawing/2014/main" id="{6CBFB0D9-AE18-4804-B6F2-D0CE2855B3ED}"/>
                </a:ext>
              </a:extLst>
            </p:cNvPr>
            <p:cNvCxnSpPr>
              <a:cxnSpLocks noChangeShapeType="1"/>
              <a:stCxn id="40978" idx="4"/>
              <a:endCxn id="40976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9" name="AutoShape 28">
              <a:extLst>
                <a:ext uri="{FF2B5EF4-FFF2-40B4-BE49-F238E27FC236}">
                  <a16:creationId xmlns:a16="http://schemas.microsoft.com/office/drawing/2014/main" id="{930516BB-8ED0-42EA-90C4-97F92E439DD5}"/>
                </a:ext>
              </a:extLst>
            </p:cNvPr>
            <p:cNvCxnSpPr>
              <a:cxnSpLocks noChangeShapeType="1"/>
              <a:stCxn id="40978" idx="4"/>
              <a:endCxn id="40981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0" name="AutoShape 29">
              <a:extLst>
                <a:ext uri="{FF2B5EF4-FFF2-40B4-BE49-F238E27FC236}">
                  <a16:creationId xmlns:a16="http://schemas.microsoft.com/office/drawing/2014/main" id="{B1E1E6DA-8B80-46AA-8A6E-1B075730CA91}"/>
                </a:ext>
              </a:extLst>
            </p:cNvPr>
            <p:cNvCxnSpPr>
              <a:cxnSpLocks noChangeShapeType="1"/>
              <a:stCxn id="40975" idx="4"/>
              <a:endCxn id="40982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30">
              <a:extLst>
                <a:ext uri="{FF2B5EF4-FFF2-40B4-BE49-F238E27FC236}">
                  <a16:creationId xmlns:a16="http://schemas.microsoft.com/office/drawing/2014/main" id="{0CD17C49-DFE4-44A2-A24E-462C0040E6C7}"/>
                </a:ext>
              </a:extLst>
            </p:cNvPr>
            <p:cNvCxnSpPr>
              <a:cxnSpLocks noChangeShapeType="1"/>
              <a:stCxn id="40981" idx="4"/>
              <a:endCxn id="40979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31">
              <a:extLst>
                <a:ext uri="{FF2B5EF4-FFF2-40B4-BE49-F238E27FC236}">
                  <a16:creationId xmlns:a16="http://schemas.microsoft.com/office/drawing/2014/main" id="{D12DE989-EC0E-4564-A12E-E2A32FB43FA1}"/>
                </a:ext>
              </a:extLst>
            </p:cNvPr>
            <p:cNvCxnSpPr>
              <a:cxnSpLocks noChangeShapeType="1"/>
              <a:stCxn id="40981" idx="4"/>
              <a:endCxn id="40983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32">
              <a:extLst>
                <a:ext uri="{FF2B5EF4-FFF2-40B4-BE49-F238E27FC236}">
                  <a16:creationId xmlns:a16="http://schemas.microsoft.com/office/drawing/2014/main" id="{538E25E8-4E0F-4E58-A144-42BCCE457000}"/>
                </a:ext>
              </a:extLst>
            </p:cNvPr>
            <p:cNvCxnSpPr>
              <a:cxnSpLocks noChangeShapeType="1"/>
              <a:stCxn id="40981" idx="4"/>
              <a:endCxn id="40984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74" name="Text Box 33">
            <a:extLst>
              <a:ext uri="{FF2B5EF4-FFF2-40B4-BE49-F238E27FC236}">
                <a16:creationId xmlns:a16="http://schemas.microsoft.com/office/drawing/2014/main" id="{C5964FEC-DCE7-4FE8-8AF6-CEF369FF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358140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	Tree:</a:t>
            </a: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Visiting sequence: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0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nimBg="1" autoUpdateAnimBg="0"/>
      <p:bldP spid="603140" grpId="0" animBg="1" autoUpdateAnimBg="0"/>
      <p:bldP spid="603141" grpId="0" animBg="1" autoUpdateAnimBg="0"/>
      <p:bldP spid="603142" grpId="0" animBg="1" autoUpdateAnimBg="0"/>
      <p:bldP spid="603143" grpId="0" animBg="1" autoUpdateAnimBg="0"/>
      <p:bldP spid="603144" grpId="0" animBg="1" autoUpdateAnimBg="0"/>
      <p:bldP spid="603145" grpId="0" animBg="1" autoUpdateAnimBg="0"/>
      <p:bldP spid="603146" grpId="0" animBg="1" autoUpdateAnimBg="0"/>
      <p:bldP spid="603147" grpId="0" animBg="1" autoUpdateAnimBg="0"/>
      <p:bldP spid="60314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BF674CF-C21E-4E0C-BBC1-FB37044E8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Postorder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41987" name="Picture 3" descr="10_3_03">
            <a:extLst>
              <a:ext uri="{FF2B5EF4-FFF2-40B4-BE49-F238E27FC236}">
                <a16:creationId xmlns:a16="http://schemas.microsoft.com/office/drawing/2014/main" id="{5590065B-CBC2-4BDA-B227-CB95806DC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143000"/>
            <a:ext cx="5062538" cy="5562600"/>
          </a:xfrm>
          <a:noFill/>
        </p:spPr>
      </p:pic>
      <p:sp>
        <p:nvSpPr>
          <p:cNvPr id="41988" name="Text Box 4">
            <a:extLst>
              <a:ext uri="{FF2B5EF4-FFF2-40B4-BE49-F238E27FC236}">
                <a16:creationId xmlns:a16="http://schemas.microsoft.com/office/drawing/2014/main" id="{531C084D-AFA4-41E3-8ED6-B5FAA2FA8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2590800" cy="542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In which order does a postorder traversal visit the vertices in the ordered rooted tree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shown to the left?</a:t>
            </a:r>
          </a:p>
          <a:p>
            <a:pPr eaLnBrk="1" hangingPunct="1"/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Postorder:</a:t>
            </a:r>
          </a:p>
          <a:p>
            <a:pPr eaLnBrk="1" hangingPunct="1"/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subtrees left to right, then visit root.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715CAC3-9EBD-4EBE-A51A-F667CB217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Postorder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44035" name="Picture 6">
            <a:extLst>
              <a:ext uri="{FF2B5EF4-FFF2-40B4-BE49-F238E27FC236}">
                <a16:creationId xmlns:a16="http://schemas.microsoft.com/office/drawing/2014/main" id="{FFE6F209-EF64-479D-97F6-190D92B48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865188"/>
            <a:ext cx="7543800" cy="5992812"/>
          </a:xfrm>
          <a:noFill/>
        </p:spPr>
      </p:pic>
      <p:sp>
        <p:nvSpPr>
          <p:cNvPr id="44036" name="Text Box 4">
            <a:extLst>
              <a:ext uri="{FF2B5EF4-FFF2-40B4-BE49-F238E27FC236}">
                <a16:creationId xmlns:a16="http://schemas.microsoft.com/office/drawing/2014/main" id="{30F68DE4-E27A-4D4A-8B3E-577514800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1600200" cy="187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8">
            <a:extLst>
              <a:ext uri="{FF2B5EF4-FFF2-40B4-BE49-F238E27FC236}">
                <a16:creationId xmlns:a16="http://schemas.microsoft.com/office/drawing/2014/main" id="{2C2BDC65-2D2A-4DAA-A30E-B6E4D0E83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0"/>
            <a:ext cx="16764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Postorder:</a:t>
            </a:r>
          </a:p>
          <a:p>
            <a:pPr eaLnBrk="1" hangingPunct="1"/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 subtrees left to right, then visit root.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44C9832-F3D7-42B2-BC80-3B81BFFC2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Postorder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45059" name="Picture 6">
            <a:extLst>
              <a:ext uri="{FF2B5EF4-FFF2-40B4-BE49-F238E27FC236}">
                <a16:creationId xmlns:a16="http://schemas.microsoft.com/office/drawing/2014/main" id="{02606046-D4FC-444D-BB21-F2CE00EA9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28800"/>
            <a:ext cx="8763000" cy="3940175"/>
          </a:xfrm>
          <a:noFill/>
        </p:spPr>
      </p:pic>
      <p:sp>
        <p:nvSpPr>
          <p:cNvPr id="45060" name="Text Box 3">
            <a:extLst>
              <a:ext uri="{FF2B5EF4-FFF2-40B4-BE49-F238E27FC236}">
                <a16:creationId xmlns:a16="http://schemas.microsoft.com/office/drawing/2014/main" id="{11262E22-70FA-4710-83BF-660EA8A5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32F2B45-7309-4B60-82E2-9937110E0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Postorder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46083" name="Picture 6">
            <a:extLst>
              <a:ext uri="{FF2B5EF4-FFF2-40B4-BE49-F238E27FC236}">
                <a16:creationId xmlns:a16="http://schemas.microsoft.com/office/drawing/2014/main" id="{4BEAAC98-2E5C-4A59-8EF3-639E2ACC5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81200"/>
            <a:ext cx="9144000" cy="2576513"/>
          </a:xfrm>
          <a:noFill/>
        </p:spPr>
      </p:pic>
      <p:sp>
        <p:nvSpPr>
          <p:cNvPr id="46084" name="Text Box 3">
            <a:extLst>
              <a:ext uri="{FF2B5EF4-FFF2-40B4-BE49-F238E27FC236}">
                <a16:creationId xmlns:a16="http://schemas.microsoft.com/office/drawing/2014/main" id="{9DB65D39-1C98-49E7-A5BA-C77DC6AB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F697916-384F-46F9-8F0A-40B917D4E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Postorder Traversal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pic>
        <p:nvPicPr>
          <p:cNvPr id="47107" name="Picture 6">
            <a:extLst>
              <a:ext uri="{FF2B5EF4-FFF2-40B4-BE49-F238E27FC236}">
                <a16:creationId xmlns:a16="http://schemas.microsoft.com/office/drawing/2014/main" id="{3EF9DEC0-999A-49A0-AE52-D723F30A04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286000"/>
            <a:ext cx="9144000" cy="984250"/>
          </a:xfrm>
          <a:noFill/>
        </p:spPr>
      </p:pic>
      <p:sp>
        <p:nvSpPr>
          <p:cNvPr id="47108" name="Text Box 3">
            <a:extLst>
              <a:ext uri="{FF2B5EF4-FFF2-40B4-BE49-F238E27FC236}">
                <a16:creationId xmlns:a16="http://schemas.microsoft.com/office/drawing/2014/main" id="{26439751-BD0F-4DC3-92B9-097325BC9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15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© The McGraw-Hill Companies, Inc.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1FCDA84-4108-4321-89EC-5B969E524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Representing Arithmetic Expressions</a:t>
            </a:r>
            <a:endParaRPr lang="en-US" altLang="zh-CN" sz="4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91043F83-C18F-4DF1-8B9E-B96EF7914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Complicated arithmetic expressions can be represented by an ordered rooted tree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Internal vertices represent operators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Leaves represent operands</a:t>
            </a:r>
          </a:p>
          <a:p>
            <a:pPr lvl="1" eaLnBrk="1" hangingPunct="1">
              <a:buFontTx/>
              <a:buNone/>
            </a:pPr>
            <a:endParaRPr lang="en-US" altLang="zh-CN" sz="1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Build the tree bottom-up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Construct smaller subtrees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Incorporate the smaller subtrees as part of larger subtrees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24403C-7AC0-401B-AA7B-39FF83FF4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42200D6C-A6B2-4C00-8470-35C18D3F35D3}"/>
              </a:ext>
            </a:extLst>
          </p:cNvPr>
          <p:cNvGrpSpPr>
            <a:grpSpLocks/>
          </p:cNvGrpSpPr>
          <p:nvPr/>
        </p:nvGrpSpPr>
        <p:grpSpPr bwMode="auto">
          <a:xfrm>
            <a:off x="3749675" y="2332038"/>
            <a:ext cx="3613150" cy="3381375"/>
            <a:chOff x="2362" y="1469"/>
            <a:chExt cx="2276" cy="2130"/>
          </a:xfrm>
        </p:grpSpPr>
        <p:sp>
          <p:nvSpPr>
            <p:cNvPr id="5125" name="Oval 4">
              <a:extLst>
                <a:ext uri="{FF2B5EF4-FFF2-40B4-BE49-F238E27FC236}">
                  <a16:creationId xmlns:a16="http://schemas.microsoft.com/office/drawing/2014/main" id="{59EF46E5-A150-4018-BBCE-21311D0211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52" y="146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6" name="Oval 5">
              <a:extLst>
                <a:ext uri="{FF2B5EF4-FFF2-40B4-BE49-F238E27FC236}">
                  <a16:creationId xmlns:a16="http://schemas.microsoft.com/office/drawing/2014/main" id="{5A7BCC47-25B7-49DE-B923-71A4EA8D43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1" y="189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" name="Oval 6">
              <a:extLst>
                <a:ext uri="{FF2B5EF4-FFF2-40B4-BE49-F238E27FC236}">
                  <a16:creationId xmlns:a16="http://schemas.microsoft.com/office/drawing/2014/main" id="{3FDEE2B1-15B6-43D8-A36A-E0F3592FEC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06" y="189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Oval 7">
              <a:extLst>
                <a:ext uri="{FF2B5EF4-FFF2-40B4-BE49-F238E27FC236}">
                  <a16:creationId xmlns:a16="http://schemas.microsoft.com/office/drawing/2014/main" id="{EFA3961B-C90D-4615-B383-9FD426DE51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1" y="241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9" name="Oval 8">
              <a:extLst>
                <a:ext uri="{FF2B5EF4-FFF2-40B4-BE49-F238E27FC236}">
                  <a16:creationId xmlns:a16="http://schemas.microsoft.com/office/drawing/2014/main" id="{F1133FDE-79AA-4CEA-A909-AF7906A168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1" y="2415"/>
              <a:ext cx="162" cy="162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30" name="AutoShape 9">
              <a:extLst>
                <a:ext uri="{FF2B5EF4-FFF2-40B4-BE49-F238E27FC236}">
                  <a16:creationId xmlns:a16="http://schemas.microsoft.com/office/drawing/2014/main" id="{C0707495-901C-4108-B799-049B69B11856}"/>
                </a:ext>
              </a:extLst>
            </p:cNvPr>
            <p:cNvCxnSpPr>
              <a:cxnSpLocks noChangeAspect="1" noChangeShapeType="1"/>
              <a:stCxn id="5125" idx="3"/>
              <a:endCxn id="5126" idx="7"/>
            </p:cNvCxnSpPr>
            <p:nvPr/>
          </p:nvCxnSpPr>
          <p:spPr bwMode="auto">
            <a:xfrm flipH="1">
              <a:off x="3170" y="1608"/>
              <a:ext cx="406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1" name="AutoShape 10">
              <a:extLst>
                <a:ext uri="{FF2B5EF4-FFF2-40B4-BE49-F238E27FC236}">
                  <a16:creationId xmlns:a16="http://schemas.microsoft.com/office/drawing/2014/main" id="{894688FB-64F4-467B-8FDC-326FE9CB3ECD}"/>
                </a:ext>
              </a:extLst>
            </p:cNvPr>
            <p:cNvCxnSpPr>
              <a:cxnSpLocks noChangeAspect="1" noChangeShapeType="1"/>
              <a:stCxn id="5125" idx="5"/>
              <a:endCxn id="5127" idx="1"/>
            </p:cNvCxnSpPr>
            <p:nvPr/>
          </p:nvCxnSpPr>
          <p:spPr bwMode="auto">
            <a:xfrm>
              <a:off x="3691" y="1608"/>
              <a:ext cx="438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2" name="AutoShape 11">
              <a:extLst>
                <a:ext uri="{FF2B5EF4-FFF2-40B4-BE49-F238E27FC236}">
                  <a16:creationId xmlns:a16="http://schemas.microsoft.com/office/drawing/2014/main" id="{1D8D70CB-1539-49ED-A32D-511B074E7B7A}"/>
                </a:ext>
              </a:extLst>
            </p:cNvPr>
            <p:cNvCxnSpPr>
              <a:cxnSpLocks noChangeAspect="1" noChangeShapeType="1"/>
              <a:stCxn id="5126" idx="4"/>
            </p:cNvCxnSpPr>
            <p:nvPr/>
          </p:nvCxnSpPr>
          <p:spPr bwMode="auto">
            <a:xfrm flipH="1">
              <a:off x="2893" y="2055"/>
              <a:ext cx="220" cy="3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3" name="AutoShape 12">
              <a:extLst>
                <a:ext uri="{FF2B5EF4-FFF2-40B4-BE49-F238E27FC236}">
                  <a16:creationId xmlns:a16="http://schemas.microsoft.com/office/drawing/2014/main" id="{C5A358CB-8FB2-46DD-88B2-D8BD72F2885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3121" y="2069"/>
              <a:ext cx="192" cy="3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34" name="Oval 13">
              <a:extLst>
                <a:ext uri="{FF2B5EF4-FFF2-40B4-BE49-F238E27FC236}">
                  <a16:creationId xmlns:a16="http://schemas.microsoft.com/office/drawing/2014/main" id="{3E93C32A-D8A4-4292-BD0E-7CD13642E5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3" y="2921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5" name="Oval 14">
              <a:extLst>
                <a:ext uri="{FF2B5EF4-FFF2-40B4-BE49-F238E27FC236}">
                  <a16:creationId xmlns:a16="http://schemas.microsoft.com/office/drawing/2014/main" id="{8B169EE5-4828-461E-A896-D8B1AB5629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2" y="291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36" name="AutoShape 15">
              <a:extLst>
                <a:ext uri="{FF2B5EF4-FFF2-40B4-BE49-F238E27FC236}">
                  <a16:creationId xmlns:a16="http://schemas.microsoft.com/office/drawing/2014/main" id="{8BD9C611-EA59-4E02-8749-750E5A22F39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674" y="2571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AutoShape 16">
              <a:extLst>
                <a:ext uri="{FF2B5EF4-FFF2-40B4-BE49-F238E27FC236}">
                  <a16:creationId xmlns:a16="http://schemas.microsoft.com/office/drawing/2014/main" id="{94FF70B6-1964-45EE-BB62-EFD5E89CC60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902" y="2585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38" name="Oval 17">
              <a:extLst>
                <a:ext uri="{FF2B5EF4-FFF2-40B4-BE49-F238E27FC236}">
                  <a16:creationId xmlns:a16="http://schemas.microsoft.com/office/drawing/2014/main" id="{08381161-D5EE-47D8-9B51-472DC728E8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08" y="241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9" name="Oval 18">
              <a:extLst>
                <a:ext uri="{FF2B5EF4-FFF2-40B4-BE49-F238E27FC236}">
                  <a16:creationId xmlns:a16="http://schemas.microsoft.com/office/drawing/2014/main" id="{A99674F2-8225-4494-89C9-0BD12D555A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5" y="2410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40" name="AutoShape 19">
              <a:extLst>
                <a:ext uri="{FF2B5EF4-FFF2-40B4-BE49-F238E27FC236}">
                  <a16:creationId xmlns:a16="http://schemas.microsoft.com/office/drawing/2014/main" id="{A4736CB3-F875-46F9-AC23-533BEC660FCD}"/>
                </a:ext>
              </a:extLst>
            </p:cNvPr>
            <p:cNvCxnSpPr>
              <a:cxnSpLocks noChangeAspect="1" noChangeShapeType="1"/>
              <a:stCxn id="5127" idx="3"/>
              <a:endCxn id="5138" idx="0"/>
            </p:cNvCxnSpPr>
            <p:nvPr/>
          </p:nvCxnSpPr>
          <p:spPr bwMode="auto">
            <a:xfrm flipH="1">
              <a:off x="3790" y="2031"/>
              <a:ext cx="339" cy="3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AutoShape 20">
              <a:extLst>
                <a:ext uri="{FF2B5EF4-FFF2-40B4-BE49-F238E27FC236}">
                  <a16:creationId xmlns:a16="http://schemas.microsoft.com/office/drawing/2014/main" id="{695527C7-8428-4451-8F96-75462FD75E23}"/>
                </a:ext>
              </a:extLst>
            </p:cNvPr>
            <p:cNvCxnSpPr>
              <a:cxnSpLocks noChangeAspect="1" noChangeShapeType="1"/>
              <a:endCxn id="5139" idx="0"/>
            </p:cNvCxnSpPr>
            <p:nvPr/>
          </p:nvCxnSpPr>
          <p:spPr bwMode="auto">
            <a:xfrm>
              <a:off x="4207" y="2065"/>
              <a:ext cx="350" cy="3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42" name="Oval 21">
              <a:extLst>
                <a:ext uri="{FF2B5EF4-FFF2-40B4-BE49-F238E27FC236}">
                  <a16:creationId xmlns:a16="http://schemas.microsoft.com/office/drawing/2014/main" id="{F992BB27-0DD6-4E3B-9930-7D1BB3F3F1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2" y="3436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3" name="Oval 22">
              <a:extLst>
                <a:ext uri="{FF2B5EF4-FFF2-40B4-BE49-F238E27FC236}">
                  <a16:creationId xmlns:a16="http://schemas.microsoft.com/office/drawing/2014/main" id="{ED7FB9DC-8CD3-483E-88C6-03957FB6DB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81" y="343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44" name="AutoShape 23">
              <a:extLst>
                <a:ext uri="{FF2B5EF4-FFF2-40B4-BE49-F238E27FC236}">
                  <a16:creationId xmlns:a16="http://schemas.microsoft.com/office/drawing/2014/main" id="{67C5441B-7915-4990-B4C9-E53FDE06667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2443" y="3086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AutoShape 24">
              <a:extLst>
                <a:ext uri="{FF2B5EF4-FFF2-40B4-BE49-F238E27FC236}">
                  <a16:creationId xmlns:a16="http://schemas.microsoft.com/office/drawing/2014/main" id="{7EA9A6AB-C2A0-4E6F-A54A-688A90B68AF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71" y="3100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46" name="Oval 25">
              <a:extLst>
                <a:ext uri="{FF2B5EF4-FFF2-40B4-BE49-F238E27FC236}">
                  <a16:creationId xmlns:a16="http://schemas.microsoft.com/office/drawing/2014/main" id="{7DA7F002-405F-4AE5-B4AE-B89EF5F56A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85" y="292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47" name="Oval 26">
              <a:extLst>
                <a:ext uri="{FF2B5EF4-FFF2-40B4-BE49-F238E27FC236}">
                  <a16:creationId xmlns:a16="http://schemas.microsoft.com/office/drawing/2014/main" id="{785E8808-F59A-4962-ABCA-05B2A27D08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04" y="291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148" name="AutoShape 27">
              <a:extLst>
                <a:ext uri="{FF2B5EF4-FFF2-40B4-BE49-F238E27FC236}">
                  <a16:creationId xmlns:a16="http://schemas.microsoft.com/office/drawing/2014/main" id="{58DAA5B8-278E-4156-85A1-08B290D5C6D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3566" y="2572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9" name="AutoShape 28">
              <a:extLst>
                <a:ext uri="{FF2B5EF4-FFF2-40B4-BE49-F238E27FC236}">
                  <a16:creationId xmlns:a16="http://schemas.microsoft.com/office/drawing/2014/main" id="{B9271319-8F23-49A2-B51B-C44CB7C0D91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3794" y="2586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124" name="Text Box 29">
            <a:extLst>
              <a:ext uri="{FF2B5EF4-FFF2-40B4-BE49-F238E27FC236}">
                <a16:creationId xmlns:a16="http://schemas.microsoft.com/office/drawing/2014/main" id="{0E4107B9-63A0-4B28-B42C-E37192F9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360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this tree balanced?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410E72ED-5FA3-4FE0-8E3B-85CCDE3DC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54817E56-9C73-43D9-A75F-1F44FEA867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534400" cy="11128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 eaLnBrk="1" hangingPunct="1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6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+ (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-3)/(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+2)</a:t>
            </a:r>
          </a:p>
        </p:txBody>
      </p:sp>
      <p:grpSp>
        <p:nvGrpSpPr>
          <p:cNvPr id="605188" name="Group 4">
            <a:extLst>
              <a:ext uri="{FF2B5EF4-FFF2-40B4-BE49-F238E27FC236}">
                <a16:creationId xmlns:a16="http://schemas.microsoft.com/office/drawing/2014/main" id="{D90B7ED3-9A56-426D-8597-64E3794199BD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4279900"/>
            <a:ext cx="1035050" cy="1497013"/>
            <a:chOff x="1484" y="2909"/>
            <a:chExt cx="652" cy="943"/>
          </a:xfrm>
        </p:grpSpPr>
        <p:sp>
          <p:nvSpPr>
            <p:cNvPr id="49196" name="Text Box 5">
              <a:extLst>
                <a:ext uri="{FF2B5EF4-FFF2-40B4-BE49-F238E27FC236}">
                  <a16:creationId xmlns:a16="http://schemas.microsoft.com/office/drawing/2014/main" id="{56A0FE8C-CA4F-4F2E-9DC2-AE1BC2C2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90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7" name="Oval 6">
              <a:extLst>
                <a:ext uri="{FF2B5EF4-FFF2-40B4-BE49-F238E27FC236}">
                  <a16:creationId xmlns:a16="http://schemas.microsoft.com/office/drawing/2014/main" id="{2236B5F8-50D3-435C-B9D2-1FBD398B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2968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8" name="Text Box 7">
              <a:extLst>
                <a:ext uri="{FF2B5EF4-FFF2-40B4-BE49-F238E27FC236}">
                  <a16:creationId xmlns:a16="http://schemas.microsoft.com/office/drawing/2014/main" id="{AB2EA27D-47F4-4150-AE32-CEB53C53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34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9" name="Text Box 8">
              <a:extLst>
                <a:ext uri="{FF2B5EF4-FFF2-40B4-BE49-F238E27FC236}">
                  <a16:creationId xmlns:a16="http://schemas.microsoft.com/office/drawing/2014/main" id="{37934324-7B96-43E5-8298-E0F133AA0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34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0" name="Oval 9">
              <a:extLst>
                <a:ext uri="{FF2B5EF4-FFF2-40B4-BE49-F238E27FC236}">
                  <a16:creationId xmlns:a16="http://schemas.microsoft.com/office/drawing/2014/main" id="{A1A6817F-D5BF-4224-A8C8-274D6BB4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3544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201" name="Oval 10">
              <a:extLst>
                <a:ext uri="{FF2B5EF4-FFF2-40B4-BE49-F238E27FC236}">
                  <a16:creationId xmlns:a16="http://schemas.microsoft.com/office/drawing/2014/main" id="{F9EAD18E-1A8D-4984-8D68-3230A770D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544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202" name="Group 11">
              <a:extLst>
                <a:ext uri="{FF2B5EF4-FFF2-40B4-BE49-F238E27FC236}">
                  <a16:creationId xmlns:a16="http://schemas.microsoft.com/office/drawing/2014/main" id="{6D828CE6-7674-4144-B2E4-FD2AD9D634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2" y="3232"/>
              <a:ext cx="368" cy="312"/>
              <a:chOff x="4488" y="2960"/>
              <a:chExt cx="368" cy="352"/>
            </a:xfrm>
          </p:grpSpPr>
          <p:sp>
            <p:nvSpPr>
              <p:cNvPr id="49203" name="Line 12">
                <a:extLst>
                  <a:ext uri="{FF2B5EF4-FFF2-40B4-BE49-F238E27FC236}">
                    <a16:creationId xmlns:a16="http://schemas.microsoft.com/office/drawing/2014/main" id="{FA3394EB-57E8-4C43-8A61-6C8FAF828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204" name="Line 13">
                <a:extLst>
                  <a:ext uri="{FF2B5EF4-FFF2-40B4-BE49-F238E27FC236}">
                    <a16:creationId xmlns:a16="http://schemas.microsoft.com/office/drawing/2014/main" id="{AB45920C-8C7F-4C60-882D-064C711F2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05198" name="Group 14">
            <a:extLst>
              <a:ext uri="{FF2B5EF4-FFF2-40B4-BE49-F238E27FC236}">
                <a16:creationId xmlns:a16="http://schemas.microsoft.com/office/drawing/2014/main" id="{8F717719-3861-4859-A257-9B6C3B5EA9B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429000"/>
            <a:ext cx="1238250" cy="1428750"/>
            <a:chOff x="1908" y="2390"/>
            <a:chExt cx="780" cy="900"/>
          </a:xfrm>
        </p:grpSpPr>
        <p:sp>
          <p:nvSpPr>
            <p:cNvPr id="49189" name="Oval 15">
              <a:extLst>
                <a:ext uri="{FF2B5EF4-FFF2-40B4-BE49-F238E27FC236}">
                  <a16:creationId xmlns:a16="http://schemas.microsoft.com/office/drawing/2014/main" id="{9F544439-6915-4A79-BD88-D620543D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392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0" name="Text Box 16">
              <a:extLst>
                <a:ext uri="{FF2B5EF4-FFF2-40B4-BE49-F238E27FC236}">
                  <a16:creationId xmlns:a16="http://schemas.microsoft.com/office/drawing/2014/main" id="{63FB18D5-5314-4E47-8978-25B4D6B9C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4" y="29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91" name="Oval 17">
              <a:extLst>
                <a:ext uri="{FF2B5EF4-FFF2-40B4-BE49-F238E27FC236}">
                  <a16:creationId xmlns:a16="http://schemas.microsoft.com/office/drawing/2014/main" id="{5FC4A721-390C-48A5-AA43-91C1415D8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968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192" name="Group 18">
              <a:extLst>
                <a:ext uri="{FF2B5EF4-FFF2-40B4-BE49-F238E27FC236}">
                  <a16:creationId xmlns:a16="http://schemas.microsoft.com/office/drawing/2014/main" id="{3602245E-2040-4D94-886F-398E0845E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8" y="2656"/>
              <a:ext cx="576" cy="336"/>
              <a:chOff x="4264" y="2912"/>
              <a:chExt cx="576" cy="336"/>
            </a:xfrm>
          </p:grpSpPr>
          <p:sp>
            <p:nvSpPr>
              <p:cNvPr id="49194" name="Line 19">
                <a:extLst>
                  <a:ext uri="{FF2B5EF4-FFF2-40B4-BE49-F238E27FC236}">
                    <a16:creationId xmlns:a16="http://schemas.microsoft.com/office/drawing/2014/main" id="{56920A7B-4755-43CD-9035-37B14BD28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95" name="Line 20">
                <a:extLst>
                  <a:ext uri="{FF2B5EF4-FFF2-40B4-BE49-F238E27FC236}">
                    <a16:creationId xmlns:a16="http://schemas.microsoft.com/office/drawing/2014/main" id="{D2497756-663D-4424-A0F2-6E2E3B199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9193" name="Text Box 21">
              <a:extLst>
                <a:ext uri="{FF2B5EF4-FFF2-40B4-BE49-F238E27FC236}">
                  <a16:creationId xmlns:a16="http://schemas.microsoft.com/office/drawing/2014/main" id="{6B68887B-3C99-428E-9BF9-75EB3ECB8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0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5206" name="Group 22">
            <a:extLst>
              <a:ext uri="{FF2B5EF4-FFF2-40B4-BE49-F238E27FC236}">
                <a16:creationId xmlns:a16="http://schemas.microsoft.com/office/drawing/2014/main" id="{22339CA9-B024-41F1-9932-712FE021F17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79900"/>
            <a:ext cx="1022350" cy="1519238"/>
            <a:chOff x="3012" y="2909"/>
            <a:chExt cx="644" cy="957"/>
          </a:xfrm>
        </p:grpSpPr>
        <p:sp>
          <p:nvSpPr>
            <p:cNvPr id="49180" name="Text Box 23">
              <a:extLst>
                <a:ext uri="{FF2B5EF4-FFF2-40B4-BE49-F238E27FC236}">
                  <a16:creationId xmlns:a16="http://schemas.microsoft.com/office/drawing/2014/main" id="{DA7BE367-AD3D-436B-9D58-0C4781340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290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1" name="Oval 24">
              <a:extLst>
                <a:ext uri="{FF2B5EF4-FFF2-40B4-BE49-F238E27FC236}">
                  <a16:creationId xmlns:a16="http://schemas.microsoft.com/office/drawing/2014/main" id="{2C5F5BA8-84C3-4D36-BF4B-3491040D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968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2" name="Text Box 25">
              <a:extLst>
                <a:ext uri="{FF2B5EF4-FFF2-40B4-BE49-F238E27FC236}">
                  <a16:creationId xmlns:a16="http://schemas.microsoft.com/office/drawing/2014/main" id="{2A68D354-E90E-4388-965D-F4F4B1085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" y="349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Text Box 26">
              <a:extLst>
                <a:ext uri="{FF2B5EF4-FFF2-40B4-BE49-F238E27FC236}">
                  <a16:creationId xmlns:a16="http://schemas.microsoft.com/office/drawing/2014/main" id="{345DC435-3D57-488E-B752-A9D377E5A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5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Oval 27">
              <a:extLst>
                <a:ext uri="{FF2B5EF4-FFF2-40B4-BE49-F238E27FC236}">
                  <a16:creationId xmlns:a16="http://schemas.microsoft.com/office/drawing/2014/main" id="{8D070F5A-DF2D-456E-81C3-F0C08FDC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552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Oval 28">
              <a:extLst>
                <a:ext uri="{FF2B5EF4-FFF2-40B4-BE49-F238E27FC236}">
                  <a16:creationId xmlns:a16="http://schemas.microsoft.com/office/drawing/2014/main" id="{16B4AC9D-20BF-4C2A-BC38-B80FF451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552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186" name="Group 29">
              <a:extLst>
                <a:ext uri="{FF2B5EF4-FFF2-40B4-BE49-F238E27FC236}">
                  <a16:creationId xmlns:a16="http://schemas.microsoft.com/office/drawing/2014/main" id="{4CC9B236-992B-46F8-8134-780EF1B5D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6" y="3232"/>
              <a:ext cx="368" cy="312"/>
              <a:chOff x="4488" y="2960"/>
              <a:chExt cx="368" cy="352"/>
            </a:xfrm>
          </p:grpSpPr>
          <p:sp>
            <p:nvSpPr>
              <p:cNvPr id="49187" name="Line 30">
                <a:extLst>
                  <a:ext uri="{FF2B5EF4-FFF2-40B4-BE49-F238E27FC236}">
                    <a16:creationId xmlns:a16="http://schemas.microsoft.com/office/drawing/2014/main" id="{770AD657-DC79-4B1B-A88D-62BCFBE8F5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88" name="Line 31">
                <a:extLst>
                  <a:ext uri="{FF2B5EF4-FFF2-40B4-BE49-F238E27FC236}">
                    <a16:creationId xmlns:a16="http://schemas.microsoft.com/office/drawing/2014/main" id="{64AD37AD-61B4-4313-BFBC-39ED1BDF6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05216" name="Group 32">
            <a:extLst>
              <a:ext uri="{FF2B5EF4-FFF2-40B4-BE49-F238E27FC236}">
                <a16:creationId xmlns:a16="http://schemas.microsoft.com/office/drawing/2014/main" id="{E1AFBE5B-E078-4251-9C94-099BF7459A5D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4305300"/>
            <a:ext cx="1022350" cy="1493838"/>
            <a:chOff x="3756" y="2925"/>
            <a:chExt cx="644" cy="941"/>
          </a:xfrm>
        </p:grpSpPr>
        <p:sp>
          <p:nvSpPr>
            <p:cNvPr id="49171" name="Text Box 33">
              <a:extLst>
                <a:ext uri="{FF2B5EF4-FFF2-40B4-BE49-F238E27FC236}">
                  <a16:creationId xmlns:a16="http://schemas.microsoft.com/office/drawing/2014/main" id="{47C1D4D0-C8FA-4991-AB25-A2D706375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2" y="292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2" name="Oval 34">
              <a:extLst>
                <a:ext uri="{FF2B5EF4-FFF2-40B4-BE49-F238E27FC236}">
                  <a16:creationId xmlns:a16="http://schemas.microsoft.com/office/drawing/2014/main" id="{6C0DE9A1-7177-4E53-B59D-2AA8A120B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2968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173" name="Group 35">
              <a:extLst>
                <a:ext uri="{FF2B5EF4-FFF2-40B4-BE49-F238E27FC236}">
                  <a16:creationId xmlns:a16="http://schemas.microsoft.com/office/drawing/2014/main" id="{B2C32C55-ACFF-454A-A5DF-C2C6BEDE34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8" y="3232"/>
              <a:ext cx="368" cy="312"/>
              <a:chOff x="4488" y="2960"/>
              <a:chExt cx="368" cy="352"/>
            </a:xfrm>
          </p:grpSpPr>
          <p:sp>
            <p:nvSpPr>
              <p:cNvPr id="49178" name="Line 36">
                <a:extLst>
                  <a:ext uri="{FF2B5EF4-FFF2-40B4-BE49-F238E27FC236}">
                    <a16:creationId xmlns:a16="http://schemas.microsoft.com/office/drawing/2014/main" id="{8AA4C357-5A84-4E3E-9F22-C356CFDEB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9" name="Line 37">
                <a:extLst>
                  <a:ext uri="{FF2B5EF4-FFF2-40B4-BE49-F238E27FC236}">
                    <a16:creationId xmlns:a16="http://schemas.microsoft.com/office/drawing/2014/main" id="{2C9523D1-1641-487B-9417-3EFF5CA80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9174" name="Text Box 38">
              <a:extLst>
                <a:ext uri="{FF2B5EF4-FFF2-40B4-BE49-F238E27FC236}">
                  <a16:creationId xmlns:a16="http://schemas.microsoft.com/office/drawing/2014/main" id="{3D5E3E66-625B-4099-B1E3-2D78AEF98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34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Text Box 39">
              <a:extLst>
                <a:ext uri="{FF2B5EF4-FFF2-40B4-BE49-F238E27FC236}">
                  <a16:creationId xmlns:a16="http://schemas.microsoft.com/office/drawing/2014/main" id="{CF1F1EB1-CC11-4FF8-B390-5154748B1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35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Oval 40">
              <a:extLst>
                <a:ext uri="{FF2B5EF4-FFF2-40B4-BE49-F238E27FC236}">
                  <a16:creationId xmlns:a16="http://schemas.microsoft.com/office/drawing/2014/main" id="{A1FC2DC3-E293-492E-A333-A10AA94A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3552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7" name="Oval 41">
              <a:extLst>
                <a:ext uri="{FF2B5EF4-FFF2-40B4-BE49-F238E27FC236}">
                  <a16:creationId xmlns:a16="http://schemas.microsoft.com/office/drawing/2014/main" id="{84DAA10E-5E40-4B77-990E-16118DB8C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552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5226" name="Group 42">
            <a:extLst>
              <a:ext uri="{FF2B5EF4-FFF2-40B4-BE49-F238E27FC236}">
                <a16:creationId xmlns:a16="http://schemas.microsoft.com/office/drawing/2014/main" id="{4F7385B4-CD30-4589-8BE7-F71165680F59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3446463"/>
            <a:ext cx="914400" cy="977900"/>
            <a:chOff x="3428" y="2384"/>
            <a:chExt cx="576" cy="616"/>
          </a:xfrm>
        </p:grpSpPr>
        <p:sp>
          <p:nvSpPr>
            <p:cNvPr id="49166" name="Text Box 43">
              <a:extLst>
                <a:ext uri="{FF2B5EF4-FFF2-40B4-BE49-F238E27FC236}">
                  <a16:creationId xmlns:a16="http://schemas.microsoft.com/office/drawing/2014/main" id="{B50D2C6E-A55F-4829-BB15-6BB0EED63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238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</a:rPr>
                <a:t>/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Oval 44">
              <a:extLst>
                <a:ext uri="{FF2B5EF4-FFF2-40B4-BE49-F238E27FC236}">
                  <a16:creationId xmlns:a16="http://schemas.microsoft.com/office/drawing/2014/main" id="{BCDEFFF5-98F0-449D-A3E5-E1460C2CD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2400"/>
              <a:ext cx="256" cy="264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9168" name="Group 45">
              <a:extLst>
                <a:ext uri="{FF2B5EF4-FFF2-40B4-BE49-F238E27FC236}">
                  <a16:creationId xmlns:a16="http://schemas.microsoft.com/office/drawing/2014/main" id="{EEEC67E4-6553-46E8-BD1F-88D66EF72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8" y="2664"/>
              <a:ext cx="576" cy="336"/>
              <a:chOff x="4264" y="2912"/>
              <a:chExt cx="576" cy="336"/>
            </a:xfrm>
          </p:grpSpPr>
          <p:sp>
            <p:nvSpPr>
              <p:cNvPr id="49169" name="Line 46">
                <a:extLst>
                  <a:ext uri="{FF2B5EF4-FFF2-40B4-BE49-F238E27FC236}">
                    <a16:creationId xmlns:a16="http://schemas.microsoft.com/office/drawing/2014/main" id="{5A8446B1-B374-4115-B3D0-756655584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170" name="Line 47">
                <a:extLst>
                  <a:ext uri="{FF2B5EF4-FFF2-40B4-BE49-F238E27FC236}">
                    <a16:creationId xmlns:a16="http://schemas.microsoft.com/office/drawing/2014/main" id="{C8B7498D-A895-4262-B330-9021CC07A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05232" name="Group 48">
            <a:extLst>
              <a:ext uri="{FF2B5EF4-FFF2-40B4-BE49-F238E27FC236}">
                <a16:creationId xmlns:a16="http://schemas.microsoft.com/office/drawing/2014/main" id="{4A9C2C1B-3F7A-4179-AEAE-D80C2EB7F701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95600"/>
            <a:ext cx="2108200" cy="639763"/>
            <a:chOff x="2292" y="2037"/>
            <a:chExt cx="1328" cy="403"/>
          </a:xfrm>
        </p:grpSpPr>
        <p:sp>
          <p:nvSpPr>
            <p:cNvPr id="49162" name="Text Box 49">
              <a:extLst>
                <a:ext uri="{FF2B5EF4-FFF2-40B4-BE49-F238E27FC236}">
                  <a16:creationId xmlns:a16="http://schemas.microsoft.com/office/drawing/2014/main" id="{387A8A1F-9299-4E8C-AF34-8A3803E52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203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Line 50">
              <a:extLst>
                <a:ext uri="{FF2B5EF4-FFF2-40B4-BE49-F238E27FC236}">
                  <a16:creationId xmlns:a16="http://schemas.microsoft.com/office/drawing/2014/main" id="{41E8734A-EA6D-457A-B6CF-ED04D096B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60" y="2256"/>
              <a:ext cx="560" cy="1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4" name="Line 51">
              <a:extLst>
                <a:ext uri="{FF2B5EF4-FFF2-40B4-BE49-F238E27FC236}">
                  <a16:creationId xmlns:a16="http://schemas.microsoft.com/office/drawing/2014/main" id="{A15F3D7A-80AC-49F6-BAEB-64E62D993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" y="2256"/>
              <a:ext cx="528" cy="1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5" name="Oval 52">
              <a:extLst>
                <a:ext uri="{FF2B5EF4-FFF2-40B4-BE49-F238E27FC236}">
                  <a16:creationId xmlns:a16="http://schemas.microsoft.com/office/drawing/2014/main" id="{FA14E0C1-52A6-4986-B9CD-5A573D4A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2080"/>
              <a:ext cx="256" cy="26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0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0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0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A95758C-282D-4783-A4B2-0D9098048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Infix Notation</a:t>
            </a:r>
          </a:p>
        </p:txBody>
      </p:sp>
      <p:grpSp>
        <p:nvGrpSpPr>
          <p:cNvPr id="606211" name="Group 3">
            <a:extLst>
              <a:ext uri="{FF2B5EF4-FFF2-40B4-BE49-F238E27FC236}">
                <a16:creationId xmlns:a16="http://schemas.microsoft.com/office/drawing/2014/main" id="{6E152281-F04C-4739-9427-CDB950466BB2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667000"/>
            <a:ext cx="4629150" cy="2903538"/>
            <a:chOff x="1336" y="1627"/>
            <a:chExt cx="2916" cy="1829"/>
          </a:xfrm>
        </p:grpSpPr>
        <p:sp>
          <p:nvSpPr>
            <p:cNvPr id="50212" name="Text Box 4">
              <a:extLst>
                <a:ext uri="{FF2B5EF4-FFF2-40B4-BE49-F238E27FC236}">
                  <a16:creationId xmlns:a16="http://schemas.microsoft.com/office/drawing/2014/main" id="{38E32F69-B186-4F65-A9E5-6B292EBB0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6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3" name="Text Box 5">
              <a:extLst>
                <a:ext uri="{FF2B5EF4-FFF2-40B4-BE49-F238E27FC236}">
                  <a16:creationId xmlns:a16="http://schemas.microsoft.com/office/drawing/2014/main" id="{3DBB056B-AABC-4892-925C-1690449AA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50214" name="Text Box 6">
              <a:extLst>
                <a:ext uri="{FF2B5EF4-FFF2-40B4-BE49-F238E27FC236}">
                  <a16:creationId xmlns:a16="http://schemas.microsoft.com/office/drawing/2014/main" id="{147158A5-CBD8-474E-B36A-075957CE6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4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5" name="Text Box 7">
              <a:extLst>
                <a:ext uri="{FF2B5EF4-FFF2-40B4-BE49-F238E27FC236}">
                  <a16:creationId xmlns:a16="http://schemas.microsoft.com/office/drawing/2014/main" id="{D059B2B9-C22C-4FB0-8E7B-D43089867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51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6" name="Text Box 8">
              <a:extLst>
                <a:ext uri="{FF2B5EF4-FFF2-40B4-BE49-F238E27FC236}">
                  <a16:creationId xmlns:a16="http://schemas.microsoft.com/office/drawing/2014/main" id="{0CD9C36B-EE6F-46A9-9FAF-0835EE780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</a:rPr>
                <a:t>/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17" name="Line 9">
              <a:extLst>
                <a:ext uri="{FF2B5EF4-FFF2-40B4-BE49-F238E27FC236}">
                  <a16:creationId xmlns:a16="http://schemas.microsoft.com/office/drawing/2014/main" id="{F2D9E97F-949C-4A15-B931-0715B0526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2" y="1846"/>
              <a:ext cx="560" cy="1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18" name="Line 10">
              <a:extLst>
                <a:ext uri="{FF2B5EF4-FFF2-40B4-BE49-F238E27FC236}">
                  <a16:creationId xmlns:a16="http://schemas.microsoft.com/office/drawing/2014/main" id="{5A9CD98F-C1C2-4167-BB4A-C0B09BFE18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4" y="1846"/>
              <a:ext cx="528" cy="1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19" name="Oval 11">
              <a:extLst>
                <a:ext uri="{FF2B5EF4-FFF2-40B4-BE49-F238E27FC236}">
                  <a16:creationId xmlns:a16="http://schemas.microsoft.com/office/drawing/2014/main" id="{FB7F02F4-3C67-403E-9825-63174F2E8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67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0" name="Oval 12">
              <a:extLst>
                <a:ext uri="{FF2B5EF4-FFF2-40B4-BE49-F238E27FC236}">
                  <a16:creationId xmlns:a16="http://schemas.microsoft.com/office/drawing/2014/main" id="{F2FD5F31-6C8B-4D13-AC75-6A308D37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98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1" name="Oval 13">
              <a:extLst>
                <a:ext uri="{FF2B5EF4-FFF2-40B4-BE49-F238E27FC236}">
                  <a16:creationId xmlns:a16="http://schemas.microsoft.com/office/drawing/2014/main" id="{0B3C6928-9813-4457-8567-6AE2EE6BD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99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2" name="Oval 14">
              <a:extLst>
                <a:ext uri="{FF2B5EF4-FFF2-40B4-BE49-F238E27FC236}">
                  <a16:creationId xmlns:a16="http://schemas.microsoft.com/office/drawing/2014/main" id="{5DAE69D6-A55E-42EE-91A9-304EF1A2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3" name="Oval 15">
              <a:extLst>
                <a:ext uri="{FF2B5EF4-FFF2-40B4-BE49-F238E27FC236}">
                  <a16:creationId xmlns:a16="http://schemas.microsoft.com/office/drawing/2014/main" id="{721AC2EE-9FCD-45BE-B612-454792C2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4" name="Text Box 16">
              <a:extLst>
                <a:ext uri="{FF2B5EF4-FFF2-40B4-BE49-F238E27FC236}">
                  <a16:creationId xmlns:a16="http://schemas.microsoft.com/office/drawing/2014/main" id="{48A1CF98-3240-4CD8-8D6A-0C8144DCF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4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5" name="Text Box 17">
              <a:extLst>
                <a:ext uri="{FF2B5EF4-FFF2-40B4-BE49-F238E27FC236}">
                  <a16:creationId xmlns:a16="http://schemas.microsoft.com/office/drawing/2014/main" id="{D332B290-3030-4C79-BE18-B9D1E473C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5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6" name="Oval 18">
              <a:extLst>
                <a:ext uri="{FF2B5EF4-FFF2-40B4-BE49-F238E27FC236}">
                  <a16:creationId xmlns:a16="http://schemas.microsoft.com/office/drawing/2014/main" id="{CE9D508B-204A-4C61-B588-7BA183CF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7" name="Oval 19">
              <a:extLst>
                <a:ext uri="{FF2B5EF4-FFF2-40B4-BE49-F238E27FC236}">
                  <a16:creationId xmlns:a16="http://schemas.microsoft.com/office/drawing/2014/main" id="{FB775EE8-0468-4D90-9940-98B80827F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8" name="Text Box 20">
              <a:extLst>
                <a:ext uri="{FF2B5EF4-FFF2-40B4-BE49-F238E27FC236}">
                  <a16:creationId xmlns:a16="http://schemas.microsoft.com/office/drawing/2014/main" id="{CDCA34D9-5FA8-4F9E-95DC-0D800A480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7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29" name="Text Box 21">
              <a:extLst>
                <a:ext uri="{FF2B5EF4-FFF2-40B4-BE49-F238E27FC236}">
                  <a16:creationId xmlns:a16="http://schemas.microsoft.com/office/drawing/2014/main" id="{15DFC864-769A-4A21-9E2F-0343247B4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0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0" name="Oval 22">
              <a:extLst>
                <a:ext uri="{FF2B5EF4-FFF2-40B4-BE49-F238E27FC236}">
                  <a16:creationId xmlns:a16="http://schemas.microsoft.com/office/drawing/2014/main" id="{0DA54344-D4F7-4298-888A-EE4C0A63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1" name="Oval 23">
              <a:extLst>
                <a:ext uri="{FF2B5EF4-FFF2-40B4-BE49-F238E27FC236}">
                  <a16:creationId xmlns:a16="http://schemas.microsoft.com/office/drawing/2014/main" id="{117F1D8D-BDB3-4A63-A851-673080B92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2" name="Text Box 24">
              <a:extLst>
                <a:ext uri="{FF2B5EF4-FFF2-40B4-BE49-F238E27FC236}">
                  <a16:creationId xmlns:a16="http://schemas.microsoft.com/office/drawing/2014/main" id="{7A8CAEEC-09A9-4F1D-A4E7-43061FC90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3" name="Text Box 25">
              <a:extLst>
                <a:ext uri="{FF2B5EF4-FFF2-40B4-BE49-F238E27FC236}">
                  <a16:creationId xmlns:a16="http://schemas.microsoft.com/office/drawing/2014/main" id="{086174B1-281A-479F-881C-D83943F02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4" name="Oval 26">
              <a:extLst>
                <a:ext uri="{FF2B5EF4-FFF2-40B4-BE49-F238E27FC236}">
                  <a16:creationId xmlns:a16="http://schemas.microsoft.com/office/drawing/2014/main" id="{6B8D73B4-3AFA-4BBE-BDF3-4BCC7770B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35" name="Oval 27">
              <a:extLst>
                <a:ext uri="{FF2B5EF4-FFF2-40B4-BE49-F238E27FC236}">
                  <a16:creationId xmlns:a16="http://schemas.microsoft.com/office/drawing/2014/main" id="{702580CA-6A45-4304-AFD0-DC3EA5E00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0236" name="Group 28">
              <a:extLst>
                <a:ext uri="{FF2B5EF4-FFF2-40B4-BE49-F238E27FC236}">
                  <a16:creationId xmlns:a16="http://schemas.microsoft.com/office/drawing/2014/main" id="{347F21E2-22C1-4523-956D-C391D2127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8" y="2822"/>
              <a:ext cx="368" cy="312"/>
              <a:chOff x="4488" y="2960"/>
              <a:chExt cx="368" cy="352"/>
            </a:xfrm>
          </p:grpSpPr>
          <p:sp>
            <p:nvSpPr>
              <p:cNvPr id="50253" name="Line 29">
                <a:extLst>
                  <a:ext uri="{FF2B5EF4-FFF2-40B4-BE49-F238E27FC236}">
                    <a16:creationId xmlns:a16="http://schemas.microsoft.com/office/drawing/2014/main" id="{99455BFC-E0CA-4891-835B-AEE802D02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54" name="Line 30">
                <a:extLst>
                  <a:ext uri="{FF2B5EF4-FFF2-40B4-BE49-F238E27FC236}">
                    <a16:creationId xmlns:a16="http://schemas.microsoft.com/office/drawing/2014/main" id="{33D14FD1-1F5C-4AB8-833E-2A86DB2D1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237" name="Group 31">
              <a:extLst>
                <a:ext uri="{FF2B5EF4-FFF2-40B4-BE49-F238E27FC236}">
                  <a16:creationId xmlns:a16="http://schemas.microsoft.com/office/drawing/2014/main" id="{D0E766EC-6C30-42DD-95AA-256D0FC6F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" y="2822"/>
              <a:ext cx="368" cy="312"/>
              <a:chOff x="4488" y="2960"/>
              <a:chExt cx="368" cy="352"/>
            </a:xfrm>
          </p:grpSpPr>
          <p:sp>
            <p:nvSpPr>
              <p:cNvPr id="50251" name="Line 32">
                <a:extLst>
                  <a:ext uri="{FF2B5EF4-FFF2-40B4-BE49-F238E27FC236}">
                    <a16:creationId xmlns:a16="http://schemas.microsoft.com/office/drawing/2014/main" id="{60264BA2-B831-4273-9DDF-C54C4D9B9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52" name="Line 33">
                <a:extLst>
                  <a:ext uri="{FF2B5EF4-FFF2-40B4-BE49-F238E27FC236}">
                    <a16:creationId xmlns:a16="http://schemas.microsoft.com/office/drawing/2014/main" id="{AAC945EA-F74D-4674-9038-8C3D8D264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238" name="Group 34">
              <a:extLst>
                <a:ext uri="{FF2B5EF4-FFF2-40B4-BE49-F238E27FC236}">
                  <a16:creationId xmlns:a16="http://schemas.microsoft.com/office/drawing/2014/main" id="{6D6F7A4A-024E-4DCD-9CDB-57BA10DBF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2822"/>
              <a:ext cx="368" cy="312"/>
              <a:chOff x="4488" y="2960"/>
              <a:chExt cx="368" cy="352"/>
            </a:xfrm>
          </p:grpSpPr>
          <p:sp>
            <p:nvSpPr>
              <p:cNvPr id="50249" name="Line 35">
                <a:extLst>
                  <a:ext uri="{FF2B5EF4-FFF2-40B4-BE49-F238E27FC236}">
                    <a16:creationId xmlns:a16="http://schemas.microsoft.com/office/drawing/2014/main" id="{5BDFDB3C-490A-4673-90BC-6A127FEAB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50" name="Line 36">
                <a:extLst>
                  <a:ext uri="{FF2B5EF4-FFF2-40B4-BE49-F238E27FC236}">
                    <a16:creationId xmlns:a16="http://schemas.microsoft.com/office/drawing/2014/main" id="{355B1D6F-D8B8-4EDF-9539-4BFFB18A7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239" name="Group 37">
              <a:extLst>
                <a:ext uri="{FF2B5EF4-FFF2-40B4-BE49-F238E27FC236}">
                  <a16:creationId xmlns:a16="http://schemas.microsoft.com/office/drawing/2014/main" id="{7791BB35-3958-4DA7-BFE0-5684C08EC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" y="2246"/>
              <a:ext cx="576" cy="336"/>
              <a:chOff x="4264" y="2912"/>
              <a:chExt cx="576" cy="336"/>
            </a:xfrm>
          </p:grpSpPr>
          <p:sp>
            <p:nvSpPr>
              <p:cNvPr id="50247" name="Line 38">
                <a:extLst>
                  <a:ext uri="{FF2B5EF4-FFF2-40B4-BE49-F238E27FC236}">
                    <a16:creationId xmlns:a16="http://schemas.microsoft.com/office/drawing/2014/main" id="{8681C12F-0D51-49F0-9386-3590F2A83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48" name="Line 39">
                <a:extLst>
                  <a:ext uri="{FF2B5EF4-FFF2-40B4-BE49-F238E27FC236}">
                    <a16:creationId xmlns:a16="http://schemas.microsoft.com/office/drawing/2014/main" id="{59CD89E0-10C0-4B49-ADDC-FA73BF6E4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240" name="Group 40">
              <a:extLst>
                <a:ext uri="{FF2B5EF4-FFF2-40B4-BE49-F238E27FC236}">
                  <a16:creationId xmlns:a16="http://schemas.microsoft.com/office/drawing/2014/main" id="{E83F0A37-7781-4670-B972-08FC2E8C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2254"/>
              <a:ext cx="576" cy="336"/>
              <a:chOff x="4264" y="2912"/>
              <a:chExt cx="576" cy="336"/>
            </a:xfrm>
          </p:grpSpPr>
          <p:sp>
            <p:nvSpPr>
              <p:cNvPr id="50245" name="Line 41">
                <a:extLst>
                  <a:ext uri="{FF2B5EF4-FFF2-40B4-BE49-F238E27FC236}">
                    <a16:creationId xmlns:a16="http://schemas.microsoft.com/office/drawing/2014/main" id="{5CD6B553-0267-402E-BBDA-75DFA5F0F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246" name="Line 42">
                <a:extLst>
                  <a:ext uri="{FF2B5EF4-FFF2-40B4-BE49-F238E27FC236}">
                    <a16:creationId xmlns:a16="http://schemas.microsoft.com/office/drawing/2014/main" id="{BD83BD05-17EC-4A7A-8C23-CD5D4AC1B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0241" name="Text Box 43">
              <a:extLst>
                <a:ext uri="{FF2B5EF4-FFF2-40B4-BE49-F238E27FC236}">
                  <a16:creationId xmlns:a16="http://schemas.microsoft.com/office/drawing/2014/main" id="{BF26DD15-9E92-490E-8F55-0A929E0CF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4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42" name="Text Box 44">
              <a:extLst>
                <a:ext uri="{FF2B5EF4-FFF2-40B4-BE49-F238E27FC236}">
                  <a16:creationId xmlns:a16="http://schemas.microsoft.com/office/drawing/2014/main" id="{AA8438A9-454D-4950-B3D6-BDBCBF6B0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43" name="Oval 45">
              <a:extLst>
                <a:ext uri="{FF2B5EF4-FFF2-40B4-BE49-F238E27FC236}">
                  <a16:creationId xmlns:a16="http://schemas.microsoft.com/office/drawing/2014/main" id="{E1A17164-B487-4AB7-9E2E-675F9CA9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244" name="Oval 46">
              <a:extLst>
                <a:ext uri="{FF2B5EF4-FFF2-40B4-BE49-F238E27FC236}">
                  <a16:creationId xmlns:a16="http://schemas.microsoft.com/office/drawing/2014/main" id="{E4C82933-BC67-4C16-AEEF-885110A6A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6255" name="Rectangle 47">
            <a:extLst>
              <a:ext uri="{FF2B5EF4-FFF2-40B4-BE49-F238E27FC236}">
                <a16:creationId xmlns:a16="http://schemas.microsoft.com/office/drawing/2014/main" id="{F9196C82-7D26-4A18-A26A-61AE2C11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Traverse in inorder adding parentheses for each operation</a:t>
            </a:r>
          </a:p>
        </p:txBody>
      </p:sp>
      <p:sp>
        <p:nvSpPr>
          <p:cNvPr id="606256" name="Text Box 48">
            <a:extLst>
              <a:ext uri="{FF2B5EF4-FFF2-40B4-BE49-F238E27FC236}">
                <a16:creationId xmlns:a16="http://schemas.microsoft.com/office/drawing/2014/main" id="{E93C7D7B-516F-4C00-BCC9-37ACEC3B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651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57" name="Text Box 49">
            <a:extLst>
              <a:ext uri="{FF2B5EF4-FFF2-40B4-BE49-F238E27FC236}">
                <a16:creationId xmlns:a16="http://schemas.microsoft.com/office/drawing/2014/main" id="{32A0B7BC-2A7F-4261-9BEE-18752B87D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613" y="5659438"/>
            <a:ext cx="40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58" name="Text Box 50">
            <a:extLst>
              <a:ext uri="{FF2B5EF4-FFF2-40B4-BE49-F238E27FC236}">
                <a16:creationId xmlns:a16="http://schemas.microsoft.com/office/drawing/2014/main" id="{6C074EC3-915B-442B-A23D-C53B402B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5646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6259" name="Group 51">
            <a:extLst>
              <a:ext uri="{FF2B5EF4-FFF2-40B4-BE49-F238E27FC236}">
                <a16:creationId xmlns:a16="http://schemas.microsoft.com/office/drawing/2014/main" id="{AB853F3B-3A0D-44F3-A74D-CB20CB43EA90}"/>
              </a:ext>
            </a:extLst>
          </p:cNvPr>
          <p:cNvGrpSpPr>
            <a:grpSpLocks/>
          </p:cNvGrpSpPr>
          <p:nvPr/>
        </p:nvGrpSpPr>
        <p:grpSpPr bwMode="auto">
          <a:xfrm>
            <a:off x="2182813" y="5661025"/>
            <a:ext cx="1285875" cy="519113"/>
            <a:chOff x="1302" y="3613"/>
            <a:chExt cx="942" cy="327"/>
          </a:xfrm>
        </p:grpSpPr>
        <p:sp>
          <p:nvSpPr>
            <p:cNvPr id="50210" name="Text Box 52">
              <a:extLst>
                <a:ext uri="{FF2B5EF4-FFF2-40B4-BE49-F238E27FC236}">
                  <a16:creationId xmlns:a16="http://schemas.microsoft.com/office/drawing/2014/main" id="{110A6279-3F12-4EE3-9D6A-98B39CC34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3613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11" name="Text Box 53">
              <a:extLst>
                <a:ext uri="{FF2B5EF4-FFF2-40B4-BE49-F238E27FC236}">
                  <a16:creationId xmlns:a16="http://schemas.microsoft.com/office/drawing/2014/main" id="{D53F410C-4D29-4FE8-9E8D-5125335D7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613"/>
              <a:ext cx="2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6262" name="Text Box 54">
            <a:extLst>
              <a:ext uri="{FF2B5EF4-FFF2-40B4-BE49-F238E27FC236}">
                <a16:creationId xmlns:a16="http://schemas.microsoft.com/office/drawing/2014/main" id="{089493F2-0AD8-43EE-944E-AD7AB2DE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56848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606263" name="Text Box 55">
            <a:extLst>
              <a:ext uri="{FF2B5EF4-FFF2-40B4-BE49-F238E27FC236}">
                <a16:creationId xmlns:a16="http://schemas.microsoft.com/office/drawing/2014/main" id="{C19889E0-CC04-42BC-A5A1-0796991C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5646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6264" name="Group 56">
            <a:extLst>
              <a:ext uri="{FF2B5EF4-FFF2-40B4-BE49-F238E27FC236}">
                <a16:creationId xmlns:a16="http://schemas.microsoft.com/office/drawing/2014/main" id="{955FBE75-1D79-494E-B57E-CFB2AA9AEE8E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5656263"/>
            <a:ext cx="2098675" cy="519112"/>
            <a:chOff x="1353" y="3613"/>
            <a:chExt cx="840" cy="327"/>
          </a:xfrm>
        </p:grpSpPr>
        <p:sp>
          <p:nvSpPr>
            <p:cNvPr id="50208" name="Text Box 57">
              <a:extLst>
                <a:ext uri="{FF2B5EF4-FFF2-40B4-BE49-F238E27FC236}">
                  <a16:creationId xmlns:a16="http://schemas.microsoft.com/office/drawing/2014/main" id="{F0BCC231-E727-48B4-8EC8-65BFCD160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3613"/>
              <a:ext cx="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9" name="Text Box 58">
              <a:extLst>
                <a:ext uri="{FF2B5EF4-FFF2-40B4-BE49-F238E27FC236}">
                  <a16:creationId xmlns:a16="http://schemas.microsoft.com/office/drawing/2014/main" id="{431D2CD0-0A6C-4F1B-89B4-8A71DB313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3613"/>
              <a:ext cx="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6267" name="Text Box 59">
            <a:extLst>
              <a:ext uri="{FF2B5EF4-FFF2-40B4-BE49-F238E27FC236}">
                <a16:creationId xmlns:a16="http://schemas.microsoft.com/office/drawing/2014/main" id="{17E7F003-9F51-4B5C-AD87-C0DA09C41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5654675"/>
            <a:ext cx="40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68" name="Text Box 60">
            <a:extLst>
              <a:ext uri="{FF2B5EF4-FFF2-40B4-BE49-F238E27FC236}">
                <a16:creationId xmlns:a16="http://schemas.microsoft.com/office/drawing/2014/main" id="{19BB45B6-9E1F-4AEA-8F55-80F08E86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663" y="5659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69" name="Text Box 61">
            <a:extLst>
              <a:ext uri="{FF2B5EF4-FFF2-40B4-BE49-F238E27FC236}">
                <a16:creationId xmlns:a16="http://schemas.microsoft.com/office/drawing/2014/main" id="{06F9E322-DFD1-4A9C-85DA-9104CAD8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5667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–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70" name="Text Box 62">
            <a:extLst>
              <a:ext uri="{FF2B5EF4-FFF2-40B4-BE49-F238E27FC236}">
                <a16:creationId xmlns:a16="http://schemas.microsoft.com/office/drawing/2014/main" id="{9C84F4C4-A83E-4716-A846-347FCE128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5668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3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6271" name="Group 63">
            <a:extLst>
              <a:ext uri="{FF2B5EF4-FFF2-40B4-BE49-F238E27FC236}">
                <a16:creationId xmlns:a16="http://schemas.microsoft.com/office/drawing/2014/main" id="{13064FB1-5266-4989-B523-A6D245C45F21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5668963"/>
            <a:ext cx="1230312" cy="519112"/>
            <a:chOff x="1296" y="3613"/>
            <a:chExt cx="954" cy="327"/>
          </a:xfrm>
        </p:grpSpPr>
        <p:sp>
          <p:nvSpPr>
            <p:cNvPr id="50206" name="Text Box 64">
              <a:extLst>
                <a:ext uri="{FF2B5EF4-FFF2-40B4-BE49-F238E27FC236}">
                  <a16:creationId xmlns:a16="http://schemas.microsoft.com/office/drawing/2014/main" id="{F1F3DC6B-48C3-474E-8CD9-B2C3EC200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13"/>
              <a:ext cx="2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7" name="Text Box 65">
              <a:extLst>
                <a:ext uri="{FF2B5EF4-FFF2-40B4-BE49-F238E27FC236}">
                  <a16:creationId xmlns:a16="http://schemas.microsoft.com/office/drawing/2014/main" id="{303604D6-09DA-4EE6-8F41-1344A39A7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3613"/>
              <a:ext cx="2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6274" name="Text Box 66">
            <a:extLst>
              <a:ext uri="{FF2B5EF4-FFF2-40B4-BE49-F238E27FC236}">
                <a16:creationId xmlns:a16="http://schemas.microsoft.com/office/drawing/2014/main" id="{EA605FD5-8C56-422E-B782-8D10D789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56927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</a:p>
        </p:txBody>
      </p:sp>
      <p:sp>
        <p:nvSpPr>
          <p:cNvPr id="606275" name="Text Box 67">
            <a:extLst>
              <a:ext uri="{FF2B5EF4-FFF2-40B4-BE49-F238E27FC236}">
                <a16:creationId xmlns:a16="http://schemas.microsoft.com/office/drawing/2014/main" id="{383524EE-CDF3-4F10-A517-5FB68E5EE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8" y="5667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76" name="Text Box 68">
            <a:extLst>
              <a:ext uri="{FF2B5EF4-FFF2-40B4-BE49-F238E27FC236}">
                <a16:creationId xmlns:a16="http://schemas.microsoft.com/office/drawing/2014/main" id="{3480F52F-5598-44B2-9C03-B23D4EF71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5675313"/>
            <a:ext cx="40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77" name="Text Box 69">
            <a:extLst>
              <a:ext uri="{FF2B5EF4-FFF2-40B4-BE49-F238E27FC236}">
                <a16:creationId xmlns:a16="http://schemas.microsoft.com/office/drawing/2014/main" id="{9564E9B1-80E8-450D-B5B3-3895DBCD6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56769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6278" name="Group 70">
            <a:extLst>
              <a:ext uri="{FF2B5EF4-FFF2-40B4-BE49-F238E27FC236}">
                <a16:creationId xmlns:a16="http://schemas.microsoft.com/office/drawing/2014/main" id="{2D5227BE-8C71-45C0-B4BA-70E82D510A15}"/>
              </a:ext>
            </a:extLst>
          </p:cNvPr>
          <p:cNvGrpSpPr>
            <a:grpSpLocks/>
          </p:cNvGrpSpPr>
          <p:nvPr/>
        </p:nvGrpSpPr>
        <p:grpSpPr bwMode="auto">
          <a:xfrm>
            <a:off x="5741988" y="5676900"/>
            <a:ext cx="1230312" cy="519113"/>
            <a:chOff x="1296" y="3613"/>
            <a:chExt cx="954" cy="327"/>
          </a:xfrm>
        </p:grpSpPr>
        <p:sp>
          <p:nvSpPr>
            <p:cNvPr id="50204" name="Text Box 71">
              <a:extLst>
                <a:ext uri="{FF2B5EF4-FFF2-40B4-BE49-F238E27FC236}">
                  <a16:creationId xmlns:a16="http://schemas.microsoft.com/office/drawing/2014/main" id="{F5172C2F-3698-4928-9B42-14B49B781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613"/>
              <a:ext cx="2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5" name="Text Box 72">
              <a:extLst>
                <a:ext uri="{FF2B5EF4-FFF2-40B4-BE49-F238E27FC236}">
                  <a16:creationId xmlns:a16="http://schemas.microsoft.com/office/drawing/2014/main" id="{D5E9D55D-2B13-4B46-810B-D6988CCDF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3613"/>
              <a:ext cx="2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6281" name="Group 73">
            <a:extLst>
              <a:ext uri="{FF2B5EF4-FFF2-40B4-BE49-F238E27FC236}">
                <a16:creationId xmlns:a16="http://schemas.microsoft.com/office/drawing/2014/main" id="{546FB90E-0DEC-4992-AB56-FEF9275D0559}"/>
              </a:ext>
            </a:extLst>
          </p:cNvPr>
          <p:cNvGrpSpPr>
            <a:grpSpLocks/>
          </p:cNvGrpSpPr>
          <p:nvPr/>
        </p:nvGrpSpPr>
        <p:grpSpPr bwMode="auto">
          <a:xfrm>
            <a:off x="4275138" y="5673725"/>
            <a:ext cx="2833687" cy="519113"/>
            <a:chOff x="1371" y="3613"/>
            <a:chExt cx="805" cy="327"/>
          </a:xfrm>
        </p:grpSpPr>
        <p:sp>
          <p:nvSpPr>
            <p:cNvPr id="50202" name="Text Box 74">
              <a:extLst>
                <a:ext uri="{FF2B5EF4-FFF2-40B4-BE49-F238E27FC236}">
                  <a16:creationId xmlns:a16="http://schemas.microsoft.com/office/drawing/2014/main" id="{75FA1F9D-8B22-4635-88D1-DFB82511F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" y="3613"/>
              <a:ext cx="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3" name="Text Box 75">
              <a:extLst>
                <a:ext uri="{FF2B5EF4-FFF2-40B4-BE49-F238E27FC236}">
                  <a16:creationId xmlns:a16="http://schemas.microsoft.com/office/drawing/2014/main" id="{443FBF41-0B53-4301-B039-3DB8448E2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3613"/>
              <a:ext cx="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6284" name="Group 76">
            <a:extLst>
              <a:ext uri="{FF2B5EF4-FFF2-40B4-BE49-F238E27FC236}">
                <a16:creationId xmlns:a16="http://schemas.microsoft.com/office/drawing/2014/main" id="{AEBF8E62-5D58-4539-87DE-4EF99F0CEB4B}"/>
              </a:ext>
            </a:extLst>
          </p:cNvPr>
          <p:cNvGrpSpPr>
            <a:grpSpLocks/>
          </p:cNvGrpSpPr>
          <p:nvPr/>
        </p:nvGrpSpPr>
        <p:grpSpPr bwMode="auto">
          <a:xfrm>
            <a:off x="1938338" y="5664200"/>
            <a:ext cx="5305425" cy="519113"/>
            <a:chOff x="1391" y="3613"/>
            <a:chExt cx="763" cy="327"/>
          </a:xfrm>
        </p:grpSpPr>
        <p:sp>
          <p:nvSpPr>
            <p:cNvPr id="50200" name="Text Box 77">
              <a:extLst>
                <a:ext uri="{FF2B5EF4-FFF2-40B4-BE49-F238E27FC236}">
                  <a16:creationId xmlns:a16="http://schemas.microsoft.com/office/drawing/2014/main" id="{3CF07095-9A85-4085-8A53-43045E62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3613"/>
              <a:ext cx="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(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01" name="Text Box 78">
              <a:extLst>
                <a:ext uri="{FF2B5EF4-FFF2-40B4-BE49-F238E27FC236}">
                  <a16:creationId xmlns:a16="http://schemas.microsoft.com/office/drawing/2014/main" id="{068A3CA3-9F99-49E3-82FF-AE51B7B86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0" y="3613"/>
              <a:ext cx="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>
                  <a:latin typeface="Book Antiqua" panose="0204060205030503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6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6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6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0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6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6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6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6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6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6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06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06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06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06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06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06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6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55" grpId="0" build="p" autoUpdateAnimBg="0"/>
      <p:bldP spid="606256" grpId="0" autoUpdateAnimBg="0"/>
      <p:bldP spid="606257" grpId="0" autoUpdateAnimBg="0"/>
      <p:bldP spid="606258" grpId="0" autoUpdateAnimBg="0"/>
      <p:bldP spid="606262" grpId="0" autoUpdateAnimBg="0"/>
      <p:bldP spid="606263" grpId="0" autoUpdateAnimBg="0"/>
      <p:bldP spid="606267" grpId="0" autoUpdateAnimBg="0"/>
      <p:bldP spid="606268" grpId="0" autoUpdateAnimBg="0"/>
      <p:bldP spid="606269" grpId="0" autoUpdateAnimBg="0"/>
      <p:bldP spid="606270" grpId="0" autoUpdateAnimBg="0"/>
      <p:bldP spid="606274" grpId="0" autoUpdateAnimBg="0"/>
      <p:bldP spid="606275" grpId="0" autoUpdateAnimBg="0"/>
      <p:bldP spid="606276" grpId="0" autoUpdateAnimBg="0"/>
      <p:bldP spid="60627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2DC42CD-2EA0-4E0B-8548-54F21B720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990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Prefix Notation (Polish Notation)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E2762DA0-2081-4A0D-8174-BF05B6DE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00200"/>
            <a:ext cx="473392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Traverse in preorder:</a:t>
            </a:r>
          </a:p>
        </p:txBody>
      </p:sp>
      <p:sp>
        <p:nvSpPr>
          <p:cNvPr id="607236" name="Text Box 4">
            <a:extLst>
              <a:ext uri="{FF2B5EF4-FFF2-40B4-BE49-F238E27FC236}">
                <a16:creationId xmlns:a16="http://schemas.microsoft.com/office/drawing/2014/main" id="{1BDF6BB7-9D26-447E-B3A8-EE574CEB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5795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37" name="Text Box 5">
            <a:extLst>
              <a:ext uri="{FF2B5EF4-FFF2-40B4-BE49-F238E27FC236}">
                <a16:creationId xmlns:a16="http://schemas.microsoft.com/office/drawing/2014/main" id="{6948A675-41D8-4E7E-882A-DB4953CA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5803900"/>
            <a:ext cx="40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38" name="Text Box 6">
            <a:extLst>
              <a:ext uri="{FF2B5EF4-FFF2-40B4-BE49-F238E27FC236}">
                <a16:creationId xmlns:a16="http://schemas.microsoft.com/office/drawing/2014/main" id="{E33FDFB8-F9D6-4864-9DBE-C9B01CC1A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5791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39" name="Text Box 7">
            <a:extLst>
              <a:ext uri="{FF2B5EF4-FFF2-40B4-BE49-F238E27FC236}">
                <a16:creationId xmlns:a16="http://schemas.microsoft.com/office/drawing/2014/main" id="{4C26991E-DC62-4290-9C22-44B7C85ED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58293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607240" name="Text Box 8">
            <a:extLst>
              <a:ext uri="{FF2B5EF4-FFF2-40B4-BE49-F238E27FC236}">
                <a16:creationId xmlns:a16="http://schemas.microsoft.com/office/drawing/2014/main" id="{B3B355C7-3C16-4B6B-8B61-E494E80C3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91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1" name="Text Box 9">
            <a:extLst>
              <a:ext uri="{FF2B5EF4-FFF2-40B4-BE49-F238E27FC236}">
                <a16:creationId xmlns:a16="http://schemas.microsoft.com/office/drawing/2014/main" id="{CF4F230B-D3C4-46DE-98B0-9C6E9C33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75" y="5799138"/>
            <a:ext cx="40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2" name="Text Box 10">
            <a:extLst>
              <a:ext uri="{FF2B5EF4-FFF2-40B4-BE49-F238E27FC236}">
                <a16:creationId xmlns:a16="http://schemas.microsoft.com/office/drawing/2014/main" id="{269C9B8A-B8A4-41C2-BBB1-96BB05E83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888" y="58039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3" name="Text Box 11">
            <a:extLst>
              <a:ext uri="{FF2B5EF4-FFF2-40B4-BE49-F238E27FC236}">
                <a16:creationId xmlns:a16="http://schemas.microsoft.com/office/drawing/2014/main" id="{D73E22B4-39F0-4EE0-8D7D-FFD81A25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811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–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4" name="Text Box 12">
            <a:extLst>
              <a:ext uri="{FF2B5EF4-FFF2-40B4-BE49-F238E27FC236}">
                <a16:creationId xmlns:a16="http://schemas.microsoft.com/office/drawing/2014/main" id="{897B5DBE-14DA-4056-9559-7D186150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58134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3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5" name="Text Box 13">
            <a:extLst>
              <a:ext uri="{FF2B5EF4-FFF2-40B4-BE49-F238E27FC236}">
                <a16:creationId xmlns:a16="http://schemas.microsoft.com/office/drawing/2014/main" id="{51555C9E-F84C-457D-8435-5217AA0C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113" y="58372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</a:p>
        </p:txBody>
      </p:sp>
      <p:sp>
        <p:nvSpPr>
          <p:cNvPr id="607246" name="Text Box 14">
            <a:extLst>
              <a:ext uri="{FF2B5EF4-FFF2-40B4-BE49-F238E27FC236}">
                <a16:creationId xmlns:a16="http://schemas.microsoft.com/office/drawing/2014/main" id="{0A179877-ABA9-446C-BBEE-EF65A4855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5811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7" name="Text Box 15">
            <a:extLst>
              <a:ext uri="{FF2B5EF4-FFF2-40B4-BE49-F238E27FC236}">
                <a16:creationId xmlns:a16="http://schemas.microsoft.com/office/drawing/2014/main" id="{E524D386-75B3-4AB6-B8A9-07B12324A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5819775"/>
            <a:ext cx="40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48" name="Text Box 16">
            <a:extLst>
              <a:ext uri="{FF2B5EF4-FFF2-40B4-BE49-F238E27FC236}">
                <a16:creationId xmlns:a16="http://schemas.microsoft.com/office/drawing/2014/main" id="{E7F71A95-850C-49C6-BD37-6A184B1D2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9388" y="5821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7249" name="Group 17">
            <a:extLst>
              <a:ext uri="{FF2B5EF4-FFF2-40B4-BE49-F238E27FC236}">
                <a16:creationId xmlns:a16="http://schemas.microsoft.com/office/drawing/2014/main" id="{8FCF49C0-D1B0-4AB7-B436-3976775FDC71}"/>
              </a:ext>
            </a:extLst>
          </p:cNvPr>
          <p:cNvGrpSpPr>
            <a:grpSpLocks/>
          </p:cNvGrpSpPr>
          <p:nvPr/>
        </p:nvGrpSpPr>
        <p:grpSpPr bwMode="auto">
          <a:xfrm>
            <a:off x="2120900" y="2582863"/>
            <a:ext cx="4629150" cy="2903537"/>
            <a:chOff x="1336" y="1627"/>
            <a:chExt cx="2916" cy="1829"/>
          </a:xfrm>
        </p:grpSpPr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2A9C6E98-9D76-4AFA-9DF0-38F12748A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6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9" name="Text Box 19">
              <a:extLst>
                <a:ext uri="{FF2B5EF4-FFF2-40B4-BE49-F238E27FC236}">
                  <a16:creationId xmlns:a16="http://schemas.microsoft.com/office/drawing/2014/main" id="{58466E17-DD9C-4569-92FA-F07738246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E2872432-7A92-4CED-AC2B-4BB3C85BF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4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BA2B1681-BA6B-41D2-8D9A-A318873BA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51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FF4AB89B-6C54-4BDD-93C2-4D06341C7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</a:rPr>
                <a:t>/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3" name="Line 23">
              <a:extLst>
                <a:ext uri="{FF2B5EF4-FFF2-40B4-BE49-F238E27FC236}">
                  <a16:creationId xmlns:a16="http://schemas.microsoft.com/office/drawing/2014/main" id="{7E2B103F-8583-4254-8F0D-69D061B81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2" y="1846"/>
              <a:ext cx="560" cy="1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4" name="Line 24">
              <a:extLst>
                <a:ext uri="{FF2B5EF4-FFF2-40B4-BE49-F238E27FC236}">
                  <a16:creationId xmlns:a16="http://schemas.microsoft.com/office/drawing/2014/main" id="{0A003921-1687-4425-BED4-8B1B5D1EFF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4" y="1846"/>
              <a:ext cx="528" cy="1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5" name="Oval 25">
              <a:extLst>
                <a:ext uri="{FF2B5EF4-FFF2-40B4-BE49-F238E27FC236}">
                  <a16:creationId xmlns:a16="http://schemas.microsoft.com/office/drawing/2014/main" id="{3D6C9ABF-F9A6-45EB-8F12-A215F569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67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Oval 26">
              <a:extLst>
                <a:ext uri="{FF2B5EF4-FFF2-40B4-BE49-F238E27FC236}">
                  <a16:creationId xmlns:a16="http://schemas.microsoft.com/office/drawing/2014/main" id="{F44181C3-B27C-4A14-9AD0-511529B5B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98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7" name="Oval 27">
              <a:extLst>
                <a:ext uri="{FF2B5EF4-FFF2-40B4-BE49-F238E27FC236}">
                  <a16:creationId xmlns:a16="http://schemas.microsoft.com/office/drawing/2014/main" id="{78E72D22-3433-4173-8AA3-B15B06E8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99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8" name="Oval 28">
              <a:extLst>
                <a:ext uri="{FF2B5EF4-FFF2-40B4-BE49-F238E27FC236}">
                  <a16:creationId xmlns:a16="http://schemas.microsoft.com/office/drawing/2014/main" id="{236EAFB5-0F10-42B6-BB75-79F8AE825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29" name="Oval 29">
              <a:extLst>
                <a:ext uri="{FF2B5EF4-FFF2-40B4-BE49-F238E27FC236}">
                  <a16:creationId xmlns:a16="http://schemas.microsoft.com/office/drawing/2014/main" id="{87EBB0E9-94A3-432F-BBF5-84071A0C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Text Box 30">
              <a:extLst>
                <a:ext uri="{FF2B5EF4-FFF2-40B4-BE49-F238E27FC236}">
                  <a16:creationId xmlns:a16="http://schemas.microsoft.com/office/drawing/2014/main" id="{1683CF71-DDBB-4CA3-9541-14E7108B0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4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Text Box 31">
              <a:extLst>
                <a:ext uri="{FF2B5EF4-FFF2-40B4-BE49-F238E27FC236}">
                  <a16:creationId xmlns:a16="http://schemas.microsoft.com/office/drawing/2014/main" id="{84AD878F-F5BE-4056-8EBD-BA246D689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5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2" name="Oval 32">
              <a:extLst>
                <a:ext uri="{FF2B5EF4-FFF2-40B4-BE49-F238E27FC236}">
                  <a16:creationId xmlns:a16="http://schemas.microsoft.com/office/drawing/2014/main" id="{BA560038-BB39-49A1-BE57-678037213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3" name="Oval 33">
              <a:extLst>
                <a:ext uri="{FF2B5EF4-FFF2-40B4-BE49-F238E27FC236}">
                  <a16:creationId xmlns:a16="http://schemas.microsoft.com/office/drawing/2014/main" id="{BD097707-7CA5-4927-9122-A05ED1D3D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4" name="Text Box 34">
              <a:extLst>
                <a:ext uri="{FF2B5EF4-FFF2-40B4-BE49-F238E27FC236}">
                  <a16:creationId xmlns:a16="http://schemas.microsoft.com/office/drawing/2014/main" id="{EF40C7A5-D95A-418A-9A31-AB20C4651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7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5" name="Text Box 35">
              <a:extLst>
                <a:ext uri="{FF2B5EF4-FFF2-40B4-BE49-F238E27FC236}">
                  <a16:creationId xmlns:a16="http://schemas.microsoft.com/office/drawing/2014/main" id="{C60A50EC-2FBC-4394-A947-012FF0A42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0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6" name="Oval 36">
              <a:extLst>
                <a:ext uri="{FF2B5EF4-FFF2-40B4-BE49-F238E27FC236}">
                  <a16:creationId xmlns:a16="http://schemas.microsoft.com/office/drawing/2014/main" id="{3003FE45-F3C7-4E1D-BE4B-377F3A547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7" name="Oval 37">
              <a:extLst>
                <a:ext uri="{FF2B5EF4-FFF2-40B4-BE49-F238E27FC236}">
                  <a16:creationId xmlns:a16="http://schemas.microsoft.com/office/drawing/2014/main" id="{25091EFA-C758-48D2-A85B-47B0BC0DD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8" name="Text Box 38">
              <a:extLst>
                <a:ext uri="{FF2B5EF4-FFF2-40B4-BE49-F238E27FC236}">
                  <a16:creationId xmlns:a16="http://schemas.microsoft.com/office/drawing/2014/main" id="{CAEE1C13-8ED7-48F2-A1BD-42054A3AA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39" name="Text Box 39">
              <a:extLst>
                <a:ext uri="{FF2B5EF4-FFF2-40B4-BE49-F238E27FC236}">
                  <a16:creationId xmlns:a16="http://schemas.microsoft.com/office/drawing/2014/main" id="{F534C52D-3208-4AA6-929B-94E75737B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0" name="Oval 40">
              <a:extLst>
                <a:ext uri="{FF2B5EF4-FFF2-40B4-BE49-F238E27FC236}">
                  <a16:creationId xmlns:a16="http://schemas.microsoft.com/office/drawing/2014/main" id="{594769C1-6F07-4F49-AD96-29CAA5280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1" name="Oval 41">
              <a:extLst>
                <a:ext uri="{FF2B5EF4-FFF2-40B4-BE49-F238E27FC236}">
                  <a16:creationId xmlns:a16="http://schemas.microsoft.com/office/drawing/2014/main" id="{7CDD7018-BBAD-4534-9337-57E78DBE0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1242" name="Group 42">
              <a:extLst>
                <a:ext uri="{FF2B5EF4-FFF2-40B4-BE49-F238E27FC236}">
                  <a16:creationId xmlns:a16="http://schemas.microsoft.com/office/drawing/2014/main" id="{014FE294-D40B-459A-BFA8-229512A10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8" y="2822"/>
              <a:ext cx="368" cy="312"/>
              <a:chOff x="4488" y="2960"/>
              <a:chExt cx="368" cy="352"/>
            </a:xfrm>
          </p:grpSpPr>
          <p:sp>
            <p:nvSpPr>
              <p:cNvPr id="51259" name="Line 43">
                <a:extLst>
                  <a:ext uri="{FF2B5EF4-FFF2-40B4-BE49-F238E27FC236}">
                    <a16:creationId xmlns:a16="http://schemas.microsoft.com/office/drawing/2014/main" id="{8E3006B1-3668-47C9-AC3F-6E06C7D640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60" name="Line 44">
                <a:extLst>
                  <a:ext uri="{FF2B5EF4-FFF2-40B4-BE49-F238E27FC236}">
                    <a16:creationId xmlns:a16="http://schemas.microsoft.com/office/drawing/2014/main" id="{D475BD32-0900-4327-80FB-EA300B041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243" name="Group 45">
              <a:extLst>
                <a:ext uri="{FF2B5EF4-FFF2-40B4-BE49-F238E27FC236}">
                  <a16:creationId xmlns:a16="http://schemas.microsoft.com/office/drawing/2014/main" id="{26111A97-5C21-43A0-8F16-A754B27DA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" y="2822"/>
              <a:ext cx="368" cy="312"/>
              <a:chOff x="4488" y="2960"/>
              <a:chExt cx="368" cy="352"/>
            </a:xfrm>
          </p:grpSpPr>
          <p:sp>
            <p:nvSpPr>
              <p:cNvPr id="51257" name="Line 46">
                <a:extLst>
                  <a:ext uri="{FF2B5EF4-FFF2-40B4-BE49-F238E27FC236}">
                    <a16:creationId xmlns:a16="http://schemas.microsoft.com/office/drawing/2014/main" id="{4E49C02D-DCA9-47CB-A246-1B71B01AE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58" name="Line 47">
                <a:extLst>
                  <a:ext uri="{FF2B5EF4-FFF2-40B4-BE49-F238E27FC236}">
                    <a16:creationId xmlns:a16="http://schemas.microsoft.com/office/drawing/2014/main" id="{894B3D63-00D7-49CF-98FC-2DB5C6E9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244" name="Group 48">
              <a:extLst>
                <a:ext uri="{FF2B5EF4-FFF2-40B4-BE49-F238E27FC236}">
                  <a16:creationId xmlns:a16="http://schemas.microsoft.com/office/drawing/2014/main" id="{C9A9AC83-9A29-4266-8ECB-3B87D851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2822"/>
              <a:ext cx="368" cy="312"/>
              <a:chOff x="4488" y="2960"/>
              <a:chExt cx="368" cy="352"/>
            </a:xfrm>
          </p:grpSpPr>
          <p:sp>
            <p:nvSpPr>
              <p:cNvPr id="51255" name="Line 49">
                <a:extLst>
                  <a:ext uri="{FF2B5EF4-FFF2-40B4-BE49-F238E27FC236}">
                    <a16:creationId xmlns:a16="http://schemas.microsoft.com/office/drawing/2014/main" id="{02973207-2369-428F-8960-42D87E7EC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56" name="Line 50">
                <a:extLst>
                  <a:ext uri="{FF2B5EF4-FFF2-40B4-BE49-F238E27FC236}">
                    <a16:creationId xmlns:a16="http://schemas.microsoft.com/office/drawing/2014/main" id="{2B3B3A4C-5CC6-4C8E-BFFF-66D93AB49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245" name="Group 51">
              <a:extLst>
                <a:ext uri="{FF2B5EF4-FFF2-40B4-BE49-F238E27FC236}">
                  <a16:creationId xmlns:a16="http://schemas.microsoft.com/office/drawing/2014/main" id="{232B0831-CB55-4E5C-96C2-9EB2A112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" y="2246"/>
              <a:ext cx="576" cy="336"/>
              <a:chOff x="4264" y="2912"/>
              <a:chExt cx="576" cy="336"/>
            </a:xfrm>
          </p:grpSpPr>
          <p:sp>
            <p:nvSpPr>
              <p:cNvPr id="51253" name="Line 52">
                <a:extLst>
                  <a:ext uri="{FF2B5EF4-FFF2-40B4-BE49-F238E27FC236}">
                    <a16:creationId xmlns:a16="http://schemas.microsoft.com/office/drawing/2014/main" id="{45E9B3EC-EE83-465B-A7EF-4662B0135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54" name="Line 53">
                <a:extLst>
                  <a:ext uri="{FF2B5EF4-FFF2-40B4-BE49-F238E27FC236}">
                    <a16:creationId xmlns:a16="http://schemas.microsoft.com/office/drawing/2014/main" id="{C8A3242A-FF05-4743-B8A0-1109163D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246" name="Group 54">
              <a:extLst>
                <a:ext uri="{FF2B5EF4-FFF2-40B4-BE49-F238E27FC236}">
                  <a16:creationId xmlns:a16="http://schemas.microsoft.com/office/drawing/2014/main" id="{2B0C0F62-4335-46C6-AEDD-D64BE1602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2254"/>
              <a:ext cx="576" cy="336"/>
              <a:chOff x="4264" y="2912"/>
              <a:chExt cx="576" cy="336"/>
            </a:xfrm>
          </p:grpSpPr>
          <p:sp>
            <p:nvSpPr>
              <p:cNvPr id="51251" name="Line 55">
                <a:extLst>
                  <a:ext uri="{FF2B5EF4-FFF2-40B4-BE49-F238E27FC236}">
                    <a16:creationId xmlns:a16="http://schemas.microsoft.com/office/drawing/2014/main" id="{20B31DDC-24CB-46F3-A4A1-DB86B8FB9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252" name="Line 56">
                <a:extLst>
                  <a:ext uri="{FF2B5EF4-FFF2-40B4-BE49-F238E27FC236}">
                    <a16:creationId xmlns:a16="http://schemas.microsoft.com/office/drawing/2014/main" id="{10C795DA-E447-44EE-82E0-7F29109E4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1247" name="Text Box 57">
              <a:extLst>
                <a:ext uri="{FF2B5EF4-FFF2-40B4-BE49-F238E27FC236}">
                  <a16:creationId xmlns:a16="http://schemas.microsoft.com/office/drawing/2014/main" id="{2DA1B1FA-A40A-474E-B5BB-5DE4CEA6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4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8" name="Text Box 58">
              <a:extLst>
                <a:ext uri="{FF2B5EF4-FFF2-40B4-BE49-F238E27FC236}">
                  <a16:creationId xmlns:a16="http://schemas.microsoft.com/office/drawing/2014/main" id="{A8CC9DE5-4117-4461-84E0-84C76DD6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49" name="Oval 59">
              <a:extLst>
                <a:ext uri="{FF2B5EF4-FFF2-40B4-BE49-F238E27FC236}">
                  <a16:creationId xmlns:a16="http://schemas.microsoft.com/office/drawing/2014/main" id="{2800E5B2-ADA0-453E-9F2E-88DE8ABAB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50" name="Oval 60">
              <a:extLst>
                <a:ext uri="{FF2B5EF4-FFF2-40B4-BE49-F238E27FC236}">
                  <a16:creationId xmlns:a16="http://schemas.microsoft.com/office/drawing/2014/main" id="{6AD09C10-E6A1-48C2-9D5F-B584415F2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0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7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7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7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7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7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7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7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7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autoUpdateAnimBg="0"/>
      <p:bldP spid="607236" grpId="0" autoUpdateAnimBg="0"/>
      <p:bldP spid="607237" grpId="0" autoUpdateAnimBg="0"/>
      <p:bldP spid="607238" grpId="0" autoUpdateAnimBg="0"/>
      <p:bldP spid="607239" grpId="0" autoUpdateAnimBg="0"/>
      <p:bldP spid="607240" grpId="0" autoUpdateAnimBg="0"/>
      <p:bldP spid="607241" grpId="0" autoUpdateAnimBg="0"/>
      <p:bldP spid="607242" grpId="0" autoUpdateAnimBg="0"/>
      <p:bldP spid="607243" grpId="0" autoUpdateAnimBg="0"/>
      <p:bldP spid="607244" grpId="0" autoUpdateAnimBg="0"/>
      <p:bldP spid="607245" grpId="0" autoUpdateAnimBg="0"/>
      <p:bldP spid="607246" grpId="0" autoUpdateAnimBg="0"/>
      <p:bldP spid="607247" grpId="0" autoUpdateAnimBg="0"/>
      <p:bldP spid="60724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018506B4-6E78-4C1A-B4CF-D15502CAA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Evaluating Prefix Notation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5AA67CC7-330D-4C03-B66B-B8BA2FCEF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534400" cy="4495800"/>
          </a:xfrm>
        </p:spPr>
        <p:txBody>
          <a:bodyPr lIns="0" rIns="0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In an prefix expression, a binary operator precedes its two operands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expression is evaluated right-left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Look for the first operator from the right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Evaluate the operator with the two operands immediately to its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92E39F8-F223-4292-BABD-6F1A13162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AFDE11AD-54A8-41F1-A559-27F583EF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841500"/>
            <a:ext cx="64103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/   +   2   2   2   /   –   3   2   +   1   0</a:t>
            </a:r>
          </a:p>
        </p:txBody>
      </p:sp>
      <p:sp>
        <p:nvSpPr>
          <p:cNvPr id="609284" name="Text Box 4">
            <a:extLst>
              <a:ext uri="{FF2B5EF4-FFF2-40B4-BE49-F238E27FC236}">
                <a16:creationId xmlns:a16="http://schemas.microsoft.com/office/drawing/2014/main" id="{6BDE020F-2090-4ABF-A418-54519FC46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2505075"/>
            <a:ext cx="5240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/   +   2   2   2   /   –   3   2   1</a:t>
            </a:r>
          </a:p>
        </p:txBody>
      </p:sp>
      <p:sp>
        <p:nvSpPr>
          <p:cNvPr id="609285" name="Text Box 5">
            <a:extLst>
              <a:ext uri="{FF2B5EF4-FFF2-40B4-BE49-F238E27FC236}">
                <a16:creationId xmlns:a16="http://schemas.microsoft.com/office/drawing/2014/main" id="{3CDC9F0B-83C1-49E2-80EC-E0A2DD61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09925"/>
            <a:ext cx="443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/   +   2   2   2   /   1   1</a:t>
            </a:r>
          </a:p>
        </p:txBody>
      </p:sp>
      <p:sp>
        <p:nvSpPr>
          <p:cNvPr id="609286" name="Text Box 6">
            <a:extLst>
              <a:ext uri="{FF2B5EF4-FFF2-40B4-BE49-F238E27FC236}">
                <a16:creationId xmlns:a16="http://schemas.microsoft.com/office/drawing/2014/main" id="{860D61D1-0E05-446B-B452-B4B9BD3E6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057650"/>
            <a:ext cx="347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/   +   2   2   2   1</a:t>
            </a:r>
          </a:p>
        </p:txBody>
      </p:sp>
      <p:sp>
        <p:nvSpPr>
          <p:cNvPr id="609287" name="Text Box 7">
            <a:extLst>
              <a:ext uri="{FF2B5EF4-FFF2-40B4-BE49-F238E27FC236}">
                <a16:creationId xmlns:a16="http://schemas.microsoft.com/office/drawing/2014/main" id="{8EBCA1F1-CC18-4C21-AA51-EC8719C87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43450"/>
            <a:ext cx="272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/   4   2   1</a:t>
            </a:r>
          </a:p>
        </p:txBody>
      </p:sp>
      <p:sp>
        <p:nvSpPr>
          <p:cNvPr id="609288" name="Text Box 8">
            <a:extLst>
              <a:ext uri="{FF2B5EF4-FFF2-40B4-BE49-F238E27FC236}">
                <a16:creationId xmlns:a16="http://schemas.microsoft.com/office/drawing/2014/main" id="{60A674E2-2396-44A0-A4A4-94C04BB8C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429250"/>
            <a:ext cx="179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+   2   1</a:t>
            </a:r>
          </a:p>
        </p:txBody>
      </p:sp>
      <p:sp>
        <p:nvSpPr>
          <p:cNvPr id="609289" name="Text Box 9">
            <a:extLst>
              <a:ext uri="{FF2B5EF4-FFF2-40B4-BE49-F238E27FC236}">
                <a16:creationId xmlns:a16="http://schemas.microsoft.com/office/drawing/2014/main" id="{020DCF43-37A8-4FC4-B91E-357345DFC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60991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3</a:t>
            </a:r>
            <a:endParaRPr lang="en-US" altLang="zh-CN" sz="20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0" name="Oval 10">
            <a:extLst>
              <a:ext uri="{FF2B5EF4-FFF2-40B4-BE49-F238E27FC236}">
                <a16:creationId xmlns:a16="http://schemas.microsoft.com/office/drawing/2014/main" id="{AC505660-8284-4691-9116-00719250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819275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1" name="Oval 11">
            <a:extLst>
              <a:ext uri="{FF2B5EF4-FFF2-40B4-BE49-F238E27FC236}">
                <a16:creationId xmlns:a16="http://schemas.microsoft.com/office/drawing/2014/main" id="{E85AB169-9692-4D15-BA07-40734AD5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19363"/>
            <a:ext cx="1371600" cy="504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2" name="Oval 12">
            <a:extLst>
              <a:ext uri="{FF2B5EF4-FFF2-40B4-BE49-F238E27FC236}">
                <a16:creationId xmlns:a16="http://schemas.microsoft.com/office/drawing/2014/main" id="{D31F6A80-E117-4D38-B4A2-3DE785F48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3221038"/>
            <a:ext cx="1471612" cy="547687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3" name="Oval 13">
            <a:extLst>
              <a:ext uri="{FF2B5EF4-FFF2-40B4-BE49-F238E27FC236}">
                <a16:creationId xmlns:a16="http://schemas.microsoft.com/office/drawing/2014/main" id="{45AF6155-2E86-40E9-8C58-C9A6C070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044950"/>
            <a:ext cx="1428750" cy="533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4" name="Oval 14">
            <a:extLst>
              <a:ext uri="{FF2B5EF4-FFF2-40B4-BE49-F238E27FC236}">
                <a16:creationId xmlns:a16="http://schemas.microsoft.com/office/drawing/2014/main" id="{AE6ED7B6-6B8B-4B8D-88B8-ED090536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779963"/>
            <a:ext cx="1614487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9295" name="Oval 15">
            <a:extLst>
              <a:ext uri="{FF2B5EF4-FFF2-40B4-BE49-F238E27FC236}">
                <a16:creationId xmlns:a16="http://schemas.microsoft.com/office/drawing/2014/main" id="{36E0EDA6-6952-4189-ACB2-591BA3C72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43538"/>
            <a:ext cx="1471612" cy="5191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9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09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09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09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9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4" grpId="0" autoUpdateAnimBg="0"/>
      <p:bldP spid="609285" grpId="0" autoUpdateAnimBg="0"/>
      <p:bldP spid="609286" grpId="0" autoUpdateAnimBg="0"/>
      <p:bldP spid="609287" grpId="0" autoUpdateAnimBg="0"/>
      <p:bldP spid="609288" grpId="0" autoUpdateAnimBg="0"/>
      <p:bldP spid="609289" grpId="0" autoUpdateAnimBg="0"/>
      <p:bldP spid="609290" grpId="0" animBg="1"/>
      <p:bldP spid="609291" grpId="0" animBg="1"/>
      <p:bldP spid="609292" grpId="0" animBg="1"/>
      <p:bldP spid="609293" grpId="0" animBg="1"/>
      <p:bldP spid="609294" grpId="0" animBg="1"/>
      <p:bldP spid="6092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552566E-E8C7-4EB0-9A81-718A9D3EA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Postfix Notation (Reverse Polish)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37769B8C-D5F4-4A13-8491-F44992268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28800"/>
            <a:ext cx="60325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Traverse in postorder</a:t>
            </a:r>
          </a:p>
        </p:txBody>
      </p:sp>
      <p:sp>
        <p:nvSpPr>
          <p:cNvPr id="610308" name="Text Box 4">
            <a:extLst>
              <a:ext uri="{FF2B5EF4-FFF2-40B4-BE49-F238E27FC236}">
                <a16:creationId xmlns:a16="http://schemas.microsoft.com/office/drawing/2014/main" id="{2EBDF9CE-391D-41E1-8415-5F1CB5E27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5795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09" name="Text Box 5">
            <a:extLst>
              <a:ext uri="{FF2B5EF4-FFF2-40B4-BE49-F238E27FC236}">
                <a16:creationId xmlns:a16="http://schemas.microsoft.com/office/drawing/2014/main" id="{5E2A4609-F83D-4C12-87DA-7A18B24BD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13" y="5803900"/>
            <a:ext cx="40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0" name="Text Box 6">
            <a:extLst>
              <a:ext uri="{FF2B5EF4-FFF2-40B4-BE49-F238E27FC236}">
                <a16:creationId xmlns:a16="http://schemas.microsoft.com/office/drawing/2014/main" id="{43640786-5854-469D-B738-0D7FB67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25" y="5791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1" name="Text Box 7">
            <a:extLst>
              <a:ext uri="{FF2B5EF4-FFF2-40B4-BE49-F238E27FC236}">
                <a16:creationId xmlns:a16="http://schemas.microsoft.com/office/drawing/2014/main" id="{3B734798-9AEC-4E3F-AA44-941C95000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58293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610312" name="Text Box 8">
            <a:extLst>
              <a:ext uri="{FF2B5EF4-FFF2-40B4-BE49-F238E27FC236}">
                <a16:creationId xmlns:a16="http://schemas.microsoft.com/office/drawing/2014/main" id="{6029035D-E3BB-4AD7-8316-8EE6E7E4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57912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3" name="Text Box 9">
            <a:extLst>
              <a:ext uri="{FF2B5EF4-FFF2-40B4-BE49-F238E27FC236}">
                <a16:creationId xmlns:a16="http://schemas.microsoft.com/office/drawing/2014/main" id="{FDE83358-D309-408C-9672-ED7A6498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5799138"/>
            <a:ext cx="40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4" name="Text Box 10">
            <a:extLst>
              <a:ext uri="{FF2B5EF4-FFF2-40B4-BE49-F238E27FC236}">
                <a16:creationId xmlns:a16="http://schemas.microsoft.com/office/drawing/2014/main" id="{23B59395-1D16-46B4-9119-DA52CA74C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58039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5" name="Text Box 11">
            <a:extLst>
              <a:ext uri="{FF2B5EF4-FFF2-40B4-BE49-F238E27FC236}">
                <a16:creationId xmlns:a16="http://schemas.microsoft.com/office/drawing/2014/main" id="{A8FCD761-813C-463A-9A81-8CF0C3762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5811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–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6" name="Text Box 12">
            <a:extLst>
              <a:ext uri="{FF2B5EF4-FFF2-40B4-BE49-F238E27FC236}">
                <a16:creationId xmlns:a16="http://schemas.microsoft.com/office/drawing/2014/main" id="{05E09011-B1E8-4757-B0D7-FEB54C90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463" y="58134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3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7" name="Text Box 13">
            <a:extLst>
              <a:ext uri="{FF2B5EF4-FFF2-40B4-BE49-F238E27FC236}">
                <a16:creationId xmlns:a16="http://schemas.microsoft.com/office/drawing/2014/main" id="{B6325839-BB09-41BF-9CA7-085D4FEBF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583723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latin typeface="Book Antiqua" panose="0204060205030503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</a:p>
        </p:txBody>
      </p:sp>
      <p:sp>
        <p:nvSpPr>
          <p:cNvPr id="610318" name="Text Box 14">
            <a:extLst>
              <a:ext uri="{FF2B5EF4-FFF2-40B4-BE49-F238E27FC236}">
                <a16:creationId xmlns:a16="http://schemas.microsoft.com/office/drawing/2014/main" id="{B7549692-3894-4706-A366-EC7F423E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5811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latin typeface="Book Antiqua" panose="02040602050305030304" pitchFamily="18" charset="0"/>
                <a:ea typeface="宋体" panose="02010600030101010101" pitchFamily="2" charset="-122"/>
              </a:rPr>
              <a:t>y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19" name="Text Box 15">
            <a:extLst>
              <a:ext uri="{FF2B5EF4-FFF2-40B4-BE49-F238E27FC236}">
                <a16:creationId xmlns:a16="http://schemas.microsoft.com/office/drawing/2014/main" id="{8F4F60BF-EA36-4219-A672-20EF51649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5819775"/>
            <a:ext cx="40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+</a:t>
            </a:r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0320" name="Text Box 16">
            <a:extLst>
              <a:ext uri="{FF2B5EF4-FFF2-40B4-BE49-F238E27FC236}">
                <a16:creationId xmlns:a16="http://schemas.microsoft.com/office/drawing/2014/main" id="{70CC8511-98F8-4731-946F-8B4C6A3D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975" y="58213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Book Antiqua" panose="02040602050305030304" pitchFamily="18" charset="0"/>
                <a:ea typeface="宋体" panose="02010600030101010101" pitchFamily="2" charset="-122"/>
              </a:rPr>
              <a:t>2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0321" name="Group 17">
            <a:extLst>
              <a:ext uri="{FF2B5EF4-FFF2-40B4-BE49-F238E27FC236}">
                <a16:creationId xmlns:a16="http://schemas.microsoft.com/office/drawing/2014/main" id="{286E6C6F-3B0E-4A42-9E29-0AFD2CB2E742}"/>
              </a:ext>
            </a:extLst>
          </p:cNvPr>
          <p:cNvGrpSpPr>
            <a:grpSpLocks/>
          </p:cNvGrpSpPr>
          <p:nvPr/>
        </p:nvGrpSpPr>
        <p:grpSpPr bwMode="auto">
          <a:xfrm>
            <a:off x="2120900" y="2582863"/>
            <a:ext cx="4629150" cy="2903537"/>
            <a:chOff x="1336" y="1627"/>
            <a:chExt cx="2916" cy="1829"/>
          </a:xfrm>
        </p:grpSpPr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9F14FB6D-F374-4B4B-874F-C4FB361C2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627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CA5021C4-7343-4048-91AF-89D065F19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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E233024C-196E-4D31-98DD-776D8F102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49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0AAFF82E-A340-447D-89C2-1CDD49E08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4" y="2515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42297A4D-CDDD-487B-872C-1D7E6F63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97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latin typeface="Book Antiqua" panose="02040602050305030304" pitchFamily="18" charset="0"/>
                  <a:ea typeface="宋体" panose="02010600030101010101" pitchFamily="2" charset="-122"/>
                </a:rPr>
                <a:t>/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5" name="Line 23">
              <a:extLst>
                <a:ext uri="{FF2B5EF4-FFF2-40B4-BE49-F238E27FC236}">
                  <a16:creationId xmlns:a16="http://schemas.microsoft.com/office/drawing/2014/main" id="{A5B18554-0E76-4A7C-A7AC-25BF086EF1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2" y="1846"/>
              <a:ext cx="560" cy="1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6" name="Line 24">
              <a:extLst>
                <a:ext uri="{FF2B5EF4-FFF2-40B4-BE49-F238E27FC236}">
                  <a16:creationId xmlns:a16="http://schemas.microsoft.com/office/drawing/2014/main" id="{AD594349-301C-4DFD-9AEC-DCF1F4074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44" y="1846"/>
              <a:ext cx="528" cy="1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7" name="Oval 25">
              <a:extLst>
                <a:ext uri="{FF2B5EF4-FFF2-40B4-BE49-F238E27FC236}">
                  <a16:creationId xmlns:a16="http://schemas.microsoft.com/office/drawing/2014/main" id="{2D68C93A-27AD-4E59-90B6-0DED9E933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67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8" name="Oval 26">
              <a:extLst>
                <a:ext uri="{FF2B5EF4-FFF2-40B4-BE49-F238E27FC236}">
                  <a16:creationId xmlns:a16="http://schemas.microsoft.com/office/drawing/2014/main" id="{58878025-FB63-422D-8484-29C4609A9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98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299" name="Oval 27">
              <a:extLst>
                <a:ext uri="{FF2B5EF4-FFF2-40B4-BE49-F238E27FC236}">
                  <a16:creationId xmlns:a16="http://schemas.microsoft.com/office/drawing/2014/main" id="{6844EC8F-AFF9-4B1A-BB36-D2AB84800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990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0" name="Oval 28">
              <a:extLst>
                <a:ext uri="{FF2B5EF4-FFF2-40B4-BE49-F238E27FC236}">
                  <a16:creationId xmlns:a16="http://schemas.microsoft.com/office/drawing/2014/main" id="{F1DE3632-E231-4C34-95FB-7E0082B6C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1" name="Oval 29">
              <a:extLst>
                <a:ext uri="{FF2B5EF4-FFF2-40B4-BE49-F238E27FC236}">
                  <a16:creationId xmlns:a16="http://schemas.microsoft.com/office/drawing/2014/main" id="{6EEA1F2D-0529-4708-83E0-3893783F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2" name="Text Box 30">
              <a:extLst>
                <a:ext uri="{FF2B5EF4-FFF2-40B4-BE49-F238E27FC236}">
                  <a16:creationId xmlns:a16="http://schemas.microsoft.com/office/drawing/2014/main" id="{07A9C77A-36A4-4DB0-9AA2-1209F22C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499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+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3" name="Text Box 31">
              <a:extLst>
                <a:ext uri="{FF2B5EF4-FFF2-40B4-BE49-F238E27FC236}">
                  <a16:creationId xmlns:a16="http://schemas.microsoft.com/office/drawing/2014/main" id="{06009187-A11E-478A-8EA4-BD5564491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6" y="25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444A3AD5-69F5-44A5-9C98-87BC4B1FF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FFB3FF7B-5EA3-4C18-9CEA-E3D48808A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558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6" name="Text Box 34">
              <a:extLst>
                <a:ext uri="{FF2B5EF4-FFF2-40B4-BE49-F238E27FC236}">
                  <a16:creationId xmlns:a16="http://schemas.microsoft.com/office/drawing/2014/main" id="{122AEED8-DF20-4FBD-959F-0BAFFCC50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07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7" name="Text Box 35">
              <a:extLst>
                <a:ext uri="{FF2B5EF4-FFF2-40B4-BE49-F238E27FC236}">
                  <a16:creationId xmlns:a16="http://schemas.microsoft.com/office/drawing/2014/main" id="{63DA5539-0800-4981-9954-B1777B457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30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497F1F80-BA84-4101-B471-EE98076DA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AEE26346-2153-420E-ACA8-20D81BE00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134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0" name="Text Box 38">
              <a:extLst>
                <a:ext uri="{FF2B5EF4-FFF2-40B4-BE49-F238E27FC236}">
                  <a16:creationId xmlns:a16="http://schemas.microsoft.com/office/drawing/2014/main" id="{754AB60C-4594-47CE-A16E-D39B5600D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8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1" name="Text Box 39">
              <a:extLst>
                <a:ext uri="{FF2B5EF4-FFF2-40B4-BE49-F238E27FC236}">
                  <a16:creationId xmlns:a16="http://schemas.microsoft.com/office/drawing/2014/main" id="{5CC94935-D858-45A7-9337-619ED97D5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2" name="Oval 40">
              <a:extLst>
                <a:ext uri="{FF2B5EF4-FFF2-40B4-BE49-F238E27FC236}">
                  <a16:creationId xmlns:a16="http://schemas.microsoft.com/office/drawing/2014/main" id="{1311B601-D274-4E4C-924A-787EF30DA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13" name="Oval 41">
              <a:extLst>
                <a:ext uri="{FF2B5EF4-FFF2-40B4-BE49-F238E27FC236}">
                  <a16:creationId xmlns:a16="http://schemas.microsoft.com/office/drawing/2014/main" id="{A088F193-950F-4242-9BCF-DE457BBB6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4314" name="Group 42">
              <a:extLst>
                <a:ext uri="{FF2B5EF4-FFF2-40B4-BE49-F238E27FC236}">
                  <a16:creationId xmlns:a16="http://schemas.microsoft.com/office/drawing/2014/main" id="{53EBA96C-FE81-46EE-AFD2-FFA40772C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8" y="2822"/>
              <a:ext cx="368" cy="312"/>
              <a:chOff x="4488" y="2960"/>
              <a:chExt cx="368" cy="352"/>
            </a:xfrm>
          </p:grpSpPr>
          <p:sp>
            <p:nvSpPr>
              <p:cNvPr id="54331" name="Line 43">
                <a:extLst>
                  <a:ext uri="{FF2B5EF4-FFF2-40B4-BE49-F238E27FC236}">
                    <a16:creationId xmlns:a16="http://schemas.microsoft.com/office/drawing/2014/main" id="{BD1EF822-E1E3-4196-A00C-C98A154B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32" name="Line 44">
                <a:extLst>
                  <a:ext uri="{FF2B5EF4-FFF2-40B4-BE49-F238E27FC236}">
                    <a16:creationId xmlns:a16="http://schemas.microsoft.com/office/drawing/2014/main" id="{87BD0638-9C3E-494F-BAC4-56E0662A7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315" name="Group 45">
              <a:extLst>
                <a:ext uri="{FF2B5EF4-FFF2-40B4-BE49-F238E27FC236}">
                  <a16:creationId xmlns:a16="http://schemas.microsoft.com/office/drawing/2014/main" id="{E1F5BA0F-398B-4E0C-A35E-044E727A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0" y="2822"/>
              <a:ext cx="368" cy="312"/>
              <a:chOff x="4488" y="2960"/>
              <a:chExt cx="368" cy="352"/>
            </a:xfrm>
          </p:grpSpPr>
          <p:sp>
            <p:nvSpPr>
              <p:cNvPr id="54329" name="Line 46">
                <a:extLst>
                  <a:ext uri="{FF2B5EF4-FFF2-40B4-BE49-F238E27FC236}">
                    <a16:creationId xmlns:a16="http://schemas.microsoft.com/office/drawing/2014/main" id="{611F899E-E031-4050-B5EF-CE320BFCF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30" name="Line 47">
                <a:extLst>
                  <a:ext uri="{FF2B5EF4-FFF2-40B4-BE49-F238E27FC236}">
                    <a16:creationId xmlns:a16="http://schemas.microsoft.com/office/drawing/2014/main" id="{6CF8FD2B-C46D-4405-A8EB-C66795AF7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316" name="Group 48">
              <a:extLst>
                <a:ext uri="{FF2B5EF4-FFF2-40B4-BE49-F238E27FC236}">
                  <a16:creationId xmlns:a16="http://schemas.microsoft.com/office/drawing/2014/main" id="{B4BBA581-81E6-4B68-AC43-137D5DDD4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2822"/>
              <a:ext cx="368" cy="312"/>
              <a:chOff x="4488" y="2960"/>
              <a:chExt cx="368" cy="352"/>
            </a:xfrm>
          </p:grpSpPr>
          <p:sp>
            <p:nvSpPr>
              <p:cNvPr id="54327" name="Line 49">
                <a:extLst>
                  <a:ext uri="{FF2B5EF4-FFF2-40B4-BE49-F238E27FC236}">
                    <a16:creationId xmlns:a16="http://schemas.microsoft.com/office/drawing/2014/main" id="{57EE66B2-DCC7-4BFA-8E53-AFF2FE9A7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88" y="2968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28" name="Line 50">
                <a:extLst>
                  <a:ext uri="{FF2B5EF4-FFF2-40B4-BE49-F238E27FC236}">
                    <a16:creationId xmlns:a16="http://schemas.microsoft.com/office/drawing/2014/main" id="{7EF87F33-28E5-4B59-96BB-13ADC0014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672" y="2960"/>
                <a:ext cx="184" cy="3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317" name="Group 51">
              <a:extLst>
                <a:ext uri="{FF2B5EF4-FFF2-40B4-BE49-F238E27FC236}">
                  <a16:creationId xmlns:a16="http://schemas.microsoft.com/office/drawing/2014/main" id="{3ED422AD-CFDF-4AC8-9106-7966D65E13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" y="2246"/>
              <a:ext cx="576" cy="336"/>
              <a:chOff x="4264" y="2912"/>
              <a:chExt cx="576" cy="336"/>
            </a:xfrm>
          </p:grpSpPr>
          <p:sp>
            <p:nvSpPr>
              <p:cNvPr id="54325" name="Line 52">
                <a:extLst>
                  <a:ext uri="{FF2B5EF4-FFF2-40B4-BE49-F238E27FC236}">
                    <a16:creationId xmlns:a16="http://schemas.microsoft.com/office/drawing/2014/main" id="{4E5A1160-483F-4FF1-B525-427A2E57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26" name="Line 53">
                <a:extLst>
                  <a:ext uri="{FF2B5EF4-FFF2-40B4-BE49-F238E27FC236}">
                    <a16:creationId xmlns:a16="http://schemas.microsoft.com/office/drawing/2014/main" id="{AB7A28EA-F863-4A0C-A055-BAA10F205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318" name="Group 54">
              <a:extLst>
                <a:ext uri="{FF2B5EF4-FFF2-40B4-BE49-F238E27FC236}">
                  <a16:creationId xmlns:a16="http://schemas.microsoft.com/office/drawing/2014/main" id="{A10B6001-5422-4C36-8597-E76480186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2254"/>
              <a:ext cx="576" cy="336"/>
              <a:chOff x="4264" y="2912"/>
              <a:chExt cx="576" cy="336"/>
            </a:xfrm>
          </p:grpSpPr>
          <p:sp>
            <p:nvSpPr>
              <p:cNvPr id="54323" name="Line 55">
                <a:extLst>
                  <a:ext uri="{FF2B5EF4-FFF2-40B4-BE49-F238E27FC236}">
                    <a16:creationId xmlns:a16="http://schemas.microsoft.com/office/drawing/2014/main" id="{486BEE89-65C2-4E82-B848-672013D61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64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4324" name="Line 56">
                <a:extLst>
                  <a:ext uri="{FF2B5EF4-FFF2-40B4-BE49-F238E27FC236}">
                    <a16:creationId xmlns:a16="http://schemas.microsoft.com/office/drawing/2014/main" id="{600E5954-AF8B-4977-A2B1-1F970B7FE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52" y="2912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4319" name="Text Box 57">
              <a:extLst>
                <a:ext uri="{FF2B5EF4-FFF2-40B4-BE49-F238E27FC236}">
                  <a16:creationId xmlns:a16="http://schemas.microsoft.com/office/drawing/2014/main" id="{91289B6B-1214-4EA9-85F1-6D78ED78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04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 i="1">
                  <a:latin typeface="Book Antiqua" panose="0204060205030503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0" name="Text Box 58">
              <a:extLst>
                <a:ext uri="{FF2B5EF4-FFF2-40B4-BE49-F238E27FC236}">
                  <a16:creationId xmlns:a16="http://schemas.microsoft.com/office/drawing/2014/main" id="{C90377BB-51BE-41F8-A359-793BFE978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30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3200">
                  <a:latin typeface="Book Antiqua" panose="0204060205030503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="1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1" name="Oval 59">
              <a:extLst>
                <a:ext uri="{FF2B5EF4-FFF2-40B4-BE49-F238E27FC236}">
                  <a16:creationId xmlns:a16="http://schemas.microsoft.com/office/drawing/2014/main" id="{E516B78C-8997-42E1-A0CF-EACA67205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322" name="Oval 60">
              <a:extLst>
                <a:ext uri="{FF2B5EF4-FFF2-40B4-BE49-F238E27FC236}">
                  <a16:creationId xmlns:a16="http://schemas.microsoft.com/office/drawing/2014/main" id="{57DA9F9C-1D68-47C4-8E6C-626271A1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3142"/>
              <a:ext cx="256" cy="26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1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0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0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0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0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10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0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0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 autoUpdateAnimBg="0"/>
      <p:bldP spid="610308" grpId="0" autoUpdateAnimBg="0"/>
      <p:bldP spid="610309" grpId="0" autoUpdateAnimBg="0"/>
      <p:bldP spid="610310" grpId="0" autoUpdateAnimBg="0"/>
      <p:bldP spid="610311" grpId="0" autoUpdateAnimBg="0"/>
      <p:bldP spid="610312" grpId="0" autoUpdateAnimBg="0"/>
      <p:bldP spid="610313" grpId="0" autoUpdateAnimBg="0"/>
      <p:bldP spid="610314" grpId="0" autoUpdateAnimBg="0"/>
      <p:bldP spid="610315" grpId="0" autoUpdateAnimBg="0"/>
      <p:bldP spid="610316" grpId="0" autoUpdateAnimBg="0"/>
      <p:bldP spid="610317" grpId="0" autoUpdateAnimBg="0"/>
      <p:bldP spid="610318" grpId="0" autoUpdateAnimBg="0"/>
      <p:bldP spid="610319" grpId="0" autoUpdateAnimBg="0"/>
      <p:bldP spid="61032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9B7B7855-9EE6-47F3-9411-9359BCD2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Evaluating Postfix Notation</a:t>
            </a:r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159D882A-5A33-4BEA-8112-D88BF8A139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134350" cy="4572000"/>
          </a:xfrm>
        </p:spPr>
        <p:txBody>
          <a:bodyPr lIns="0" rIns="0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In an postfix expression, a binary operator follows its two operands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expression is evaluated left-right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Look for the first operator from the left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Evaluate the operator with the two operands immediately to its left</a:t>
            </a:r>
          </a:p>
          <a:p>
            <a:pPr eaLnBrk="1" hangingPunct="1"/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298D892-7D07-4817-88D7-9D43F6E1D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612355" name="Text Box 3">
            <a:extLst>
              <a:ext uri="{FF2B5EF4-FFF2-40B4-BE49-F238E27FC236}">
                <a16:creationId xmlns:a16="http://schemas.microsoft.com/office/drawing/2014/main" id="{29046815-02E8-430C-91D0-181BD11B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08675"/>
            <a:ext cx="61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050321B9-6F8C-438F-8E9F-489E47E5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90713"/>
            <a:ext cx="62658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2   2   +   2   /   3   2   –   1   0   +   /   +</a:t>
            </a:r>
          </a:p>
        </p:txBody>
      </p:sp>
      <p:sp>
        <p:nvSpPr>
          <p:cNvPr id="612357" name="Text Box 5">
            <a:extLst>
              <a:ext uri="{FF2B5EF4-FFF2-40B4-BE49-F238E27FC236}">
                <a16:creationId xmlns:a16="http://schemas.microsoft.com/office/drawing/2014/main" id="{78FF3E55-A611-410C-AB7E-F27046935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570163"/>
            <a:ext cx="52990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4   2   /   3   2   –   1   0   +   /   +</a:t>
            </a:r>
          </a:p>
        </p:txBody>
      </p:sp>
      <p:sp>
        <p:nvSpPr>
          <p:cNvPr id="612358" name="Text Box 6">
            <a:extLst>
              <a:ext uri="{FF2B5EF4-FFF2-40B4-BE49-F238E27FC236}">
                <a16:creationId xmlns:a16="http://schemas.microsoft.com/office/drawing/2014/main" id="{5214BA1B-9B3B-4AA5-BBC0-11ACE313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284538"/>
            <a:ext cx="4533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2   3   2   –   1   0   +   /   +</a:t>
            </a:r>
          </a:p>
        </p:txBody>
      </p:sp>
      <p:sp>
        <p:nvSpPr>
          <p:cNvPr id="612359" name="Text Box 7">
            <a:extLst>
              <a:ext uri="{FF2B5EF4-FFF2-40B4-BE49-F238E27FC236}">
                <a16:creationId xmlns:a16="http://schemas.microsoft.com/office/drawing/2014/main" id="{B6A2534D-4089-4D1A-9574-0000D704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935413"/>
            <a:ext cx="36528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2   1   1   0   +   /   +</a:t>
            </a:r>
          </a:p>
        </p:txBody>
      </p:sp>
      <p:sp>
        <p:nvSpPr>
          <p:cNvPr id="612360" name="Text Box 8">
            <a:extLst>
              <a:ext uri="{FF2B5EF4-FFF2-40B4-BE49-F238E27FC236}">
                <a16:creationId xmlns:a16="http://schemas.microsoft.com/office/drawing/2014/main" id="{E1BD6C71-FB51-4569-B7C5-53CA66DF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4613275"/>
            <a:ext cx="26717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2   1   1   /   +</a:t>
            </a:r>
          </a:p>
        </p:txBody>
      </p:sp>
      <p:sp>
        <p:nvSpPr>
          <p:cNvPr id="612361" name="Text Box 9">
            <a:extLst>
              <a:ext uri="{FF2B5EF4-FFF2-40B4-BE49-F238E27FC236}">
                <a16:creationId xmlns:a16="http://schemas.microsoft.com/office/drawing/2014/main" id="{AFBF8C0F-55A3-498C-9CBD-F230CF30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67325"/>
            <a:ext cx="18065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altLang="zh-CN" sz="2800">
                <a:solidFill>
                  <a:schemeClr val="tx2"/>
                </a:solidFill>
                <a:latin typeface="Book Antiqua" panose="02040602050305030304" pitchFamily="18" charset="0"/>
                <a:ea typeface="宋体" panose="02010600030101010101" pitchFamily="2" charset="-122"/>
              </a:rPr>
              <a:t>2   1   +</a:t>
            </a:r>
          </a:p>
        </p:txBody>
      </p:sp>
      <p:sp>
        <p:nvSpPr>
          <p:cNvPr id="612362" name="Oval 10">
            <a:extLst>
              <a:ext uri="{FF2B5EF4-FFF2-40B4-BE49-F238E27FC236}">
                <a16:creationId xmlns:a16="http://schemas.microsoft.com/office/drawing/2014/main" id="{1E646A01-1613-4C4A-9ADC-78182FEB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1878013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2363" name="Oval 11">
            <a:extLst>
              <a:ext uri="{FF2B5EF4-FFF2-40B4-BE49-F238E27FC236}">
                <a16:creationId xmlns:a16="http://schemas.microsoft.com/office/drawing/2014/main" id="{C9BF0ECB-C7E2-44B8-A5EF-C8FC29CB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55875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2364" name="Oval 12">
            <a:extLst>
              <a:ext uri="{FF2B5EF4-FFF2-40B4-BE49-F238E27FC236}">
                <a16:creationId xmlns:a16="http://schemas.microsoft.com/office/drawing/2014/main" id="{B7CCEDCB-A1D6-4C7F-83DB-023D1347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278188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2365" name="Oval 13">
            <a:extLst>
              <a:ext uri="{FF2B5EF4-FFF2-40B4-BE49-F238E27FC236}">
                <a16:creationId xmlns:a16="http://schemas.microsoft.com/office/drawing/2014/main" id="{6FF3D3E7-E364-401E-8033-FBEAC5E0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913188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2366" name="Oval 14">
            <a:extLst>
              <a:ext uri="{FF2B5EF4-FFF2-40B4-BE49-F238E27FC236}">
                <a16:creationId xmlns:a16="http://schemas.microsoft.com/office/drawing/2014/main" id="{F3EE02D3-2677-455D-A8BE-A341F1FD6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4603750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2367" name="Oval 15">
            <a:extLst>
              <a:ext uri="{FF2B5EF4-FFF2-40B4-BE49-F238E27FC236}">
                <a16:creationId xmlns:a16="http://schemas.microsoft.com/office/drawing/2014/main" id="{7542C805-20B9-4C44-BC0C-C8B2EEA2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254625"/>
            <a:ext cx="1485900" cy="47625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2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2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2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2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autoUpdateAnimBg="0"/>
      <p:bldP spid="612357" grpId="0" autoUpdateAnimBg="0"/>
      <p:bldP spid="612358" grpId="0" autoUpdateAnimBg="0"/>
      <p:bldP spid="612359" grpId="0" autoUpdateAnimBg="0"/>
      <p:bldP spid="612360" grpId="0" autoUpdateAnimBg="0"/>
      <p:bldP spid="612361" grpId="0" autoUpdateAnimBg="0"/>
      <p:bldP spid="612362" grpId="0" animBg="1"/>
      <p:bldP spid="612363" grpId="0" animBg="1"/>
      <p:bldP spid="612364" grpId="0" animBg="1"/>
      <p:bldP spid="612365" grpId="0" animBg="1"/>
      <p:bldP spid="612366" grpId="0" animBg="1"/>
      <p:bldP spid="6123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0375E3C-5BD5-42F5-AED9-EDCFD396C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pPr eaLnBrk="1" hangingPunct="1"/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A686A8F-360D-4E8C-8513-138B3A498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sz="4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Any 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0ADAFB-0D02-4AD2-B2DA-86603BCA6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3B982308-87CE-46EB-B17B-865816D72E6A}"/>
              </a:ext>
            </a:extLst>
          </p:cNvPr>
          <p:cNvGrpSpPr>
            <a:grpSpLocks/>
          </p:cNvGrpSpPr>
          <p:nvPr/>
        </p:nvGrpSpPr>
        <p:grpSpPr bwMode="auto">
          <a:xfrm>
            <a:off x="1263650" y="3200400"/>
            <a:ext cx="7161213" cy="2574925"/>
            <a:chOff x="796" y="1760"/>
            <a:chExt cx="4511" cy="1622"/>
          </a:xfrm>
        </p:grpSpPr>
        <p:sp>
          <p:nvSpPr>
            <p:cNvPr id="6149" name="Oval 4">
              <a:extLst>
                <a:ext uri="{FF2B5EF4-FFF2-40B4-BE49-F238E27FC236}">
                  <a16:creationId xmlns:a16="http://schemas.microsoft.com/office/drawing/2014/main" id="{CA86CA6A-FFE6-4DA7-8F24-109A3599A3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9" y="1760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0" name="Oval 5">
              <a:extLst>
                <a:ext uri="{FF2B5EF4-FFF2-40B4-BE49-F238E27FC236}">
                  <a16:creationId xmlns:a16="http://schemas.microsoft.com/office/drawing/2014/main" id="{F91A6519-59A0-40FA-86AB-37731B667B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0" y="218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1" name="Oval 6">
              <a:extLst>
                <a:ext uri="{FF2B5EF4-FFF2-40B4-BE49-F238E27FC236}">
                  <a16:creationId xmlns:a16="http://schemas.microsoft.com/office/drawing/2014/main" id="{35FD7F15-029E-4203-A393-9F00BB1018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6" y="218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Oval 7">
              <a:extLst>
                <a:ext uri="{FF2B5EF4-FFF2-40B4-BE49-F238E27FC236}">
                  <a16:creationId xmlns:a16="http://schemas.microsoft.com/office/drawing/2014/main" id="{5379C490-43B6-47A0-9048-2946A21B3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4" y="270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Oval 8">
              <a:extLst>
                <a:ext uri="{FF2B5EF4-FFF2-40B4-BE49-F238E27FC236}">
                  <a16:creationId xmlns:a16="http://schemas.microsoft.com/office/drawing/2014/main" id="{AD365908-1A2F-4E23-AE74-6DD0776B71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1" y="2706"/>
              <a:ext cx="162" cy="162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54" name="AutoShape 9">
              <a:extLst>
                <a:ext uri="{FF2B5EF4-FFF2-40B4-BE49-F238E27FC236}">
                  <a16:creationId xmlns:a16="http://schemas.microsoft.com/office/drawing/2014/main" id="{B1A59953-4FFF-4966-BD57-78473CA1ACC0}"/>
                </a:ext>
              </a:extLst>
            </p:cNvPr>
            <p:cNvCxnSpPr>
              <a:cxnSpLocks noChangeAspect="1" noChangeShapeType="1"/>
              <a:stCxn id="6149" idx="3"/>
              <a:endCxn id="6150" idx="7"/>
            </p:cNvCxnSpPr>
            <p:nvPr/>
          </p:nvCxnSpPr>
          <p:spPr bwMode="auto">
            <a:xfrm flipH="1">
              <a:off x="1499" y="1899"/>
              <a:ext cx="1504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5" name="AutoShape 10">
              <a:extLst>
                <a:ext uri="{FF2B5EF4-FFF2-40B4-BE49-F238E27FC236}">
                  <a16:creationId xmlns:a16="http://schemas.microsoft.com/office/drawing/2014/main" id="{7B09077C-E129-4876-AD41-16F3C11DEB23}"/>
                </a:ext>
              </a:extLst>
            </p:cNvPr>
            <p:cNvCxnSpPr>
              <a:cxnSpLocks noChangeAspect="1" noChangeShapeType="1"/>
              <a:stCxn id="6149" idx="5"/>
              <a:endCxn id="6151" idx="1"/>
            </p:cNvCxnSpPr>
            <p:nvPr/>
          </p:nvCxnSpPr>
          <p:spPr bwMode="auto">
            <a:xfrm>
              <a:off x="3118" y="1899"/>
              <a:ext cx="1672" cy="308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6" name="AutoShape 11">
              <a:extLst>
                <a:ext uri="{FF2B5EF4-FFF2-40B4-BE49-F238E27FC236}">
                  <a16:creationId xmlns:a16="http://schemas.microsoft.com/office/drawing/2014/main" id="{46F79B8F-54E9-45DE-A7F7-E89C7FEC2441}"/>
                </a:ext>
              </a:extLst>
            </p:cNvPr>
            <p:cNvCxnSpPr>
              <a:cxnSpLocks noChangeAspect="1" noChangeShapeType="1"/>
              <a:stCxn id="6150" idx="4"/>
              <a:endCxn id="6152" idx="0"/>
            </p:cNvCxnSpPr>
            <p:nvPr/>
          </p:nvCxnSpPr>
          <p:spPr bwMode="auto">
            <a:xfrm flipH="1">
              <a:off x="1096" y="2346"/>
              <a:ext cx="346" cy="357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2">
              <a:extLst>
                <a:ext uri="{FF2B5EF4-FFF2-40B4-BE49-F238E27FC236}">
                  <a16:creationId xmlns:a16="http://schemas.microsoft.com/office/drawing/2014/main" id="{D839884B-83ED-42F3-882F-F58514DDD104}"/>
                </a:ext>
              </a:extLst>
            </p:cNvPr>
            <p:cNvCxnSpPr>
              <a:cxnSpLocks noChangeAspect="1" noChangeShapeType="1"/>
              <a:stCxn id="6150" idx="4"/>
              <a:endCxn id="6153" idx="0"/>
            </p:cNvCxnSpPr>
            <p:nvPr/>
          </p:nvCxnSpPr>
          <p:spPr bwMode="auto">
            <a:xfrm>
              <a:off x="1442" y="2346"/>
              <a:ext cx="370" cy="360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8" name="Oval 13">
              <a:extLst>
                <a:ext uri="{FF2B5EF4-FFF2-40B4-BE49-F238E27FC236}">
                  <a16:creationId xmlns:a16="http://schemas.microsoft.com/office/drawing/2014/main" id="{C23B0991-B491-4B8F-97A1-B51EBDA329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6" y="321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9" name="Oval 14">
              <a:extLst>
                <a:ext uri="{FF2B5EF4-FFF2-40B4-BE49-F238E27FC236}">
                  <a16:creationId xmlns:a16="http://schemas.microsoft.com/office/drawing/2014/main" id="{7FFD5486-4146-4A39-84A3-200ED09F8F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5" y="320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60" name="AutoShape 15">
              <a:extLst>
                <a:ext uri="{FF2B5EF4-FFF2-40B4-BE49-F238E27FC236}">
                  <a16:creationId xmlns:a16="http://schemas.microsoft.com/office/drawing/2014/main" id="{2462C5ED-0490-4B4C-AFFC-F9C0B29FBA2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877" y="2862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1" name="AutoShape 16">
              <a:extLst>
                <a:ext uri="{FF2B5EF4-FFF2-40B4-BE49-F238E27FC236}">
                  <a16:creationId xmlns:a16="http://schemas.microsoft.com/office/drawing/2014/main" id="{0FDF8003-A442-48EA-B6A7-24F12B88A01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105" y="2876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2" name="Oval 17">
              <a:extLst>
                <a:ext uri="{FF2B5EF4-FFF2-40B4-BE49-F238E27FC236}">
                  <a16:creationId xmlns:a16="http://schemas.microsoft.com/office/drawing/2014/main" id="{B2F9A7E2-57EF-4A38-A6C5-54B0FCA5C1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68" y="2704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3" name="Oval 18">
              <a:extLst>
                <a:ext uri="{FF2B5EF4-FFF2-40B4-BE49-F238E27FC236}">
                  <a16:creationId xmlns:a16="http://schemas.microsoft.com/office/drawing/2014/main" id="{9DC827D0-2C2D-4ED2-A85B-547A6AB55D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5" y="2701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64" name="AutoShape 19">
              <a:extLst>
                <a:ext uri="{FF2B5EF4-FFF2-40B4-BE49-F238E27FC236}">
                  <a16:creationId xmlns:a16="http://schemas.microsoft.com/office/drawing/2014/main" id="{EE2C4C7E-56D3-49F3-915A-D7C7673C305F}"/>
                </a:ext>
              </a:extLst>
            </p:cNvPr>
            <p:cNvCxnSpPr>
              <a:cxnSpLocks noChangeAspect="1" noChangeShapeType="1"/>
              <a:stCxn id="6151" idx="3"/>
              <a:endCxn id="6162" idx="0"/>
            </p:cNvCxnSpPr>
            <p:nvPr/>
          </p:nvCxnSpPr>
          <p:spPr bwMode="auto">
            <a:xfrm flipH="1">
              <a:off x="4450" y="2322"/>
              <a:ext cx="339" cy="38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5" name="AutoShape 20">
              <a:extLst>
                <a:ext uri="{FF2B5EF4-FFF2-40B4-BE49-F238E27FC236}">
                  <a16:creationId xmlns:a16="http://schemas.microsoft.com/office/drawing/2014/main" id="{7C09DF60-5917-4A93-BDD3-2306BE16E829}"/>
                </a:ext>
              </a:extLst>
            </p:cNvPr>
            <p:cNvCxnSpPr>
              <a:cxnSpLocks noChangeAspect="1" noChangeShapeType="1"/>
              <a:endCxn id="6163" idx="0"/>
            </p:cNvCxnSpPr>
            <p:nvPr/>
          </p:nvCxnSpPr>
          <p:spPr bwMode="auto">
            <a:xfrm>
              <a:off x="4867" y="2356"/>
              <a:ext cx="350" cy="34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66" name="Oval 21">
              <a:extLst>
                <a:ext uri="{FF2B5EF4-FFF2-40B4-BE49-F238E27FC236}">
                  <a16:creationId xmlns:a16="http://schemas.microsoft.com/office/drawing/2014/main" id="{5B8DF419-0233-4697-A646-C4A08D78C5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5" y="3213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7" name="Oval 22">
              <a:extLst>
                <a:ext uri="{FF2B5EF4-FFF2-40B4-BE49-F238E27FC236}">
                  <a16:creationId xmlns:a16="http://schemas.microsoft.com/office/drawing/2014/main" id="{FAA8A6ED-7867-496F-8FE5-05794D9D97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4" y="3210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68" name="AutoShape 23">
              <a:extLst>
                <a:ext uri="{FF2B5EF4-FFF2-40B4-BE49-F238E27FC236}">
                  <a16:creationId xmlns:a16="http://schemas.microsoft.com/office/drawing/2014/main" id="{298408C6-A73A-4CD0-B943-E843F5F1B81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226" y="2863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69" name="AutoShape 24">
              <a:extLst>
                <a:ext uri="{FF2B5EF4-FFF2-40B4-BE49-F238E27FC236}">
                  <a16:creationId xmlns:a16="http://schemas.microsoft.com/office/drawing/2014/main" id="{5532A8AF-7D0F-4219-A82E-82496DCA349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454" y="2877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0" name="Oval 25">
              <a:extLst>
                <a:ext uri="{FF2B5EF4-FFF2-40B4-BE49-F238E27FC236}">
                  <a16:creationId xmlns:a16="http://schemas.microsoft.com/office/drawing/2014/main" id="{01591CD9-A09A-4857-A296-3BAF30180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5" y="218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71" name="AutoShape 26">
              <a:extLst>
                <a:ext uri="{FF2B5EF4-FFF2-40B4-BE49-F238E27FC236}">
                  <a16:creationId xmlns:a16="http://schemas.microsoft.com/office/drawing/2014/main" id="{3AC75AC6-A827-43C0-8EEB-070F5ED9264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3063" y="1917"/>
              <a:ext cx="3" cy="286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2" name="Oval 27">
              <a:extLst>
                <a:ext uri="{FF2B5EF4-FFF2-40B4-BE49-F238E27FC236}">
                  <a16:creationId xmlns:a16="http://schemas.microsoft.com/office/drawing/2014/main" id="{E4F6E826-4E21-4A33-8E99-B46BDBA8F4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8" y="2682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3" name="Oval 28">
              <a:extLst>
                <a:ext uri="{FF2B5EF4-FFF2-40B4-BE49-F238E27FC236}">
                  <a16:creationId xmlns:a16="http://schemas.microsoft.com/office/drawing/2014/main" id="{089A62A2-BD0F-4BFF-A5CA-57DD433A4D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5" y="267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74" name="AutoShape 29">
              <a:extLst>
                <a:ext uri="{FF2B5EF4-FFF2-40B4-BE49-F238E27FC236}">
                  <a16:creationId xmlns:a16="http://schemas.microsoft.com/office/drawing/2014/main" id="{732B33F4-CF81-4A3B-9165-BCEE727F61BD}"/>
                </a:ext>
              </a:extLst>
            </p:cNvPr>
            <p:cNvCxnSpPr>
              <a:cxnSpLocks noChangeAspect="1" noChangeShapeType="1"/>
              <a:stCxn id="6170" idx="3"/>
              <a:endCxn id="6172" idx="0"/>
            </p:cNvCxnSpPr>
            <p:nvPr/>
          </p:nvCxnSpPr>
          <p:spPr bwMode="auto">
            <a:xfrm flipH="1">
              <a:off x="2660" y="2327"/>
              <a:ext cx="349" cy="355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5" name="AutoShape 30">
              <a:extLst>
                <a:ext uri="{FF2B5EF4-FFF2-40B4-BE49-F238E27FC236}">
                  <a16:creationId xmlns:a16="http://schemas.microsoft.com/office/drawing/2014/main" id="{CFF56C15-630B-4FC8-899C-6D4215E83613}"/>
                </a:ext>
              </a:extLst>
            </p:cNvPr>
            <p:cNvCxnSpPr>
              <a:cxnSpLocks noChangeAspect="1" noChangeShapeType="1"/>
              <a:stCxn id="6170" idx="5"/>
              <a:endCxn id="6173" idx="0"/>
            </p:cNvCxnSpPr>
            <p:nvPr/>
          </p:nvCxnSpPr>
          <p:spPr bwMode="auto">
            <a:xfrm>
              <a:off x="3124" y="2327"/>
              <a:ext cx="303" cy="35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6" name="Oval 31">
              <a:extLst>
                <a:ext uri="{FF2B5EF4-FFF2-40B4-BE49-F238E27FC236}">
                  <a16:creationId xmlns:a16="http://schemas.microsoft.com/office/drawing/2014/main" id="{CB19BABF-26C5-4A2D-B77C-B573F601E0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64" y="321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7" name="Oval 32">
              <a:extLst>
                <a:ext uri="{FF2B5EF4-FFF2-40B4-BE49-F238E27FC236}">
                  <a16:creationId xmlns:a16="http://schemas.microsoft.com/office/drawing/2014/main" id="{3F0A5E26-7D67-4F6E-8A56-0A58EF8B9F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02" y="3206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78" name="AutoShape 33">
              <a:extLst>
                <a:ext uri="{FF2B5EF4-FFF2-40B4-BE49-F238E27FC236}">
                  <a16:creationId xmlns:a16="http://schemas.microsoft.com/office/drawing/2014/main" id="{B6724F07-94BC-4CB6-A474-1C906B671FFB}"/>
                </a:ext>
              </a:extLst>
            </p:cNvPr>
            <p:cNvCxnSpPr>
              <a:cxnSpLocks noChangeAspect="1" noChangeShapeType="1"/>
              <a:stCxn id="6172" idx="4"/>
              <a:endCxn id="6176" idx="0"/>
            </p:cNvCxnSpPr>
            <p:nvPr/>
          </p:nvCxnSpPr>
          <p:spPr bwMode="auto">
            <a:xfrm flipH="1">
              <a:off x="2446" y="2845"/>
              <a:ext cx="214" cy="373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9" name="AutoShape 34">
              <a:extLst>
                <a:ext uri="{FF2B5EF4-FFF2-40B4-BE49-F238E27FC236}">
                  <a16:creationId xmlns:a16="http://schemas.microsoft.com/office/drawing/2014/main" id="{E369E98C-6AA9-409B-96E8-A03A0057DD45}"/>
                </a:ext>
              </a:extLst>
            </p:cNvPr>
            <p:cNvCxnSpPr>
              <a:cxnSpLocks noChangeAspect="1" noChangeShapeType="1"/>
              <a:stCxn id="6172" idx="4"/>
              <a:endCxn id="6177" idx="0"/>
            </p:cNvCxnSpPr>
            <p:nvPr/>
          </p:nvCxnSpPr>
          <p:spPr bwMode="auto">
            <a:xfrm>
              <a:off x="2660" y="2845"/>
              <a:ext cx="224" cy="36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0" name="Oval 35">
              <a:extLst>
                <a:ext uri="{FF2B5EF4-FFF2-40B4-BE49-F238E27FC236}">
                  <a16:creationId xmlns:a16="http://schemas.microsoft.com/office/drawing/2014/main" id="{060B8F11-F084-4CAA-87C3-E1E26E8734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45" y="3219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81" name="AutoShape 36">
              <a:extLst>
                <a:ext uri="{FF2B5EF4-FFF2-40B4-BE49-F238E27FC236}">
                  <a16:creationId xmlns:a16="http://schemas.microsoft.com/office/drawing/2014/main" id="{DACF5F29-DF90-4961-BB7E-FBDFD5DAA1B3}"/>
                </a:ext>
              </a:extLst>
            </p:cNvPr>
            <p:cNvCxnSpPr>
              <a:cxnSpLocks noChangeAspect="1" noChangeShapeType="1"/>
              <a:stCxn id="6173" idx="4"/>
            </p:cNvCxnSpPr>
            <p:nvPr/>
          </p:nvCxnSpPr>
          <p:spPr bwMode="auto">
            <a:xfrm flipH="1">
              <a:off x="3423" y="2842"/>
              <a:ext cx="4" cy="37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2" name="Oval 37">
              <a:extLst>
                <a:ext uri="{FF2B5EF4-FFF2-40B4-BE49-F238E27FC236}">
                  <a16:creationId xmlns:a16="http://schemas.microsoft.com/office/drawing/2014/main" id="{A181F7CC-D4DE-4F51-9BC2-A2B955A364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4" y="3215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83" name="AutoShape 38">
              <a:extLst>
                <a:ext uri="{FF2B5EF4-FFF2-40B4-BE49-F238E27FC236}">
                  <a16:creationId xmlns:a16="http://schemas.microsoft.com/office/drawing/2014/main" id="{ABA7ACE0-D758-45C6-96BA-79BBDE51510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5213" y="2874"/>
              <a:ext cx="4" cy="37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4" name="Oval 39">
              <a:extLst>
                <a:ext uri="{FF2B5EF4-FFF2-40B4-BE49-F238E27FC236}">
                  <a16:creationId xmlns:a16="http://schemas.microsoft.com/office/drawing/2014/main" id="{BE19B6C3-70B6-42C9-9CDD-4CEB3AD726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2" y="3218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5" name="Oval 40">
              <a:extLst>
                <a:ext uri="{FF2B5EF4-FFF2-40B4-BE49-F238E27FC236}">
                  <a16:creationId xmlns:a16="http://schemas.microsoft.com/office/drawing/2014/main" id="{5C774603-EA8F-4B5E-A6B8-DB08BC06B3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1" y="3215"/>
              <a:ext cx="163" cy="163"/>
            </a:xfrm>
            <a:prstGeom prst="ellipse">
              <a:avLst/>
            </a:prstGeom>
            <a:solidFill>
              <a:schemeClr val="accent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186" name="AutoShape 41">
              <a:extLst>
                <a:ext uri="{FF2B5EF4-FFF2-40B4-BE49-F238E27FC236}">
                  <a16:creationId xmlns:a16="http://schemas.microsoft.com/office/drawing/2014/main" id="{3E0A55A4-12CD-4BE5-A200-350D2AAE462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603" y="2868"/>
              <a:ext cx="220" cy="344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7" name="AutoShape 42">
              <a:extLst>
                <a:ext uri="{FF2B5EF4-FFF2-40B4-BE49-F238E27FC236}">
                  <a16:creationId xmlns:a16="http://schemas.microsoft.com/office/drawing/2014/main" id="{D7E061D4-ADC8-41B7-B931-B09859F4ED74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1831" y="2882"/>
              <a:ext cx="192" cy="351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148" name="Text Box 43">
            <a:extLst>
              <a:ext uri="{FF2B5EF4-FFF2-40B4-BE49-F238E27FC236}">
                <a16:creationId xmlns:a16="http://schemas.microsoft.com/office/drawing/2014/main" id="{7AEED9C7-005E-4A4D-92CD-0EE746A1A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92313"/>
            <a:ext cx="360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this tree balanced?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0AA4BF-53F0-4384-BE02-6B2E2DE53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Full and Complete Binary Trees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45249B-038C-4967-A81F-F0BD67FA2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800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 eaLnBrk="1" hangingPunct="1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full binary 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a binary tree in which each node is either a leaf node or has degree 2 (i.e., has exactly 2 children).</a:t>
            </a:r>
          </a:p>
          <a:p>
            <a:pPr marL="0" indent="0" eaLnBrk="1" hangingPunct="1">
              <a:buFontTx/>
              <a:buNone/>
            </a:pP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complete binary 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a full binary tree in which all leaves have the same depth.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104ACDB-B62E-43ED-80BB-C39525B7F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6C46F8-28F2-448F-AB3E-B85922E08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Full binary tree:	  Complete binary tree:</a:t>
            </a:r>
          </a:p>
          <a:p>
            <a:pPr eaLnBrk="1" hangingPunct="1"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B1D19FC6-D6E5-4831-936C-DFC4B5661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95600"/>
          <a:ext cx="7315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Picture" r:id="rId3" imgW="5029200" imgH="1943100" progId="Word.Picture.8">
                  <p:embed/>
                </p:oleObj>
              </mc:Choice>
              <mc:Fallback>
                <p:oleObj name="Picture" r:id="rId3" imgW="5029200" imgH="19431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73152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7B786D7-95DD-491F-AC38-E036D191B2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"/>
            <a:ext cx="77724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sz="4800">
                <a:latin typeface="Times New Roman" panose="02020603050405020304" pitchFamily="18" charset="0"/>
                <a:ea typeface="宋体" panose="02010600030101010101" pitchFamily="2" charset="-122"/>
              </a:rPr>
              <a:t>Binary Search Trees</a:t>
            </a:r>
          </a:p>
        </p:txBody>
      </p:sp>
      <p:pic>
        <p:nvPicPr>
          <p:cNvPr id="10243" name="Picture 4" descr="10_2_01">
            <a:extLst>
              <a:ext uri="{FF2B5EF4-FFF2-40B4-BE49-F238E27FC236}">
                <a16:creationId xmlns:a16="http://schemas.microsoft.com/office/drawing/2014/main" id="{27814BA5-695A-455B-8793-A5D0ACB3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143000"/>
            <a:ext cx="9117012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6C72E2-26FF-4530-90E3-13DDF5896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altLang="zh-CN" sz="3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64CBAF4-9F71-474F-A1FA-329CD86D6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Section 10.3</a:t>
            </a:r>
          </a:p>
          <a:p>
            <a:pPr algn="ctr" eaLnBrk="1" hangingPunct="1">
              <a:buFontTx/>
              <a:buNone/>
            </a:pPr>
            <a:r>
              <a:rPr lang="en-US" altLang="zh-CN" sz="4400" b="1">
                <a:latin typeface="Times New Roman" panose="02020603050405020304" pitchFamily="18" charset="0"/>
                <a:ea typeface="宋体" panose="02010600030101010101" pitchFamily="2" charset="-122"/>
              </a:rPr>
              <a:t>Tree Traversal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5BE7D3F-1EBA-49AD-AA03-5A1A487C7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Traversal Algorithms</a:t>
            </a:r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87B28E05-FAD6-4343-93BC-DC1E0EEE4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295400"/>
            <a:ext cx="8521700" cy="5334000"/>
          </a:xfrm>
        </p:spPr>
        <p:txBody>
          <a:bodyPr lIns="0" rIns="0"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traversal algorithm is a procedure for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systematically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visiting every vertex of an ordered rooted tree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An ordered rooted tree is a rooted tree where the children of each internal vertex are ordered</a:t>
            </a: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three common traversals are: </a:t>
            </a:r>
          </a:p>
          <a:p>
            <a:pPr lvl="1" eaLnBrk="1" hangingPunct="1"/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traversal </a:t>
            </a:r>
          </a:p>
          <a:p>
            <a:pPr lvl="1" eaLnBrk="1" hangingPunct="1"/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traversal</a:t>
            </a:r>
          </a:p>
          <a:p>
            <a:pPr lvl="1" eaLnBrk="1" hangingPunct="1"/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traversal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2E041-83A5-4BD6-9034-B00EB7BCC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EE4DA5-7BE8-40D5-B4CA-5F2AB53DA4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7fab8-8ff8-4d16-8e2f-22d40d7d3b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</TotalTime>
  <Words>1034</Words>
  <Application>Microsoft Office PowerPoint</Application>
  <PresentationFormat>On-screen Show (4:3)</PresentationFormat>
  <Paragraphs>336</Paragraphs>
  <Slides>38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Calibri</vt:lpstr>
      <vt:lpstr>Arial</vt:lpstr>
      <vt:lpstr>Calibri Light</vt:lpstr>
      <vt:lpstr>Times New Roman</vt:lpstr>
      <vt:lpstr>等线</vt:lpstr>
      <vt:lpstr>宋体</vt:lpstr>
      <vt:lpstr>Symbol</vt:lpstr>
      <vt:lpstr>Tahoma</vt:lpstr>
      <vt:lpstr>Book Antiqua</vt:lpstr>
      <vt:lpstr>Arial Black</vt:lpstr>
      <vt:lpstr>Office Theme</vt:lpstr>
      <vt:lpstr>Adobe Photoshop Image</vt:lpstr>
      <vt:lpstr>Microsoft Word Picture</vt:lpstr>
      <vt:lpstr>Properties of Trees</vt:lpstr>
      <vt:lpstr>Example</vt:lpstr>
      <vt:lpstr>Example</vt:lpstr>
      <vt:lpstr>Example</vt:lpstr>
      <vt:lpstr>Full and Complete Binary Trees</vt:lpstr>
      <vt:lpstr>Examples</vt:lpstr>
      <vt:lpstr>Binary Search Trees</vt:lpstr>
      <vt:lpstr>PowerPoint Presentation</vt:lpstr>
      <vt:lpstr>Traversal Algorithms</vt:lpstr>
      <vt:lpstr>Tree Traversal </vt:lpstr>
      <vt:lpstr>Example</vt:lpstr>
      <vt:lpstr>The Preorder Traversal of T</vt:lpstr>
      <vt:lpstr>The Preorder Traversal of T</vt:lpstr>
      <vt:lpstr>The Preorder Traversal of T</vt:lpstr>
      <vt:lpstr>The Preorder Traversal of T</vt:lpstr>
      <vt:lpstr>The Preorder Traversal of T</vt:lpstr>
      <vt:lpstr>Example</vt:lpstr>
      <vt:lpstr>The Inorder Traversal of T</vt:lpstr>
      <vt:lpstr>The Inorder Traversal of T</vt:lpstr>
      <vt:lpstr>The Inorder Traversal of T</vt:lpstr>
      <vt:lpstr>The Inorder Traversal of T</vt:lpstr>
      <vt:lpstr>The Inorder Traversal of T</vt:lpstr>
      <vt:lpstr>Example</vt:lpstr>
      <vt:lpstr>The Postorder Traversal of T</vt:lpstr>
      <vt:lpstr>The Postorder Traversal of T</vt:lpstr>
      <vt:lpstr>The Postorder Traversal of T</vt:lpstr>
      <vt:lpstr>The Postorder Traversal of T</vt:lpstr>
      <vt:lpstr>The Postorder Traversal of T</vt:lpstr>
      <vt:lpstr>Representing Arithmetic Expressions</vt:lpstr>
      <vt:lpstr>Example</vt:lpstr>
      <vt:lpstr>Infix Notation</vt:lpstr>
      <vt:lpstr>Prefix Notation (Polish Notation)</vt:lpstr>
      <vt:lpstr>Evaluating Prefix Notation</vt:lpstr>
      <vt:lpstr>Example</vt:lpstr>
      <vt:lpstr>Postfix Notation (Reverse Polish)</vt:lpstr>
      <vt:lpstr>Evaluating Postfix Notation</vt:lpstr>
      <vt:lpstr>Example</vt:lpstr>
      <vt:lpstr>PowerPoint Presentation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9.1 - Introduction to Trees</dc:title>
  <dc:subject>CSE 2813 - Discrete Structures</dc:subject>
  <dc:creator>Mahmood Hossain</dc:creator>
  <cp:lastModifiedBy>cloudconvert_8</cp:lastModifiedBy>
  <cp:revision>120</cp:revision>
  <dcterms:created xsi:type="dcterms:W3CDTF">2004-01-10T01:19:13Z</dcterms:created>
  <dcterms:modified xsi:type="dcterms:W3CDTF">2024-12-11T13:14:01Z</dcterms:modified>
</cp:coreProperties>
</file>