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706" r:id="rId5"/>
    <p:sldMasterId id="2147483718" r:id="rId6"/>
  </p:sldMasterIdLst>
  <p:notesMasterIdLst>
    <p:notesMasterId r:id="rId29"/>
  </p:notesMasterIdLst>
  <p:sldIdLst>
    <p:sldId id="305" r:id="rId7"/>
    <p:sldId id="306" r:id="rId8"/>
    <p:sldId id="331" r:id="rId9"/>
    <p:sldId id="334" r:id="rId10"/>
    <p:sldId id="335" r:id="rId11"/>
    <p:sldId id="336" r:id="rId12"/>
    <p:sldId id="337" r:id="rId13"/>
    <p:sldId id="338" r:id="rId14"/>
    <p:sldId id="307" r:id="rId15"/>
    <p:sldId id="310" r:id="rId16"/>
    <p:sldId id="311" r:id="rId17"/>
    <p:sldId id="340" r:id="rId18"/>
    <p:sldId id="339" r:id="rId19"/>
    <p:sldId id="322" r:id="rId20"/>
    <p:sldId id="323" r:id="rId21"/>
    <p:sldId id="325" r:id="rId22"/>
    <p:sldId id="326" r:id="rId23"/>
    <p:sldId id="327" r:id="rId24"/>
    <p:sldId id="328" r:id="rId25"/>
    <p:sldId id="329" r:id="rId26"/>
    <p:sldId id="330" r:id="rId27"/>
    <p:sldId id="29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85" d="100"/>
          <a:sy n="85" d="100"/>
        </p:scale>
        <p:origin x="36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LOTIFUR RAHMAN PIAS" userId="S::201311054@vu.edu.bd::969e2ebc-7162-482e-ae6e-7a0acedcd3fb" providerId="AD" clId="Web-{CE411B14-F55C-40D2-B0C3-E421059FB93D}"/>
    <pc:docChg chg="sldOrd">
      <pc:chgData name="MD. LOTIFUR RAHMAN PIAS" userId="S::201311054@vu.edu.bd::969e2ebc-7162-482e-ae6e-7a0acedcd3fb" providerId="AD" clId="Web-{CE411B14-F55C-40D2-B0C3-E421059FB93D}" dt="2020-12-19T18:32:59.732" v="1"/>
      <pc:docMkLst>
        <pc:docMk/>
      </pc:docMkLst>
      <pc:sldChg chg="ord">
        <pc:chgData name="MD. LOTIFUR RAHMAN PIAS" userId="S::201311054@vu.edu.bd::969e2ebc-7162-482e-ae6e-7a0acedcd3fb" providerId="AD" clId="Web-{CE411B14-F55C-40D2-B0C3-E421059FB93D}" dt="2020-12-19T18:32:57.998" v="0"/>
        <pc:sldMkLst>
          <pc:docMk/>
          <pc:sldMk cId="2101956058" sldId="296"/>
        </pc:sldMkLst>
      </pc:sldChg>
      <pc:sldChg chg="ord">
        <pc:chgData name="MD. LOTIFUR RAHMAN PIAS" userId="S::201311054@vu.edu.bd::969e2ebc-7162-482e-ae6e-7a0acedcd3fb" providerId="AD" clId="Web-{CE411B14-F55C-40D2-B0C3-E421059FB93D}" dt="2020-12-19T18:32:59.732" v="1"/>
        <pc:sldMkLst>
          <pc:docMk/>
          <pc:sldMk cId="4027510147" sldId="330"/>
        </pc:sldMkLst>
      </pc:sldChg>
    </pc:docChg>
  </pc:docChgLst>
  <pc:docChgLst>
    <pc:chgData name="MD. MAHMUDUL AZAD SAJOL" userId="S::201311092@vu.edu.bd::405fb67f-8342-48e4-805b-10477172d295" providerId="AD" clId="Web-{CBC18D3F-F228-434E-881C-64D1AA155A2E}"/>
    <pc:docChg chg="modSld">
      <pc:chgData name="MD. MAHMUDUL AZAD SAJOL" userId="S::201311092@vu.edu.bd::405fb67f-8342-48e4-805b-10477172d295" providerId="AD" clId="Web-{CBC18D3F-F228-434E-881C-64D1AA155A2E}" dt="2020-12-27T03:44:21.252" v="4" actId="20577"/>
      <pc:docMkLst>
        <pc:docMk/>
      </pc:docMkLst>
      <pc:sldChg chg="modSp">
        <pc:chgData name="MD. MAHMUDUL AZAD SAJOL" userId="S::201311092@vu.edu.bd::405fb67f-8342-48e4-805b-10477172d295" providerId="AD" clId="Web-{CBC18D3F-F228-434E-881C-64D1AA155A2E}" dt="2020-12-27T03:43:53.314" v="2" actId="20577"/>
        <pc:sldMkLst>
          <pc:docMk/>
          <pc:sldMk cId="4134119820" sldId="326"/>
        </pc:sldMkLst>
        <pc:spChg chg="mod">
          <ac:chgData name="MD. MAHMUDUL AZAD SAJOL" userId="S::201311092@vu.edu.bd::405fb67f-8342-48e4-805b-10477172d295" providerId="AD" clId="Web-{CBC18D3F-F228-434E-881C-64D1AA155A2E}" dt="2020-12-27T03:43:53.314" v="2" actId="20577"/>
          <ac:spMkLst>
            <pc:docMk/>
            <pc:sldMk cId="4134119820" sldId="326"/>
            <ac:spMk id="8" creationId="{00000000-0000-0000-0000-000000000000}"/>
          </ac:spMkLst>
        </pc:spChg>
      </pc:sldChg>
      <pc:sldChg chg="modSp">
        <pc:chgData name="MD. MAHMUDUL AZAD SAJOL" userId="S::201311092@vu.edu.bd::405fb67f-8342-48e4-805b-10477172d295" providerId="AD" clId="Web-{CBC18D3F-F228-434E-881C-64D1AA155A2E}" dt="2020-12-27T03:44:21.252" v="4" actId="20577"/>
        <pc:sldMkLst>
          <pc:docMk/>
          <pc:sldMk cId="4240278166" sldId="327"/>
        </pc:sldMkLst>
        <pc:spChg chg="mod">
          <ac:chgData name="MD. MAHMUDUL AZAD SAJOL" userId="S::201311092@vu.edu.bd::405fb67f-8342-48e4-805b-10477172d295" providerId="AD" clId="Web-{CBC18D3F-F228-434E-881C-64D1AA155A2E}" dt="2020-12-27T03:44:21.252" v="4" actId="20577"/>
          <ac:spMkLst>
            <pc:docMk/>
            <pc:sldMk cId="4240278166" sldId="327"/>
            <ac:spMk id="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35314-B35A-4E89-94E1-92B04622572A}" type="datetimeFigureOut">
              <a:rPr lang="en-US" smtClean="0"/>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196522-655E-4DCB-BE2F-E4455AC0DFED}" type="slidenum">
              <a:rPr lang="en-US" smtClean="0"/>
              <a:t>‹#›</a:t>
            </a:fld>
            <a:endParaRPr lang="en-US"/>
          </a:p>
        </p:txBody>
      </p:sp>
    </p:spTree>
    <p:extLst>
      <p:ext uri="{BB962C8B-B14F-4D97-AF65-F5344CB8AC3E}">
        <p14:creationId xmlns:p14="http://schemas.microsoft.com/office/powerpoint/2010/main" val="3759082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A7197C4-EB8D-483F-9018-974CE742EF29}"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57700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7197C4-EB8D-483F-9018-974CE742EF29}"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2054203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7197C4-EB8D-483F-9018-974CE742EF29}"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3440009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3048000" y="3124200"/>
            <a:ext cx="82296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3048000" y="5003322"/>
            <a:ext cx="82296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733828" y="1110597"/>
            <a:ext cx="2286000" cy="508000"/>
          </a:xfrm>
        </p:spPr>
        <p:txBody>
          <a:bodyPr/>
          <a:lstStyle/>
          <a:p>
            <a:pPr>
              <a:defRPr/>
            </a:pPr>
            <a:fld id="{11F2A29F-7983-4317-A6D1-7211E1E64D4F}" type="datetime1">
              <a:rPr lang="en-US" smtClean="0">
                <a:solidFill>
                  <a:srgbClr val="000000"/>
                </a:solidFill>
              </a:rPr>
              <a:pPr>
                <a:defRPr/>
              </a:pPr>
              <a:t>10/25/2024</a:t>
            </a:fld>
            <a:endParaRPr lang="en-US">
              <a:solidFill>
                <a:srgbClr val="000000"/>
              </a:solidFill>
            </a:endParaRPr>
          </a:p>
        </p:txBody>
      </p:sp>
      <p:sp>
        <p:nvSpPr>
          <p:cNvPr id="17" name="Footer Placeholder 16"/>
          <p:cNvSpPr>
            <a:spLocks noGrp="1"/>
          </p:cNvSpPr>
          <p:nvPr>
            <p:ph type="ftr" sz="quarter" idx="11"/>
          </p:nvPr>
        </p:nvSpPr>
        <p:spPr bwMode="auto">
          <a:xfrm rot="5400000">
            <a:off x="10045959" y="4117661"/>
            <a:ext cx="3657600" cy="512064"/>
          </a:xfrm>
        </p:spPr>
        <p:txBody>
          <a:bodyPr/>
          <a:lstStyle/>
          <a:p>
            <a:pPr>
              <a:defRPr/>
            </a:pPr>
            <a:endParaRPr lang="en-US">
              <a:solidFill>
                <a:srgbClr val="000000"/>
              </a:solidFill>
            </a:endParaRPr>
          </a:p>
        </p:txBody>
      </p:sp>
      <p:sp>
        <p:nvSpPr>
          <p:cNvPr id="10" name="Rectangle 9"/>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Rectangle 13"/>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8" name="Straight Connector 17"/>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0" name="Straight Connector 19"/>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5" name="Straight Connector 14"/>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2" name="Straight Connector 21"/>
          <p:cNvSpPr>
            <a:spLocks noChangeShapeType="1"/>
          </p:cNvSpPr>
          <p:nvPr/>
        </p:nvSpPr>
        <p:spPr bwMode="auto">
          <a:xfrm>
            <a:off x="1215180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7" name="Rectangle 26"/>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812800" y="3429000"/>
            <a:ext cx="17272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746176"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2218944" y="5788152"/>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2540000" y="4495800"/>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767392" y="4928702"/>
            <a:ext cx="812800" cy="517524"/>
          </a:xfrm>
        </p:spPr>
        <p:txBody>
          <a:bodyPr/>
          <a:lstStyle/>
          <a:p>
            <a:pPr>
              <a:defRPr/>
            </a:pPr>
            <a:fld id="{40730FE7-DE21-4C34-8359-382B8E4823D7}"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273588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600200"/>
            <a:ext cx="99568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pPr>
              <a:defRPr/>
            </a:pPr>
            <a:fld id="{172BF5E8-DF8F-4899-AA97-932C9E32C5C6}" type="datetime1">
              <a:rPr lang="en-US" smtClean="0">
                <a:solidFill>
                  <a:srgbClr val="000000"/>
                </a:solidFill>
              </a:rPr>
              <a:pPr>
                <a:defRPr/>
              </a:pPr>
              <a:t>10/25/2024</a:t>
            </a:fld>
            <a:endParaRPr lang="en-US">
              <a:solidFill>
                <a:srgbClr val="000000"/>
              </a:solidFill>
            </a:endParaRPr>
          </a:p>
        </p:txBody>
      </p:sp>
      <p:sp>
        <p:nvSpPr>
          <p:cNvPr id="9" name="Slide Number Placeholder 8"/>
          <p:cNvSpPr>
            <a:spLocks noGrp="1"/>
          </p:cNvSpPr>
          <p:nvPr>
            <p:ph type="sldNum" sz="quarter" idx="15"/>
          </p:nvPr>
        </p:nvSpPr>
        <p:spPr/>
        <p:txBody>
          <a:bodyPr rtlCol="0"/>
          <a:lstStyle/>
          <a:p>
            <a:pPr>
              <a:defRPr/>
            </a:pPr>
            <a:fld id="{D7C6EC2F-45E2-4DFE-9A99-6E53152C8E6E}" type="slidenum">
              <a:rPr lang="en-US" smtClean="0">
                <a:solidFill>
                  <a:srgbClr val="000000"/>
                </a:solidFill>
              </a:rPr>
              <a:pPr>
                <a:defRPr/>
              </a:pPr>
              <a:t>‹#›</a:t>
            </a:fld>
            <a:endParaRPr lang="en-US">
              <a:solidFill>
                <a:srgbClr val="000000"/>
              </a:solidFill>
            </a:endParaRPr>
          </a:p>
        </p:txBody>
      </p:sp>
      <p:sp>
        <p:nvSpPr>
          <p:cNvPr id="10" name="Footer Placeholder 9"/>
          <p:cNvSpPr>
            <a:spLocks noGrp="1"/>
          </p:cNvSpPr>
          <p:nvPr>
            <p:ph type="ftr" sz="quarter" idx="16"/>
          </p:nvPr>
        </p:nvSpPr>
        <p:spPr/>
        <p:txBody>
          <a:bodyPr rtlCol="0"/>
          <a:lstStyle/>
          <a:p>
            <a:pPr>
              <a:defRPr/>
            </a:pPr>
            <a:endParaRPr lang="en-US">
              <a:solidFill>
                <a:srgbClr val="000000"/>
              </a:solidFill>
            </a:endParaRPr>
          </a:p>
        </p:txBody>
      </p:sp>
    </p:spTree>
    <p:extLst>
      <p:ext uri="{BB962C8B-B14F-4D97-AF65-F5344CB8AC3E}">
        <p14:creationId xmlns:p14="http://schemas.microsoft.com/office/powerpoint/2010/main" val="267714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48000" y="2895600"/>
            <a:ext cx="82296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3048000" y="5010150"/>
            <a:ext cx="82296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732008" y="1106932"/>
            <a:ext cx="2286000" cy="508000"/>
          </a:xfrm>
        </p:spPr>
        <p:txBody>
          <a:bodyPr/>
          <a:lstStyle/>
          <a:p>
            <a:pPr>
              <a:defRPr/>
            </a:pPr>
            <a:fld id="{246E40B8-E7AF-4D32-9552-ADC4F6E5B06A}" type="datetime1">
              <a:rPr lang="en-US" smtClean="0">
                <a:solidFill>
                  <a:srgbClr val="000000"/>
                </a:solidFill>
              </a:rPr>
              <a:pPr>
                <a:defRPr/>
              </a:pPr>
              <a:t>10/25/2024</a:t>
            </a:fld>
            <a:endParaRPr lang="en-US">
              <a:solidFill>
                <a:srgbClr val="000000"/>
              </a:solidFill>
            </a:endParaRPr>
          </a:p>
        </p:txBody>
      </p:sp>
      <p:sp>
        <p:nvSpPr>
          <p:cNvPr id="5" name="Footer Placeholder 4"/>
          <p:cNvSpPr>
            <a:spLocks noGrp="1"/>
          </p:cNvSpPr>
          <p:nvPr>
            <p:ph type="ftr" sz="quarter" idx="11"/>
          </p:nvPr>
        </p:nvSpPr>
        <p:spPr bwMode="auto">
          <a:xfrm rot="5400000">
            <a:off x="10046208" y="4114800"/>
            <a:ext cx="3657600" cy="512064"/>
          </a:xfrm>
        </p:spPr>
        <p:txBody>
          <a:bodyPr/>
          <a:lstStyle/>
          <a:p>
            <a:pPr>
              <a:defRPr/>
            </a:pPr>
            <a:endParaRPr lang="en-US">
              <a:solidFill>
                <a:srgbClr val="000000"/>
              </a:solidFill>
            </a:endParaRPr>
          </a:p>
        </p:txBody>
      </p:sp>
      <p:sp>
        <p:nvSpPr>
          <p:cNvPr id="9" name="Rectangle 8"/>
          <p:cNvSpPr/>
          <p:nvPr/>
        </p:nvSpPr>
        <p:spPr bwMode="auto">
          <a:xfrm>
            <a:off x="508000" y="0"/>
            <a:ext cx="8128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bwMode="auto">
          <a:xfrm>
            <a:off x="368448" y="0"/>
            <a:ext cx="139552"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bwMode="auto">
          <a:xfrm>
            <a:off x="1320800" y="0"/>
            <a:ext cx="242496"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1521760" y="0"/>
            <a:ext cx="30704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41792"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4" name="Straight Connector 13"/>
          <p:cNvSpPr>
            <a:spLocks noChangeShapeType="1"/>
          </p:cNvSpPr>
          <p:nvPr/>
        </p:nvSpPr>
        <p:spPr bwMode="auto">
          <a:xfrm>
            <a:off x="12192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5" name="Straight Connector 14"/>
          <p:cNvSpPr>
            <a:spLocks noChangeShapeType="1"/>
          </p:cNvSpPr>
          <p:nvPr/>
        </p:nvSpPr>
        <p:spPr bwMode="auto">
          <a:xfrm>
            <a:off x="1138816"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6" name="Straight Connector 15"/>
          <p:cNvSpPr>
            <a:spLocks noChangeShapeType="1"/>
          </p:cNvSpPr>
          <p:nvPr/>
        </p:nvSpPr>
        <p:spPr bwMode="auto">
          <a:xfrm>
            <a:off x="2302187"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7" name="Straight Connector 16"/>
          <p:cNvSpPr>
            <a:spLocks noChangeShapeType="1"/>
          </p:cNvSpPr>
          <p:nvPr/>
        </p:nvSpPr>
        <p:spPr bwMode="auto">
          <a:xfrm>
            <a:off x="14224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8" name="Rectangle 17"/>
          <p:cNvSpPr/>
          <p:nvPr/>
        </p:nvSpPr>
        <p:spPr bwMode="auto">
          <a:xfrm>
            <a:off x="1625600" y="0"/>
            <a:ext cx="1016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812800" y="3429000"/>
            <a:ext cx="17272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766272" y="4866752"/>
            <a:ext cx="855232"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454773" y="5500632"/>
            <a:ext cx="18288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2218944" y="5791200"/>
            <a:ext cx="36576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2505387" y="4479888"/>
            <a:ext cx="48768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12130592"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Slide Number Placeholder 5"/>
          <p:cNvSpPr>
            <a:spLocks noGrp="1"/>
          </p:cNvSpPr>
          <p:nvPr>
            <p:ph type="sldNum" sz="quarter" idx="12"/>
          </p:nvPr>
        </p:nvSpPr>
        <p:spPr bwMode="auto">
          <a:xfrm>
            <a:off x="1787488" y="4928702"/>
            <a:ext cx="812800" cy="517524"/>
          </a:xfrm>
        </p:spPr>
        <p:txBody>
          <a:bodyPr/>
          <a:lstStyle/>
          <a:p>
            <a:pPr>
              <a:defRPr/>
            </a:pPr>
            <a:fld id="{6199D1FD-F206-489C-B856-6AC5DB63BD7B}"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30399723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1F09ED4A-9A94-465B-B25B-3B5D64706D9E}" type="datetime1">
              <a:rPr lang="en-US" smtClean="0">
                <a:solidFill>
                  <a:srgbClr val="000000"/>
                </a:solidFill>
              </a:rPr>
              <a:pPr>
                <a:defRPr/>
              </a:pPr>
              <a:t>10/25/2024</a:t>
            </a:fld>
            <a:endParaRPr lang="en-US">
              <a:solidFill>
                <a:srgbClr val="000000"/>
              </a:solidFill>
            </a:endParaRPr>
          </a:p>
        </p:txBody>
      </p:sp>
      <p:sp>
        <p:nvSpPr>
          <p:cNvPr id="6" name="Footer Placeholder 5"/>
          <p:cNvSpPr>
            <a:spLocks noGrp="1"/>
          </p:cNvSpPr>
          <p:nvPr>
            <p:ph type="ftr" sz="quarter" idx="11"/>
          </p:nvPr>
        </p:nvSpPr>
        <p:spPr/>
        <p:txBody>
          <a:bodyPr/>
          <a:lstStyle/>
          <a:p>
            <a:pPr>
              <a:defRPr/>
            </a:pPr>
            <a:endParaRPr lang="en-US">
              <a:solidFill>
                <a:srgbClr val="000000"/>
              </a:solidFill>
            </a:endParaRPr>
          </a:p>
        </p:txBody>
      </p:sp>
      <p:sp>
        <p:nvSpPr>
          <p:cNvPr id="7" name="Slide Number Placeholder 6"/>
          <p:cNvSpPr>
            <a:spLocks noGrp="1"/>
          </p:cNvSpPr>
          <p:nvPr>
            <p:ph type="sldNum" sz="quarter" idx="12"/>
          </p:nvPr>
        </p:nvSpPr>
        <p:spPr/>
        <p:txBody>
          <a:bodyPr/>
          <a:lstStyle/>
          <a:p>
            <a:pPr>
              <a:defRPr/>
            </a:pPr>
            <a:fld id="{24C0FAA2-5335-4425-A9C8-5E6EF88688AF}" type="slidenum">
              <a:rPr lang="en-US" smtClean="0">
                <a:solidFill>
                  <a:srgbClr val="000000"/>
                </a:solidFill>
              </a:rPr>
              <a:pPr>
                <a:defRPr/>
              </a:pPr>
              <a:t>‹#›</a:t>
            </a:fld>
            <a:endParaRPr lang="en-US">
              <a:solidFill>
                <a:srgbClr val="000000"/>
              </a:solidFill>
            </a:endParaRPr>
          </a:p>
        </p:txBody>
      </p:sp>
      <p:sp>
        <p:nvSpPr>
          <p:cNvPr id="9" name="Content Placeholder 8"/>
          <p:cNvSpPr>
            <a:spLocks noGrp="1"/>
          </p:cNvSpPr>
          <p:nvPr>
            <p:ph sz="quarter" idx="1"/>
          </p:nvPr>
        </p:nvSpPr>
        <p:spPr>
          <a:xfrm>
            <a:off x="609600"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693664" y="1600200"/>
            <a:ext cx="4876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202955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0584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pPr>
              <a:defRPr/>
            </a:pPr>
            <a:fld id="{5D79127F-09DB-46FE-8520-F7E8F9B407CE}" type="datetime1">
              <a:rPr lang="en-US" smtClean="0">
                <a:solidFill>
                  <a:srgbClr val="000000"/>
                </a:solidFill>
              </a:rPr>
              <a:pPr>
                <a:defRPr/>
              </a:pPr>
              <a:t>10/25/2024</a:t>
            </a:fld>
            <a:endParaRPr lang="en-US">
              <a:solidFill>
                <a:srgbClr val="000000"/>
              </a:solidFill>
            </a:endParaRPr>
          </a:p>
        </p:txBody>
      </p:sp>
      <p:sp>
        <p:nvSpPr>
          <p:cNvPr id="8" name="Footer Placeholder 7"/>
          <p:cNvSpPr>
            <a:spLocks noGrp="1"/>
          </p:cNvSpPr>
          <p:nvPr>
            <p:ph type="ftr" sz="quarter" idx="11"/>
          </p:nvPr>
        </p:nvSpPr>
        <p:spPr/>
        <p:txBody>
          <a:bodyPr/>
          <a:lstStyle/>
          <a:p>
            <a:pPr>
              <a:defRPr/>
            </a:pPr>
            <a:endParaRPr lang="en-US">
              <a:solidFill>
                <a:srgbClr val="000000"/>
              </a:solidFill>
            </a:endParaRPr>
          </a:p>
        </p:txBody>
      </p:sp>
      <p:sp>
        <p:nvSpPr>
          <p:cNvPr id="9" name="Slide Number Placeholder 8"/>
          <p:cNvSpPr>
            <a:spLocks noGrp="1"/>
          </p:cNvSpPr>
          <p:nvPr>
            <p:ph type="sldNum" sz="quarter" idx="12"/>
          </p:nvPr>
        </p:nvSpPr>
        <p:spPr/>
        <p:txBody>
          <a:bodyPr/>
          <a:lstStyle/>
          <a:p>
            <a:pPr>
              <a:defRPr/>
            </a:pPr>
            <a:fld id="{2FD65969-8381-48D5-AA22-F74337823250}" type="slidenum">
              <a:rPr lang="en-US" smtClean="0">
                <a:solidFill>
                  <a:srgbClr val="000000"/>
                </a:solidFill>
              </a:rPr>
              <a:pPr>
                <a:defRPr/>
              </a:pPr>
              <a:t>‹#›</a:t>
            </a:fld>
            <a:endParaRPr lang="en-US">
              <a:solidFill>
                <a:srgbClr val="000000"/>
              </a:solidFill>
            </a:endParaRPr>
          </a:p>
        </p:txBody>
      </p:sp>
      <p:sp>
        <p:nvSpPr>
          <p:cNvPr id="11" name="Content Placeholder 10"/>
          <p:cNvSpPr>
            <a:spLocks noGrp="1"/>
          </p:cNvSpPr>
          <p:nvPr>
            <p:ph sz="quarter" idx="2"/>
          </p:nvPr>
        </p:nvSpPr>
        <p:spPr>
          <a:xfrm>
            <a:off x="6096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829300" y="2362200"/>
            <a:ext cx="48768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6096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791200" y="1569720"/>
            <a:ext cx="48768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2222216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pPr>
              <a:defRPr/>
            </a:pPr>
            <a:fld id="{C2BDA3EF-1391-4E47-BE3F-19832F23BBE9}" type="datetime1">
              <a:rPr lang="en-US" smtClean="0">
                <a:solidFill>
                  <a:srgbClr val="000000"/>
                </a:solidFill>
              </a:rPr>
              <a:pPr>
                <a:defRPr/>
              </a:pPr>
              <a:t>10/25/2024</a:t>
            </a:fld>
            <a:endParaRPr lang="en-US">
              <a:solidFill>
                <a:srgbClr val="000000"/>
              </a:solidFill>
            </a:endParaRPr>
          </a:p>
        </p:txBody>
      </p:sp>
      <p:sp>
        <p:nvSpPr>
          <p:cNvPr id="7" name="Slide Number Placeholder 6"/>
          <p:cNvSpPr>
            <a:spLocks noGrp="1"/>
          </p:cNvSpPr>
          <p:nvPr>
            <p:ph type="sldNum" sz="quarter" idx="11"/>
          </p:nvPr>
        </p:nvSpPr>
        <p:spPr/>
        <p:txBody>
          <a:bodyPr rtlCol="0"/>
          <a:lstStyle/>
          <a:p>
            <a:pPr>
              <a:defRPr/>
            </a:pPr>
            <a:fld id="{89235C6F-9E0E-4D7B-ADC2-B70D85E248FF}" type="slidenum">
              <a:rPr lang="en-US" smtClean="0">
                <a:solidFill>
                  <a:srgbClr val="000000"/>
                </a:solidFill>
              </a:rPr>
              <a:pPr>
                <a:defRPr/>
              </a:pPr>
              <a:t>‹#›</a:t>
            </a:fld>
            <a:endParaRPr lang="en-US">
              <a:solidFill>
                <a:srgbClr val="000000"/>
              </a:solidFill>
            </a:endParaRPr>
          </a:p>
        </p:txBody>
      </p:sp>
      <p:sp>
        <p:nvSpPr>
          <p:cNvPr id="8" name="Footer Placeholder 7"/>
          <p:cNvSpPr>
            <a:spLocks noGrp="1"/>
          </p:cNvSpPr>
          <p:nvPr>
            <p:ph type="ftr" sz="quarter" idx="12"/>
          </p:nvPr>
        </p:nvSpPr>
        <p:spPr/>
        <p:txBody>
          <a:bodyPr rtlCol="0"/>
          <a:lstStyle/>
          <a:p>
            <a:pPr>
              <a:defRPr/>
            </a:pPr>
            <a:endParaRPr lang="en-US">
              <a:solidFill>
                <a:srgbClr val="000000"/>
              </a:solidFill>
            </a:endParaRPr>
          </a:p>
        </p:txBody>
      </p:sp>
    </p:spTree>
    <p:extLst>
      <p:ext uri="{BB962C8B-B14F-4D97-AF65-F5344CB8AC3E}">
        <p14:creationId xmlns:p14="http://schemas.microsoft.com/office/powerpoint/2010/main" val="26515195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C5891175-7146-41E0-A892-BE9BEA3824E6}" type="datetime1">
              <a:rPr lang="en-US" smtClean="0">
                <a:solidFill>
                  <a:srgbClr val="000000"/>
                </a:solidFill>
              </a:rPr>
              <a:pPr>
                <a:defRPr/>
              </a:pPr>
              <a:t>10/25/2024</a:t>
            </a:fld>
            <a:endParaRPr lang="en-US">
              <a:solidFill>
                <a:srgbClr val="000000"/>
              </a:solidFill>
            </a:endParaRPr>
          </a:p>
        </p:txBody>
      </p:sp>
      <p:sp>
        <p:nvSpPr>
          <p:cNvPr id="3" name="Footer Placeholder 2"/>
          <p:cNvSpPr>
            <a:spLocks noGrp="1"/>
          </p:cNvSpPr>
          <p:nvPr>
            <p:ph type="ftr" sz="quarter" idx="11"/>
          </p:nvPr>
        </p:nvSpPr>
        <p:spPr/>
        <p:txBody>
          <a:bodyPr/>
          <a:lstStyle/>
          <a:p>
            <a:pPr>
              <a:defRPr/>
            </a:pPr>
            <a:endParaRPr lang="en-US">
              <a:solidFill>
                <a:srgbClr val="000000"/>
              </a:solidFill>
            </a:endParaRPr>
          </a:p>
        </p:txBody>
      </p:sp>
      <p:sp>
        <p:nvSpPr>
          <p:cNvPr id="4" name="Slide Number Placeholder 3"/>
          <p:cNvSpPr>
            <a:spLocks noGrp="1"/>
          </p:cNvSpPr>
          <p:nvPr>
            <p:ph type="sldNum" sz="quarter" idx="12"/>
          </p:nvPr>
        </p:nvSpPr>
        <p:spPr/>
        <p:txBody>
          <a:bodyPr/>
          <a:lstStyle/>
          <a:p>
            <a:pPr>
              <a:defRPr/>
            </a:pPr>
            <a:fld id="{EF2BA831-9DFF-4CF1-B441-627A4166C8B3}"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634267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5547360" y="3124200"/>
            <a:ext cx="6309360" cy="6096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9083040" y="274320"/>
            <a:ext cx="2036064"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Rectangle 11"/>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4" name="Oval 13"/>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406400" y="274320"/>
            <a:ext cx="75184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pPr>
              <a:defRPr/>
            </a:pPr>
            <a:fld id="{D646A4E7-47FD-4D73-8CA1-400E43D8BFAB}" type="datetime1">
              <a:rPr lang="en-US" smtClean="0">
                <a:solidFill>
                  <a:srgbClr val="000000"/>
                </a:solidFill>
              </a:rPr>
              <a:pPr>
                <a:defRPr/>
              </a:pPr>
              <a:t>10/25/2024</a:t>
            </a:fld>
            <a:endParaRPr lang="en-US">
              <a:solidFill>
                <a:srgbClr val="000000"/>
              </a:solidFill>
            </a:endParaRPr>
          </a:p>
        </p:txBody>
      </p:sp>
      <p:sp>
        <p:nvSpPr>
          <p:cNvPr id="22" name="Slide Number Placeholder 21"/>
          <p:cNvSpPr>
            <a:spLocks noGrp="1"/>
          </p:cNvSpPr>
          <p:nvPr>
            <p:ph type="sldNum" sz="quarter" idx="15"/>
          </p:nvPr>
        </p:nvSpPr>
        <p:spPr/>
        <p:txBody>
          <a:bodyPr rtlCol="0"/>
          <a:lstStyle/>
          <a:p>
            <a:pPr>
              <a:defRPr/>
            </a:pPr>
            <a:fld id="{18939C2F-3F1F-4EC5-8D7F-112ABB78AC64}" type="slidenum">
              <a:rPr lang="en-US" smtClean="0">
                <a:solidFill>
                  <a:srgbClr val="000000"/>
                </a:solidFill>
              </a:rPr>
              <a:pPr>
                <a:defRPr/>
              </a:pPr>
              <a:t>‹#›</a:t>
            </a:fld>
            <a:endParaRPr lang="en-US">
              <a:solidFill>
                <a:srgbClr val="000000"/>
              </a:solidFill>
            </a:endParaRPr>
          </a:p>
        </p:txBody>
      </p:sp>
      <p:sp>
        <p:nvSpPr>
          <p:cNvPr id="23" name="Footer Placeholder 22"/>
          <p:cNvSpPr>
            <a:spLocks noGrp="1"/>
          </p:cNvSpPr>
          <p:nvPr>
            <p:ph type="ftr" sz="quarter" idx="16"/>
          </p:nvPr>
        </p:nvSpPr>
        <p:spPr/>
        <p:txBody>
          <a:bodyPr rtlCol="0"/>
          <a:lstStyle/>
          <a:p>
            <a:pPr>
              <a:defRPr/>
            </a:pPr>
            <a:endParaRPr lang="en-US">
              <a:solidFill>
                <a:srgbClr val="000000"/>
              </a:solidFill>
            </a:endParaRPr>
          </a:p>
        </p:txBody>
      </p:sp>
    </p:spTree>
    <p:extLst>
      <p:ext uri="{BB962C8B-B14F-4D97-AF65-F5344CB8AC3E}">
        <p14:creationId xmlns:p14="http://schemas.microsoft.com/office/powerpoint/2010/main" val="323832633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7197C4-EB8D-483F-9018-974CE742EF29}"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26556070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684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Oval 12"/>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5518404" y="3124200"/>
            <a:ext cx="6309360" cy="6096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82296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9021064" y="264795"/>
            <a:ext cx="2032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9888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Rectangle 10"/>
          <p:cNvSpPr/>
          <p:nvPr/>
        </p:nvSpPr>
        <p:spPr bwMode="auto">
          <a:xfrm>
            <a:off x="11785600" y="0"/>
            <a:ext cx="4064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Straight Connector 11"/>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9" name="Straight Connector 18"/>
          <p:cNvSpPr>
            <a:spLocks noChangeShapeType="1"/>
          </p:cNvSpPr>
          <p:nvPr/>
        </p:nvSpPr>
        <p:spPr bwMode="auto">
          <a:xfrm>
            <a:off x="83312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8256395"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pPr>
              <a:defRPr/>
            </a:pPr>
            <a:fld id="{5B00DF17-2945-4519-B7D0-D6F7409C40C9}" type="datetime1">
              <a:rPr lang="en-US" smtClean="0">
                <a:solidFill>
                  <a:srgbClr val="000000"/>
                </a:solidFill>
              </a:rPr>
              <a:pPr>
                <a:defRPr/>
              </a:pPr>
              <a:t>10/25/2024</a:t>
            </a:fld>
            <a:endParaRPr lang="en-US">
              <a:solidFill>
                <a:srgbClr val="000000"/>
              </a:solidFill>
            </a:endParaRPr>
          </a:p>
        </p:txBody>
      </p:sp>
      <p:sp>
        <p:nvSpPr>
          <p:cNvPr id="18" name="Slide Number Placeholder 17"/>
          <p:cNvSpPr>
            <a:spLocks noGrp="1"/>
          </p:cNvSpPr>
          <p:nvPr>
            <p:ph type="sldNum" sz="quarter" idx="11"/>
          </p:nvPr>
        </p:nvSpPr>
        <p:spPr/>
        <p:txBody>
          <a:bodyPr rtlCol="0"/>
          <a:lstStyle/>
          <a:p>
            <a:pPr>
              <a:defRPr/>
            </a:pPr>
            <a:fld id="{E093195A-8FE1-4BC7-87AE-966FE3931863}" type="slidenum">
              <a:rPr lang="en-US" smtClean="0">
                <a:solidFill>
                  <a:srgbClr val="000000"/>
                </a:solidFill>
              </a:rPr>
              <a:pPr>
                <a:defRPr/>
              </a:pPr>
              <a:t>‹#›</a:t>
            </a:fld>
            <a:endParaRPr lang="en-US">
              <a:solidFill>
                <a:srgbClr val="000000"/>
              </a:solidFill>
            </a:endParaRPr>
          </a:p>
        </p:txBody>
      </p:sp>
      <p:sp>
        <p:nvSpPr>
          <p:cNvPr id="21" name="Footer Placeholder 20"/>
          <p:cNvSpPr>
            <a:spLocks noGrp="1"/>
          </p:cNvSpPr>
          <p:nvPr>
            <p:ph type="ftr" sz="quarter" idx="12"/>
          </p:nvPr>
        </p:nvSpPr>
        <p:spPr/>
        <p:txBody>
          <a:bodyPr rtlCol="0"/>
          <a:lstStyle/>
          <a:p>
            <a:pPr>
              <a:defRPr/>
            </a:pPr>
            <a:endParaRPr lang="en-US">
              <a:solidFill>
                <a:srgbClr val="000000"/>
              </a:solidFill>
            </a:endParaRPr>
          </a:p>
        </p:txBody>
      </p:sp>
    </p:spTree>
    <p:extLst>
      <p:ext uri="{BB962C8B-B14F-4D97-AF65-F5344CB8AC3E}">
        <p14:creationId xmlns:p14="http://schemas.microsoft.com/office/powerpoint/2010/main" val="42684063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4D1657DE-DBF9-4588-BC62-20635E8853CA}" type="datetime1">
              <a:rPr lang="en-US" smtClean="0">
                <a:solidFill>
                  <a:srgbClr val="000000"/>
                </a:solidFill>
              </a:rPr>
              <a:pPr>
                <a:defRPr/>
              </a:pPr>
              <a:t>10/25/2024</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7094792A-71BC-4BCC-85F5-1E3A71DE2274}"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31746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235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82089069-177B-4D1D-86DC-7E8664B49F46}" type="datetime1">
              <a:rPr lang="en-US" smtClean="0">
                <a:solidFill>
                  <a:srgbClr val="000000"/>
                </a:solidFill>
              </a:rPr>
              <a:pPr>
                <a:defRPr/>
              </a:pPr>
              <a:t>10/25/2024</a:t>
            </a:fld>
            <a:endParaRPr lang="en-US">
              <a:solidFill>
                <a:srgbClr val="000000"/>
              </a:solidFill>
            </a:endParaRPr>
          </a:p>
        </p:txBody>
      </p:sp>
      <p:sp>
        <p:nvSpPr>
          <p:cNvPr id="5" name="Footer Placeholder 4"/>
          <p:cNvSpPr>
            <a:spLocks noGrp="1"/>
          </p:cNvSpPr>
          <p:nvPr>
            <p:ph type="ftr" sz="quarter" idx="11"/>
          </p:nvPr>
        </p:nvSpPr>
        <p:spPr/>
        <p:txBody>
          <a:body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p>
            <a:pPr>
              <a:defRPr/>
            </a:pPr>
            <a:fld id="{457055E1-EC79-4A87-9FDC-10D37A46324F}" type="slidenum">
              <a:rPr lang="en-US" smtClean="0">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438156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71" indent="0" algn="ctr">
              <a:buNone/>
              <a:defRPr sz="2000"/>
            </a:lvl2pPr>
            <a:lvl3pPr marL="914340" indent="0" algn="ctr">
              <a:buNone/>
              <a:defRPr sz="1800"/>
            </a:lvl3pPr>
            <a:lvl4pPr marL="1371511" indent="0" algn="ctr">
              <a:buNone/>
              <a:defRPr sz="1600"/>
            </a:lvl4pPr>
            <a:lvl5pPr marL="1828681" indent="0" algn="ctr">
              <a:buNone/>
              <a:defRPr sz="1600"/>
            </a:lvl5pPr>
            <a:lvl6pPr marL="2285852" indent="0" algn="ctr">
              <a:buNone/>
              <a:defRPr sz="1600"/>
            </a:lvl6pPr>
            <a:lvl7pPr marL="2743021" indent="0" algn="ctr">
              <a:buNone/>
              <a:defRPr sz="1600"/>
            </a:lvl7pPr>
            <a:lvl8pPr marL="3200192" indent="0" algn="ctr">
              <a:buNone/>
              <a:defRPr sz="1600"/>
            </a:lvl8pPr>
            <a:lvl9pPr marL="3657363"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F48C34B-182C-4F2B-9196-8988FE45211E}" type="datetime1">
              <a:rPr lang="en-US" smtClean="0">
                <a:solidFill>
                  <a:prstClr val="black">
                    <a:tint val="75000"/>
                  </a:prstClr>
                </a:solidFill>
              </a:rPr>
              <a:pPr/>
              <a:t>10/25/2024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3027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55B3F4-1450-4421-A644-421620BFFDD5}" type="datetime1">
              <a:rPr lang="en-US" smtClean="0">
                <a:solidFill>
                  <a:prstClr val="black">
                    <a:tint val="75000"/>
                  </a:prstClr>
                </a:solidFill>
              </a:rPr>
              <a:pPr/>
              <a:t>10/25/2024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00157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71" indent="0">
              <a:buNone/>
              <a:defRPr sz="2000">
                <a:solidFill>
                  <a:schemeClr val="tx1">
                    <a:tint val="75000"/>
                  </a:schemeClr>
                </a:solidFill>
              </a:defRPr>
            </a:lvl2pPr>
            <a:lvl3pPr marL="914340" indent="0">
              <a:buNone/>
              <a:defRPr sz="1800">
                <a:solidFill>
                  <a:schemeClr val="tx1">
                    <a:tint val="75000"/>
                  </a:schemeClr>
                </a:solidFill>
              </a:defRPr>
            </a:lvl3pPr>
            <a:lvl4pPr marL="1371511" indent="0">
              <a:buNone/>
              <a:defRPr sz="1600">
                <a:solidFill>
                  <a:schemeClr val="tx1">
                    <a:tint val="75000"/>
                  </a:schemeClr>
                </a:solidFill>
              </a:defRPr>
            </a:lvl4pPr>
            <a:lvl5pPr marL="1828681" indent="0">
              <a:buNone/>
              <a:defRPr sz="1600">
                <a:solidFill>
                  <a:schemeClr val="tx1">
                    <a:tint val="75000"/>
                  </a:schemeClr>
                </a:solidFill>
              </a:defRPr>
            </a:lvl5pPr>
            <a:lvl6pPr marL="2285852" indent="0">
              <a:buNone/>
              <a:defRPr sz="1600">
                <a:solidFill>
                  <a:schemeClr val="tx1">
                    <a:tint val="75000"/>
                  </a:schemeClr>
                </a:solidFill>
              </a:defRPr>
            </a:lvl6pPr>
            <a:lvl7pPr marL="2743021" indent="0">
              <a:buNone/>
              <a:defRPr sz="1600">
                <a:solidFill>
                  <a:schemeClr val="tx1">
                    <a:tint val="75000"/>
                  </a:schemeClr>
                </a:solidFill>
              </a:defRPr>
            </a:lvl7pPr>
            <a:lvl8pPr marL="3200192" indent="0">
              <a:buNone/>
              <a:defRPr sz="1600">
                <a:solidFill>
                  <a:schemeClr val="tx1">
                    <a:tint val="75000"/>
                  </a:schemeClr>
                </a:solidFill>
              </a:defRPr>
            </a:lvl8pPr>
            <a:lvl9pPr marL="3657363"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51F77-40BB-4A03-9D77-B0409EE0CC20}" type="datetime1">
              <a:rPr lang="en-US" smtClean="0">
                <a:solidFill>
                  <a:prstClr val="black">
                    <a:tint val="75000"/>
                  </a:prstClr>
                </a:solidFill>
              </a:rPr>
              <a:pPr/>
              <a:t>10/25/2024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89945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7D8E3B-8AFB-4D6A-846A-86D42A0F93C4}" type="datetime1">
              <a:rPr lang="en-US" smtClean="0">
                <a:solidFill>
                  <a:prstClr val="black">
                    <a:tint val="75000"/>
                  </a:prstClr>
                </a:solidFill>
              </a:rPr>
              <a:pPr/>
              <a:t>10/25/2024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69998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1" y="1681163"/>
            <a:ext cx="5157787" cy="823912"/>
          </a:xfrm>
        </p:spPr>
        <p:txBody>
          <a:bodyPr anchor="b"/>
          <a:lstStyle>
            <a:lvl1pPr marL="0" indent="0">
              <a:buNone/>
              <a:defRPr sz="2400" b="1"/>
            </a:lvl1pPr>
            <a:lvl2pPr marL="457171" indent="0">
              <a:buNone/>
              <a:defRPr sz="2000" b="1"/>
            </a:lvl2pPr>
            <a:lvl3pPr marL="914340" indent="0">
              <a:buNone/>
              <a:defRPr sz="1800" b="1"/>
            </a:lvl3pPr>
            <a:lvl4pPr marL="1371511" indent="0">
              <a:buNone/>
              <a:defRPr sz="1600" b="1"/>
            </a:lvl4pPr>
            <a:lvl5pPr marL="1828681" indent="0">
              <a:buNone/>
              <a:defRPr sz="1600" b="1"/>
            </a:lvl5pPr>
            <a:lvl6pPr marL="2285852" indent="0">
              <a:buNone/>
              <a:defRPr sz="1600" b="1"/>
            </a:lvl6pPr>
            <a:lvl7pPr marL="2743021" indent="0">
              <a:buNone/>
              <a:defRPr sz="1600" b="1"/>
            </a:lvl7pPr>
            <a:lvl8pPr marL="3200192" indent="0">
              <a:buNone/>
              <a:defRPr sz="1600" b="1"/>
            </a:lvl8pPr>
            <a:lvl9pPr marL="3657363"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91"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71" indent="0">
              <a:buNone/>
              <a:defRPr sz="2000" b="1"/>
            </a:lvl2pPr>
            <a:lvl3pPr marL="914340" indent="0">
              <a:buNone/>
              <a:defRPr sz="1800" b="1"/>
            </a:lvl3pPr>
            <a:lvl4pPr marL="1371511" indent="0">
              <a:buNone/>
              <a:defRPr sz="1600" b="1"/>
            </a:lvl4pPr>
            <a:lvl5pPr marL="1828681" indent="0">
              <a:buNone/>
              <a:defRPr sz="1600" b="1"/>
            </a:lvl5pPr>
            <a:lvl6pPr marL="2285852" indent="0">
              <a:buNone/>
              <a:defRPr sz="1600" b="1"/>
            </a:lvl6pPr>
            <a:lvl7pPr marL="2743021" indent="0">
              <a:buNone/>
              <a:defRPr sz="1600" b="1"/>
            </a:lvl7pPr>
            <a:lvl8pPr marL="3200192" indent="0">
              <a:buNone/>
              <a:defRPr sz="1600" b="1"/>
            </a:lvl8pPr>
            <a:lvl9pPr marL="36573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1FD4F4A-1142-486D-A3AE-8C286B6A1E44}" type="datetime1">
              <a:rPr lang="en-US" smtClean="0">
                <a:solidFill>
                  <a:prstClr val="black">
                    <a:tint val="75000"/>
                  </a:prstClr>
                </a:solidFill>
              </a:rPr>
              <a:pPr/>
              <a:t>10/25/2024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783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C99D79-7750-4D69-A37E-33F0D2D5BB12}" type="datetime1">
              <a:rPr lang="en-US" smtClean="0">
                <a:solidFill>
                  <a:prstClr val="black">
                    <a:tint val="75000"/>
                  </a:prstClr>
                </a:solidFill>
              </a:rPr>
              <a:pPr/>
              <a:t>10/25/2024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27223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C89D7-84B6-4260-9B95-3B590375816B}" type="datetime1">
              <a:rPr lang="en-US" smtClean="0">
                <a:solidFill>
                  <a:prstClr val="black">
                    <a:tint val="75000"/>
                  </a:prstClr>
                </a:solidFill>
              </a:rPr>
              <a:pPr/>
              <a:t>10/25/2024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1677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7197C4-EB8D-483F-9018-974CE742EF29}"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4063882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71" indent="0">
              <a:buNone/>
              <a:defRPr sz="1400"/>
            </a:lvl2pPr>
            <a:lvl3pPr marL="914340" indent="0">
              <a:buNone/>
              <a:defRPr sz="1200"/>
            </a:lvl3pPr>
            <a:lvl4pPr marL="1371511" indent="0">
              <a:buNone/>
              <a:defRPr sz="1000"/>
            </a:lvl4pPr>
            <a:lvl5pPr marL="1828681" indent="0">
              <a:buNone/>
              <a:defRPr sz="1000"/>
            </a:lvl5pPr>
            <a:lvl6pPr marL="2285852" indent="0">
              <a:buNone/>
              <a:defRPr sz="1000"/>
            </a:lvl6pPr>
            <a:lvl7pPr marL="2743021" indent="0">
              <a:buNone/>
              <a:defRPr sz="1000"/>
            </a:lvl7pPr>
            <a:lvl8pPr marL="3200192" indent="0">
              <a:buNone/>
              <a:defRPr sz="1000"/>
            </a:lvl8pPr>
            <a:lvl9pPr marL="365736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49F48D-729E-44C2-A3E7-5297C7DDB8C6}" type="datetime1">
              <a:rPr lang="en-US" smtClean="0">
                <a:solidFill>
                  <a:prstClr val="black">
                    <a:tint val="75000"/>
                  </a:prstClr>
                </a:solidFill>
              </a:rPr>
              <a:pPr/>
              <a:t>10/25/2024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040248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171" indent="0">
              <a:buNone/>
              <a:defRPr sz="2800"/>
            </a:lvl2pPr>
            <a:lvl3pPr marL="914340" indent="0">
              <a:buNone/>
              <a:defRPr sz="2400"/>
            </a:lvl3pPr>
            <a:lvl4pPr marL="1371511" indent="0">
              <a:buNone/>
              <a:defRPr sz="2000"/>
            </a:lvl4pPr>
            <a:lvl5pPr marL="1828681" indent="0">
              <a:buNone/>
              <a:defRPr sz="2000"/>
            </a:lvl5pPr>
            <a:lvl6pPr marL="2285852" indent="0">
              <a:buNone/>
              <a:defRPr sz="2000"/>
            </a:lvl6pPr>
            <a:lvl7pPr marL="2743021" indent="0">
              <a:buNone/>
              <a:defRPr sz="2000"/>
            </a:lvl7pPr>
            <a:lvl8pPr marL="3200192" indent="0">
              <a:buNone/>
              <a:defRPr sz="2000"/>
            </a:lvl8pPr>
            <a:lvl9pPr marL="3657363"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171" indent="0">
              <a:buNone/>
              <a:defRPr sz="1400"/>
            </a:lvl2pPr>
            <a:lvl3pPr marL="914340" indent="0">
              <a:buNone/>
              <a:defRPr sz="1200"/>
            </a:lvl3pPr>
            <a:lvl4pPr marL="1371511" indent="0">
              <a:buNone/>
              <a:defRPr sz="1000"/>
            </a:lvl4pPr>
            <a:lvl5pPr marL="1828681" indent="0">
              <a:buNone/>
              <a:defRPr sz="1000"/>
            </a:lvl5pPr>
            <a:lvl6pPr marL="2285852" indent="0">
              <a:buNone/>
              <a:defRPr sz="1000"/>
            </a:lvl6pPr>
            <a:lvl7pPr marL="2743021" indent="0">
              <a:buNone/>
              <a:defRPr sz="1000"/>
            </a:lvl7pPr>
            <a:lvl8pPr marL="3200192" indent="0">
              <a:buNone/>
              <a:defRPr sz="1000"/>
            </a:lvl8pPr>
            <a:lvl9pPr marL="365736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EE5762-7E01-4082-A5B5-6B3E4F9F332E}" type="datetime1">
              <a:rPr lang="en-US" smtClean="0">
                <a:solidFill>
                  <a:prstClr val="black">
                    <a:tint val="75000"/>
                  </a:prstClr>
                </a:solidFill>
              </a:rPr>
              <a:pPr/>
              <a:t>10/25/2024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67445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D8BF10-6E89-4776-BD02-C7BC5DBF6ECB}" type="datetime1">
              <a:rPr lang="en-US" smtClean="0">
                <a:solidFill>
                  <a:prstClr val="black">
                    <a:tint val="75000"/>
                  </a:prstClr>
                </a:solidFill>
              </a:rPr>
              <a:pPr/>
              <a:t>10/25/2024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59558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57AC9-1ECD-47A7-B816-F2871EA65DDE}" type="datetime1">
              <a:rPr lang="en-US" smtClean="0">
                <a:solidFill>
                  <a:prstClr val="black">
                    <a:tint val="75000"/>
                  </a:prstClr>
                </a:solidFill>
              </a:rPr>
              <a:pPr/>
              <a:t>10/25/2024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113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7197C4-EB8D-483F-9018-974CE742EF29}"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102549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7197C4-EB8D-483F-9018-974CE742EF29}" type="datetimeFigureOut">
              <a:rPr lang="en-US" smtClean="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2236100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7197C4-EB8D-483F-9018-974CE742EF29}" type="datetimeFigureOut">
              <a:rPr lang="en-US" smtClean="0"/>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348035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197C4-EB8D-483F-9018-974CE742EF29}" type="datetimeFigureOut">
              <a:rPr lang="en-US" smtClean="0"/>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3985395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7197C4-EB8D-483F-9018-974CE742EF29}"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975758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7197C4-EB8D-483F-9018-974CE742EF29}" type="datetimeFigureOut">
              <a:rPr lang="en-US" smtClean="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9F18CC-8373-4047-BA56-FE9596F2202B}" type="slidenum">
              <a:rPr lang="en-US" smtClean="0"/>
              <a:t>‹#›</a:t>
            </a:fld>
            <a:endParaRPr lang="en-US"/>
          </a:p>
        </p:txBody>
      </p:sp>
    </p:spTree>
    <p:extLst>
      <p:ext uri="{BB962C8B-B14F-4D97-AF65-F5344CB8AC3E}">
        <p14:creationId xmlns:p14="http://schemas.microsoft.com/office/powerpoint/2010/main" val="1488404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7197C4-EB8D-483F-9018-974CE742EF29}" type="datetimeFigureOut">
              <a:rPr lang="en-US" smtClean="0"/>
              <a:t>10/25/2024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F18CC-8373-4047-BA56-FE9596F2202B}" type="slidenum">
              <a:rPr lang="en-US" smtClean="0"/>
              <a:t>‹#›</a:t>
            </a:fld>
            <a:endParaRPr lang="en-US"/>
          </a:p>
        </p:txBody>
      </p:sp>
    </p:spTree>
    <p:extLst>
      <p:ext uri="{BB962C8B-B14F-4D97-AF65-F5344CB8AC3E}">
        <p14:creationId xmlns:p14="http://schemas.microsoft.com/office/powerpoint/2010/main" val="843666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684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609600" y="274638"/>
            <a:ext cx="99568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609600" y="1600200"/>
            <a:ext cx="99568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454640" y="1017843"/>
            <a:ext cx="2011680" cy="512064"/>
          </a:xfrm>
          <a:prstGeom prst="rect">
            <a:avLst/>
          </a:prstGeom>
        </p:spPr>
        <p:txBody>
          <a:bodyPr vert="horz" anchor="ctr" anchorCtr="0"/>
          <a:lstStyle>
            <a:lvl1pPr algn="r" eaLnBrk="1" latinLnBrk="0" hangingPunct="1">
              <a:defRPr kumimoji="0" sz="1200">
                <a:solidFill>
                  <a:schemeClr val="tx2"/>
                </a:solidFill>
              </a:defRPr>
            </a:lvl1pPr>
          </a:lstStyle>
          <a:p>
            <a:fld id="{83FA4070-1585-46AC-B874-0758B221D775}" type="datetime1">
              <a:rPr lang="en-US" smtClean="0">
                <a:solidFill>
                  <a:srgbClr val="04617B"/>
                </a:solidFill>
              </a:rPr>
              <a:pPr/>
              <a:t>10/25/2024</a:t>
            </a:fld>
            <a:endParaRPr lang="en-US">
              <a:solidFill>
                <a:srgbClr val="04617B"/>
              </a:solidFill>
            </a:endParaRPr>
          </a:p>
        </p:txBody>
      </p:sp>
      <p:sp>
        <p:nvSpPr>
          <p:cNvPr id="3" name="Footer Placeholder 2"/>
          <p:cNvSpPr>
            <a:spLocks noGrp="1"/>
          </p:cNvSpPr>
          <p:nvPr>
            <p:ph type="ftr" sz="quarter" idx="3"/>
          </p:nvPr>
        </p:nvSpPr>
        <p:spPr>
          <a:xfrm rot="5400000">
            <a:off x="9853648" y="3676280"/>
            <a:ext cx="3200400" cy="487680"/>
          </a:xfrm>
          <a:prstGeom prst="rect">
            <a:avLst/>
          </a:prstGeom>
        </p:spPr>
        <p:txBody>
          <a:bodyPr vert="horz" anchor="ctr" anchorCtr="0"/>
          <a:lstStyle>
            <a:lvl1pPr algn="l" eaLnBrk="1" latinLnBrk="0" hangingPunct="1">
              <a:defRPr kumimoji="0" sz="1200">
                <a:solidFill>
                  <a:schemeClr val="tx2"/>
                </a:solidFill>
              </a:defRPr>
            </a:lvl1pPr>
          </a:lstStyle>
          <a:p>
            <a:endParaRPr lang="en-US">
              <a:solidFill>
                <a:srgbClr val="04617B"/>
              </a:solidFill>
            </a:endParaRPr>
          </a:p>
        </p:txBody>
      </p:sp>
      <p:sp>
        <p:nvSpPr>
          <p:cNvPr id="7" name="Straight Connector 6"/>
          <p:cNvSpPr>
            <a:spLocks noChangeShapeType="1"/>
          </p:cNvSpPr>
          <p:nvPr/>
        </p:nvSpPr>
        <p:spPr bwMode="auto">
          <a:xfrm>
            <a:off x="1016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Straight Connector 8"/>
          <p:cNvSpPr>
            <a:spLocks noChangeShapeType="1"/>
          </p:cNvSpPr>
          <p:nvPr/>
        </p:nvSpPr>
        <p:spPr bwMode="auto">
          <a:xfrm>
            <a:off x="119888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Rectangle 9"/>
          <p:cNvSpPr/>
          <p:nvPr/>
        </p:nvSpPr>
        <p:spPr bwMode="auto">
          <a:xfrm>
            <a:off x="11785600" y="0"/>
            <a:ext cx="4064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18872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Oval 11"/>
          <p:cNvSpPr/>
          <p:nvPr/>
        </p:nvSpPr>
        <p:spPr>
          <a:xfrm>
            <a:off x="10875264" y="5715000"/>
            <a:ext cx="73152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10838688" y="5734050"/>
            <a:ext cx="812800" cy="521208"/>
          </a:xfrm>
          <a:prstGeom prst="rect">
            <a:avLst/>
          </a:prstGeom>
        </p:spPr>
        <p:txBody>
          <a:bodyPr vert="horz" anchor="ctr"/>
          <a:lstStyle>
            <a:lvl1pPr algn="ctr" eaLnBrk="1" latinLnBrk="0" hangingPunct="1">
              <a:defRPr kumimoji="0" sz="1400" b="1">
                <a:solidFill>
                  <a:srgbClr val="FFFFFF"/>
                </a:solidFill>
              </a:defRPr>
            </a:lvl1pPr>
          </a:lstStyle>
          <a:p>
            <a:fld id="{205B6665-778D-4C0D-A9F6-9DA9A96D4469}" type="slidenum">
              <a:rPr lang="en-US" smtClean="0"/>
              <a:pPr/>
              <a:t>‹#›</a:t>
            </a:fld>
            <a:endParaRPr lang="en-US"/>
          </a:p>
        </p:txBody>
      </p:sp>
    </p:spTree>
    <p:extLst>
      <p:ext uri="{BB962C8B-B14F-4D97-AF65-F5344CB8AC3E}">
        <p14:creationId xmlns:p14="http://schemas.microsoft.com/office/powerpoint/2010/main" val="285438306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17DAC-72DB-447D-B75C-77411BBF724C}" type="datetime1">
              <a:rPr lang="en-US" smtClean="0">
                <a:solidFill>
                  <a:prstClr val="black">
                    <a:tint val="75000"/>
                  </a:prstClr>
                </a:solidFill>
              </a:rPr>
              <a:pPr/>
              <a:t>10/25/2024</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106B5-6058-41AF-9CC7-A36880636D5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965512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l" defTabSz="91434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5" indent="-228585" algn="l" defTabSz="91434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56" indent="-228585" algn="l" defTabSz="91434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25" indent="-228585" algn="l" defTabSz="91434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9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6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36"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0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77"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948" indent="-228585" algn="l" defTabSz="91434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0" rtl="0" eaLnBrk="1" latinLnBrk="0" hangingPunct="1">
        <a:defRPr sz="1800" kern="1200">
          <a:solidFill>
            <a:schemeClr val="tx1"/>
          </a:solidFill>
          <a:latin typeface="+mn-lt"/>
          <a:ea typeface="+mn-ea"/>
          <a:cs typeface="+mn-cs"/>
        </a:defRPr>
      </a:lvl1pPr>
      <a:lvl2pPr marL="457171" algn="l" defTabSz="914340" rtl="0" eaLnBrk="1" latinLnBrk="0" hangingPunct="1">
        <a:defRPr sz="1800" kern="1200">
          <a:solidFill>
            <a:schemeClr val="tx1"/>
          </a:solidFill>
          <a:latin typeface="+mn-lt"/>
          <a:ea typeface="+mn-ea"/>
          <a:cs typeface="+mn-cs"/>
        </a:defRPr>
      </a:lvl2pPr>
      <a:lvl3pPr marL="914340" algn="l" defTabSz="914340" rtl="0" eaLnBrk="1" latinLnBrk="0" hangingPunct="1">
        <a:defRPr sz="1800" kern="1200">
          <a:solidFill>
            <a:schemeClr val="tx1"/>
          </a:solidFill>
          <a:latin typeface="+mn-lt"/>
          <a:ea typeface="+mn-ea"/>
          <a:cs typeface="+mn-cs"/>
        </a:defRPr>
      </a:lvl3pPr>
      <a:lvl4pPr marL="1371511" algn="l" defTabSz="914340" rtl="0" eaLnBrk="1" latinLnBrk="0" hangingPunct="1">
        <a:defRPr sz="1800" kern="1200">
          <a:solidFill>
            <a:schemeClr val="tx1"/>
          </a:solidFill>
          <a:latin typeface="+mn-lt"/>
          <a:ea typeface="+mn-ea"/>
          <a:cs typeface="+mn-cs"/>
        </a:defRPr>
      </a:lvl4pPr>
      <a:lvl5pPr marL="1828681" algn="l" defTabSz="914340" rtl="0" eaLnBrk="1" latinLnBrk="0" hangingPunct="1">
        <a:defRPr sz="1800" kern="1200">
          <a:solidFill>
            <a:schemeClr val="tx1"/>
          </a:solidFill>
          <a:latin typeface="+mn-lt"/>
          <a:ea typeface="+mn-ea"/>
          <a:cs typeface="+mn-cs"/>
        </a:defRPr>
      </a:lvl5pPr>
      <a:lvl6pPr marL="2285852" algn="l" defTabSz="914340" rtl="0" eaLnBrk="1" latinLnBrk="0" hangingPunct="1">
        <a:defRPr sz="1800" kern="1200">
          <a:solidFill>
            <a:schemeClr val="tx1"/>
          </a:solidFill>
          <a:latin typeface="+mn-lt"/>
          <a:ea typeface="+mn-ea"/>
          <a:cs typeface="+mn-cs"/>
        </a:defRPr>
      </a:lvl6pPr>
      <a:lvl7pPr marL="2743021" algn="l" defTabSz="914340" rtl="0" eaLnBrk="1" latinLnBrk="0" hangingPunct="1">
        <a:defRPr sz="1800" kern="1200">
          <a:solidFill>
            <a:schemeClr val="tx1"/>
          </a:solidFill>
          <a:latin typeface="+mn-lt"/>
          <a:ea typeface="+mn-ea"/>
          <a:cs typeface="+mn-cs"/>
        </a:defRPr>
      </a:lvl7pPr>
      <a:lvl8pPr marL="3200192" algn="l" defTabSz="914340" rtl="0" eaLnBrk="1" latinLnBrk="0" hangingPunct="1">
        <a:defRPr sz="1800" kern="1200">
          <a:solidFill>
            <a:schemeClr val="tx1"/>
          </a:solidFill>
          <a:latin typeface="+mn-lt"/>
          <a:ea typeface="+mn-ea"/>
          <a:cs typeface="+mn-cs"/>
        </a:defRPr>
      </a:lvl8pPr>
      <a:lvl9pPr marL="3657363" algn="l" defTabSz="91434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marL="0" indent="0" algn="ctr">
              <a:buNone/>
            </a:pPr>
            <a:endParaRPr lang="en-US" sz="4400" dirty="0">
              <a:solidFill>
                <a:schemeClr val="accent1">
                  <a:lumMod val="75000"/>
                </a:schemeClr>
              </a:solidFill>
            </a:endParaRPr>
          </a:p>
          <a:p>
            <a:pPr marL="0" indent="0" algn="ctr">
              <a:buNone/>
            </a:pPr>
            <a:r>
              <a:rPr lang="en-US" sz="6600" dirty="0">
                <a:solidFill>
                  <a:schemeClr val="accent1">
                    <a:lumMod val="75000"/>
                  </a:schemeClr>
                </a:solidFill>
              </a:rPr>
              <a:t>  Counting</a:t>
            </a:r>
          </a:p>
        </p:txBody>
      </p:sp>
      <p:sp>
        <p:nvSpPr>
          <p:cNvPr id="4" name="Slide Number Placeholder 3"/>
          <p:cNvSpPr>
            <a:spLocks noGrp="1"/>
          </p:cNvSpPr>
          <p:nvPr>
            <p:ph type="sldNum" sz="quarter" idx="15"/>
          </p:nvPr>
        </p:nvSpPr>
        <p:spPr/>
        <p:txBody>
          <a:bodyPr/>
          <a:lstStyle/>
          <a:p>
            <a:pPr>
              <a:defRPr/>
            </a:pPr>
            <a:fld id="{D7C6EC2F-45E2-4DFE-9A99-6E53152C8E6E}" type="slidenum">
              <a:rPr lang="en-US" smtClean="0">
                <a:solidFill>
                  <a:srgbClr val="000000"/>
                </a:solidFill>
              </a:rPr>
              <a:pPr>
                <a:defRPr/>
              </a:pPr>
              <a:t>1</a:t>
            </a:fld>
            <a:endParaRPr lang="en-US">
              <a:solidFill>
                <a:srgbClr val="000000"/>
              </a:solidFill>
            </a:endParaRPr>
          </a:p>
        </p:txBody>
      </p:sp>
    </p:spTree>
    <p:extLst>
      <p:ext uri="{BB962C8B-B14F-4D97-AF65-F5344CB8AC3E}">
        <p14:creationId xmlns:p14="http://schemas.microsoft.com/office/powerpoint/2010/main" val="124589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900110"/>
          </a:xfrm>
          <a:solidFill>
            <a:schemeClr val="accent1">
              <a:lumMod val="50000"/>
            </a:schemeClr>
          </a:solidFill>
        </p:spPr>
        <p:txBody>
          <a:bodyPr>
            <a:normAutofit/>
          </a:bodyPr>
          <a:lstStyle/>
          <a:p>
            <a:pPr algn="ctr">
              <a:lnSpc>
                <a:spcPct val="114000"/>
              </a:lnSpc>
            </a:pPr>
            <a:r>
              <a:rPr lang="en-US" sz="4800" b="1" dirty="0">
                <a:solidFill>
                  <a:schemeClr val="bg1"/>
                </a:solidFill>
              </a:rPr>
              <a:t>The Sum Rule : Example</a:t>
            </a:r>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Content Placeholder 2"/>
          <p:cNvSpPr txBox="1">
            <a:spLocks/>
          </p:cNvSpPr>
          <p:nvPr/>
        </p:nvSpPr>
        <p:spPr>
          <a:xfrm>
            <a:off x="1038213" y="1371601"/>
            <a:ext cx="10581921" cy="1177723"/>
          </a:xfrm>
          <a:prstGeom prst="rect">
            <a:avLst/>
          </a:prstGeom>
          <a:solidFill>
            <a:schemeClr val="accent5">
              <a:lumMod val="75000"/>
            </a:schemeClr>
          </a:solidFill>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spcBef>
                <a:spcPts val="600"/>
              </a:spcBef>
              <a:buNone/>
            </a:pPr>
            <a:r>
              <a:rPr lang="en-US" b="1" i="1" dirty="0">
                <a:solidFill>
                  <a:schemeClr val="bg1"/>
                </a:solidFill>
              </a:rPr>
              <a:t>Problem : </a:t>
            </a:r>
            <a:r>
              <a:rPr lang="en-US" dirty="0">
                <a:solidFill>
                  <a:schemeClr val="bg1"/>
                </a:solidFill>
              </a:rPr>
              <a:t>A student can choose a computer project from one of three lists. The three lists contain 23, 15, and 19 possible projects, respectively. No project is on more than one list. How many possible projects are there to choose from? </a:t>
            </a:r>
          </a:p>
        </p:txBody>
      </p:sp>
      <p:sp>
        <p:nvSpPr>
          <p:cNvPr id="10" name="Slide Number Placeholder 9"/>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t>10</a:t>
            </a:fld>
            <a:endParaRPr lang="en-US"/>
          </a:p>
        </p:txBody>
      </p:sp>
      <p:sp>
        <p:nvSpPr>
          <p:cNvPr id="8" name="Content Placeholder 2"/>
          <p:cNvSpPr txBox="1">
            <a:spLocks/>
          </p:cNvSpPr>
          <p:nvPr/>
        </p:nvSpPr>
        <p:spPr>
          <a:xfrm>
            <a:off x="1048101" y="2731906"/>
            <a:ext cx="10581921" cy="1595397"/>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None/>
            </a:pPr>
            <a:r>
              <a:rPr lang="en-US" sz="2400" b="1" i="1" dirty="0"/>
              <a:t>Solution: </a:t>
            </a:r>
            <a:r>
              <a:rPr lang="en-US" sz="2400" dirty="0"/>
              <a:t>The student can choose a project by selecting a project from the first list, the second list, or the third list. Because no project is on more than one list, by the sum rule there are 23+15+19=57 ways to choose a project. </a:t>
            </a:r>
          </a:p>
        </p:txBody>
      </p:sp>
    </p:spTree>
    <p:extLst>
      <p:ext uri="{BB962C8B-B14F-4D97-AF65-F5344CB8AC3E}">
        <p14:creationId xmlns:p14="http://schemas.microsoft.com/office/powerpoint/2010/main" val="69425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900110"/>
          </a:xfrm>
          <a:solidFill>
            <a:schemeClr val="accent1">
              <a:lumMod val="50000"/>
            </a:schemeClr>
          </a:solidFill>
        </p:spPr>
        <p:txBody>
          <a:bodyPr>
            <a:normAutofit/>
          </a:bodyPr>
          <a:lstStyle/>
          <a:p>
            <a:pPr algn="ctr">
              <a:lnSpc>
                <a:spcPct val="114000"/>
              </a:lnSpc>
            </a:pPr>
            <a:r>
              <a:rPr lang="en-US" sz="4800" b="1" dirty="0">
                <a:solidFill>
                  <a:schemeClr val="bg1"/>
                </a:solidFill>
              </a:rPr>
              <a:t>The Sum Rule : Example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6" name="Content Placeholder 2"/>
          <p:cNvSpPr txBox="1">
            <a:spLocks/>
          </p:cNvSpPr>
          <p:nvPr/>
        </p:nvSpPr>
        <p:spPr>
          <a:xfrm>
            <a:off x="1038213" y="1371599"/>
            <a:ext cx="10581921" cy="1228726"/>
          </a:xfrm>
          <a:prstGeom prst="rect">
            <a:avLst/>
          </a:prstGeom>
          <a:solidFill>
            <a:schemeClr val="accent5">
              <a:lumMod val="75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b="1" i="1" dirty="0">
                <a:solidFill>
                  <a:schemeClr val="bg1"/>
                </a:solidFill>
              </a:rPr>
              <a:t>Problem </a:t>
            </a:r>
            <a:r>
              <a:rPr lang="en-US" dirty="0">
                <a:solidFill>
                  <a:schemeClr val="bg1"/>
                </a:solidFill>
              </a:rPr>
              <a:t>: </a:t>
            </a:r>
            <a:r>
              <a:rPr lang="en-US" sz="2600" dirty="0">
                <a:solidFill>
                  <a:schemeClr val="bg1"/>
                </a:solidFill>
              </a:rPr>
              <a:t>Suppose a college has 3 different history courses, 4 different literature courses, and 2 different sociology courses. What is the number of ways a student can choose just one of the courses?</a:t>
            </a:r>
          </a:p>
        </p:txBody>
      </p:sp>
      <p:sp>
        <p:nvSpPr>
          <p:cNvPr id="9" name="Slide Number Placeholder 8"/>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t>11</a:t>
            </a:fld>
            <a:endParaRPr lang="en-US"/>
          </a:p>
        </p:txBody>
      </p:sp>
      <p:sp>
        <p:nvSpPr>
          <p:cNvPr id="10" name="Content Placeholder 2"/>
          <p:cNvSpPr txBox="1">
            <a:spLocks/>
          </p:cNvSpPr>
          <p:nvPr/>
        </p:nvSpPr>
        <p:spPr>
          <a:xfrm>
            <a:off x="1048101" y="2686060"/>
            <a:ext cx="10581921" cy="1664489"/>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None/>
            </a:pPr>
            <a:r>
              <a:rPr lang="en-US" sz="2400" b="1" i="1" dirty="0"/>
              <a:t>Solution: 3 + 4 + 2 =  9</a:t>
            </a:r>
          </a:p>
        </p:txBody>
      </p:sp>
    </p:spTree>
    <p:extLst>
      <p:ext uri="{BB962C8B-B14F-4D97-AF65-F5344CB8AC3E}">
        <p14:creationId xmlns:p14="http://schemas.microsoft.com/office/powerpoint/2010/main" val="163344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F6F96-B275-B454-C1B1-0D9BE455BD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2D6842-0C6D-2402-2594-149B77B982D3}"/>
              </a:ext>
            </a:extLst>
          </p:cNvPr>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Basic Counting Principles</a:t>
            </a:r>
          </a:p>
        </p:txBody>
      </p:sp>
      <p:sp>
        <p:nvSpPr>
          <p:cNvPr id="3" name="Content Placeholder 2">
            <a:extLst>
              <a:ext uri="{FF2B5EF4-FFF2-40B4-BE49-F238E27FC236}">
                <a16:creationId xmlns:a16="http://schemas.microsoft.com/office/drawing/2014/main" id="{09618BE1-8F18-32F6-1CCB-8D1AB3C332A9}"/>
              </a:ext>
            </a:extLst>
          </p:cNvPr>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a:extLst>
              <a:ext uri="{FF2B5EF4-FFF2-40B4-BE49-F238E27FC236}">
                <a16:creationId xmlns:a16="http://schemas.microsoft.com/office/drawing/2014/main" id="{701B0132-1629-6CA6-6048-83F19D0031CA}"/>
              </a:ext>
            </a:extLst>
          </p:cNvPr>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grpSp>
        <p:nvGrpSpPr>
          <p:cNvPr id="9" name="Group 8">
            <a:extLst>
              <a:ext uri="{FF2B5EF4-FFF2-40B4-BE49-F238E27FC236}">
                <a16:creationId xmlns:a16="http://schemas.microsoft.com/office/drawing/2014/main" id="{BC0ACF29-A778-F369-8643-84198462FBDE}"/>
              </a:ext>
            </a:extLst>
          </p:cNvPr>
          <p:cNvGrpSpPr/>
          <p:nvPr/>
        </p:nvGrpSpPr>
        <p:grpSpPr>
          <a:xfrm>
            <a:off x="1038213" y="1371599"/>
            <a:ext cx="10591809" cy="2264565"/>
            <a:chOff x="1563245" y="3007523"/>
            <a:chExt cx="10200139" cy="2264565"/>
          </a:xfrm>
        </p:grpSpPr>
        <p:sp>
          <p:nvSpPr>
            <p:cNvPr id="7" name="Content Placeholder 2">
              <a:extLst>
                <a:ext uri="{FF2B5EF4-FFF2-40B4-BE49-F238E27FC236}">
                  <a16:creationId xmlns:a16="http://schemas.microsoft.com/office/drawing/2014/main" id="{FE9999EC-80D8-E8DB-603D-858D05673E28}"/>
                </a:ext>
              </a:extLst>
            </p:cNvPr>
            <p:cNvSpPr txBox="1">
              <a:spLocks/>
            </p:cNvSpPr>
            <p:nvPr/>
          </p:nvSpPr>
          <p:spPr>
            <a:xfrm>
              <a:off x="1563245" y="3007523"/>
              <a:ext cx="10190617"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dirty="0">
                  <a:solidFill>
                    <a:prstClr val="white"/>
                  </a:solidFill>
                </a:rPr>
                <a:t>Key Difference:</a:t>
              </a:r>
            </a:p>
          </p:txBody>
        </p:sp>
        <p:sp>
          <p:nvSpPr>
            <p:cNvPr id="8" name="Content Placeholder 2">
              <a:extLst>
                <a:ext uri="{FF2B5EF4-FFF2-40B4-BE49-F238E27FC236}">
                  <a16:creationId xmlns:a16="http://schemas.microsoft.com/office/drawing/2014/main" id="{01166661-73BB-4471-192A-CF58518C7A8C}"/>
                </a:ext>
              </a:extLst>
            </p:cNvPr>
            <p:cNvSpPr txBox="1">
              <a:spLocks/>
            </p:cNvSpPr>
            <p:nvPr/>
          </p:nvSpPr>
          <p:spPr>
            <a:xfrm>
              <a:off x="1572767" y="3607599"/>
              <a:ext cx="10190617" cy="1664489"/>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2400" b="1" dirty="0"/>
                <a:t>Sum rule</a:t>
              </a:r>
              <a:r>
                <a:rPr lang="en-US" sz="2400" dirty="0"/>
                <a:t> applies when events are mutually exclusive (either one task or another can happen, not both).</a:t>
              </a:r>
            </a:p>
            <a:p>
              <a:pPr>
                <a:buFont typeface="Arial" panose="020B0604020202020204" pitchFamily="34" charset="0"/>
                <a:buChar char="•"/>
              </a:pPr>
              <a:r>
                <a:rPr lang="en-US" sz="2400" b="1" dirty="0"/>
                <a:t>Product rule</a:t>
              </a:r>
              <a:r>
                <a:rPr lang="en-US" sz="2400" dirty="0"/>
                <a:t> applies when events are independent (you perform both tasks in sequence, with each choice being independent of the other).</a:t>
              </a:r>
            </a:p>
            <a:p>
              <a:pPr marL="0" indent="0" algn="just">
                <a:lnSpc>
                  <a:spcPct val="114000"/>
                </a:lnSpc>
                <a:buFont typeface="Arial" panose="020B0604020202020204" pitchFamily="34" charset="0"/>
                <a:buNone/>
              </a:pPr>
              <a:endParaRPr lang="en-US" sz="2400" dirty="0">
                <a:solidFill>
                  <a:prstClr val="black"/>
                </a:solidFill>
              </a:endParaRPr>
            </a:p>
          </p:txBody>
        </p:sp>
      </p:grpSp>
      <p:sp>
        <p:nvSpPr>
          <p:cNvPr id="6" name="Slide Number Placeholder 5">
            <a:extLst>
              <a:ext uri="{FF2B5EF4-FFF2-40B4-BE49-F238E27FC236}">
                <a16:creationId xmlns:a16="http://schemas.microsoft.com/office/drawing/2014/main" id="{CC3D40BF-8219-94C5-F908-4D8B70CAE335}"/>
              </a:ext>
            </a:extLst>
          </p:cNvPr>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pPr/>
              <a:t>12</a:t>
            </a:fld>
            <a:endParaRPr lang="en-US"/>
          </a:p>
        </p:txBody>
      </p:sp>
    </p:spTree>
    <p:extLst>
      <p:ext uri="{BB962C8B-B14F-4D97-AF65-F5344CB8AC3E}">
        <p14:creationId xmlns:p14="http://schemas.microsoft.com/office/powerpoint/2010/main" val="405764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900110"/>
          </a:xfrm>
          <a:solidFill>
            <a:schemeClr val="accent1">
              <a:lumMod val="50000"/>
            </a:schemeClr>
          </a:solidFill>
        </p:spPr>
        <p:txBody>
          <a:bodyPr>
            <a:normAutofit/>
          </a:bodyPr>
          <a:lstStyle/>
          <a:p>
            <a:pPr algn="ctr">
              <a:lnSpc>
                <a:spcPct val="114000"/>
              </a:lnSpc>
            </a:pPr>
            <a:r>
              <a:rPr lang="en-US" sz="4800" b="1" dirty="0">
                <a:solidFill>
                  <a:schemeClr val="bg1"/>
                </a:solidFill>
              </a:rPr>
              <a:t>The Sum Rule Vs. Product Rule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Content Placeholder 2"/>
          <p:cNvSpPr txBox="1">
            <a:spLocks/>
          </p:cNvSpPr>
          <p:nvPr/>
        </p:nvSpPr>
        <p:spPr>
          <a:xfrm>
            <a:off x="330507" y="1371598"/>
            <a:ext cx="11289628" cy="1801259"/>
          </a:xfrm>
          <a:prstGeom prst="rect">
            <a:avLst/>
          </a:prstGeom>
          <a:solidFill>
            <a:schemeClr val="accent5">
              <a:lumMod val="75000"/>
            </a:schemeClr>
          </a:solidFill>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b="1" i="1" dirty="0">
                <a:solidFill>
                  <a:prstClr val="white"/>
                </a:solidFill>
              </a:rPr>
              <a:t>Problem </a:t>
            </a:r>
            <a:r>
              <a:rPr lang="en-US" dirty="0">
                <a:solidFill>
                  <a:prstClr val="white"/>
                </a:solidFill>
              </a:rPr>
              <a:t>: </a:t>
            </a:r>
            <a:r>
              <a:rPr lang="en-US" sz="2600" dirty="0" err="1">
                <a:solidFill>
                  <a:prstClr val="white"/>
                </a:solidFill>
              </a:rPr>
              <a:t>Fatema</a:t>
            </a:r>
            <a:r>
              <a:rPr lang="en-US" sz="2600" dirty="0">
                <a:solidFill>
                  <a:prstClr val="white"/>
                </a:solidFill>
              </a:rPr>
              <a:t> wants to go to </a:t>
            </a:r>
            <a:r>
              <a:rPr lang="en-US" sz="2600" dirty="0" err="1">
                <a:solidFill>
                  <a:prstClr val="white"/>
                </a:solidFill>
              </a:rPr>
              <a:t>Chattogram</a:t>
            </a:r>
            <a:r>
              <a:rPr lang="en-US" sz="2600" dirty="0">
                <a:solidFill>
                  <a:prstClr val="white"/>
                </a:solidFill>
              </a:rPr>
              <a:t>. She can choose from 3 bus services or 2 train services to head from </a:t>
            </a:r>
            <a:r>
              <a:rPr lang="en-US" sz="2600" dirty="0" err="1">
                <a:solidFill>
                  <a:prstClr val="white"/>
                </a:solidFill>
              </a:rPr>
              <a:t>Rajshahi</a:t>
            </a:r>
            <a:r>
              <a:rPr lang="en-US" sz="2600" dirty="0">
                <a:solidFill>
                  <a:prstClr val="white"/>
                </a:solidFill>
              </a:rPr>
              <a:t> to downtown Dhaka. From there, she can choose from 2 bus services or 3 train services to head to </a:t>
            </a:r>
            <a:r>
              <a:rPr lang="en-US" sz="2600" dirty="0" err="1">
                <a:solidFill>
                  <a:prstClr val="white"/>
                </a:solidFill>
              </a:rPr>
              <a:t>Chattogram</a:t>
            </a:r>
            <a:r>
              <a:rPr lang="en-US" sz="2600" dirty="0">
                <a:solidFill>
                  <a:prstClr val="white"/>
                </a:solidFill>
              </a:rPr>
              <a:t>. How many ways are there for </a:t>
            </a:r>
            <a:r>
              <a:rPr lang="en-US" sz="2600" dirty="0" err="1">
                <a:solidFill>
                  <a:prstClr val="white"/>
                </a:solidFill>
              </a:rPr>
              <a:t>Fatema</a:t>
            </a:r>
            <a:r>
              <a:rPr lang="en-US" sz="2600" dirty="0">
                <a:solidFill>
                  <a:prstClr val="white"/>
                </a:solidFill>
              </a:rPr>
              <a:t> to get to </a:t>
            </a:r>
            <a:r>
              <a:rPr lang="en-US" sz="2600" dirty="0" err="1">
                <a:solidFill>
                  <a:prstClr val="white"/>
                </a:solidFill>
              </a:rPr>
              <a:t>Chattogram</a:t>
            </a:r>
            <a:r>
              <a:rPr lang="en-US" sz="2600" dirty="0">
                <a:solidFill>
                  <a:prstClr val="white"/>
                </a:solidFill>
              </a:rPr>
              <a:t>?</a:t>
            </a:r>
          </a:p>
        </p:txBody>
      </p:sp>
      <p:sp>
        <p:nvSpPr>
          <p:cNvPr id="9" name="Slide Number Placeholder 8"/>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pPr/>
              <a:t>13</a:t>
            </a:fld>
            <a:endParaRPr lang="en-US"/>
          </a:p>
        </p:txBody>
      </p:sp>
      <p:sp>
        <p:nvSpPr>
          <p:cNvPr id="10" name="Content Placeholder 2"/>
          <p:cNvSpPr txBox="1">
            <a:spLocks/>
          </p:cNvSpPr>
          <p:nvPr/>
        </p:nvSpPr>
        <p:spPr>
          <a:xfrm>
            <a:off x="330506" y="3710629"/>
            <a:ext cx="11189347" cy="1588484"/>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None/>
            </a:pPr>
            <a:r>
              <a:rPr lang="en-US" sz="2400" b="1" i="1" dirty="0">
                <a:solidFill>
                  <a:prstClr val="black"/>
                </a:solidFill>
              </a:rPr>
              <a:t>Solution: </a:t>
            </a:r>
            <a:r>
              <a:rPr lang="en-US" sz="2400" dirty="0"/>
              <a:t>She has 3 + 2= 5 ways to get to downtown Dhaka . (Rule of sum)</a:t>
            </a:r>
            <a:br>
              <a:rPr lang="en-US" sz="2400" dirty="0"/>
            </a:br>
            <a:r>
              <a:rPr lang="en-US" sz="2400" dirty="0"/>
              <a:t>From there, She has 2+3=5 ways to get to </a:t>
            </a:r>
            <a:r>
              <a:rPr lang="en-US" sz="2400" dirty="0" err="1"/>
              <a:t>Chattogram</a:t>
            </a:r>
            <a:r>
              <a:rPr lang="en-US" sz="2400" dirty="0"/>
              <a:t>. (Rule of sum)</a:t>
            </a:r>
            <a:br>
              <a:rPr lang="en-US" sz="2400" dirty="0"/>
            </a:br>
            <a:r>
              <a:rPr lang="en-US" sz="2400" dirty="0"/>
              <a:t>Hence, she has 5×5=25 ways to get to </a:t>
            </a:r>
            <a:r>
              <a:rPr lang="en-US" sz="2400" dirty="0" err="1"/>
              <a:t>Chattogram</a:t>
            </a:r>
            <a:r>
              <a:rPr lang="en-US" sz="2400" dirty="0"/>
              <a:t> in total. (Rule of product)</a:t>
            </a:r>
            <a:endParaRPr lang="en-US" sz="2400" b="1" i="1" dirty="0">
              <a:solidFill>
                <a:prstClr val="black"/>
              </a:solidFill>
            </a:endParaRPr>
          </a:p>
        </p:txBody>
      </p:sp>
    </p:spTree>
    <p:extLst>
      <p:ext uri="{BB962C8B-B14F-4D97-AF65-F5344CB8AC3E}">
        <p14:creationId xmlns:p14="http://schemas.microsoft.com/office/powerpoint/2010/main" val="25411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4800" b="1" dirty="0">
                <a:solidFill>
                  <a:schemeClr val="bg1"/>
                </a:solidFill>
                <a:latin typeface="Rockwell" panose="02060603020205020403" pitchFamily="18" charset="0"/>
              </a:rPr>
              <a:t>The Pigeonhole Principle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14</a:t>
            </a:fld>
            <a:endParaRPr lang="en-US">
              <a:solidFill>
                <a:prstClr val="black">
                  <a:tint val="75000"/>
                </a:prstClr>
              </a:solidFill>
            </a:endParaRPr>
          </a:p>
        </p:txBody>
      </p:sp>
      <p:pic>
        <p:nvPicPr>
          <p:cNvPr id="7" name="Picture 6"/>
          <p:cNvPicPr>
            <a:picLocks noChangeAspect="1"/>
          </p:cNvPicPr>
          <p:nvPr/>
        </p:nvPicPr>
        <p:blipFill>
          <a:blip r:embed="rId2"/>
          <a:stretch>
            <a:fillRect/>
          </a:stretch>
        </p:blipFill>
        <p:spPr>
          <a:xfrm>
            <a:off x="1371599" y="1762771"/>
            <a:ext cx="9684061" cy="3886201"/>
          </a:xfrm>
          <a:prstGeom prst="rect">
            <a:avLst/>
          </a:prstGeom>
        </p:spPr>
      </p:pic>
      <p:sp>
        <p:nvSpPr>
          <p:cNvPr id="5" name="Rectangle 4"/>
          <p:cNvSpPr/>
          <p:nvPr/>
        </p:nvSpPr>
        <p:spPr>
          <a:xfrm>
            <a:off x="1170337" y="5765693"/>
            <a:ext cx="10597020" cy="519225"/>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solidFill>
                  <a:prstClr val="black"/>
                </a:solidFill>
              </a:rPr>
              <a:t>The principle proves the existence (or impossibility) of a particular phenomenon</a:t>
            </a:r>
          </a:p>
        </p:txBody>
      </p:sp>
    </p:spTree>
    <p:extLst>
      <p:ext uri="{BB962C8B-B14F-4D97-AF65-F5344CB8AC3E}">
        <p14:creationId xmlns:p14="http://schemas.microsoft.com/office/powerpoint/2010/main" val="15414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The Pigeonhole Principle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grpSp>
        <p:nvGrpSpPr>
          <p:cNvPr id="9" name="Group 8"/>
          <p:cNvGrpSpPr/>
          <p:nvPr/>
        </p:nvGrpSpPr>
        <p:grpSpPr>
          <a:xfrm>
            <a:off x="1038213" y="2100270"/>
            <a:ext cx="10591809" cy="1735931"/>
            <a:chOff x="1563245" y="3007523"/>
            <a:chExt cx="10200139" cy="1735931"/>
          </a:xfrm>
        </p:grpSpPr>
        <p:sp>
          <p:nvSpPr>
            <p:cNvPr id="7" name="Content Placeholder 2"/>
            <p:cNvSpPr txBox="1">
              <a:spLocks/>
            </p:cNvSpPr>
            <p:nvPr/>
          </p:nvSpPr>
          <p:spPr>
            <a:xfrm>
              <a:off x="1563245" y="3007523"/>
              <a:ext cx="10190617"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dirty="0">
                  <a:solidFill>
                    <a:prstClr val="white"/>
                  </a:solidFill>
                </a:rPr>
                <a:t>Theorem</a:t>
              </a:r>
            </a:p>
          </p:txBody>
        </p:sp>
        <p:sp>
          <p:nvSpPr>
            <p:cNvPr id="8" name="Content Placeholder 2"/>
            <p:cNvSpPr txBox="1">
              <a:spLocks/>
            </p:cNvSpPr>
            <p:nvPr/>
          </p:nvSpPr>
          <p:spPr>
            <a:xfrm>
              <a:off x="1572767" y="3607599"/>
              <a:ext cx="10190617" cy="1135855"/>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Font typeface="Arial" panose="020B0604020202020204" pitchFamily="34" charset="0"/>
                <a:buNone/>
              </a:pPr>
              <a:r>
                <a:rPr lang="en-US" sz="2400" dirty="0">
                  <a:solidFill>
                    <a:prstClr val="black"/>
                  </a:solidFill>
                </a:rPr>
                <a:t>If k is a positive integer and k+1 or more objects are placed into k boxes, then there is at least one box containing two or more of the objects.</a:t>
              </a:r>
            </a:p>
          </p:txBody>
        </p:sp>
      </p:gr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1128524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The Pigeonhole Principle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7" name="Content Placeholder 2"/>
          <p:cNvSpPr txBox="1">
            <a:spLocks/>
          </p:cNvSpPr>
          <p:nvPr/>
        </p:nvSpPr>
        <p:spPr>
          <a:xfrm>
            <a:off x="1033459" y="1614491"/>
            <a:ext cx="10581921"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dirty="0">
                <a:solidFill>
                  <a:prstClr val="white"/>
                </a:solidFill>
              </a:rPr>
              <a:t>Example</a:t>
            </a:r>
          </a:p>
        </p:txBody>
      </p:sp>
      <p:sp>
        <p:nvSpPr>
          <p:cNvPr id="8" name="Content Placeholder 2"/>
          <p:cNvSpPr txBox="1">
            <a:spLocks/>
          </p:cNvSpPr>
          <p:nvPr/>
        </p:nvSpPr>
        <p:spPr>
          <a:xfrm>
            <a:off x="1043347" y="2214566"/>
            <a:ext cx="10581921" cy="4141788"/>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pPr>
            <a:r>
              <a:rPr lang="en-US" sz="2400" dirty="0">
                <a:solidFill>
                  <a:prstClr val="black"/>
                </a:solidFill>
              </a:rPr>
              <a:t>Suppose a department contains 13 professors, then two of the professors (pigeons) were born in the same month (pigeonholes)</a:t>
            </a:r>
          </a:p>
          <a:p>
            <a:pPr algn="just">
              <a:lnSpc>
                <a:spcPct val="114000"/>
              </a:lnSpc>
            </a:pPr>
            <a:r>
              <a:rPr lang="en-US" sz="2400" dirty="0">
                <a:solidFill>
                  <a:srgbClr val="E7E6E6">
                    <a:lumMod val="90000"/>
                  </a:srgbClr>
                </a:solidFill>
              </a:rPr>
              <a:t>Among any group of 367 people, there must be at least two with the same birthday, because there are only 366 possible birthdays.</a:t>
            </a: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111723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The Pigeonhole Principle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7" name="Content Placeholder 2"/>
          <p:cNvSpPr txBox="1">
            <a:spLocks/>
          </p:cNvSpPr>
          <p:nvPr/>
        </p:nvSpPr>
        <p:spPr>
          <a:xfrm>
            <a:off x="1033459" y="1614491"/>
            <a:ext cx="10581921"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dirty="0">
                <a:solidFill>
                  <a:prstClr val="white"/>
                </a:solidFill>
              </a:rPr>
              <a:t>Example</a:t>
            </a:r>
          </a:p>
        </p:txBody>
      </p:sp>
      <p:sp>
        <p:nvSpPr>
          <p:cNvPr id="8" name="Content Placeholder 2"/>
          <p:cNvSpPr txBox="1">
            <a:spLocks/>
          </p:cNvSpPr>
          <p:nvPr/>
        </p:nvSpPr>
        <p:spPr>
          <a:xfrm>
            <a:off x="1043347" y="2214566"/>
            <a:ext cx="10581921" cy="4141788"/>
          </a:xfrm>
          <a:prstGeom prst="rect">
            <a:avLst/>
          </a:prstGeom>
          <a:solidFill>
            <a:schemeClr val="accent5">
              <a:lumMod val="20000"/>
              <a:lumOff val="80000"/>
            </a:schemeClr>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pPr>
            <a:r>
              <a:rPr lang="en-US" sz="2400" dirty="0">
                <a:solidFill>
                  <a:schemeClr val="accent1"/>
                </a:solidFill>
              </a:rPr>
              <a:t>Suppose a department contains 13 professors, then two of the professors (pigeons) were born in the same month (pigeonholes)</a:t>
            </a:r>
            <a:endParaRPr lang="en-US" sz="2400">
              <a:solidFill>
                <a:schemeClr val="accent1"/>
              </a:solidFill>
              <a:cs typeface="Calibri"/>
            </a:endParaRPr>
          </a:p>
          <a:p>
            <a:pPr algn="just">
              <a:lnSpc>
                <a:spcPct val="114000"/>
              </a:lnSpc>
            </a:pPr>
            <a:r>
              <a:rPr lang="en-US" sz="2400" dirty="0">
                <a:solidFill>
                  <a:srgbClr val="FF0000"/>
                </a:solidFill>
              </a:rPr>
              <a:t>Among any group of 367 people, there must be at least two with the same birthday, because there are only 366 possible birthdays.</a:t>
            </a:r>
            <a:endParaRPr lang="en-US" sz="2400" dirty="0">
              <a:solidFill>
                <a:srgbClr val="FF0000"/>
              </a:solidFill>
              <a:cs typeface="Calibri"/>
            </a:endParaRP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4134119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The Pigeonhole Principle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7" name="Content Placeholder 2"/>
          <p:cNvSpPr txBox="1">
            <a:spLocks/>
          </p:cNvSpPr>
          <p:nvPr/>
        </p:nvSpPr>
        <p:spPr>
          <a:xfrm>
            <a:off x="1033459" y="1614491"/>
            <a:ext cx="10581921"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dirty="0">
                <a:solidFill>
                  <a:prstClr val="white"/>
                </a:solidFill>
              </a:rPr>
              <a:t>Example</a:t>
            </a:r>
          </a:p>
        </p:txBody>
      </p:sp>
      <p:sp>
        <p:nvSpPr>
          <p:cNvPr id="8" name="Content Placeholder 2"/>
          <p:cNvSpPr txBox="1">
            <a:spLocks/>
          </p:cNvSpPr>
          <p:nvPr/>
        </p:nvSpPr>
        <p:spPr>
          <a:xfrm>
            <a:off x="907880" y="2282299"/>
            <a:ext cx="10581921" cy="4141788"/>
          </a:xfrm>
          <a:prstGeom prst="rect">
            <a:avLst/>
          </a:prstGeom>
          <a:solidFill>
            <a:schemeClr val="accent5">
              <a:lumMod val="20000"/>
              <a:lumOff val="80000"/>
            </a:schemeClr>
          </a:solidFill>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pPr>
            <a:r>
              <a:rPr lang="en-US" sz="2400" dirty="0">
                <a:solidFill>
                  <a:srgbClr val="00B0F0"/>
                </a:solidFill>
              </a:rPr>
              <a:t>Among any group of 367 people, there must be at least two with the same birthday, because there are only 366 possible birthdays.</a:t>
            </a:r>
            <a:endParaRPr lang="en-US" sz="2400" dirty="0">
              <a:solidFill>
                <a:srgbClr val="00B0F0"/>
              </a:solidFill>
              <a:cs typeface="Calibri"/>
            </a:endParaRPr>
          </a:p>
          <a:p>
            <a:pPr algn="just">
              <a:lnSpc>
                <a:spcPct val="114000"/>
              </a:lnSpc>
            </a:pPr>
            <a:r>
              <a:rPr lang="en-US" sz="2400" dirty="0">
                <a:solidFill>
                  <a:prstClr val="black"/>
                </a:solidFill>
              </a:rPr>
              <a:t>How many students must be in a class to guarantee that at least two students receive the same score on the final exam, if the exam is graded on a scale from 0 to 100 points?</a:t>
            </a:r>
          </a:p>
          <a:p>
            <a:pPr algn="just">
              <a:lnSpc>
                <a:spcPct val="114000"/>
              </a:lnSpc>
            </a:pPr>
            <a:r>
              <a:rPr lang="en-US" sz="2400" i="1" dirty="0">
                <a:solidFill>
                  <a:prstClr val="black"/>
                </a:solidFill>
              </a:rPr>
              <a:t>Solution: There are 101 possible scores on the final. The pigeonhole principle shows that among any 102 students there must be at least 2 students with the same score.</a:t>
            </a: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424027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wipe(down)">
                                      <p:cBhvr>
                                        <p:cTn id="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The Generalized Pigeonhole Principle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grpSp>
        <p:nvGrpSpPr>
          <p:cNvPr id="9" name="Group 8"/>
          <p:cNvGrpSpPr/>
          <p:nvPr/>
        </p:nvGrpSpPr>
        <p:grpSpPr>
          <a:xfrm>
            <a:off x="585783" y="2100270"/>
            <a:ext cx="11158538" cy="1735931"/>
            <a:chOff x="1563245" y="3007523"/>
            <a:chExt cx="10200139" cy="1735931"/>
          </a:xfrm>
        </p:grpSpPr>
        <p:sp>
          <p:nvSpPr>
            <p:cNvPr id="7" name="Content Placeholder 2"/>
            <p:cNvSpPr txBox="1">
              <a:spLocks/>
            </p:cNvSpPr>
            <p:nvPr/>
          </p:nvSpPr>
          <p:spPr>
            <a:xfrm>
              <a:off x="1563245" y="3007523"/>
              <a:ext cx="10190617"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dirty="0">
                  <a:solidFill>
                    <a:prstClr val="white"/>
                  </a:solidFill>
                </a:rPr>
                <a:t>Theorem</a:t>
              </a:r>
            </a:p>
          </p:txBody>
        </p:sp>
        <mc:AlternateContent xmlns:mc="http://schemas.openxmlformats.org/markup-compatibility/2006" xmlns:a14="http://schemas.microsoft.com/office/drawing/2010/main">
          <mc:Choice Requires="a14">
            <p:sp>
              <p:nvSpPr>
                <p:cNvPr id="8" name="Content Placeholder 2"/>
                <p:cNvSpPr txBox="1">
                  <a:spLocks/>
                </p:cNvSpPr>
                <p:nvPr/>
              </p:nvSpPr>
              <p:spPr>
                <a:xfrm>
                  <a:off x="1572767" y="3607599"/>
                  <a:ext cx="10190617" cy="1135855"/>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None/>
                  </a:pPr>
                  <a:r>
                    <a:rPr lang="en-US" sz="2400" dirty="0">
                      <a:solidFill>
                        <a:prstClr val="black"/>
                      </a:solidFill>
                    </a:rPr>
                    <a:t>If N objects are placed into k boxes, then there is at least one box containing at least  </a:t>
                  </a:r>
                  <a14:m>
                    <m:oMath xmlns:m="http://schemas.openxmlformats.org/officeDocument/2006/math">
                      <m:d>
                        <m:dPr>
                          <m:begChr m:val="⌈"/>
                          <m:endChr m:val="⌉"/>
                          <m:ctrlPr>
                            <a:rPr lang="en-US" sz="2400" i="1" smtClean="0">
                              <a:solidFill>
                                <a:prstClr val="black"/>
                              </a:solidFill>
                              <a:latin typeface="Cambria Math" panose="02040503050406030204" pitchFamily="18" charset="0"/>
                            </a:rPr>
                          </m:ctrlPr>
                        </m:dPr>
                        <m:e>
                          <m:r>
                            <m:rPr>
                              <m:nor/>
                            </m:rPr>
                            <a:rPr lang="en-US" sz="2400" dirty="0">
                              <a:solidFill>
                                <a:prstClr val="black"/>
                              </a:solidFill>
                            </a:rPr>
                            <m:t>N</m:t>
                          </m:r>
                          <m:r>
                            <m:rPr>
                              <m:nor/>
                            </m:rPr>
                            <a:rPr lang="en-US" sz="2400" dirty="0">
                              <a:solidFill>
                                <a:prstClr val="black"/>
                              </a:solidFill>
                            </a:rPr>
                            <m:t>/</m:t>
                          </m:r>
                          <m:r>
                            <m:rPr>
                              <m:nor/>
                            </m:rPr>
                            <a:rPr lang="en-US" sz="2400" dirty="0">
                              <a:solidFill>
                                <a:prstClr val="black"/>
                              </a:solidFill>
                            </a:rPr>
                            <m:t>k</m:t>
                          </m:r>
                        </m:e>
                      </m:d>
                    </m:oMath>
                  </a14:m>
                  <a:r>
                    <a:rPr lang="en-US" sz="2400" dirty="0">
                      <a:solidFill>
                        <a:prstClr val="black"/>
                      </a:solidFill>
                    </a:rPr>
                    <a:t> objects.</a:t>
                  </a:r>
                </a:p>
              </p:txBody>
            </p:sp>
          </mc:Choice>
          <mc:Fallback xmlns="">
            <p:sp>
              <p:nvSpPr>
                <p:cNvPr id="8" name="Content Placeholder 2"/>
                <p:cNvSpPr txBox="1">
                  <a:spLocks noRot="1" noChangeAspect="1" noMove="1" noResize="1" noEditPoints="1" noAdjustHandles="1" noChangeArrowheads="1" noChangeShapeType="1" noTextEdit="1"/>
                </p:cNvSpPr>
                <p:nvPr/>
              </p:nvSpPr>
              <p:spPr>
                <a:xfrm>
                  <a:off x="1572767" y="3607599"/>
                  <a:ext cx="10190617" cy="1135855"/>
                </a:xfrm>
                <a:prstGeom prst="rect">
                  <a:avLst/>
                </a:prstGeom>
                <a:blipFill rotWithShape="1">
                  <a:blip r:embed="rId2"/>
                  <a:stretch>
                    <a:fillRect l="-875" t="-2151" r="-820"/>
                  </a:stretch>
                </a:blipFill>
              </p:spPr>
              <p:txBody>
                <a:bodyPr/>
                <a:lstStyle/>
                <a:p>
                  <a:r>
                    <a:rPr lang="en-US">
                      <a:noFill/>
                    </a:rPr>
                    <a:t> </a:t>
                  </a:r>
                </a:p>
              </p:txBody>
            </p:sp>
          </mc:Fallback>
        </mc:AlternateContent>
      </p:gr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154273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4800" b="1" dirty="0">
                <a:solidFill>
                  <a:schemeClr val="bg1"/>
                </a:solidFill>
                <a:latin typeface="Rockwell" panose="02060603020205020403" pitchFamily="18" charset="0"/>
              </a:rPr>
              <a:t>Why?</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9" name="Group 8"/>
          <p:cNvGrpSpPr/>
          <p:nvPr/>
        </p:nvGrpSpPr>
        <p:grpSpPr>
          <a:xfrm>
            <a:off x="938200" y="1471621"/>
            <a:ext cx="10591808" cy="4672003"/>
            <a:chOff x="1563245" y="3007523"/>
            <a:chExt cx="10200138" cy="3877032"/>
          </a:xfrm>
        </p:grpSpPr>
        <p:sp>
          <p:nvSpPr>
            <p:cNvPr id="7" name="Content Placeholder 2"/>
            <p:cNvSpPr txBox="1">
              <a:spLocks/>
            </p:cNvSpPr>
            <p:nvPr/>
          </p:nvSpPr>
          <p:spPr>
            <a:xfrm>
              <a:off x="1563245" y="3007523"/>
              <a:ext cx="10190616"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b="1" dirty="0">
                  <a:solidFill>
                    <a:schemeClr val="bg1"/>
                  </a:solidFill>
                </a:rPr>
                <a:t>To solve different types of problem</a:t>
              </a:r>
            </a:p>
          </p:txBody>
        </p:sp>
        <p:sp>
          <p:nvSpPr>
            <p:cNvPr id="8" name="Content Placeholder 2"/>
            <p:cNvSpPr txBox="1">
              <a:spLocks/>
            </p:cNvSpPr>
            <p:nvPr/>
          </p:nvSpPr>
          <p:spPr>
            <a:xfrm>
              <a:off x="1572767" y="3607598"/>
              <a:ext cx="10190616" cy="3276957"/>
            </a:xfrm>
            <a:prstGeom prst="rect">
              <a:avLst/>
            </a:prstGeom>
            <a:solidFill>
              <a:schemeClr val="accent5">
                <a:lumMod val="20000"/>
                <a:lumOff val="80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pPr>
              <a:r>
                <a:rPr lang="en-US" dirty="0"/>
                <a:t>Counting is used to determine the complexity of algorithms. </a:t>
              </a:r>
            </a:p>
            <a:p>
              <a:pPr algn="just">
                <a:lnSpc>
                  <a:spcPct val="114000"/>
                </a:lnSpc>
              </a:pPr>
              <a:r>
                <a:rPr lang="en-US" dirty="0"/>
                <a:t>Counting is also required to determine whether there are enough telephone numbers or Internet protocol addresses to meet demand.</a:t>
              </a:r>
            </a:p>
            <a:p>
              <a:pPr algn="just">
                <a:lnSpc>
                  <a:spcPct val="114000"/>
                </a:lnSpc>
              </a:pPr>
              <a:r>
                <a:rPr lang="en-US"/>
                <a:t>Furthermore</a:t>
              </a:r>
              <a:r>
                <a:rPr lang="en-US" dirty="0"/>
                <a:t>, counting techniques are used extensively when probabilities of events are computed.</a:t>
              </a:r>
            </a:p>
          </p:txBody>
        </p:sp>
      </p:grpSp>
      <p:sp>
        <p:nvSpPr>
          <p:cNvPr id="6" name="Slide Number Placeholder 5"/>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t>2</a:t>
            </a:fld>
            <a:endParaRPr lang="en-US"/>
          </a:p>
        </p:txBody>
      </p:sp>
    </p:spTree>
    <p:extLst>
      <p:ext uri="{BB962C8B-B14F-4D97-AF65-F5344CB8AC3E}">
        <p14:creationId xmlns:p14="http://schemas.microsoft.com/office/powerpoint/2010/main" val="34496539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The Generalized Pigeonhole Principle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7" name="Content Placeholder 2"/>
          <p:cNvSpPr txBox="1">
            <a:spLocks/>
          </p:cNvSpPr>
          <p:nvPr/>
        </p:nvSpPr>
        <p:spPr>
          <a:xfrm>
            <a:off x="628652" y="1381526"/>
            <a:ext cx="11148121"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dirty="0">
                <a:solidFill>
                  <a:prstClr val="white"/>
                </a:solidFill>
              </a:rPr>
              <a:t>Example</a:t>
            </a:r>
          </a:p>
        </p:txBody>
      </p:sp>
      <p:sp>
        <p:nvSpPr>
          <p:cNvPr id="8" name="Content Placeholder 2"/>
          <p:cNvSpPr txBox="1">
            <a:spLocks/>
          </p:cNvSpPr>
          <p:nvPr/>
        </p:nvSpPr>
        <p:spPr>
          <a:xfrm>
            <a:off x="639069" y="1981602"/>
            <a:ext cx="11148121" cy="4519211"/>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pPr>
            <a:r>
              <a:rPr lang="en-US" sz="2400" dirty="0">
                <a:solidFill>
                  <a:prstClr val="black"/>
                </a:solidFill>
              </a:rPr>
              <a:t>Among 100 people there are at least 100/12=9 who were born in the same month.</a:t>
            </a:r>
          </a:p>
          <a:p>
            <a:pPr algn="just">
              <a:lnSpc>
                <a:spcPct val="114000"/>
              </a:lnSpc>
            </a:pPr>
            <a:r>
              <a:rPr lang="en-US" sz="2400" dirty="0">
                <a:solidFill>
                  <a:srgbClr val="E7E6E6">
                    <a:lumMod val="90000"/>
                  </a:srgbClr>
                </a:solidFill>
              </a:rPr>
              <a:t>What is the minimum number of students required in a discrete mathematics class to be sure that at least six will receive the same grade, if there are five possible grades, A, B, C, D, and F?</a:t>
            </a:r>
          </a:p>
          <a:p>
            <a:pPr marL="0" indent="0" algn="just">
              <a:lnSpc>
                <a:spcPct val="114000"/>
              </a:lnSpc>
              <a:buFont typeface="Arial" panose="020B0604020202020204" pitchFamily="34" charset="0"/>
              <a:buNone/>
            </a:pPr>
            <a:r>
              <a:rPr lang="en-US" sz="2400" dirty="0">
                <a:solidFill>
                  <a:srgbClr val="E7E6E6">
                    <a:lumMod val="90000"/>
                  </a:srgbClr>
                </a:solidFill>
              </a:rPr>
              <a:t>Solution: The minimum number of students needed to ensure that at least six students receive the same grade is the smallest integer N such </a:t>
            </a:r>
            <a:r>
              <a:rPr lang="en-US" sz="2400" dirty="0" err="1">
                <a:solidFill>
                  <a:srgbClr val="E7E6E6">
                    <a:lumMod val="90000"/>
                  </a:srgbClr>
                </a:solidFill>
              </a:rPr>
              <a:t>thatN</a:t>
            </a:r>
            <a:r>
              <a:rPr lang="en-US" sz="2400" dirty="0">
                <a:solidFill>
                  <a:srgbClr val="E7E6E6">
                    <a:lumMod val="90000"/>
                  </a:srgbClr>
                </a:solidFill>
              </a:rPr>
              <a:t>/5=6. The smallest such integer is N=5·5+1=26. If you have only 25 students, it is possible for there to be five who have received each grade so that no six students have received the same grade. Thus, 26 is the minimum number of students needed to ensure that at least six students will receive the same grade. </a:t>
            </a: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1847652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The Generalized Pigeonhole Principle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7" name="Content Placeholder 2"/>
          <p:cNvSpPr txBox="1">
            <a:spLocks/>
          </p:cNvSpPr>
          <p:nvPr/>
        </p:nvSpPr>
        <p:spPr>
          <a:xfrm>
            <a:off x="628652" y="1381526"/>
            <a:ext cx="11148121"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dirty="0">
                <a:solidFill>
                  <a:prstClr val="white"/>
                </a:solidFill>
              </a:rPr>
              <a:t>Example</a:t>
            </a:r>
          </a:p>
        </p:txBody>
      </p:sp>
      <p:sp>
        <p:nvSpPr>
          <p:cNvPr id="8" name="Content Placeholder 2"/>
          <p:cNvSpPr txBox="1">
            <a:spLocks/>
          </p:cNvSpPr>
          <p:nvPr/>
        </p:nvSpPr>
        <p:spPr>
          <a:xfrm>
            <a:off x="639069" y="1981602"/>
            <a:ext cx="11148121" cy="4519211"/>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4000"/>
              </a:lnSpc>
            </a:pPr>
            <a:r>
              <a:rPr lang="en-US" sz="2400" dirty="0">
                <a:solidFill>
                  <a:prstClr val="black"/>
                </a:solidFill>
              </a:rPr>
              <a:t>What is the minimum number of students required in a discrete mathematics class to be sure that at least six will receive the same grade, if there are five possible grades, A, B, C, D, and F?</a:t>
            </a:r>
          </a:p>
          <a:p>
            <a:pPr marL="0" indent="0" algn="just">
              <a:lnSpc>
                <a:spcPct val="114000"/>
              </a:lnSpc>
              <a:buFont typeface="Arial" panose="020B0604020202020204" pitchFamily="34" charset="0"/>
              <a:buNone/>
            </a:pPr>
            <a:r>
              <a:rPr lang="en-US" sz="2400" dirty="0">
                <a:solidFill>
                  <a:prstClr val="black"/>
                </a:solidFill>
              </a:rPr>
              <a:t>Solution: The minimum number of students needed to ensure that at least six students receive the same grade is the smallest integer N such that N/5=6. The smallest such integer is N=5·5+1=26. If you have only 25 students, it is possible for there to be five who have received each grade so that no six students have received the same grade. Thus, 26 is the minimum number of students needed to ensure that at least six students will receive the same grade. </a:t>
            </a:r>
          </a:p>
        </p:txBody>
      </p:sp>
      <p:sp>
        <p:nvSpPr>
          <p:cNvPr id="6" name="Slide Number Placeholder 5"/>
          <p:cNvSpPr>
            <a:spLocks noGrp="1"/>
          </p:cNvSpPr>
          <p:nvPr>
            <p:ph type="sldNum" sz="quarter" idx="12"/>
          </p:nvPr>
        </p:nvSpPr>
        <p:spPr/>
        <p:txBody>
          <a:bodyPr/>
          <a:lstStyle/>
          <a:p>
            <a:fld id="{769106B5-6058-41AF-9CC7-A36880636D59}"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402751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wipe(down)">
                                      <p:cBhvr>
                                        <p:cTn id="7"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4294967295"/>
          </p:nvPr>
        </p:nvSpPr>
        <p:spPr>
          <a:xfrm>
            <a:off x="531812" y="787782"/>
            <a:ext cx="779767" cy="365125"/>
          </a:xfrm>
          <a:prstGeom prst="rect">
            <a:avLst/>
          </a:prstGeom>
        </p:spPr>
        <p:txBody>
          <a:bodyPr/>
          <a:lstStyle>
            <a:lvl1pPr eaLnBrk="0" hangingPunct="0">
              <a:defRPr kumimoji="1" sz="2400" b="1">
                <a:solidFill>
                  <a:schemeClr val="tx1"/>
                </a:solidFill>
                <a:latin typeface="Times New Roman" panose="02020603050405020304" pitchFamily="18" charset="0"/>
                <a:ea typeface="Gulim" panose="020B0600000101010101" pitchFamily="34" charset="-127"/>
              </a:defRPr>
            </a:lvl1pPr>
            <a:lvl2pPr marL="742950" indent="-285750" eaLnBrk="0" hangingPunct="0">
              <a:defRPr kumimoji="1" sz="2400" b="1">
                <a:solidFill>
                  <a:schemeClr val="tx1"/>
                </a:solidFill>
                <a:latin typeface="Times New Roman" panose="02020603050405020304" pitchFamily="18" charset="0"/>
                <a:ea typeface="Gulim" panose="020B0600000101010101" pitchFamily="34" charset="-127"/>
              </a:defRPr>
            </a:lvl2pPr>
            <a:lvl3pPr marL="1143000" indent="-228600" eaLnBrk="0" hangingPunct="0">
              <a:defRPr kumimoji="1" sz="2400" b="1">
                <a:solidFill>
                  <a:schemeClr val="tx1"/>
                </a:solidFill>
                <a:latin typeface="Times New Roman" panose="02020603050405020304" pitchFamily="18" charset="0"/>
                <a:ea typeface="Gulim" panose="020B0600000101010101" pitchFamily="34" charset="-127"/>
              </a:defRPr>
            </a:lvl3pPr>
            <a:lvl4pPr marL="1600200" indent="-228600" eaLnBrk="0" hangingPunct="0">
              <a:defRPr kumimoji="1" sz="2400" b="1">
                <a:solidFill>
                  <a:schemeClr val="tx1"/>
                </a:solidFill>
                <a:latin typeface="Times New Roman" panose="02020603050405020304" pitchFamily="18" charset="0"/>
                <a:ea typeface="Gulim" panose="020B0600000101010101" pitchFamily="34" charset="-127"/>
              </a:defRPr>
            </a:lvl4pPr>
            <a:lvl5pPr marL="2057400" indent="-228600" eaLnBrk="0" hangingPunct="0">
              <a:defRPr kumimoji="1" sz="2400" b="1">
                <a:solidFill>
                  <a:schemeClr val="tx1"/>
                </a:solidFill>
                <a:latin typeface="Times New Roman" panose="02020603050405020304" pitchFamily="18" charset="0"/>
                <a:ea typeface="Gulim" panose="020B0600000101010101" pitchFamily="34" charset="-127"/>
              </a:defRPr>
            </a:lvl5pPr>
            <a:lvl6pPr marL="2514600" indent="-228600" algn="ctr" eaLnBrk="0" fontAlgn="base" latinLnBrk="1" hangingPunct="0">
              <a:spcBef>
                <a:spcPct val="0"/>
              </a:spcBef>
              <a:spcAft>
                <a:spcPct val="0"/>
              </a:spcAft>
              <a:defRPr kumimoji="1" sz="2400" b="1">
                <a:solidFill>
                  <a:schemeClr val="tx1"/>
                </a:solidFill>
                <a:latin typeface="Times New Roman" panose="02020603050405020304" pitchFamily="18" charset="0"/>
                <a:ea typeface="Gulim" panose="020B0600000101010101" pitchFamily="34" charset="-127"/>
              </a:defRPr>
            </a:lvl6pPr>
            <a:lvl7pPr marL="2971800" indent="-228600" algn="ctr" eaLnBrk="0" fontAlgn="base" latinLnBrk="1" hangingPunct="0">
              <a:spcBef>
                <a:spcPct val="0"/>
              </a:spcBef>
              <a:spcAft>
                <a:spcPct val="0"/>
              </a:spcAft>
              <a:defRPr kumimoji="1" sz="2400" b="1">
                <a:solidFill>
                  <a:schemeClr val="tx1"/>
                </a:solidFill>
                <a:latin typeface="Times New Roman" panose="02020603050405020304" pitchFamily="18" charset="0"/>
                <a:ea typeface="Gulim" panose="020B0600000101010101" pitchFamily="34" charset="-127"/>
              </a:defRPr>
            </a:lvl7pPr>
            <a:lvl8pPr marL="3429000" indent="-228600" algn="ctr" eaLnBrk="0" fontAlgn="base" latinLnBrk="1" hangingPunct="0">
              <a:spcBef>
                <a:spcPct val="0"/>
              </a:spcBef>
              <a:spcAft>
                <a:spcPct val="0"/>
              </a:spcAft>
              <a:defRPr kumimoji="1" sz="2400" b="1">
                <a:solidFill>
                  <a:schemeClr val="tx1"/>
                </a:solidFill>
                <a:latin typeface="Times New Roman" panose="02020603050405020304" pitchFamily="18" charset="0"/>
                <a:ea typeface="Gulim" panose="020B0600000101010101" pitchFamily="34" charset="-127"/>
              </a:defRPr>
            </a:lvl8pPr>
            <a:lvl9pPr marL="3886200" indent="-228600" algn="ctr" eaLnBrk="0" fontAlgn="base" latinLnBrk="1" hangingPunct="0">
              <a:spcBef>
                <a:spcPct val="0"/>
              </a:spcBef>
              <a:spcAft>
                <a:spcPct val="0"/>
              </a:spcAft>
              <a:defRPr kumimoji="1" sz="2400" b="1">
                <a:solidFill>
                  <a:schemeClr val="tx1"/>
                </a:solidFill>
                <a:latin typeface="Times New Roman" panose="02020603050405020304" pitchFamily="18" charset="0"/>
                <a:ea typeface="Gulim" panose="020B0600000101010101" pitchFamily="34" charset="-127"/>
              </a:defRPr>
            </a:lvl9pPr>
          </a:lstStyle>
          <a:p>
            <a:pPr eaLnBrk="1" hangingPunct="1"/>
            <a:fld id="{6E9A4701-0B46-40E3-A202-B45C56D11B26}" type="slidenum">
              <a:rPr kumimoji="0" lang="en-US" altLang="ko-KR" sz="1200" b="0">
                <a:latin typeface="Gulim" panose="020B0600000101010101" pitchFamily="34" charset="-127"/>
              </a:rPr>
              <a:pPr eaLnBrk="1" hangingPunct="1"/>
              <a:t>22</a:t>
            </a:fld>
            <a:endParaRPr kumimoji="0" lang="en-US" altLang="ko-KR" sz="1200" b="0">
              <a:latin typeface="Gulim" panose="020B0600000101010101" pitchFamily="34" charset="-127"/>
            </a:endParaRPr>
          </a:p>
        </p:txBody>
      </p:sp>
      <p:sp>
        <p:nvSpPr>
          <p:cNvPr id="88066" name="Rectangle 2"/>
          <p:cNvSpPr>
            <a:spLocks noGrp="1" noChangeArrowheads="1"/>
          </p:cNvSpPr>
          <p:nvPr>
            <p:ph type="title"/>
          </p:nvPr>
        </p:nvSpPr>
        <p:spPr>
          <a:xfrm>
            <a:off x="2209800" y="1295400"/>
            <a:ext cx="7772400" cy="1143000"/>
          </a:xfrm>
        </p:spPr>
        <p:txBody>
          <a:bodyPr/>
          <a:lstStyle/>
          <a:p>
            <a:pPr algn="ctr" eaLnBrk="1" hangingPunct="1">
              <a:defRPr/>
            </a:pPr>
            <a:endParaRPr lang="en-US" b="1" dirty="0">
              <a:solidFill>
                <a:schemeClr val="tx1">
                  <a:lumMod val="95000"/>
                  <a:lumOff val="5000"/>
                </a:schemeClr>
              </a:solidFill>
              <a:latin typeface="Georgia" pitchFamily="18" charset="0"/>
            </a:endParaRPr>
          </a:p>
        </p:txBody>
      </p:sp>
      <p:sp>
        <p:nvSpPr>
          <p:cNvPr id="19462" name="Rectangle 3"/>
          <p:cNvSpPr>
            <a:spLocks noGrp="1" noChangeArrowheads="1"/>
          </p:cNvSpPr>
          <p:nvPr>
            <p:ph type="body" idx="1"/>
          </p:nvPr>
        </p:nvSpPr>
        <p:spPr>
          <a:xfrm>
            <a:off x="2286000" y="2514600"/>
            <a:ext cx="7772400" cy="3581400"/>
          </a:xfrm>
        </p:spPr>
        <p:txBody>
          <a:bodyPr/>
          <a:lstStyle/>
          <a:p>
            <a:pPr eaLnBrk="1" hangingPunct="1">
              <a:buFont typeface="Wingdings" panose="05000000000000000000" pitchFamily="2" charset="2"/>
              <a:buNone/>
            </a:pPr>
            <a:endParaRPr lang="en-US" dirty="0"/>
          </a:p>
          <a:p>
            <a:pPr algn="ctr" eaLnBrk="1" hangingPunct="1">
              <a:buFont typeface="Wingdings" panose="05000000000000000000" pitchFamily="2" charset="2"/>
              <a:buNone/>
            </a:pPr>
            <a:r>
              <a:rPr lang="en-US" dirty="0"/>
              <a:t>Any Questions?</a:t>
            </a:r>
          </a:p>
        </p:txBody>
      </p:sp>
    </p:spTree>
    <p:extLst>
      <p:ext uri="{BB962C8B-B14F-4D97-AF65-F5344CB8AC3E}">
        <p14:creationId xmlns:p14="http://schemas.microsoft.com/office/powerpoint/2010/main" val="210195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Basic Counting Principles: THE PRODUCT RULE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grpSp>
        <p:nvGrpSpPr>
          <p:cNvPr id="9" name="Group 8"/>
          <p:cNvGrpSpPr/>
          <p:nvPr/>
        </p:nvGrpSpPr>
        <p:grpSpPr>
          <a:xfrm>
            <a:off x="1038213" y="1371599"/>
            <a:ext cx="10591809" cy="2264565"/>
            <a:chOff x="1563245" y="3007523"/>
            <a:chExt cx="10200139" cy="2264565"/>
          </a:xfrm>
        </p:grpSpPr>
        <p:sp>
          <p:nvSpPr>
            <p:cNvPr id="7" name="Content Placeholder 2"/>
            <p:cNvSpPr txBox="1">
              <a:spLocks/>
            </p:cNvSpPr>
            <p:nvPr/>
          </p:nvSpPr>
          <p:spPr>
            <a:xfrm>
              <a:off x="1563245" y="3007523"/>
              <a:ext cx="10190617"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dirty="0">
                  <a:solidFill>
                    <a:prstClr val="white"/>
                  </a:solidFill>
                </a:rPr>
                <a:t>The Product Rule</a:t>
              </a:r>
            </a:p>
          </p:txBody>
        </p:sp>
        <p:sp>
          <p:nvSpPr>
            <p:cNvPr id="8" name="Content Placeholder 2"/>
            <p:cNvSpPr txBox="1">
              <a:spLocks/>
            </p:cNvSpPr>
            <p:nvPr/>
          </p:nvSpPr>
          <p:spPr>
            <a:xfrm>
              <a:off x="1572767" y="3607599"/>
              <a:ext cx="10190617" cy="1664489"/>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Font typeface="Arial" panose="020B0604020202020204" pitchFamily="34" charset="0"/>
                <a:buNone/>
              </a:pPr>
              <a:r>
                <a:rPr lang="en-US" sz="2400" dirty="0">
                  <a:solidFill>
                    <a:prstClr val="black"/>
                  </a:solidFill>
                </a:rPr>
                <a:t>Suppose that a procedure can be broken down into a sequence of two tasks. If there are </a:t>
              </a:r>
              <a:r>
                <a:rPr lang="en-US" sz="2400" i="1" dirty="0">
                  <a:solidFill>
                    <a:prstClr val="black"/>
                  </a:solidFill>
                </a:rPr>
                <a:t>n</a:t>
              </a:r>
              <a:r>
                <a:rPr lang="en-US" sz="2400" i="1" baseline="-25000" dirty="0">
                  <a:solidFill>
                    <a:prstClr val="black"/>
                  </a:solidFill>
                </a:rPr>
                <a:t>1</a:t>
              </a:r>
              <a:r>
                <a:rPr lang="en-US" sz="2400" i="1" dirty="0">
                  <a:solidFill>
                    <a:prstClr val="black"/>
                  </a:solidFill>
                </a:rPr>
                <a:t> </a:t>
              </a:r>
              <a:r>
                <a:rPr lang="en-US" sz="2400" dirty="0">
                  <a:solidFill>
                    <a:prstClr val="black"/>
                  </a:solidFill>
                </a:rPr>
                <a:t>ways to do the first task and for each of these ways of doing the first task, there are </a:t>
              </a:r>
              <a:r>
                <a:rPr lang="en-US" sz="2400" i="1" dirty="0">
                  <a:solidFill>
                    <a:prstClr val="black"/>
                  </a:solidFill>
                </a:rPr>
                <a:t>n</a:t>
              </a:r>
              <a:r>
                <a:rPr lang="en-US" sz="2400" i="1" baseline="-25000" dirty="0">
                  <a:solidFill>
                    <a:prstClr val="black"/>
                  </a:solidFill>
                </a:rPr>
                <a:t>2</a:t>
              </a:r>
              <a:r>
                <a:rPr lang="en-US" sz="2400" dirty="0">
                  <a:solidFill>
                    <a:prstClr val="black"/>
                  </a:solidFill>
                </a:rPr>
                <a:t> ways to do the second task, then there are n</a:t>
              </a:r>
              <a:r>
                <a:rPr lang="en-US" sz="2400" baseline="-25000" dirty="0">
                  <a:solidFill>
                    <a:prstClr val="black"/>
                  </a:solidFill>
                </a:rPr>
                <a:t>1</a:t>
              </a:r>
              <a:r>
                <a:rPr lang="en-US" sz="2400" dirty="0">
                  <a:solidFill>
                    <a:prstClr val="black"/>
                  </a:solidFill>
                </a:rPr>
                <a:t>.n</a:t>
              </a:r>
              <a:r>
                <a:rPr lang="en-US" sz="2400" baseline="-25000" dirty="0">
                  <a:solidFill>
                    <a:prstClr val="black"/>
                  </a:solidFill>
                </a:rPr>
                <a:t>2</a:t>
              </a:r>
              <a:r>
                <a:rPr lang="en-US" sz="2400" dirty="0">
                  <a:solidFill>
                    <a:prstClr val="black"/>
                  </a:solidFill>
                </a:rPr>
                <a:t> ways to do the procedure.</a:t>
              </a:r>
            </a:p>
          </p:txBody>
        </p:sp>
      </p:grpSp>
      <p:sp>
        <p:nvSpPr>
          <p:cNvPr id="6" name="Slide Number Placeholder 5"/>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pPr/>
              <a:t>3</a:t>
            </a:fld>
            <a:endParaRPr lang="en-US"/>
          </a:p>
        </p:txBody>
      </p:sp>
    </p:spTree>
    <p:extLst>
      <p:ext uri="{BB962C8B-B14F-4D97-AF65-F5344CB8AC3E}">
        <p14:creationId xmlns:p14="http://schemas.microsoft.com/office/powerpoint/2010/main" val="3821464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900110"/>
          </a:xfrm>
          <a:solidFill>
            <a:schemeClr val="accent1">
              <a:lumMod val="50000"/>
            </a:schemeClr>
          </a:solidFill>
        </p:spPr>
        <p:txBody>
          <a:bodyPr>
            <a:normAutofit/>
          </a:bodyPr>
          <a:lstStyle/>
          <a:p>
            <a:pPr algn="ctr">
              <a:lnSpc>
                <a:spcPct val="114000"/>
              </a:lnSpc>
            </a:pPr>
            <a:r>
              <a:rPr lang="en-US" sz="4800" b="1" dirty="0">
                <a:solidFill>
                  <a:schemeClr val="bg1"/>
                </a:solidFill>
              </a:rPr>
              <a:t>The Product Rule : Example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Content Placeholder 2"/>
          <p:cNvSpPr txBox="1">
            <a:spLocks/>
          </p:cNvSpPr>
          <p:nvPr/>
        </p:nvSpPr>
        <p:spPr>
          <a:xfrm>
            <a:off x="1038213" y="1371599"/>
            <a:ext cx="10581921" cy="1228726"/>
          </a:xfrm>
          <a:prstGeom prst="rect">
            <a:avLst/>
          </a:prstGeom>
          <a:solidFill>
            <a:schemeClr val="accent5">
              <a:lumMod val="75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Font typeface="Arial" panose="020B0604020202020204" pitchFamily="34" charset="0"/>
              <a:buNone/>
            </a:pPr>
            <a:r>
              <a:rPr lang="en-US" dirty="0">
                <a:solidFill>
                  <a:prstClr val="white"/>
                </a:solidFill>
              </a:rPr>
              <a:t>Problem : How many different license plates can be made if each plate contains a sequence of three uppercase English letters followed by three digits (and no sequences of letters are prohibited)?</a:t>
            </a:r>
          </a:p>
        </p:txBody>
      </p:sp>
      <p:sp>
        <p:nvSpPr>
          <p:cNvPr id="7" name="Content Placeholder 2"/>
          <p:cNvSpPr txBox="1">
            <a:spLocks/>
          </p:cNvSpPr>
          <p:nvPr/>
        </p:nvSpPr>
        <p:spPr>
          <a:xfrm>
            <a:off x="1048101" y="2686060"/>
            <a:ext cx="10581921" cy="1664489"/>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Font typeface="Arial" panose="020B0604020202020204" pitchFamily="34" charset="0"/>
              <a:buNone/>
            </a:pPr>
            <a:r>
              <a:rPr lang="en-US" sz="2400" b="1" i="1" dirty="0">
                <a:solidFill>
                  <a:prstClr val="black"/>
                </a:solidFill>
              </a:rPr>
              <a:t>Solution:</a:t>
            </a:r>
            <a:r>
              <a:rPr lang="en-US" sz="2400" i="1" dirty="0">
                <a:solidFill>
                  <a:prstClr val="black"/>
                </a:solidFill>
              </a:rPr>
              <a:t> There are 26 choices for each of the three uppercase English letters and ten choices for each of the three digits. Hence, by the product rule there are a total of 26·26·26·10·10·10 = 17,576,000 possible license plates. </a:t>
            </a:r>
          </a:p>
        </p:txBody>
      </p:sp>
      <p:sp>
        <p:nvSpPr>
          <p:cNvPr id="9" name="Slide Number Placeholder 8"/>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pPr/>
              <a:t>4</a:t>
            </a:fld>
            <a:endParaRPr lang="en-US"/>
          </a:p>
        </p:txBody>
      </p:sp>
    </p:spTree>
    <p:extLst>
      <p:ext uri="{BB962C8B-B14F-4D97-AF65-F5344CB8AC3E}">
        <p14:creationId xmlns:p14="http://schemas.microsoft.com/office/powerpoint/2010/main" val="2679560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900110"/>
          </a:xfrm>
          <a:solidFill>
            <a:schemeClr val="accent1">
              <a:lumMod val="50000"/>
            </a:schemeClr>
          </a:solidFill>
        </p:spPr>
        <p:txBody>
          <a:bodyPr>
            <a:normAutofit/>
          </a:bodyPr>
          <a:lstStyle/>
          <a:p>
            <a:pPr algn="ctr">
              <a:lnSpc>
                <a:spcPct val="114000"/>
              </a:lnSpc>
            </a:pPr>
            <a:r>
              <a:rPr lang="en-US" sz="4800" b="1" dirty="0">
                <a:solidFill>
                  <a:schemeClr val="bg1"/>
                </a:solidFill>
              </a:rPr>
              <a:t>The Product Rule : Example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Content Placeholder 2"/>
          <p:cNvSpPr txBox="1">
            <a:spLocks/>
          </p:cNvSpPr>
          <p:nvPr/>
        </p:nvSpPr>
        <p:spPr>
          <a:xfrm>
            <a:off x="1038213" y="1371599"/>
            <a:ext cx="10581921" cy="1228726"/>
          </a:xfrm>
          <a:prstGeom prst="rect">
            <a:avLst/>
          </a:prstGeom>
          <a:solidFill>
            <a:schemeClr val="accent5">
              <a:lumMod val="75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b="1" i="1" dirty="0">
                <a:solidFill>
                  <a:prstClr val="white"/>
                </a:solidFill>
              </a:rPr>
              <a:t>Problem </a:t>
            </a:r>
            <a:r>
              <a:rPr lang="en-US" dirty="0">
                <a:solidFill>
                  <a:prstClr val="white"/>
                </a:solidFill>
              </a:rPr>
              <a:t>: </a:t>
            </a:r>
            <a:r>
              <a:rPr lang="en-US" sz="2600" dirty="0">
                <a:solidFill>
                  <a:prstClr val="white"/>
                </a:solidFill>
              </a:rPr>
              <a:t>Suppose a college has 3 different history courses, 4 different literature courses, and 2 different sociology courses. What is the number of ways a student can choose just one of each kind of courses?</a:t>
            </a:r>
          </a:p>
        </p:txBody>
      </p:sp>
      <p:sp>
        <p:nvSpPr>
          <p:cNvPr id="9" name="Slide Number Placeholder 8"/>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pPr/>
              <a:t>5</a:t>
            </a:fld>
            <a:endParaRPr lang="en-US"/>
          </a:p>
        </p:txBody>
      </p:sp>
      <p:sp>
        <p:nvSpPr>
          <p:cNvPr id="10" name="Content Placeholder 2"/>
          <p:cNvSpPr txBox="1">
            <a:spLocks/>
          </p:cNvSpPr>
          <p:nvPr/>
        </p:nvSpPr>
        <p:spPr>
          <a:xfrm>
            <a:off x="1035223" y="2840607"/>
            <a:ext cx="10581921" cy="1664489"/>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Font typeface="Arial" panose="020B0604020202020204" pitchFamily="34" charset="0"/>
              <a:buNone/>
            </a:pPr>
            <a:r>
              <a:rPr lang="en-US" sz="2400" i="1" dirty="0">
                <a:solidFill>
                  <a:prstClr val="black"/>
                </a:solidFill>
              </a:rPr>
              <a:t>Solution: 3 · 4 · 2  = 24 possible ways</a:t>
            </a:r>
          </a:p>
        </p:txBody>
      </p:sp>
    </p:spTree>
    <p:extLst>
      <p:ext uri="{BB962C8B-B14F-4D97-AF65-F5344CB8AC3E}">
        <p14:creationId xmlns:p14="http://schemas.microsoft.com/office/powerpoint/2010/main" val="412459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900110"/>
          </a:xfrm>
          <a:solidFill>
            <a:schemeClr val="accent1">
              <a:lumMod val="50000"/>
            </a:schemeClr>
          </a:solidFill>
        </p:spPr>
        <p:txBody>
          <a:bodyPr>
            <a:normAutofit/>
          </a:bodyPr>
          <a:lstStyle/>
          <a:p>
            <a:pPr algn="ctr">
              <a:lnSpc>
                <a:spcPct val="114000"/>
              </a:lnSpc>
            </a:pPr>
            <a:r>
              <a:rPr lang="en-US" sz="4800" b="1" dirty="0">
                <a:solidFill>
                  <a:schemeClr val="bg1"/>
                </a:solidFill>
              </a:rPr>
              <a:t>The Product Rule : Example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Content Placeholder 2"/>
          <p:cNvSpPr txBox="1">
            <a:spLocks/>
          </p:cNvSpPr>
          <p:nvPr/>
        </p:nvSpPr>
        <p:spPr>
          <a:xfrm>
            <a:off x="1038213" y="1371599"/>
            <a:ext cx="10581921" cy="1228726"/>
          </a:xfrm>
          <a:prstGeom prst="rect">
            <a:avLst/>
          </a:prstGeom>
          <a:solidFill>
            <a:schemeClr val="accent5">
              <a:lumMod val="75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b="1" i="1" dirty="0">
                <a:solidFill>
                  <a:prstClr val="white"/>
                </a:solidFill>
              </a:rPr>
              <a:t>Problem </a:t>
            </a:r>
            <a:r>
              <a:rPr lang="en-US" dirty="0">
                <a:solidFill>
                  <a:prstClr val="white"/>
                </a:solidFill>
              </a:rPr>
              <a:t>: </a:t>
            </a:r>
            <a:r>
              <a:rPr lang="en-US" sz="2600" dirty="0">
                <a:solidFill>
                  <a:prstClr val="white"/>
                </a:solidFill>
              </a:rPr>
              <a:t>There are 32 microcomputers in a computer center. Each microcomputer has 24 ports. How many different ports to a microcomputer in the center are there?</a:t>
            </a:r>
          </a:p>
        </p:txBody>
      </p:sp>
      <p:sp>
        <p:nvSpPr>
          <p:cNvPr id="9" name="Slide Number Placeholder 8"/>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pPr/>
              <a:t>6</a:t>
            </a:fld>
            <a:endParaRPr lang="en-US"/>
          </a:p>
        </p:txBody>
      </p:sp>
      <p:sp>
        <p:nvSpPr>
          <p:cNvPr id="10" name="Content Placeholder 2"/>
          <p:cNvSpPr txBox="1">
            <a:spLocks/>
          </p:cNvSpPr>
          <p:nvPr/>
        </p:nvSpPr>
        <p:spPr>
          <a:xfrm>
            <a:off x="1048101" y="2686060"/>
            <a:ext cx="10581921" cy="3228965"/>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Font typeface="Arial" panose="020B0604020202020204" pitchFamily="34" charset="0"/>
              <a:buNone/>
            </a:pPr>
            <a:r>
              <a:rPr lang="en-US" sz="2400" i="1" dirty="0">
                <a:solidFill>
                  <a:prstClr val="black"/>
                </a:solidFill>
              </a:rPr>
              <a:t>Solution: The procedure of choosing a port consists of two tasks, first picking a microcomputer and then picking a port on this microcomputer. Because there are 32 ways to choose the microcomputer and 24 ways to choose the port no matter which microcomputer has been selected, the product rule shows that there are </a:t>
            </a:r>
          </a:p>
          <a:p>
            <a:pPr marL="0" indent="0" algn="just">
              <a:lnSpc>
                <a:spcPct val="114000"/>
              </a:lnSpc>
              <a:buFont typeface="Arial" panose="020B0604020202020204" pitchFamily="34" charset="0"/>
              <a:buNone/>
            </a:pPr>
            <a:r>
              <a:rPr lang="en-US" sz="2400" b="1" i="1" dirty="0">
                <a:solidFill>
                  <a:prstClr val="black"/>
                </a:solidFill>
              </a:rPr>
              <a:t>					32·24=768</a:t>
            </a:r>
            <a:r>
              <a:rPr lang="en-US" sz="2400" i="1" dirty="0">
                <a:solidFill>
                  <a:prstClr val="black"/>
                </a:solidFill>
              </a:rPr>
              <a:t> ports. </a:t>
            </a:r>
          </a:p>
        </p:txBody>
      </p:sp>
    </p:spTree>
    <p:extLst>
      <p:ext uri="{BB962C8B-B14F-4D97-AF65-F5344CB8AC3E}">
        <p14:creationId xmlns:p14="http://schemas.microsoft.com/office/powerpoint/2010/main" val="324008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900110"/>
          </a:xfrm>
          <a:solidFill>
            <a:schemeClr val="accent1">
              <a:lumMod val="50000"/>
            </a:schemeClr>
          </a:solidFill>
        </p:spPr>
        <p:txBody>
          <a:bodyPr>
            <a:normAutofit/>
          </a:bodyPr>
          <a:lstStyle/>
          <a:p>
            <a:pPr algn="ctr">
              <a:lnSpc>
                <a:spcPct val="114000"/>
              </a:lnSpc>
            </a:pPr>
            <a:r>
              <a:rPr lang="en-US" sz="4800" b="1" dirty="0">
                <a:solidFill>
                  <a:schemeClr val="bg1"/>
                </a:solidFill>
              </a:rPr>
              <a:t>The Product Rule : Example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Content Placeholder 2"/>
          <p:cNvSpPr txBox="1">
            <a:spLocks/>
          </p:cNvSpPr>
          <p:nvPr/>
        </p:nvSpPr>
        <p:spPr>
          <a:xfrm>
            <a:off x="1038213" y="1385887"/>
            <a:ext cx="10581921" cy="1228726"/>
          </a:xfrm>
          <a:prstGeom prst="rect">
            <a:avLst/>
          </a:prstGeom>
          <a:solidFill>
            <a:schemeClr val="accent5">
              <a:lumMod val="75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b="1" i="1" dirty="0">
                <a:solidFill>
                  <a:prstClr val="white"/>
                </a:solidFill>
              </a:rPr>
              <a:t>Problem </a:t>
            </a:r>
            <a:r>
              <a:rPr lang="en-US" dirty="0">
                <a:solidFill>
                  <a:prstClr val="white"/>
                </a:solidFill>
              </a:rPr>
              <a:t>: A new company with just two employees, </a:t>
            </a:r>
            <a:r>
              <a:rPr lang="en-US" dirty="0" err="1">
                <a:solidFill>
                  <a:prstClr val="white"/>
                </a:solidFill>
              </a:rPr>
              <a:t>Anik</a:t>
            </a:r>
            <a:r>
              <a:rPr lang="en-US" dirty="0">
                <a:solidFill>
                  <a:prstClr val="white"/>
                </a:solidFill>
              </a:rPr>
              <a:t> and Arafat, rents a floor of a building with 12 offices. How many ways are there to assign different offices to these two employees?</a:t>
            </a:r>
            <a:endParaRPr lang="en-US" sz="2600" dirty="0">
              <a:solidFill>
                <a:prstClr val="white"/>
              </a:solidFill>
            </a:endParaRPr>
          </a:p>
        </p:txBody>
      </p:sp>
      <p:sp>
        <p:nvSpPr>
          <p:cNvPr id="7" name="Content Placeholder 2"/>
          <p:cNvSpPr txBox="1">
            <a:spLocks/>
          </p:cNvSpPr>
          <p:nvPr/>
        </p:nvSpPr>
        <p:spPr>
          <a:xfrm>
            <a:off x="1048101" y="2700348"/>
            <a:ext cx="10581921" cy="2400290"/>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Font typeface="Arial" panose="020B0604020202020204" pitchFamily="34" charset="0"/>
              <a:buNone/>
            </a:pPr>
            <a:r>
              <a:rPr lang="en-US" sz="2400" b="1" i="1" dirty="0">
                <a:solidFill>
                  <a:prstClr val="black"/>
                </a:solidFill>
              </a:rPr>
              <a:t>Solution: </a:t>
            </a:r>
            <a:r>
              <a:rPr lang="en-US" sz="2400" i="1" dirty="0">
                <a:solidFill>
                  <a:prstClr val="black"/>
                </a:solidFill>
              </a:rPr>
              <a:t>The procedure of assigning offices to these two employees consists of assigning an office to </a:t>
            </a:r>
            <a:r>
              <a:rPr lang="en-US" sz="2400" i="1" dirty="0" err="1">
                <a:solidFill>
                  <a:prstClr val="black"/>
                </a:solidFill>
              </a:rPr>
              <a:t>Anik</a:t>
            </a:r>
            <a:r>
              <a:rPr lang="en-US" sz="2400" i="1" dirty="0">
                <a:solidFill>
                  <a:prstClr val="black"/>
                </a:solidFill>
              </a:rPr>
              <a:t>, which can be done in 12 ways, then assigning an office to Arafat different from the office assigned to </a:t>
            </a:r>
            <a:r>
              <a:rPr lang="en-US" sz="2400" i="1" dirty="0" err="1">
                <a:solidFill>
                  <a:prstClr val="black"/>
                </a:solidFill>
              </a:rPr>
              <a:t>Anik</a:t>
            </a:r>
            <a:r>
              <a:rPr lang="en-US" sz="2400" i="1" dirty="0">
                <a:solidFill>
                  <a:prstClr val="black"/>
                </a:solidFill>
              </a:rPr>
              <a:t>, which can be done in 11 ways. By the product rule, there are </a:t>
            </a:r>
            <a:r>
              <a:rPr lang="en-US" sz="2400" b="1" i="1" dirty="0">
                <a:solidFill>
                  <a:srgbClr val="FF0000"/>
                </a:solidFill>
              </a:rPr>
              <a:t>12·11 = 132 </a:t>
            </a:r>
            <a:r>
              <a:rPr lang="en-US" sz="2400" i="1" dirty="0">
                <a:solidFill>
                  <a:prstClr val="black"/>
                </a:solidFill>
              </a:rPr>
              <a:t>ways to assign offices to these two employees.  </a:t>
            </a:r>
          </a:p>
        </p:txBody>
      </p:sp>
      <p:sp>
        <p:nvSpPr>
          <p:cNvPr id="9" name="Slide Number Placeholder 8"/>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pPr/>
              <a:t>7</a:t>
            </a:fld>
            <a:endParaRPr lang="en-US"/>
          </a:p>
        </p:txBody>
      </p:sp>
    </p:spTree>
    <p:extLst>
      <p:ext uri="{BB962C8B-B14F-4D97-AF65-F5344CB8AC3E}">
        <p14:creationId xmlns:p14="http://schemas.microsoft.com/office/powerpoint/2010/main" val="169992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
            <a:ext cx="12192000" cy="900110"/>
          </a:xfrm>
          <a:solidFill>
            <a:schemeClr val="accent1">
              <a:lumMod val="50000"/>
            </a:schemeClr>
          </a:solidFill>
        </p:spPr>
        <p:txBody>
          <a:bodyPr>
            <a:normAutofit/>
          </a:bodyPr>
          <a:lstStyle/>
          <a:p>
            <a:pPr algn="ctr">
              <a:lnSpc>
                <a:spcPct val="114000"/>
              </a:lnSpc>
            </a:pPr>
            <a:r>
              <a:rPr lang="en-US" sz="4800" b="1" dirty="0">
                <a:solidFill>
                  <a:schemeClr val="bg1"/>
                </a:solidFill>
              </a:rPr>
              <a:t>The Product Rule : Example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black"/>
              </a:solidFill>
            </a:endParaRPr>
          </a:p>
        </p:txBody>
      </p:sp>
      <p:sp>
        <p:nvSpPr>
          <p:cNvPr id="6" name="Content Placeholder 2"/>
          <p:cNvSpPr txBox="1">
            <a:spLocks/>
          </p:cNvSpPr>
          <p:nvPr/>
        </p:nvSpPr>
        <p:spPr>
          <a:xfrm>
            <a:off x="1038213" y="1385887"/>
            <a:ext cx="10581921" cy="769943"/>
          </a:xfrm>
          <a:prstGeom prst="rect">
            <a:avLst/>
          </a:prstGeom>
          <a:solidFill>
            <a:schemeClr val="accent5">
              <a:lumMod val="75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Font typeface="Arial" panose="020B0604020202020204" pitchFamily="34" charset="0"/>
              <a:buNone/>
            </a:pPr>
            <a:r>
              <a:rPr lang="en-US" b="1" i="1" dirty="0">
                <a:solidFill>
                  <a:prstClr val="white"/>
                </a:solidFill>
              </a:rPr>
              <a:t>Problem </a:t>
            </a:r>
            <a:r>
              <a:rPr lang="en-US" dirty="0">
                <a:solidFill>
                  <a:prstClr val="white"/>
                </a:solidFill>
              </a:rPr>
              <a:t>: How many different bit strings of length seven are there?</a:t>
            </a:r>
            <a:endParaRPr lang="en-US" sz="2600" dirty="0">
              <a:solidFill>
                <a:prstClr val="white"/>
              </a:solidFill>
            </a:endParaRPr>
          </a:p>
        </p:txBody>
      </p:sp>
      <p:sp>
        <p:nvSpPr>
          <p:cNvPr id="7" name="Content Placeholder 2"/>
          <p:cNvSpPr txBox="1">
            <a:spLocks/>
          </p:cNvSpPr>
          <p:nvPr/>
        </p:nvSpPr>
        <p:spPr>
          <a:xfrm>
            <a:off x="1048101" y="2298702"/>
            <a:ext cx="10581921" cy="1973262"/>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Font typeface="Arial" panose="020B0604020202020204" pitchFamily="34" charset="0"/>
              <a:buNone/>
            </a:pPr>
            <a:r>
              <a:rPr lang="en-US" sz="2400" b="1" i="1" dirty="0">
                <a:solidFill>
                  <a:prstClr val="black"/>
                </a:solidFill>
              </a:rPr>
              <a:t>Solution: </a:t>
            </a:r>
            <a:r>
              <a:rPr lang="en-US" sz="2400" dirty="0">
                <a:solidFill>
                  <a:prstClr val="black"/>
                </a:solidFill>
              </a:rPr>
              <a:t>Each of the seven bits can be chosen in two ways, because each bit is either 0 or 1. Therefore, the product rule shows there are a total of 2^7=128 different bit strings of length seven.</a:t>
            </a:r>
          </a:p>
        </p:txBody>
      </p:sp>
      <p:sp>
        <p:nvSpPr>
          <p:cNvPr id="9" name="Slide Number Placeholder 8"/>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pPr/>
              <a:t>8</a:t>
            </a:fld>
            <a:endParaRPr lang="en-US"/>
          </a:p>
        </p:txBody>
      </p:sp>
    </p:spTree>
    <p:extLst>
      <p:ext uri="{BB962C8B-B14F-4D97-AF65-F5344CB8AC3E}">
        <p14:creationId xmlns:p14="http://schemas.microsoft.com/office/powerpoint/2010/main" val="1998760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
            <a:ext cx="12192000" cy="1228725"/>
          </a:xfrm>
          <a:solidFill>
            <a:schemeClr val="accent1">
              <a:lumMod val="50000"/>
            </a:schemeClr>
          </a:solidFill>
        </p:spPr>
        <p:txBody>
          <a:bodyPr>
            <a:normAutofit/>
          </a:bodyPr>
          <a:lstStyle/>
          <a:p>
            <a:pPr algn="ctr"/>
            <a:r>
              <a:rPr lang="en-US" sz="3600" b="1" dirty="0">
                <a:solidFill>
                  <a:schemeClr val="bg1"/>
                </a:solidFill>
                <a:latin typeface="Rockwell" panose="02060603020205020403" pitchFamily="18" charset="0"/>
              </a:rPr>
              <a:t>Basic Counting Principles: THE SUM RULE</a:t>
            </a:r>
          </a:p>
        </p:txBody>
      </p:sp>
      <p:sp>
        <p:nvSpPr>
          <p:cNvPr id="3" name="Content Placeholder 2"/>
          <p:cNvSpPr>
            <a:spLocks noGrp="1"/>
          </p:cNvSpPr>
          <p:nvPr>
            <p:ph idx="1"/>
          </p:nvPr>
        </p:nvSpPr>
        <p:spPr>
          <a:xfrm>
            <a:off x="871539" y="1614491"/>
            <a:ext cx="10915651" cy="4743451"/>
          </a:xfrm>
        </p:spPr>
        <p:txBody>
          <a:bodyPr/>
          <a:lstStyle/>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a:p>
            <a:pPr>
              <a:lnSpc>
                <a:spcPct val="114000"/>
              </a:lnSpc>
              <a:spcBef>
                <a:spcPts val="300"/>
              </a:spcBef>
              <a:spcAft>
                <a:spcPts val="300"/>
              </a:spcAft>
            </a:pPr>
            <a:endParaRPr lang="en-US" dirty="0"/>
          </a:p>
        </p:txBody>
      </p:sp>
      <p:sp>
        <p:nvSpPr>
          <p:cNvPr id="4" name="Rectangle 3"/>
          <p:cNvSpPr/>
          <p:nvPr/>
        </p:nvSpPr>
        <p:spPr>
          <a:xfrm>
            <a:off x="0" y="6500813"/>
            <a:ext cx="12192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9" name="Group 8"/>
          <p:cNvGrpSpPr/>
          <p:nvPr/>
        </p:nvGrpSpPr>
        <p:grpSpPr>
          <a:xfrm>
            <a:off x="1038213" y="1371599"/>
            <a:ext cx="10591809" cy="2264565"/>
            <a:chOff x="1563245" y="3007523"/>
            <a:chExt cx="10200139" cy="2264565"/>
          </a:xfrm>
        </p:grpSpPr>
        <p:sp>
          <p:nvSpPr>
            <p:cNvPr id="7" name="Content Placeholder 2"/>
            <p:cNvSpPr txBox="1">
              <a:spLocks/>
            </p:cNvSpPr>
            <p:nvPr/>
          </p:nvSpPr>
          <p:spPr>
            <a:xfrm>
              <a:off x="1563245" y="3007523"/>
              <a:ext cx="10190617" cy="585787"/>
            </a:xfrm>
            <a:prstGeom prst="rect">
              <a:avLst/>
            </a:prstGeom>
            <a:solidFill>
              <a:schemeClr val="accent5">
                <a:lumMod val="7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4000"/>
                </a:lnSpc>
                <a:buNone/>
              </a:pPr>
              <a:r>
                <a:rPr lang="en-US" dirty="0">
                  <a:solidFill>
                    <a:schemeClr val="bg1"/>
                  </a:solidFill>
                </a:rPr>
                <a:t>The Sum Rule</a:t>
              </a:r>
            </a:p>
          </p:txBody>
        </p:sp>
        <p:sp>
          <p:nvSpPr>
            <p:cNvPr id="8" name="Content Placeholder 2"/>
            <p:cNvSpPr txBox="1">
              <a:spLocks/>
            </p:cNvSpPr>
            <p:nvPr/>
          </p:nvSpPr>
          <p:spPr>
            <a:xfrm>
              <a:off x="1572767" y="3607599"/>
              <a:ext cx="10190617" cy="1664489"/>
            </a:xfrm>
            <a:prstGeom prst="rect">
              <a:avLst/>
            </a:prstGeom>
            <a:solidFill>
              <a:schemeClr val="accent5">
                <a:lumMod val="20000"/>
                <a:lumOff val="80000"/>
              </a:schemeClr>
            </a:solid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buNone/>
              </a:pPr>
              <a:r>
                <a:rPr lang="en-US" sz="2400" dirty="0"/>
                <a:t>If a task can be done either in one of </a:t>
              </a:r>
              <a:r>
                <a:rPr lang="en-US" sz="2400" i="1" dirty="0"/>
                <a:t>n</a:t>
              </a:r>
              <a:r>
                <a:rPr lang="en-US" sz="2400" i="1" baseline="-25000" dirty="0"/>
                <a:t>1</a:t>
              </a:r>
              <a:r>
                <a:rPr lang="en-US" sz="2400" dirty="0"/>
                <a:t> ways or in one of </a:t>
              </a:r>
              <a:r>
                <a:rPr lang="en-US" sz="2400" i="1" dirty="0"/>
                <a:t>n</a:t>
              </a:r>
              <a:r>
                <a:rPr lang="en-US" sz="2400" i="1" baseline="-25000" dirty="0"/>
                <a:t>2</a:t>
              </a:r>
              <a:r>
                <a:rPr lang="en-US" sz="2400" dirty="0"/>
                <a:t> ways, where none of the set of </a:t>
              </a:r>
              <a:r>
                <a:rPr lang="en-US" sz="2400" i="1" dirty="0"/>
                <a:t>n</a:t>
              </a:r>
              <a:r>
                <a:rPr lang="en-US" sz="2400" i="1" baseline="-25000" dirty="0"/>
                <a:t>1</a:t>
              </a:r>
              <a:r>
                <a:rPr lang="en-US" sz="2400" baseline="-25000" dirty="0"/>
                <a:t> </a:t>
              </a:r>
              <a:r>
                <a:rPr lang="en-US" sz="2400" dirty="0"/>
                <a:t>ways is the same as any of the set of </a:t>
              </a:r>
              <a:r>
                <a:rPr lang="en-US" sz="2400" i="1" dirty="0"/>
                <a:t>n</a:t>
              </a:r>
              <a:r>
                <a:rPr lang="en-US" sz="2400" i="1" baseline="-25000" dirty="0"/>
                <a:t>2</a:t>
              </a:r>
              <a:r>
                <a:rPr lang="en-US" sz="2400" baseline="-25000" dirty="0"/>
                <a:t> </a:t>
              </a:r>
              <a:r>
                <a:rPr lang="en-US" sz="2400" dirty="0"/>
                <a:t>ways, then there are </a:t>
              </a:r>
              <a:r>
                <a:rPr lang="en-US" sz="2400" i="1" dirty="0"/>
                <a:t>n</a:t>
              </a:r>
              <a:r>
                <a:rPr lang="en-US" sz="2400" i="1" baseline="-25000" dirty="0"/>
                <a:t>1 + </a:t>
              </a:r>
              <a:r>
                <a:rPr lang="en-US" sz="2400" i="1" dirty="0"/>
                <a:t>n</a:t>
              </a:r>
              <a:r>
                <a:rPr lang="en-US" sz="2400" i="1" baseline="-25000" dirty="0"/>
                <a:t>2</a:t>
              </a:r>
              <a:r>
                <a:rPr lang="en-US" sz="2400" baseline="-25000" dirty="0"/>
                <a:t> </a:t>
              </a:r>
              <a:r>
                <a:rPr lang="en-US" sz="2400" dirty="0"/>
                <a:t>ways to do the task.</a:t>
              </a:r>
            </a:p>
          </p:txBody>
        </p:sp>
      </p:grpSp>
      <p:sp>
        <p:nvSpPr>
          <p:cNvPr id="6" name="Slide Number Placeholder 5"/>
          <p:cNvSpPr>
            <a:spLocks noGrp="1"/>
          </p:cNvSpPr>
          <p:nvPr>
            <p:ph type="sldNum" sz="quarter" idx="4294967295"/>
          </p:nvPr>
        </p:nvSpPr>
        <p:spPr>
          <a:xfrm>
            <a:off x="8610600" y="6356354"/>
            <a:ext cx="2743200" cy="365125"/>
          </a:xfrm>
          <a:prstGeom prst="rect">
            <a:avLst/>
          </a:prstGeom>
        </p:spPr>
        <p:txBody>
          <a:bodyPr/>
          <a:lstStyle/>
          <a:p>
            <a:fld id="{769106B5-6058-41AF-9CC7-A36880636D59}" type="slidenum">
              <a:rPr lang="en-US" smtClean="0"/>
              <a:t>9</a:t>
            </a:fld>
            <a:endParaRPr lang="en-US"/>
          </a:p>
        </p:txBody>
      </p:sp>
    </p:spTree>
    <p:extLst>
      <p:ext uri="{BB962C8B-B14F-4D97-AF65-F5344CB8AC3E}">
        <p14:creationId xmlns:p14="http://schemas.microsoft.com/office/powerpoint/2010/main" val="891583727"/>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el">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txDef>
      <a:spPr>
        <a:blipFill rotWithShape="0">
          <a:blip xmlns:r="http://schemas.openxmlformats.org/officeDocument/2006/relationships" r:embed="rId2"/>
          <a:stretch>
            <a:fillRect l="-1030" t="-939"/>
          </a:stretch>
        </a:blipFill>
      </a:spPr>
      <a:bodyPr/>
      <a:lstStyle>
        <a:defPPr>
          <a:defRPr>
            <a:noFill/>
          </a:defRPr>
        </a:defPPr>
      </a:lstStyle>
    </a:txDef>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F20D4D22CB166478289643FDD561339" ma:contentTypeVersion="4" ma:contentTypeDescription="Create a new document." ma:contentTypeScope="" ma:versionID="803bf9756aba98e3a6050bccb8e89d48">
  <xsd:schema xmlns:xsd="http://www.w3.org/2001/XMLSchema" xmlns:xs="http://www.w3.org/2001/XMLSchema" xmlns:p="http://schemas.microsoft.com/office/2006/metadata/properties" xmlns:ns2="4167fab8-8ff8-4d16-8e2f-22d40d7d3bdb" targetNamespace="http://schemas.microsoft.com/office/2006/metadata/properties" ma:root="true" ma:fieldsID="c715a021d04c119efffa5cd945983032" ns2:_="">
    <xsd:import namespace="4167fab8-8ff8-4d16-8e2f-22d40d7d3bd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67fab8-8ff8-4d16-8e2f-22d40d7d3b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5C2FB67-0924-475D-8961-ABD2E5A19D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67fab8-8ff8-4d16-8e2f-22d40d7d3b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3302BD-237E-4BD9-AC5D-262DC8356894}">
  <ds:schemaRefs>
    <ds:schemaRef ds:uri="http://schemas.microsoft.com/sharepoint/v3/contenttype/forms"/>
  </ds:schemaRefs>
</ds:datastoreItem>
</file>

<file path=customXml/itemProps3.xml><?xml version="1.0" encoding="utf-8"?>
<ds:datastoreItem xmlns:ds="http://schemas.openxmlformats.org/officeDocument/2006/customXml" ds:itemID="{A76842FA-D066-4CA1-8182-3B085E2D2F6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2004</TotalTime>
  <Words>1534</Words>
  <Application>Microsoft Office PowerPoint</Application>
  <PresentationFormat>Widescreen</PresentationFormat>
  <Paragraphs>134</Paragraphs>
  <Slides>22</Slides>
  <Notes>0</Notes>
  <HiddenSlides>0</HiddenSlides>
  <MMClips>0</MMClips>
  <ScaleCrop>false</ScaleCrop>
  <HeadingPairs>
    <vt:vector size="4" baseType="variant">
      <vt:variant>
        <vt:lpstr>Theme</vt:lpstr>
      </vt:variant>
      <vt:variant>
        <vt:i4>3</vt:i4>
      </vt:variant>
      <vt:variant>
        <vt:lpstr>Slide Titles</vt:lpstr>
      </vt:variant>
      <vt:variant>
        <vt:i4>22</vt:i4>
      </vt:variant>
    </vt:vector>
  </HeadingPairs>
  <TitlesOfParts>
    <vt:vector size="25" baseType="lpstr">
      <vt:lpstr>Office Theme</vt:lpstr>
      <vt:lpstr>Oriel</vt:lpstr>
      <vt:lpstr>1_Office Theme</vt:lpstr>
      <vt:lpstr>PowerPoint Presentation</vt:lpstr>
      <vt:lpstr>Why?</vt:lpstr>
      <vt:lpstr>Basic Counting Principles: THE PRODUCT RULE</vt:lpstr>
      <vt:lpstr>The Product Rule : Example</vt:lpstr>
      <vt:lpstr>The Product Rule : Example</vt:lpstr>
      <vt:lpstr>The Product Rule : Example</vt:lpstr>
      <vt:lpstr>The Product Rule : Example</vt:lpstr>
      <vt:lpstr>The Product Rule : Example</vt:lpstr>
      <vt:lpstr>Basic Counting Principles: THE SUM RULE</vt:lpstr>
      <vt:lpstr>The Sum Rule : Example</vt:lpstr>
      <vt:lpstr>The Sum Rule : Example</vt:lpstr>
      <vt:lpstr>Basic Counting Principles</vt:lpstr>
      <vt:lpstr>The Sum Rule Vs. Product Rule</vt:lpstr>
      <vt:lpstr>The Pigeonhole Principle</vt:lpstr>
      <vt:lpstr>The Pigeonhole Principle</vt:lpstr>
      <vt:lpstr>The Pigeonhole Principle</vt:lpstr>
      <vt:lpstr>The Pigeonhole Principle</vt:lpstr>
      <vt:lpstr>The Pigeonhole Principle</vt:lpstr>
      <vt:lpstr>The Generalized Pigeonhole Principle</vt:lpstr>
      <vt:lpstr>The Generalized Pigeonhole Principle</vt:lpstr>
      <vt:lpstr>The Generalized Pigeonhole Principle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Lecture #1</dc:title>
  <dc:creator>sania</dc:creator>
  <cp:lastModifiedBy>Umme Rumman</cp:lastModifiedBy>
  <cp:revision>97</cp:revision>
  <dcterms:created xsi:type="dcterms:W3CDTF">2016-09-25T06:11:29Z</dcterms:created>
  <dcterms:modified xsi:type="dcterms:W3CDTF">2024-10-25T19:09:41Z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0x0101004383180DF6AE5944B250E2ADD9B60FCA</vt:lpwstr>
  </property>
</Properties>
</file>