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1"/>
  </p:sldMasterIdLst>
  <p:notesMasterIdLst>
    <p:notesMasterId r:id="rId11"/>
  </p:notesMasterIdLst>
  <p:sldIdLst>
    <p:sldId id="295" r:id="rId2"/>
    <p:sldId id="297" r:id="rId3"/>
    <p:sldId id="299" r:id="rId4"/>
    <p:sldId id="300" r:id="rId5"/>
    <p:sldId id="306" r:id="rId6"/>
    <p:sldId id="308" r:id="rId7"/>
    <p:sldId id="307" r:id="rId8"/>
    <p:sldId id="302" r:id="rId9"/>
    <p:sldId id="29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CDC"/>
    <a:srgbClr val="394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8"/>
    <p:restoredTop sz="86402"/>
  </p:normalViewPr>
  <p:slideViewPr>
    <p:cSldViewPr snapToGrid="0">
      <p:cViewPr varScale="1">
        <p:scale>
          <a:sx n="100" d="100"/>
          <a:sy n="100" d="100"/>
        </p:scale>
        <p:origin x="184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9F289-BADD-8344-BB7C-AA860CD09DA5}" type="datetimeFigureOut">
              <a:rPr lang="en-UA" smtClean="0"/>
              <a:t>4/18/23</a:t>
            </a:fld>
            <a:endParaRPr lang="en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CA6C4-4FA5-9546-9476-14322164A0B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47424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CA6C4-4FA5-9546-9476-14322164A0BF}" type="slidenum">
              <a:rPr lang="en-UA" smtClean="0"/>
              <a:t>6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63835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CA6C4-4FA5-9546-9476-14322164A0BF}" type="slidenum">
              <a:rPr lang="en-UA" smtClean="0"/>
              <a:t>7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68062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59DB-4EC7-7745-9F8F-21083F2DCCAF}" type="datetimeFigureOut">
              <a:rPr lang="en-US" smtClean="0"/>
              <a:t>4/18/23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501B-7CC4-2B4A-B4D5-0806BF769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1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59DB-4EC7-7745-9F8F-21083F2DCCAF}" type="datetimeFigureOut">
              <a:rPr lang="en-US" smtClean="0"/>
              <a:t>4/18/23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501B-7CC4-2B4A-B4D5-0806BF769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6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59DB-4EC7-7745-9F8F-21083F2DCCAF}" type="datetimeFigureOut">
              <a:rPr lang="en-US" smtClean="0"/>
              <a:t>4/18/23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501B-7CC4-2B4A-B4D5-0806BF769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8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59DB-4EC7-7745-9F8F-21083F2DCCAF}" type="datetimeFigureOut">
              <a:rPr lang="en-US" smtClean="0"/>
              <a:t>4/18/23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501B-7CC4-2B4A-B4D5-0806BF769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7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59DB-4EC7-7745-9F8F-21083F2DCCAF}" type="datetimeFigureOut">
              <a:rPr lang="en-US" smtClean="0"/>
              <a:t>4/18/23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501B-7CC4-2B4A-B4D5-0806BF769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1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59DB-4EC7-7745-9F8F-21083F2DCCAF}" type="datetimeFigureOut">
              <a:rPr lang="en-US" smtClean="0"/>
              <a:t>4/18/23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501B-7CC4-2B4A-B4D5-0806BF769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59DB-4EC7-7745-9F8F-21083F2DCCAF}" type="datetimeFigureOut">
              <a:rPr lang="en-US" smtClean="0"/>
              <a:t>4/18/23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501B-7CC4-2B4A-B4D5-0806BF769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34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59DB-4EC7-7745-9F8F-21083F2DCCAF}" type="datetimeFigureOut">
              <a:rPr lang="en-US" smtClean="0"/>
              <a:t>4/18/23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501B-7CC4-2B4A-B4D5-0806BF769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7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59DB-4EC7-7745-9F8F-21083F2DCCAF}" type="datetimeFigureOut">
              <a:rPr lang="en-US" smtClean="0"/>
              <a:t>4/18/23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501B-7CC4-2B4A-B4D5-0806BF769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4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59DB-4EC7-7745-9F8F-21083F2DCCAF}" type="datetimeFigureOut">
              <a:rPr lang="en-US" smtClean="0"/>
              <a:t>4/18/23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501B-7CC4-2B4A-B4D5-0806BF769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2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59DB-4EC7-7745-9F8F-21083F2DCCAF}" type="datetimeFigureOut">
              <a:rPr lang="en-US" smtClean="0"/>
              <a:t>4/18/23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501B-7CC4-2B4A-B4D5-0806BF769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B59DB-4EC7-7745-9F8F-21083F2DCCAF}" type="datetimeFigureOut">
              <a:rPr lang="en-US" smtClean="0"/>
              <a:t>4/18/23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2501B-7CC4-2B4A-B4D5-0806BF769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6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23223-B9FB-C206-BFD3-3BE9C79F6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336910"/>
            <a:ext cx="5278066" cy="397958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en-CA" sz="2400" b="0" i="0" dirty="0">
              <a:effectLst/>
            </a:endParaRPr>
          </a:p>
          <a:p>
            <a:pPr marL="0" indent="0">
              <a:buNone/>
            </a:pPr>
            <a:r>
              <a:rPr lang="en-CA" sz="2400" b="0" i="0" dirty="0">
                <a:effectLst/>
              </a:rPr>
              <a:t>Mobile Game Design - 01 (MDEV1003)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Assignment: Final Project</a:t>
            </a:r>
          </a:p>
          <a:p>
            <a:pPr marL="0" indent="0">
              <a:buNone/>
            </a:pPr>
            <a:r>
              <a:rPr lang="en-CA" sz="2400" b="1" i="0" dirty="0">
                <a:effectLst/>
              </a:rPr>
              <a:t>Game Title: </a:t>
            </a:r>
            <a:r>
              <a:rPr lang="en-CA" sz="2400" b="1" i="1" dirty="0">
                <a:effectLst/>
              </a:rPr>
              <a:t>The Genius Guy</a:t>
            </a:r>
            <a:endParaRPr lang="en-CA" sz="2400" i="1" dirty="0"/>
          </a:p>
          <a:p>
            <a:pPr marL="0" indent="0">
              <a:buNone/>
            </a:pPr>
            <a:r>
              <a:rPr lang="en-CA" sz="2400" dirty="0"/>
              <a:t>by</a:t>
            </a:r>
          </a:p>
          <a:p>
            <a:pPr marL="0" indent="0">
              <a:buNone/>
            </a:pPr>
            <a: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Mahfuz Aftab</a:t>
            </a:r>
          </a:p>
          <a:p>
            <a:pPr marL="0" indent="0">
              <a:buNone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Student Number: </a:t>
            </a:r>
            <a:r>
              <a:rPr lang="en-CA" sz="2400" b="1" i="1" dirty="0">
                <a:effectLst/>
              </a:rPr>
              <a:t>200499643</a:t>
            </a:r>
          </a:p>
          <a:p>
            <a:pPr marL="0" indent="0">
              <a:buNone/>
            </a:pPr>
            <a:r>
              <a:rPr lang="en-CA" sz="2400" i="1" dirty="0">
                <a:ea typeface="Calibri" panose="020F0502020204030204" pitchFamily="34" charset="0"/>
                <a:cs typeface="Times New Roman" panose="02020603050405020304" pitchFamily="18" charset="0"/>
              </a:rPr>
              <a:t>Semester: </a:t>
            </a:r>
            <a:r>
              <a:rPr lang="en-CA" sz="24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Winter 2023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F4449E7-567F-4714-7E12-729BFD510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0719" y="828565"/>
            <a:ext cx="4397433" cy="15019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F610C0-FCA4-8C19-CABD-F6F72A784D14}"/>
              </a:ext>
            </a:extLst>
          </p:cNvPr>
          <p:cNvSpPr/>
          <p:nvPr/>
        </p:nvSpPr>
        <p:spPr>
          <a:xfrm flipV="1">
            <a:off x="-1" y="6672942"/>
            <a:ext cx="12192001" cy="185057"/>
          </a:xfrm>
          <a:prstGeom prst="rect">
            <a:avLst/>
          </a:prstGeom>
          <a:solidFill>
            <a:srgbClr val="3F4CD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4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FB329-CAED-B887-2C0B-146E6F3C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89024-97EB-7712-1596-D1F8CD81D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Genius Guy game focuses on academic purposes for preschoolers. </a:t>
            </a:r>
          </a:p>
          <a:p>
            <a:endParaRPr lang="en-US" dirty="0"/>
          </a:p>
          <a:p>
            <a:r>
              <a:rPr lang="en-US" dirty="0"/>
              <a:t>The Genius Guy game is designed to generate interest in learning among preschoolers through gaming. </a:t>
            </a:r>
          </a:p>
          <a:p>
            <a:endParaRPr lang="en-US" dirty="0"/>
          </a:p>
          <a:p>
            <a:r>
              <a:rPr lang="en-US" dirty="0"/>
              <a:t>Teaching preschoolers through The Genius Guy game will provide parents and teachers with a novel experience.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6CBCDD-78E1-AB66-7401-7FF8A876B65C}"/>
              </a:ext>
            </a:extLst>
          </p:cNvPr>
          <p:cNvSpPr/>
          <p:nvPr/>
        </p:nvSpPr>
        <p:spPr>
          <a:xfrm flipV="1">
            <a:off x="-1" y="6672942"/>
            <a:ext cx="12192001" cy="185057"/>
          </a:xfrm>
          <a:prstGeom prst="rect">
            <a:avLst/>
          </a:prstGeom>
          <a:solidFill>
            <a:srgbClr val="3F4CD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8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CF24-E25D-7287-7658-61CD45C6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CB47-8437-3243-09EB-FA8858826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Genius Guy is a puzzle game that requires the player to solve various puzzles and problems. </a:t>
            </a:r>
          </a:p>
          <a:p>
            <a:endParaRPr lang="en-US" dirty="0"/>
          </a:p>
          <a:p>
            <a:r>
              <a:rPr lang="en-US" dirty="0"/>
              <a:t>While solving the puzzles, the player will need to arrange numbers in sequence. </a:t>
            </a:r>
          </a:p>
          <a:p>
            <a:endParaRPr lang="en-US" dirty="0"/>
          </a:p>
          <a:p>
            <a:r>
              <a:rPr lang="en-US" dirty="0"/>
              <a:t>The game also includes image and character puzzles that can help enhance the player's problem-solving skills.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5260C2-7026-DD60-2C96-2FC4233BF1C8}"/>
              </a:ext>
            </a:extLst>
          </p:cNvPr>
          <p:cNvSpPr/>
          <p:nvPr/>
        </p:nvSpPr>
        <p:spPr>
          <a:xfrm flipV="1">
            <a:off x="-1" y="6672942"/>
            <a:ext cx="12192001" cy="185057"/>
          </a:xfrm>
          <a:prstGeom prst="rect">
            <a:avLst/>
          </a:prstGeom>
          <a:solidFill>
            <a:srgbClr val="3F4CD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3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4CF24-E25D-7287-7658-61CD45C6A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5124585" cy="1800526"/>
          </a:xfrm>
        </p:spPr>
        <p:txBody>
          <a:bodyPr>
            <a:normAutofit/>
          </a:bodyPr>
          <a:lstStyle/>
          <a:p>
            <a:r>
              <a:rPr lang="en-US" dirty="0"/>
              <a:t>Game Name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BC45C8-853D-165E-984C-071AD94E6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3381"/>
            <a:ext cx="6309049" cy="35535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/>
              <a:t>The name “</a:t>
            </a:r>
            <a:r>
              <a:rPr lang="en-US" sz="2000" b="1" dirty="0" err="1"/>
              <a:t>Geni</a:t>
            </a:r>
            <a:r>
              <a:rPr lang="en-US" sz="2000" b="1" dirty="0"/>
              <a:t>” is Inspired from the word ‘Genius’</a:t>
            </a:r>
          </a:p>
          <a:p>
            <a:endParaRPr lang="en-US" sz="2000" b="1" dirty="0"/>
          </a:p>
          <a:p>
            <a:r>
              <a:rPr lang="en-US" sz="2000" b="1" dirty="0"/>
              <a:t>“</a:t>
            </a:r>
            <a:r>
              <a:rPr lang="en-US" sz="2000" b="1" dirty="0" err="1"/>
              <a:t>Geni</a:t>
            </a:r>
            <a:r>
              <a:rPr lang="en-US" sz="2000" b="1" dirty="0"/>
              <a:t>” </a:t>
            </a:r>
            <a:r>
              <a:rPr lang="en-US" sz="2000" dirty="0"/>
              <a:t>will be the character who will play and solve the game puzzle.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1200" b="1" u="sng" dirty="0"/>
              <a:t>Image Credits:</a:t>
            </a:r>
            <a:r>
              <a:rPr lang="en-US" sz="1200" b="1" dirty="0"/>
              <a:t> Game Subway Surfers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AD47E9-8FD6-390C-6A5B-D69DF0EB7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56" r="1" b="22612"/>
          <a:stretch/>
        </p:blipFill>
        <p:spPr>
          <a:xfrm>
            <a:off x="6800986" y="713025"/>
            <a:ext cx="4747547" cy="54602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5260C2-7026-DD60-2C96-2FC4233BF1C8}"/>
              </a:ext>
            </a:extLst>
          </p:cNvPr>
          <p:cNvSpPr/>
          <p:nvPr/>
        </p:nvSpPr>
        <p:spPr>
          <a:xfrm flipV="1">
            <a:off x="-1" y="6672942"/>
            <a:ext cx="12192001" cy="185057"/>
          </a:xfrm>
          <a:prstGeom prst="rect">
            <a:avLst/>
          </a:prstGeom>
          <a:solidFill>
            <a:srgbClr val="3F4CD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4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36D23-431C-535C-73BF-0F71DEB2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Game Image Assets</a:t>
            </a:r>
          </a:p>
        </p:txBody>
      </p:sp>
      <p:pic>
        <p:nvPicPr>
          <p:cNvPr id="5" name="Content Placeholder 4" descr="A picture containing sky, grass, person, outdoor&#10;&#10;Description automatically generated">
            <a:extLst>
              <a:ext uri="{FF2B5EF4-FFF2-40B4-BE49-F238E27FC236}">
                <a16:creationId xmlns:a16="http://schemas.microsoft.com/office/drawing/2014/main" id="{988EE73A-C5A9-EEEF-69F5-8C6A1068C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2462" y="1659350"/>
            <a:ext cx="4351338" cy="4351338"/>
          </a:xfrm>
        </p:spPr>
      </p:pic>
      <p:pic>
        <p:nvPicPr>
          <p:cNvPr id="7" name="Picture 6" descr="A picture containing polygon&#10;&#10;Description automatically generated">
            <a:extLst>
              <a:ext uri="{FF2B5EF4-FFF2-40B4-BE49-F238E27FC236}">
                <a16:creationId xmlns:a16="http://schemas.microsoft.com/office/drawing/2014/main" id="{C46826BA-2369-8B45-A667-CD3621218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32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3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D556-A4FE-8921-CC0C-9DF2AD1B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Game Play</a:t>
            </a:r>
            <a:b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(Learning while Playing)</a:t>
            </a:r>
          </a:p>
        </p:txBody>
      </p:sp>
      <p:pic>
        <p:nvPicPr>
          <p:cNvPr id="20" name="Picture 1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09CABCE-B901-269F-63FF-0A60F6627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66" y="1246813"/>
            <a:ext cx="8356641" cy="486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3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9D556-A4FE-8921-CC0C-9DF2AD1B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Game Play</a:t>
            </a:r>
            <a:b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(Learned Numbers and Sequence)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370EC985-57F8-72B4-2B30-77B39A5E6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13" y="0"/>
            <a:ext cx="8145816" cy="619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24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6B3CE60-810F-C419-EB36-BD7E6CBC2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616495"/>
              </p:ext>
            </p:extLst>
          </p:nvPr>
        </p:nvGraphicFramePr>
        <p:xfrm>
          <a:off x="143512" y="401488"/>
          <a:ext cx="5952488" cy="6055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9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4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2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2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043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Activity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C0BE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CA" sz="1200" b="1" spc="-5" dirty="0">
                          <a:latin typeface="Arial"/>
                          <a:cs typeface="Arial"/>
                        </a:rPr>
                        <a:t>January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C0BE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CA" sz="1200" b="1" spc="-5" dirty="0">
                          <a:latin typeface="Arial"/>
                          <a:cs typeface="Arial"/>
                        </a:rPr>
                        <a:t>February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C0BE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CA" sz="1200" b="1" spc="-5" dirty="0">
                          <a:latin typeface="Arial"/>
                          <a:cs typeface="Arial"/>
                        </a:rPr>
                        <a:t>March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C0BE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CA" sz="1200" b="1" spc="-5" dirty="0">
                          <a:latin typeface="Arial"/>
                          <a:cs typeface="Arial"/>
                        </a:rPr>
                        <a:t>April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C0BE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Total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C0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21">
                <a:tc>
                  <a:txBody>
                    <a:bodyPr/>
                    <a:lstStyle/>
                    <a:p>
                      <a:pPr marL="50165" marR="432434">
                        <a:lnSpc>
                          <a:spcPts val="1380"/>
                        </a:lnSpc>
                        <a:spcBef>
                          <a:spcPts val="49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Concept</a:t>
                      </a:r>
                      <a:r>
                        <a:rPr sz="12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200" b="1" spc="-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design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06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NA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02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1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09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292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preparation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work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03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03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02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1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09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050">
                <a:tc>
                  <a:txBody>
                    <a:bodyPr/>
                    <a:lstStyle/>
                    <a:p>
                      <a:pPr marL="50165" marR="110489">
                        <a:lnSpc>
                          <a:spcPct val="95900"/>
                        </a:lnSpc>
                        <a:spcBef>
                          <a:spcPts val="40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audio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asset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 sea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ch/acq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itio  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NA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04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02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NA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06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662">
                <a:tc>
                  <a:txBody>
                    <a:bodyPr/>
                    <a:lstStyle/>
                    <a:p>
                      <a:pPr marL="50165" marR="516255">
                        <a:lnSpc>
                          <a:spcPts val="1380"/>
                        </a:lnSpc>
                        <a:spcBef>
                          <a:spcPts val="43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audio</a:t>
                      </a:r>
                      <a:r>
                        <a:rPr sz="12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asset </a:t>
                      </a:r>
                      <a:r>
                        <a:rPr sz="1200" b="1" spc="-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cleanup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NA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01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01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NA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02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6416">
                <a:tc>
                  <a:txBody>
                    <a:bodyPr/>
                    <a:lstStyle/>
                    <a:p>
                      <a:pPr marL="50165" marR="110489">
                        <a:lnSpc>
                          <a:spcPts val="1380"/>
                        </a:lnSpc>
                        <a:spcBef>
                          <a:spcPts val="44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Image,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texture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asset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 sea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ch/acq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itio  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NA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01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02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2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05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663">
                <a:tc>
                  <a:txBody>
                    <a:bodyPr/>
                    <a:lstStyle/>
                    <a:p>
                      <a:pPr marL="50165" marR="482600">
                        <a:lnSpc>
                          <a:spcPts val="1380"/>
                        </a:lnSpc>
                        <a:spcBef>
                          <a:spcPts val="43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image</a:t>
                      </a:r>
                      <a:r>
                        <a:rPr sz="12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asset </a:t>
                      </a:r>
                      <a:r>
                        <a:rPr sz="1200" b="1" spc="-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cleanup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NA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02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02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3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07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4849">
                <a:tc>
                  <a:txBody>
                    <a:bodyPr/>
                    <a:lstStyle/>
                    <a:p>
                      <a:pPr marL="50165" marR="110489">
                        <a:lnSpc>
                          <a:spcPct val="95900"/>
                        </a:lnSpc>
                        <a:spcBef>
                          <a:spcPts val="39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3D asset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 sea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ch/acq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itio  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NA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NA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02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NA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02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99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3D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asset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cleanup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NA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NA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01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NA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01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57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developing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UE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03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03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06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6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18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57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testing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NA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NA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01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1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02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1994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packaging/saving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NA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NA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04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1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05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35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b="1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b="1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b="1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b="1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b="1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3813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Total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12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14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25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15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b="1" dirty="0">
                          <a:latin typeface="+mn-lt"/>
                          <a:cs typeface="Times New Roman"/>
                        </a:rPr>
                        <a:t>66</a:t>
                      </a:r>
                      <a:endParaRPr sz="12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7E1516D-DB66-E6AD-416E-F1F567A29AA9}"/>
              </a:ext>
            </a:extLst>
          </p:cNvPr>
          <p:cNvSpPr txBox="1"/>
          <p:nvPr/>
        </p:nvSpPr>
        <p:spPr>
          <a:xfrm>
            <a:off x="6247616" y="2521059"/>
            <a:ext cx="594438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Work effort in hours for the Simulation </a:t>
            </a:r>
          </a:p>
          <a:p>
            <a:pPr algn="ctr"/>
            <a:r>
              <a:rPr lang="en-US" sz="2800" dirty="0"/>
              <a:t>by </a:t>
            </a:r>
          </a:p>
          <a:p>
            <a:pPr algn="ctr"/>
            <a:r>
              <a:rPr lang="en-US" sz="2800" dirty="0" err="1"/>
              <a:t>Mahfuz</a:t>
            </a:r>
            <a:r>
              <a:rPr lang="en-US" sz="2800" dirty="0"/>
              <a:t> Aftab </a:t>
            </a:r>
          </a:p>
          <a:p>
            <a:pPr algn="ctr"/>
            <a:r>
              <a:rPr lang="en-US" sz="2800" dirty="0"/>
              <a:t>MDEV1003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DD58C4-385F-1F32-86B5-2E6673650D62}"/>
              </a:ext>
            </a:extLst>
          </p:cNvPr>
          <p:cNvSpPr/>
          <p:nvPr/>
        </p:nvSpPr>
        <p:spPr>
          <a:xfrm flipV="1">
            <a:off x="-1" y="6672942"/>
            <a:ext cx="12192001" cy="185057"/>
          </a:xfrm>
          <a:prstGeom prst="rect">
            <a:avLst/>
          </a:prstGeom>
          <a:solidFill>
            <a:srgbClr val="3F4CD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3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23223-B9FB-C206-BFD3-3BE9C79F6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081755"/>
            <a:ext cx="4991629" cy="4120090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endParaRPr lang="en-CA" sz="2000" b="1" i="0" dirty="0">
              <a:effectLst/>
            </a:endParaRPr>
          </a:p>
          <a:p>
            <a:pPr marL="0" indent="0">
              <a:buNone/>
            </a:pPr>
            <a:endParaRPr lang="en-CA" sz="2000" b="1" i="0" dirty="0">
              <a:effectLst/>
            </a:endParaRPr>
          </a:p>
          <a:p>
            <a:pPr marL="0" indent="0">
              <a:buNone/>
            </a:pPr>
            <a:r>
              <a:rPr lang="en-CA" sz="2000" b="1" i="0" dirty="0">
                <a:effectLst/>
              </a:rPr>
              <a:t>Mobile Game Design - 01 (MDEV1003)</a:t>
            </a:r>
          </a:p>
          <a:p>
            <a:pPr marL="0" indent="0">
              <a:buNone/>
            </a:pPr>
            <a:endParaRPr lang="en-CA" sz="2000" b="1" dirty="0"/>
          </a:p>
          <a:p>
            <a:pPr marL="0" indent="0">
              <a:buNone/>
            </a:pPr>
            <a:r>
              <a:rPr lang="en-CA" sz="2000" dirty="0"/>
              <a:t>Assignment: Final Project</a:t>
            </a:r>
          </a:p>
          <a:p>
            <a:pPr marL="0" indent="0">
              <a:buNone/>
            </a:pPr>
            <a:r>
              <a:rPr lang="en-CA" sz="2000" b="1" i="0" dirty="0">
                <a:effectLst/>
              </a:rPr>
              <a:t>Game Title: </a:t>
            </a:r>
            <a:r>
              <a:rPr lang="en-CA" sz="2000" b="1" i="1" dirty="0">
                <a:effectLst/>
              </a:rPr>
              <a:t>The Genius Guy</a:t>
            </a:r>
            <a:endParaRPr lang="en-CA" sz="2000" b="1" i="1" dirty="0"/>
          </a:p>
          <a:p>
            <a:pPr marL="0" indent="0">
              <a:buNone/>
            </a:pPr>
            <a:endParaRPr lang="en-CA" sz="2000" b="1" dirty="0"/>
          </a:p>
          <a:p>
            <a:pPr marL="0" indent="0">
              <a:buNone/>
            </a:pPr>
            <a:r>
              <a:rPr lang="en-CA" sz="2000" b="1" dirty="0"/>
              <a:t>by</a:t>
            </a:r>
          </a:p>
          <a:p>
            <a:pPr marL="0" indent="0">
              <a:buNone/>
            </a:pPr>
            <a:endParaRPr lang="en-US" sz="2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Mahfuz Aftab</a:t>
            </a:r>
          </a:p>
          <a:p>
            <a:pPr marL="0" indent="0"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Student Number: </a:t>
            </a:r>
            <a:r>
              <a:rPr lang="en-CA" sz="2000" b="1" i="1" dirty="0">
                <a:effectLst/>
              </a:rPr>
              <a:t>200499643</a:t>
            </a:r>
          </a:p>
          <a:p>
            <a:pPr marL="0" indent="0">
              <a:buNone/>
            </a:pPr>
            <a:r>
              <a:rPr lang="en-CA" sz="20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Winter 2023</a:t>
            </a:r>
            <a:endParaRPr lang="en-US" sz="2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2000" b="1" dirty="0"/>
          </a:p>
          <a:p>
            <a:pPr marL="0" indent="0">
              <a:buNone/>
            </a:pPr>
            <a:endParaRPr lang="en-CA" sz="2000" b="1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F4449E7-567F-4714-7E12-729BFD510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0493" y="2737918"/>
            <a:ext cx="4223252" cy="14424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F610C0-FCA4-8C19-CABD-F6F72A784D14}"/>
              </a:ext>
            </a:extLst>
          </p:cNvPr>
          <p:cNvSpPr/>
          <p:nvPr/>
        </p:nvSpPr>
        <p:spPr>
          <a:xfrm flipV="1">
            <a:off x="-1" y="6672942"/>
            <a:ext cx="12192001" cy="185057"/>
          </a:xfrm>
          <a:prstGeom prst="rect">
            <a:avLst/>
          </a:prstGeom>
          <a:solidFill>
            <a:srgbClr val="3F4CD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37033-5E08-D0EC-733D-EA75E3A4E71F}"/>
              </a:ext>
            </a:extLst>
          </p:cNvPr>
          <p:cNvSpPr txBox="1"/>
          <p:nvPr/>
        </p:nvSpPr>
        <p:spPr>
          <a:xfrm>
            <a:off x="652304" y="973758"/>
            <a:ext cx="577707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CA" sz="6600" b="1" dirty="0"/>
              <a:t>Thank You</a:t>
            </a:r>
            <a:endParaRPr lang="en-CA" sz="6600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7060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2311</TotalTime>
  <Words>334</Words>
  <Application>Microsoft Macintosh PowerPoint</Application>
  <PresentationFormat>Widescreen</PresentationFormat>
  <Paragraphs>131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Introduction</vt:lpstr>
      <vt:lpstr>Game Story</vt:lpstr>
      <vt:lpstr>Game Name</vt:lpstr>
      <vt:lpstr>Sample Game Image Assets</vt:lpstr>
      <vt:lpstr>Game Play (Learning while Playing)</vt:lpstr>
      <vt:lpstr>Game Play (Learned Numbers and Sequence)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 App Portfolio-MDEV1012  Team Introduction </dc:title>
  <dc:creator>Mahfuz Aftab</dc:creator>
  <cp:lastModifiedBy>Mahfuz Aftab</cp:lastModifiedBy>
  <cp:revision>223</cp:revision>
  <dcterms:created xsi:type="dcterms:W3CDTF">2022-09-21T20:51:55Z</dcterms:created>
  <dcterms:modified xsi:type="dcterms:W3CDTF">2023-04-19T02:52:36Z</dcterms:modified>
</cp:coreProperties>
</file>