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7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0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1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60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8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1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2BCD3B-A98B-4D62-86CD-30F3CE1256B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6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2BCD3B-A98B-4D62-86CD-30F3CE1256B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6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eap-sort/" TargetMode="External"/><Relationship Id="rId2" Type="http://schemas.openxmlformats.org/officeDocument/2006/relationships/hyperlink" Target="https://www.javatpoint.com/heap-sor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153606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782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is a sorting algorithm that places an unsorted element at its suitable place in each iteration.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second element of the list.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current element with the previous elements of the sorted section.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all the elements that are greater than the current element one position to the right to make space for the current element.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current element into the correct position in the sorted section.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this process until all elements are processed.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time complexity: 𝑂(𝑛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when the list is in reverse order.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Best-case time complexity: 𝑂(𝑛) — when the list is already sorted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Average-case time complexity: 𝑂(𝑛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5459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1468" y="1845734"/>
            <a:ext cx="4764211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++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(j &gt;= 0 &amp;&amp;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key)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 = j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Cont’d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elements of array are –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12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87226"/>
              </p:ext>
            </p:extLst>
          </p:nvPr>
        </p:nvGraphicFramePr>
        <p:xfrm>
          <a:off x="1217644" y="2371184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01134"/>
              </p:ext>
            </p:extLst>
          </p:nvPr>
        </p:nvGraphicFramePr>
        <p:xfrm>
          <a:off x="1217644" y="3691777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21913"/>
              </p:ext>
            </p:extLst>
          </p:nvPr>
        </p:nvGraphicFramePr>
        <p:xfrm>
          <a:off x="1217644" y="4343383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88071"/>
              </p:ext>
            </p:extLst>
          </p:nvPr>
        </p:nvGraphicFramePr>
        <p:xfrm>
          <a:off x="1217644" y="4953830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6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1468" y="1845734"/>
            <a:ext cx="4764211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++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(j &gt;= 0 &amp;&amp;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key)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 = j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Cont’d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26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4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62287"/>
              </p:ext>
            </p:extLst>
          </p:nvPr>
        </p:nvGraphicFramePr>
        <p:xfrm>
          <a:off x="1217644" y="2327121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39970"/>
              </p:ext>
            </p:extLst>
          </p:nvPr>
        </p:nvGraphicFramePr>
        <p:xfrm>
          <a:off x="1217644" y="2993928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19513"/>
              </p:ext>
            </p:extLst>
          </p:nvPr>
        </p:nvGraphicFramePr>
        <p:xfrm>
          <a:off x="1217644" y="3642047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63643"/>
              </p:ext>
            </p:extLst>
          </p:nvPr>
        </p:nvGraphicFramePr>
        <p:xfrm>
          <a:off x="1217644" y="4570150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517051"/>
              </p:ext>
            </p:extLst>
          </p:nvPr>
        </p:nvGraphicFramePr>
        <p:xfrm>
          <a:off x="1217644" y="5152363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1468" y="1845734"/>
            <a:ext cx="4764211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++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(j &gt;= 0 &amp;&amp;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key)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 = j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Cont’d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4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18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88580"/>
              </p:ext>
            </p:extLst>
          </p:nvPr>
        </p:nvGraphicFramePr>
        <p:xfrm>
          <a:off x="1217644" y="2343848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51884"/>
              </p:ext>
            </p:extLst>
          </p:nvPr>
        </p:nvGraphicFramePr>
        <p:xfrm>
          <a:off x="1217644" y="2943723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710"/>
              </p:ext>
            </p:extLst>
          </p:nvPr>
        </p:nvGraphicFramePr>
        <p:xfrm>
          <a:off x="1217644" y="3543598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5358"/>
              </p:ext>
            </p:extLst>
          </p:nvPr>
        </p:nvGraphicFramePr>
        <p:xfrm>
          <a:off x="1217644" y="4591736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07461"/>
              </p:ext>
            </p:extLst>
          </p:nvPr>
        </p:nvGraphicFramePr>
        <p:xfrm>
          <a:off x="1217644" y="5164013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1468" y="1845734"/>
            <a:ext cx="4764211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++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(j &gt;= 0 &amp;&amp;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key)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 = j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Cont’d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18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55445"/>
              </p:ext>
            </p:extLst>
          </p:nvPr>
        </p:nvGraphicFramePr>
        <p:xfrm>
          <a:off x="1217644" y="2364830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41473"/>
              </p:ext>
            </p:extLst>
          </p:nvPr>
        </p:nvGraphicFramePr>
        <p:xfrm>
          <a:off x="1217644" y="2933232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61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7825"/>
          </a:xfrm>
        </p:spPr>
        <p:txBody>
          <a:bodyPr anchor="t"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works by repeatedly finding the smallest (or largest, depending on the order) element from the unsorted part of the list and swapping it with the first unsorted element..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the first element, look through the entire list to find the smallest element.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the smallest element found with the first element.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to the next element and repeat the process for the remaining unsorted portion of the list.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this process until the entire list is sorted.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performs the same number of comparisons regardless of the input order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time complexity: 𝑂(𝑛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Best-case time complexity: 𝑂(𝑛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Average-case time complexity: 𝑂(𝑛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2810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1468" y="1845734"/>
            <a:ext cx="4764211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+ 1; j &lt; n;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[min]) {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min = j;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[min];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[min] = temp;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Cont’d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elements of array are –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87226"/>
              </p:ext>
            </p:extLst>
          </p:nvPr>
        </p:nvGraphicFramePr>
        <p:xfrm>
          <a:off x="1217644" y="2371184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69110"/>
              </p:ext>
            </p:extLst>
          </p:nvPr>
        </p:nvGraphicFramePr>
        <p:xfrm>
          <a:off x="1217644" y="3115475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</a:t>
                      </a:r>
                      <a:r>
                        <a:rPr lang="en-US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min)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85951"/>
              </p:ext>
            </p:extLst>
          </p:nvPr>
        </p:nvGraphicFramePr>
        <p:xfrm>
          <a:off x="1217644" y="3747993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788809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12(</a:t>
                      </a:r>
                      <a:r>
                        <a:rPr lang="en-US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)(min)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57865"/>
              </p:ext>
            </p:extLst>
          </p:nvPr>
        </p:nvGraphicFramePr>
        <p:xfrm>
          <a:off x="1217644" y="4380511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421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23731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69450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26(</a:t>
                      </a:r>
                      <a:r>
                        <a:rPr lang="en-US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min)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90992"/>
              </p:ext>
            </p:extLst>
          </p:nvPr>
        </p:nvGraphicFramePr>
        <p:xfrm>
          <a:off x="1217644" y="5013029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1100078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26(</a:t>
                      </a:r>
                      <a:r>
                        <a:rPr lang="en-US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18(min)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63574"/>
              </p:ext>
            </p:extLst>
          </p:nvPr>
        </p:nvGraphicFramePr>
        <p:xfrm>
          <a:off x="1217644" y="5555446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1100078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57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9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10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40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70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78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Task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Link_1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Link_2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3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6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845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is the process of arranging the elements of an array so that they can be placed either in ascending or descending order.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 many sorting algorithms and these are followings: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Based: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Comparison Based: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Sorting Algorithms: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37675"/>
              </p:ext>
            </p:extLst>
          </p:nvPr>
        </p:nvGraphicFramePr>
        <p:xfrm>
          <a:off x="4267200" y="3072819"/>
          <a:ext cx="604058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91">
                  <a:extLst>
                    <a:ext uri="{9D8B030D-6E8A-4147-A177-3AD203B41FA5}">
                      <a16:colId xmlns:a16="http://schemas.microsoft.com/office/drawing/2014/main" val="1813859107"/>
                    </a:ext>
                  </a:extLst>
                </a:gridCol>
                <a:gridCol w="3020291">
                  <a:extLst>
                    <a:ext uri="{9D8B030D-6E8A-4147-A177-3AD203B41FA5}">
                      <a16:colId xmlns:a16="http://schemas.microsoft.com/office/drawing/2014/main" val="51340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 Sort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3-way Merge Sort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183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13226"/>
              </p:ext>
            </p:extLst>
          </p:nvPr>
        </p:nvGraphicFramePr>
        <p:xfrm>
          <a:off x="4267200" y="4530337"/>
          <a:ext cx="604058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91">
                  <a:extLst>
                    <a:ext uri="{9D8B030D-6E8A-4147-A177-3AD203B41FA5}">
                      <a16:colId xmlns:a16="http://schemas.microsoft.com/office/drawing/2014/main" val="1813859107"/>
                    </a:ext>
                  </a:extLst>
                </a:gridCol>
                <a:gridCol w="3020291">
                  <a:extLst>
                    <a:ext uri="{9D8B030D-6E8A-4147-A177-3AD203B41FA5}">
                      <a16:colId xmlns:a16="http://schemas.microsoft.com/office/drawing/2014/main" val="51340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Counting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 Sort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Bucket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Pigeonhole Sort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183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391"/>
              </p:ext>
            </p:extLst>
          </p:nvPr>
        </p:nvGraphicFramePr>
        <p:xfrm>
          <a:off x="5175567" y="5544644"/>
          <a:ext cx="302952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527">
                  <a:extLst>
                    <a:ext uri="{9D8B030D-6E8A-4147-A177-3AD203B41FA5}">
                      <a16:colId xmlns:a16="http://schemas.microsoft.com/office/drawing/2014/main" val="1813859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 err="1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IntroSort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 Sort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1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01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60745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Finding: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we sort the array, we can find 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smallest and 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largest elements in O(1) time for different values of k.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Algorithms: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is often a crucial step in search algorithms like binary search, Ternary Search, where the data needs to be sorted before searching for a specific element.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data makes it easier to search, retrieve, and analyze.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optimization: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data in databases improves query performance. We typically keep the data sorted by primary index so that we can do quick queries.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is used to prepare data for training machine learning models.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helps in identifying patterns, trends, and outliers in datasets. It plays a vital role in statistical analysis, financial modeling, and other data-driven fields.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 are used in operating systems for tasks like task scheduling, memory management, and file system organization.</a:t>
            </a:r>
          </a:p>
        </p:txBody>
      </p:sp>
    </p:spTree>
    <p:extLst>
      <p:ext uri="{BB962C8B-B14F-4D97-AF65-F5344CB8AC3E}">
        <p14:creationId xmlns:p14="http://schemas.microsoft.com/office/powerpoint/2010/main" val="41955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782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 help in arranging data in a specific order, making it easier and faster to search, retrieve, and analyze information.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organizing data in a sorted manner, algorithms can perform operations more efficiently, leading to improved performance in various applications.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data analysis: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makes it easier to identify patterns and trends in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memory consumption: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can help reduce memory usage by eliminating duplicate elements.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data visualization: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data can be visualized more effectively in charts and graphs.</a:t>
            </a:r>
          </a:p>
        </p:txBody>
      </p:sp>
    </p:spTree>
    <p:extLst>
      <p:ext uri="{BB962C8B-B14F-4D97-AF65-F5344CB8AC3E}">
        <p14:creationId xmlns:p14="http://schemas.microsoft.com/office/powerpoint/2010/main" val="141307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782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 works on the repeatedly swapping of adjacent elements until they are not in the intended order.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first two elements. If the first element is larger than the second, swap them.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to the next pair of adjacent elements and repeat the comparison and possible swap.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this process for the entire list. After the first pass, the largest element will have "bubbled" up to the end of the list.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process for the remaining unsorted portion of the list (ignoring the last sorted elements).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continues until no swaps are needed, indicating that the list is sorted.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time complexity: 𝑂(𝑛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when the list is in reverse order.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Best-case time complexity: 𝑂(𝑛) — when the list is already sorted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Average-case time complexity: 𝑂(𝑛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1932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bool swapped;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swapped =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0; j &lt; n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swap(&amp;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[j], 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swapped = true;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(swapped == false)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 Cont’d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elements of array are –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Pass (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87226"/>
              </p:ext>
            </p:extLst>
          </p:nvPr>
        </p:nvGraphicFramePr>
        <p:xfrm>
          <a:off x="1217644" y="2371184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68719"/>
              </p:ext>
            </p:extLst>
          </p:nvPr>
        </p:nvGraphicFramePr>
        <p:xfrm>
          <a:off x="1217644" y="3186057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12(j+1)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26353"/>
              </p:ext>
            </p:extLst>
          </p:nvPr>
        </p:nvGraphicFramePr>
        <p:xfrm>
          <a:off x="1217644" y="3715828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26(j+1)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29856"/>
              </p:ext>
            </p:extLst>
          </p:nvPr>
        </p:nvGraphicFramePr>
        <p:xfrm>
          <a:off x="1217644" y="4263742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4(j+1)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134388"/>
              </p:ext>
            </p:extLst>
          </p:nvPr>
        </p:nvGraphicFramePr>
        <p:xfrm>
          <a:off x="1217644" y="4811656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18(j+1)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895"/>
              </p:ext>
            </p:extLst>
          </p:nvPr>
        </p:nvGraphicFramePr>
        <p:xfrm>
          <a:off x="1217644" y="5359570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1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bool swapped;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swapped =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0; j &lt; n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swap(&amp;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[j], 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swapped = true;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(swapped == false)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 Cont’d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Pass (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2637"/>
              </p:ext>
            </p:extLst>
          </p:nvPr>
        </p:nvGraphicFramePr>
        <p:xfrm>
          <a:off x="1217644" y="3250507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60394"/>
              </p:ext>
            </p:extLst>
          </p:nvPr>
        </p:nvGraphicFramePr>
        <p:xfrm>
          <a:off x="1217644" y="3834003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4(j+1)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80835"/>
              </p:ext>
            </p:extLst>
          </p:nvPr>
        </p:nvGraphicFramePr>
        <p:xfrm>
          <a:off x="1226974" y="4396766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18(j+1)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81974"/>
              </p:ext>
            </p:extLst>
          </p:nvPr>
        </p:nvGraphicFramePr>
        <p:xfrm>
          <a:off x="1217644" y="4958357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15656"/>
              </p:ext>
            </p:extLst>
          </p:nvPr>
        </p:nvGraphicFramePr>
        <p:xfrm>
          <a:off x="1217644" y="2088688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9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bool swapped;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swapped =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0; j &lt; n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swap(&amp;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[j], 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swapped = true;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(swapped == false)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 Cont’d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Pass (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62588"/>
              </p:ext>
            </p:extLst>
          </p:nvPr>
        </p:nvGraphicFramePr>
        <p:xfrm>
          <a:off x="1217644" y="2102684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69639"/>
              </p:ext>
            </p:extLst>
          </p:nvPr>
        </p:nvGraphicFramePr>
        <p:xfrm>
          <a:off x="1217644" y="3249725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4(j+1)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80800"/>
              </p:ext>
            </p:extLst>
          </p:nvPr>
        </p:nvGraphicFramePr>
        <p:xfrm>
          <a:off x="1217644" y="3877197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25904"/>
              </p:ext>
            </p:extLst>
          </p:nvPr>
        </p:nvGraphicFramePr>
        <p:xfrm>
          <a:off x="1217644" y="4502305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bool swapped;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swapped =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0; j &lt; n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swap(&amp;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[j], 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swapped = true;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(swapped == false)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 Cont’d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Pass (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31462"/>
              </p:ext>
            </p:extLst>
          </p:nvPr>
        </p:nvGraphicFramePr>
        <p:xfrm>
          <a:off x="1217644" y="2102684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92129"/>
              </p:ext>
            </p:extLst>
          </p:nvPr>
        </p:nvGraphicFramePr>
        <p:xfrm>
          <a:off x="1217644" y="3249725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12(j+1)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64579"/>
              </p:ext>
            </p:extLst>
          </p:nvPr>
        </p:nvGraphicFramePr>
        <p:xfrm>
          <a:off x="1217644" y="3877197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1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2DF34261CC124397F3D91909AA7EE8" ma:contentTypeVersion="3" ma:contentTypeDescription="Create a new document." ma:contentTypeScope="" ma:versionID="aae8c34e91a1797a299ef4ff2d86b071">
  <xsd:schema xmlns:xsd="http://www.w3.org/2001/XMLSchema" xmlns:xs="http://www.w3.org/2001/XMLSchema" xmlns:p="http://schemas.microsoft.com/office/2006/metadata/properties" xmlns:ns2="5e71315f-5b78-462f-9850-4380c4e47649" targetNamespace="http://schemas.microsoft.com/office/2006/metadata/properties" ma:root="true" ma:fieldsID="4b4576f0867e75ef051d607cd6875836" ns2:_="">
    <xsd:import namespace="5e71315f-5b78-462f-9850-4380c4e476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1315f-5b78-462f-9850-4380c4e476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0A7B8F-3A92-4E63-BA59-407E75061683}"/>
</file>

<file path=customXml/itemProps2.xml><?xml version="1.0" encoding="utf-8"?>
<ds:datastoreItem xmlns:ds="http://schemas.openxmlformats.org/officeDocument/2006/customXml" ds:itemID="{355ED95C-BD94-4835-8126-47E81D8EA54F}"/>
</file>

<file path=customXml/itemProps3.xml><?xml version="1.0" encoding="utf-8"?>
<ds:datastoreItem xmlns:ds="http://schemas.openxmlformats.org/officeDocument/2006/customXml" ds:itemID="{A184F639-B8B0-4B9B-9FEA-88AAE6277F8A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2155</Words>
  <Application>Microsoft Office PowerPoint</Application>
  <PresentationFormat>Widescreen</PresentationFormat>
  <Paragraphs>465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Calibri</vt:lpstr>
      <vt:lpstr>Calibri Light</vt:lpstr>
      <vt:lpstr>Times New Roman</vt:lpstr>
      <vt:lpstr>Wingdings</vt:lpstr>
      <vt:lpstr>Retrospect</vt:lpstr>
      <vt:lpstr>Sorting Algorithms</vt:lpstr>
      <vt:lpstr>Sorting</vt:lpstr>
      <vt:lpstr>Applications of Sorting</vt:lpstr>
      <vt:lpstr>Advantages of Sorting</vt:lpstr>
      <vt:lpstr>Bubble Sort Algorithm</vt:lpstr>
      <vt:lpstr>Bubble Sort Cont’d</vt:lpstr>
      <vt:lpstr>Bubble Sort Cont’d</vt:lpstr>
      <vt:lpstr>Bubble Sort Cont’d</vt:lpstr>
      <vt:lpstr>Bubble Sort Cont’d</vt:lpstr>
      <vt:lpstr>Insertion Sort Algorithm</vt:lpstr>
      <vt:lpstr>Insertion Sort Cont’d</vt:lpstr>
      <vt:lpstr>Insertion Sort Cont’d</vt:lpstr>
      <vt:lpstr>Insertion Sort Cont’d</vt:lpstr>
      <vt:lpstr>Insertion Sort Cont’d</vt:lpstr>
      <vt:lpstr>Selection Sort Algorithm</vt:lpstr>
      <vt:lpstr>Selection Sort Cont’d</vt:lpstr>
      <vt:lpstr>Heap Sort Algorithm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Md. Muktar Hossain</dc:creator>
  <cp:lastModifiedBy>Lenovo</cp:lastModifiedBy>
  <cp:revision>20</cp:revision>
  <dcterms:created xsi:type="dcterms:W3CDTF">2024-12-24T20:29:01Z</dcterms:created>
  <dcterms:modified xsi:type="dcterms:W3CDTF">2025-01-22T17:30:07Z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0x010100E82DF34261CC124397F3D91909AA7EE8</vt:lpwstr>
  </property>
</Properties>
</file>