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8"/>
  </p:notesMasterIdLst>
  <p:sldIdLst>
    <p:sldId id="274" r:id="rId5"/>
    <p:sldId id="275" r:id="rId6"/>
    <p:sldId id="301" r:id="rId7"/>
    <p:sldId id="277" r:id="rId8"/>
    <p:sldId id="278" r:id="rId9"/>
    <p:sldId id="384" r:id="rId10"/>
    <p:sldId id="303" r:id="rId11"/>
    <p:sldId id="282" r:id="rId12"/>
    <p:sldId id="304" r:id="rId13"/>
    <p:sldId id="379" r:id="rId14"/>
    <p:sldId id="377" r:id="rId15"/>
    <p:sldId id="287" r:id="rId16"/>
    <p:sldId id="288" r:id="rId17"/>
    <p:sldId id="289" r:id="rId18"/>
    <p:sldId id="290" r:id="rId19"/>
    <p:sldId id="291" r:id="rId20"/>
    <p:sldId id="292" r:id="rId21"/>
    <p:sldId id="293" r:id="rId22"/>
    <p:sldId id="294" r:id="rId23"/>
    <p:sldId id="295" r:id="rId24"/>
    <p:sldId id="296" r:id="rId25"/>
    <p:sldId id="305" r:id="rId26"/>
    <p:sldId id="375" r:id="rId27"/>
    <p:sldId id="309" r:id="rId28"/>
    <p:sldId id="310" r:id="rId29"/>
    <p:sldId id="311" r:id="rId30"/>
    <p:sldId id="376" r:id="rId31"/>
    <p:sldId id="385" r:id="rId32"/>
    <p:sldId id="312" r:id="rId33"/>
    <p:sldId id="380" r:id="rId34"/>
    <p:sldId id="381" r:id="rId35"/>
    <p:sldId id="382" r:id="rId36"/>
    <p:sldId id="378"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00"/>
    <a:srgbClr val="99CCFF"/>
    <a:srgbClr val="66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Nahid Hasan" userId="S::nahid@vu.edu.bd::85ea5f9e-65d6-4031-b810-9415101f2e21" providerId="AD" clId="Web-{9CAB95D4-5086-40B4-83C0-6B80DE13EEA5}"/>
    <pc:docChg chg="modSld">
      <pc:chgData name="Md. Nahid Hasan" userId="S::nahid@vu.edu.bd::85ea5f9e-65d6-4031-b810-9415101f2e21" providerId="AD" clId="Web-{9CAB95D4-5086-40B4-83C0-6B80DE13EEA5}" dt="2020-10-15T03:57:27.853" v="4"/>
      <pc:docMkLst>
        <pc:docMk/>
      </pc:docMkLst>
      <pc:sldChg chg="modSp">
        <pc:chgData name="Md. Nahid Hasan" userId="S::nahid@vu.edu.bd::85ea5f9e-65d6-4031-b810-9415101f2e21" providerId="AD" clId="Web-{9CAB95D4-5086-40B4-83C0-6B80DE13EEA5}" dt="2020-10-15T03:49:02.697" v="0" actId="1076"/>
        <pc:sldMkLst>
          <pc:docMk/>
          <pc:sldMk cId="0" sldId="274"/>
        </pc:sldMkLst>
      </pc:sldChg>
      <pc:sldChg chg="addSp delSp">
        <pc:chgData name="Md. Nahid Hasan" userId="S::nahid@vu.edu.bd::85ea5f9e-65d6-4031-b810-9415101f2e21" providerId="AD" clId="Web-{9CAB95D4-5086-40B4-83C0-6B80DE13EEA5}" dt="2020-10-15T03:57:27.853" v="4"/>
        <pc:sldMkLst>
          <pc:docMk/>
          <pc:sldMk cId="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2BBBDC-C6AF-4E16-9AB5-C85E56A4611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E6FEDB55-3E27-4B48-BBCB-D0FB34D0F58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60FF86F8-8DDE-48D8-86BB-CD21712B74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A2A560CF-D995-495F-ADCD-396BCFBA686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6FD70BF5-6778-4A44-B541-B7DCCEE01B8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FADD992F-7889-4472-89FD-563D0FD8A2B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EC848B0-0EB6-4B72-9507-CA92AA9852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2FB4BB0-D7F5-47A3-A492-0E3597747E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FFEC1B-0E38-4B6B-9FDA-9D7B18C636CA}" type="slidenum">
              <a:rPr lang="en-US" altLang="en-US"/>
              <a:pPr/>
              <a:t>1</a:t>
            </a:fld>
            <a:endParaRPr lang="en-US" altLang="en-US"/>
          </a:p>
        </p:txBody>
      </p:sp>
      <p:sp>
        <p:nvSpPr>
          <p:cNvPr id="5123" name="Rectangle 2">
            <a:extLst>
              <a:ext uri="{FF2B5EF4-FFF2-40B4-BE49-F238E27FC236}">
                <a16:creationId xmlns:a16="http://schemas.microsoft.com/office/drawing/2014/main" id="{8FEBE2E4-34F1-43E7-A8AD-105631C9A96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14E3872-3B60-46DE-852E-EBC9DE621EE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4CC92F1-353B-4C70-8252-BDCD4E6FBC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B0BB89-C63D-4915-B525-A5A8A0A37508}" type="slidenum">
              <a:rPr lang="en-US" altLang="en-US"/>
              <a:pPr/>
              <a:t>12</a:t>
            </a:fld>
            <a:endParaRPr lang="en-US" altLang="en-US"/>
          </a:p>
        </p:txBody>
      </p:sp>
      <p:sp>
        <p:nvSpPr>
          <p:cNvPr id="25603" name="Rectangle 2">
            <a:extLst>
              <a:ext uri="{FF2B5EF4-FFF2-40B4-BE49-F238E27FC236}">
                <a16:creationId xmlns:a16="http://schemas.microsoft.com/office/drawing/2014/main" id="{9232761B-83C6-4108-83BB-961C825272C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C738E77A-F2A1-420B-82CE-9D48204DBAC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DC006AD-1286-4AFB-9C5F-DDBDB18865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26B22C-A77D-4118-97E0-440E92099208}" type="slidenum">
              <a:rPr lang="en-US" altLang="en-US"/>
              <a:pPr/>
              <a:t>13</a:t>
            </a:fld>
            <a:endParaRPr lang="en-US" altLang="en-US"/>
          </a:p>
        </p:txBody>
      </p:sp>
      <p:sp>
        <p:nvSpPr>
          <p:cNvPr id="27651" name="Rectangle 2">
            <a:extLst>
              <a:ext uri="{FF2B5EF4-FFF2-40B4-BE49-F238E27FC236}">
                <a16:creationId xmlns:a16="http://schemas.microsoft.com/office/drawing/2014/main" id="{DAA5695D-281B-4C1D-8A5F-2CDE0DFDE3E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2BA03EE-F369-4262-9045-696DC0BED9A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6E2EE1-8F3E-415F-9C13-C7D3126994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6032E8-10EC-4892-9504-811BD8042B97}" type="slidenum">
              <a:rPr lang="en-US" altLang="en-US"/>
              <a:pPr/>
              <a:t>14</a:t>
            </a:fld>
            <a:endParaRPr lang="en-US" altLang="en-US"/>
          </a:p>
        </p:txBody>
      </p:sp>
      <p:sp>
        <p:nvSpPr>
          <p:cNvPr id="29699" name="Rectangle 2">
            <a:extLst>
              <a:ext uri="{FF2B5EF4-FFF2-40B4-BE49-F238E27FC236}">
                <a16:creationId xmlns:a16="http://schemas.microsoft.com/office/drawing/2014/main" id="{01030EBB-9BC0-4522-8A38-AC520DA3A4D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0D96F3E-FB7A-414D-965F-1CA1C76CC056}"/>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B120761-1E68-4901-B171-59A6A67484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DC08B-86B6-4C7E-A018-E0D9B465F53A}" type="slidenum">
              <a:rPr lang="en-US" altLang="en-US"/>
              <a:pPr/>
              <a:t>15</a:t>
            </a:fld>
            <a:endParaRPr lang="en-US" altLang="en-US"/>
          </a:p>
        </p:txBody>
      </p:sp>
      <p:sp>
        <p:nvSpPr>
          <p:cNvPr id="31747" name="Rectangle 2">
            <a:extLst>
              <a:ext uri="{FF2B5EF4-FFF2-40B4-BE49-F238E27FC236}">
                <a16:creationId xmlns:a16="http://schemas.microsoft.com/office/drawing/2014/main" id="{70C6FF08-2238-4D4B-9834-6E56961F397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103A0CA-C93D-4865-BC3A-3946D5E6C59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A90C816-D0E5-4EBA-A662-A070BF5D9C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58DD9E-80FC-4FA2-B1FD-216963AB6431}" type="slidenum">
              <a:rPr lang="en-US" altLang="en-US"/>
              <a:pPr/>
              <a:t>16</a:t>
            </a:fld>
            <a:endParaRPr lang="en-US" altLang="en-US"/>
          </a:p>
        </p:txBody>
      </p:sp>
      <p:sp>
        <p:nvSpPr>
          <p:cNvPr id="33795" name="Rectangle 2">
            <a:extLst>
              <a:ext uri="{FF2B5EF4-FFF2-40B4-BE49-F238E27FC236}">
                <a16:creationId xmlns:a16="http://schemas.microsoft.com/office/drawing/2014/main" id="{E9E2DD1B-6C85-4A7C-BF55-D868F740D06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8898A03-46E4-4609-BB53-9375B37705A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BB1867-5E16-44FA-B7A4-6E4591EDAA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ACD0A2-03FD-405B-B7FE-BEA74F9F5913}" type="slidenum">
              <a:rPr lang="en-US" altLang="en-US"/>
              <a:pPr/>
              <a:t>17</a:t>
            </a:fld>
            <a:endParaRPr lang="en-US" altLang="en-US"/>
          </a:p>
        </p:txBody>
      </p:sp>
      <p:sp>
        <p:nvSpPr>
          <p:cNvPr id="35843" name="Rectangle 2">
            <a:extLst>
              <a:ext uri="{FF2B5EF4-FFF2-40B4-BE49-F238E27FC236}">
                <a16:creationId xmlns:a16="http://schemas.microsoft.com/office/drawing/2014/main" id="{81882C83-9E48-4135-B361-49E0E2BBBE8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2DBF7B6-B6BD-4E8D-BC8B-BAE6B8A7A98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10CE63-208C-46B8-AD42-7C5C2C0EE7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314045-72E8-460D-81EC-A158224038A7}" type="slidenum">
              <a:rPr lang="en-US" altLang="en-US"/>
              <a:pPr/>
              <a:t>18</a:t>
            </a:fld>
            <a:endParaRPr lang="en-US" altLang="en-US"/>
          </a:p>
        </p:txBody>
      </p:sp>
      <p:sp>
        <p:nvSpPr>
          <p:cNvPr id="37891" name="Rectangle 2">
            <a:extLst>
              <a:ext uri="{FF2B5EF4-FFF2-40B4-BE49-F238E27FC236}">
                <a16:creationId xmlns:a16="http://schemas.microsoft.com/office/drawing/2014/main" id="{4F56F013-0959-4C82-975E-4EFA5C1EF8D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BC216E9-CEE6-43AE-B9FF-59E918803AA3}"/>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222CA90-F133-448A-8E87-700F236321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8C4217-7F5C-4FFA-B00B-357F436F0FDD}" type="slidenum">
              <a:rPr lang="en-US" altLang="en-US"/>
              <a:pPr/>
              <a:t>19</a:t>
            </a:fld>
            <a:endParaRPr lang="en-US" altLang="en-US"/>
          </a:p>
        </p:txBody>
      </p:sp>
      <p:sp>
        <p:nvSpPr>
          <p:cNvPr id="39939" name="Rectangle 2">
            <a:extLst>
              <a:ext uri="{FF2B5EF4-FFF2-40B4-BE49-F238E27FC236}">
                <a16:creationId xmlns:a16="http://schemas.microsoft.com/office/drawing/2014/main" id="{3247B919-63E4-4DF9-8E44-B8A5A43007E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49326E3-36F0-43C5-8902-61928F9B3E6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14C86EE-ACB5-4D4E-8134-1D7294707A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572EFA-6693-44A6-9121-CC2B9747012A}" type="slidenum">
              <a:rPr lang="en-US" altLang="en-US"/>
              <a:pPr/>
              <a:t>20</a:t>
            </a:fld>
            <a:endParaRPr lang="en-US" altLang="en-US"/>
          </a:p>
        </p:txBody>
      </p:sp>
      <p:sp>
        <p:nvSpPr>
          <p:cNvPr id="41987" name="Rectangle 2">
            <a:extLst>
              <a:ext uri="{FF2B5EF4-FFF2-40B4-BE49-F238E27FC236}">
                <a16:creationId xmlns:a16="http://schemas.microsoft.com/office/drawing/2014/main" id="{5D5A7697-F20D-48D5-8CF6-71CDE74CC85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330D728-2BD3-4F28-976F-91C466DF3E8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C51AC98-931E-4E83-A42F-97408CC0F0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55475F-6ED4-4567-9308-32351025758C}" type="slidenum">
              <a:rPr lang="en-US" altLang="en-US"/>
              <a:pPr/>
              <a:t>21</a:t>
            </a:fld>
            <a:endParaRPr lang="en-US" altLang="en-US"/>
          </a:p>
        </p:txBody>
      </p:sp>
      <p:sp>
        <p:nvSpPr>
          <p:cNvPr id="44035" name="Rectangle 2">
            <a:extLst>
              <a:ext uri="{FF2B5EF4-FFF2-40B4-BE49-F238E27FC236}">
                <a16:creationId xmlns:a16="http://schemas.microsoft.com/office/drawing/2014/main" id="{75120344-02E5-422F-AD97-D44B1811D5C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F0E4953-12C8-45A6-892E-4F21ED22AE7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BB7B943-815F-49D9-8CA8-DEC6FE938B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248108-DEA1-48C4-8850-F04AF04A1A85}" type="slidenum">
              <a:rPr lang="en-US" altLang="en-US"/>
              <a:pPr/>
              <a:t>2</a:t>
            </a:fld>
            <a:endParaRPr lang="en-US" altLang="en-US"/>
          </a:p>
        </p:txBody>
      </p:sp>
      <p:sp>
        <p:nvSpPr>
          <p:cNvPr id="7171" name="Rectangle 2">
            <a:extLst>
              <a:ext uri="{FF2B5EF4-FFF2-40B4-BE49-F238E27FC236}">
                <a16:creationId xmlns:a16="http://schemas.microsoft.com/office/drawing/2014/main" id="{7393D0E6-DAA0-47F9-A07E-B2CB2C9949B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0029DA50-C641-4C97-85CE-5A111297EC8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518C005-C241-43DE-9A7B-92F37270E8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8F418E-38BE-4C64-87B4-4654961B866A}" type="slidenum">
              <a:rPr lang="en-US" altLang="en-US"/>
              <a:pPr/>
              <a:t>22</a:t>
            </a:fld>
            <a:endParaRPr lang="en-US" altLang="en-US"/>
          </a:p>
        </p:txBody>
      </p:sp>
      <p:sp>
        <p:nvSpPr>
          <p:cNvPr id="46083" name="Rectangle 2">
            <a:extLst>
              <a:ext uri="{FF2B5EF4-FFF2-40B4-BE49-F238E27FC236}">
                <a16:creationId xmlns:a16="http://schemas.microsoft.com/office/drawing/2014/main" id="{31B3C785-F214-48ED-AB1F-6ECF1A896BA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75E907D-3CF0-4514-83EB-D17C88137F8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9C68A69-1883-4480-9453-CA98114CA8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A35A98-3F9C-4043-8F0C-F2106748C0C1}" type="slidenum">
              <a:rPr lang="en-US" altLang="en-US"/>
              <a:pPr/>
              <a:t>23</a:t>
            </a:fld>
            <a:endParaRPr lang="en-US" altLang="en-US"/>
          </a:p>
        </p:txBody>
      </p:sp>
      <p:sp>
        <p:nvSpPr>
          <p:cNvPr id="48131" name="Rectangle 2">
            <a:extLst>
              <a:ext uri="{FF2B5EF4-FFF2-40B4-BE49-F238E27FC236}">
                <a16:creationId xmlns:a16="http://schemas.microsoft.com/office/drawing/2014/main" id="{D3F12E3D-8309-459D-8123-59EDB0590FB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D0D1E64-2395-41E5-95BC-98228DBA470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CA69804-A6D6-44A7-8A60-55ABFB5006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D7B83C-571B-458F-8D8C-72ED0CD8F3D8}" type="slidenum">
              <a:rPr lang="en-US" altLang="en-US"/>
              <a:pPr/>
              <a:t>24</a:t>
            </a:fld>
            <a:endParaRPr lang="en-US" altLang="en-US"/>
          </a:p>
        </p:txBody>
      </p:sp>
      <p:sp>
        <p:nvSpPr>
          <p:cNvPr id="50179" name="Rectangle 2">
            <a:extLst>
              <a:ext uri="{FF2B5EF4-FFF2-40B4-BE49-F238E27FC236}">
                <a16:creationId xmlns:a16="http://schemas.microsoft.com/office/drawing/2014/main" id="{BA75B1FD-A36A-48CE-98AF-4701BD4D7B0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96B0CFA-A248-4750-AEBF-44114899715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E711FFE-B5F7-4556-BB9C-2CE7EDF21F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DD2B8-F2EA-4722-8B6F-7C2F2A9923A6}" type="slidenum">
              <a:rPr lang="en-US" altLang="en-US"/>
              <a:pPr/>
              <a:t>25</a:t>
            </a:fld>
            <a:endParaRPr lang="en-US" altLang="en-US"/>
          </a:p>
        </p:txBody>
      </p:sp>
      <p:sp>
        <p:nvSpPr>
          <p:cNvPr id="52227" name="Rectangle 2">
            <a:extLst>
              <a:ext uri="{FF2B5EF4-FFF2-40B4-BE49-F238E27FC236}">
                <a16:creationId xmlns:a16="http://schemas.microsoft.com/office/drawing/2014/main" id="{6EB180D7-827B-4016-95B4-5323A3D0908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A019E7F-F8F9-45C0-BC94-86E01A4F0B5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7086DA0-BE95-4127-9C11-A8214338F3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D4CB96-2203-4051-97E2-FB329688B075}" type="slidenum">
              <a:rPr lang="en-US" altLang="en-US"/>
              <a:pPr/>
              <a:t>26</a:t>
            </a:fld>
            <a:endParaRPr lang="en-US" altLang="en-US"/>
          </a:p>
        </p:txBody>
      </p:sp>
      <p:sp>
        <p:nvSpPr>
          <p:cNvPr id="54275" name="Rectangle 2">
            <a:extLst>
              <a:ext uri="{FF2B5EF4-FFF2-40B4-BE49-F238E27FC236}">
                <a16:creationId xmlns:a16="http://schemas.microsoft.com/office/drawing/2014/main" id="{17CF2E39-F5EF-43AC-B54B-DC06843C719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831D807-5CDB-403C-AC07-93F0F4C3336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6F08110-76FC-42BE-8A92-9E2BFC86C4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12BEDE-F163-470F-A6D2-3AE1FAF18ECB}" type="slidenum">
              <a:rPr lang="en-US" altLang="en-US"/>
              <a:pPr/>
              <a:t>27</a:t>
            </a:fld>
            <a:endParaRPr lang="en-US" altLang="en-US"/>
          </a:p>
        </p:txBody>
      </p:sp>
      <p:sp>
        <p:nvSpPr>
          <p:cNvPr id="56323" name="Rectangle 2">
            <a:extLst>
              <a:ext uri="{FF2B5EF4-FFF2-40B4-BE49-F238E27FC236}">
                <a16:creationId xmlns:a16="http://schemas.microsoft.com/office/drawing/2014/main" id="{541E1451-2CAD-4BDC-A443-33C7DEA768D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E6175A7-2ED7-4D8B-9ADC-9123BB7403A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4D23DBA-33A4-4895-8C88-E85F09E174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FA7DE9-F344-46BC-988C-F6E2EABABA0B}" type="slidenum">
              <a:rPr lang="en-US" altLang="en-US"/>
              <a:pPr/>
              <a:t>29</a:t>
            </a:fld>
            <a:endParaRPr lang="en-US" altLang="en-US"/>
          </a:p>
        </p:txBody>
      </p:sp>
      <p:sp>
        <p:nvSpPr>
          <p:cNvPr id="59395" name="Rectangle 2">
            <a:extLst>
              <a:ext uri="{FF2B5EF4-FFF2-40B4-BE49-F238E27FC236}">
                <a16:creationId xmlns:a16="http://schemas.microsoft.com/office/drawing/2014/main" id="{652EEDB1-1858-4E21-A9C2-7D3BBF72547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6ECF6B3-63AF-463B-B372-63AFF749BBE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E25EE29-562C-418D-821C-2177115FC1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0B0209-6E8A-41EA-AD5F-9D061F750C5F}" type="slidenum">
              <a:rPr lang="en-US" altLang="en-US"/>
              <a:pPr/>
              <a:t>3</a:t>
            </a:fld>
            <a:endParaRPr lang="en-US" altLang="en-US"/>
          </a:p>
        </p:txBody>
      </p:sp>
      <p:sp>
        <p:nvSpPr>
          <p:cNvPr id="9219" name="Rectangle 2">
            <a:extLst>
              <a:ext uri="{FF2B5EF4-FFF2-40B4-BE49-F238E27FC236}">
                <a16:creationId xmlns:a16="http://schemas.microsoft.com/office/drawing/2014/main" id="{19BA79C3-BA55-4596-806C-8BB78A31267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54B506C-D274-4973-BABD-FBB0EFAFA74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DD48DC3-500C-4CAB-8145-79D0AE50CA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AEC9BF-B71A-4ADA-96B6-5B0ADE151E7E}" type="slidenum">
              <a:rPr lang="en-US" altLang="en-US"/>
              <a:pPr/>
              <a:t>4</a:t>
            </a:fld>
            <a:endParaRPr lang="en-US" altLang="en-US"/>
          </a:p>
        </p:txBody>
      </p:sp>
      <p:sp>
        <p:nvSpPr>
          <p:cNvPr id="11267" name="Rectangle 2">
            <a:extLst>
              <a:ext uri="{FF2B5EF4-FFF2-40B4-BE49-F238E27FC236}">
                <a16:creationId xmlns:a16="http://schemas.microsoft.com/office/drawing/2014/main" id="{8DB61B79-FB55-4D1E-A112-EA5E0C6F389F}"/>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C02E8FB-7AB8-420D-B5EE-F7908555CD2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F85A38C-85DC-4A79-9F4C-E7A2612666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006F67-2DD4-4D3F-8E8A-FE361441CB67}" type="slidenum">
              <a:rPr lang="en-US" altLang="en-US"/>
              <a:pPr/>
              <a:t>5</a:t>
            </a:fld>
            <a:endParaRPr lang="en-US" altLang="en-US"/>
          </a:p>
        </p:txBody>
      </p:sp>
      <p:sp>
        <p:nvSpPr>
          <p:cNvPr id="13315" name="Rectangle 2">
            <a:extLst>
              <a:ext uri="{FF2B5EF4-FFF2-40B4-BE49-F238E27FC236}">
                <a16:creationId xmlns:a16="http://schemas.microsoft.com/office/drawing/2014/main" id="{A6CAF39A-8DD3-47B4-B7F5-DC1921F8B3E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D10FA393-155D-4696-8DD2-02324B282E2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9CCBCAD-CE6A-4F21-B56B-9815314E6DC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1CBB2C-F9FE-47EF-9E1F-337D380E464F}" type="slidenum">
              <a:rPr lang="en-US" altLang="en-US"/>
              <a:pPr/>
              <a:t>7</a:t>
            </a:fld>
            <a:endParaRPr lang="en-US" altLang="en-US"/>
          </a:p>
        </p:txBody>
      </p:sp>
      <p:sp>
        <p:nvSpPr>
          <p:cNvPr id="16387" name="Rectangle 2">
            <a:extLst>
              <a:ext uri="{FF2B5EF4-FFF2-40B4-BE49-F238E27FC236}">
                <a16:creationId xmlns:a16="http://schemas.microsoft.com/office/drawing/2014/main" id="{653201A5-B885-404A-8874-149D3703030D}"/>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000DF5B-75D8-4A3B-BA75-91D2C741068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AD07DBB-B48D-47F5-96D5-50ED29BF63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994DE6-EF8B-4F40-A5BB-C20D61B4A213}" type="slidenum">
              <a:rPr lang="en-US" altLang="en-US"/>
              <a:pPr/>
              <a:t>8</a:t>
            </a:fld>
            <a:endParaRPr lang="en-US" altLang="en-US"/>
          </a:p>
        </p:txBody>
      </p:sp>
      <p:sp>
        <p:nvSpPr>
          <p:cNvPr id="18435" name="Rectangle 2">
            <a:extLst>
              <a:ext uri="{FF2B5EF4-FFF2-40B4-BE49-F238E27FC236}">
                <a16:creationId xmlns:a16="http://schemas.microsoft.com/office/drawing/2014/main" id="{466A0BCE-1C2E-4883-853B-C320A93109B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9B3CCCA-C022-4A46-A6B3-46FDBF3AC46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C0CF8DE-88D1-4EC0-93B9-17E650ED2C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1A3F71-5BB0-4AEA-8EF3-83A3D436DC13}" type="slidenum">
              <a:rPr lang="en-US" altLang="en-US"/>
              <a:pPr/>
              <a:t>9</a:t>
            </a:fld>
            <a:endParaRPr lang="en-US" altLang="en-US"/>
          </a:p>
        </p:txBody>
      </p:sp>
      <p:sp>
        <p:nvSpPr>
          <p:cNvPr id="20483" name="Rectangle 2">
            <a:extLst>
              <a:ext uri="{FF2B5EF4-FFF2-40B4-BE49-F238E27FC236}">
                <a16:creationId xmlns:a16="http://schemas.microsoft.com/office/drawing/2014/main" id="{BC0BE5DD-F4CA-47F7-BD07-F07B5A235EB9}"/>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E8DDBB1-8FD5-40EC-83DB-31CB2839B86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F52229A-8E70-4F19-AB67-DBB34DA8CE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60A528DB-DE2A-469F-938E-EAC3584F7E5C}" type="slidenum">
              <a:rPr lang="en-US" altLang="en-US" sz="1300">
                <a:latin typeface="Times New Roman" panose="02020603050405020304" pitchFamily="18" charset="0"/>
                <a:cs typeface="Arial" panose="020B0604020202020204" pitchFamily="34" charset="0"/>
              </a:rPr>
              <a:pPr eaLnBrk="0" hangingPunct="0">
                <a:spcBef>
                  <a:spcPct val="0"/>
                </a:spcBef>
              </a:pPr>
              <a:t>10</a:t>
            </a:fld>
            <a:endParaRPr lang="en-US" altLang="en-US" sz="1300">
              <a:latin typeface="Times New Roman" panose="02020603050405020304" pitchFamily="18" charset="0"/>
              <a:cs typeface="Arial" panose="020B0604020202020204" pitchFamily="34" charset="0"/>
            </a:endParaRPr>
          </a:p>
        </p:txBody>
      </p:sp>
      <p:sp>
        <p:nvSpPr>
          <p:cNvPr id="22531" name="Rectangle 2">
            <a:extLst>
              <a:ext uri="{FF2B5EF4-FFF2-40B4-BE49-F238E27FC236}">
                <a16:creationId xmlns:a16="http://schemas.microsoft.com/office/drawing/2014/main" id="{C94305A6-F3B7-4D65-BBC2-1B627F0CE20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915BF592-1438-4668-B851-3E2C0CD172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2176D14-B86E-4935-9B3F-10E1CDF44A63}"/>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FA399309-9327-478A-9955-0FAD281F1C23}"/>
                </a:ext>
              </a:extLst>
            </p:cNvPr>
            <p:cNvSpPr>
              <a:spLocks noChangeArrowheads="1"/>
            </p:cNvSpPr>
            <p:nvPr/>
          </p:nvSpPr>
          <p:spPr bwMode="auto">
            <a:xfrm>
              <a:off x="0" y="0"/>
              <a:ext cx="28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96DDC21E-A8E1-4A4E-96F7-7434BB6BD122}"/>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1CABBFB-D6D7-4609-A8CF-A00A4A5D11C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CFC824A7-F92E-4A0F-A118-64DB9D070A00}"/>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9" name="AutoShape 7">
              <a:extLst>
                <a:ext uri="{FF2B5EF4-FFF2-40B4-BE49-F238E27FC236}">
                  <a16:creationId xmlns:a16="http://schemas.microsoft.com/office/drawing/2014/main" id="{515CAB1D-2131-473B-B2F1-E0A5E505EA79}"/>
                </a:ext>
              </a:extLst>
            </p:cNvPr>
            <p:cNvSpPr>
              <a:spLocks noChangeArrowheads="1"/>
            </p:cNvSpPr>
            <p:nvPr/>
          </p:nvSpPr>
          <p:spPr bwMode="auto">
            <a:xfrm>
              <a:off x="5196" y="3080"/>
              <a:ext cx="164"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grpSp>
      <p:sp>
        <p:nvSpPr>
          <p:cNvPr id="100360"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a:t>Click to edit Master subtitle style</a:t>
            </a:r>
          </a:p>
        </p:txBody>
      </p:sp>
      <p:sp>
        <p:nvSpPr>
          <p:cNvPr id="10036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10" name="Date Placeholder 9">
            <a:extLst>
              <a:ext uri="{FF2B5EF4-FFF2-40B4-BE49-F238E27FC236}">
                <a16:creationId xmlns:a16="http://schemas.microsoft.com/office/drawing/2014/main" id="{59221982-9EFB-4EFF-8D42-5B5707E19082}"/>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en-US"/>
          </a:p>
        </p:txBody>
      </p:sp>
      <p:sp>
        <p:nvSpPr>
          <p:cNvPr id="11" name="Footer Placeholder 10">
            <a:extLst>
              <a:ext uri="{FF2B5EF4-FFF2-40B4-BE49-F238E27FC236}">
                <a16:creationId xmlns:a16="http://schemas.microsoft.com/office/drawing/2014/main" id="{964384A1-C680-4BC6-8C37-388F60311802}"/>
              </a:ext>
            </a:extLst>
          </p:cNvPr>
          <p:cNvSpPr>
            <a:spLocks noGrp="1" noChangeArrowheads="1"/>
          </p:cNvSpPr>
          <p:nvPr>
            <p:ph type="ftr" sz="quarter" idx="11"/>
          </p:nvPr>
        </p:nvSpPr>
        <p:spPr/>
        <p:txBody>
          <a:bodyPr/>
          <a:lstStyle>
            <a:lvl1pPr algn="r">
              <a:defRPr/>
            </a:lvl1pPr>
          </a:lstStyle>
          <a:p>
            <a:pPr>
              <a:defRPr/>
            </a:pPr>
            <a:endParaRPr lang="en-US" altLang="en-US"/>
          </a:p>
        </p:txBody>
      </p:sp>
      <p:sp>
        <p:nvSpPr>
          <p:cNvPr id="12" name="Slide Number Placeholder 11">
            <a:extLst>
              <a:ext uri="{FF2B5EF4-FFF2-40B4-BE49-F238E27FC236}">
                <a16:creationId xmlns:a16="http://schemas.microsoft.com/office/drawing/2014/main" id="{ADD7E361-C312-4C2B-AF0B-429E7E065865}"/>
              </a:ext>
            </a:extLst>
          </p:cNvPr>
          <p:cNvSpPr>
            <a:spLocks noGrp="1" noChangeArrowheads="1"/>
          </p:cNvSpPr>
          <p:nvPr>
            <p:ph type="sldNum" sz="quarter" idx="12"/>
          </p:nvPr>
        </p:nvSpPr>
        <p:spPr>
          <a:xfrm>
            <a:off x="76200" y="6248400"/>
            <a:ext cx="587375" cy="488950"/>
          </a:xfrm>
        </p:spPr>
        <p:txBody>
          <a:bodyPr anchorCtr="0"/>
          <a:lstStyle>
            <a:lvl1pPr>
              <a:defRPr/>
            </a:lvl1pPr>
          </a:lstStyle>
          <a:p>
            <a:fld id="{B5951420-B37B-4667-A4A1-B35AAA6D1D11}" type="slidenum">
              <a:rPr lang="en-US" altLang="en-US"/>
              <a:pPr/>
              <a:t>‹#›</a:t>
            </a:fld>
            <a:endParaRPr lang="en-US" altLang="en-US"/>
          </a:p>
        </p:txBody>
      </p:sp>
    </p:spTree>
    <p:extLst>
      <p:ext uri="{BB962C8B-B14F-4D97-AF65-F5344CB8AC3E}">
        <p14:creationId xmlns:p14="http://schemas.microsoft.com/office/powerpoint/2010/main" val="13210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F8051710-B1F7-4A9E-94A7-7BE3610B14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88138547-99B2-4B60-85F7-18527D7DF9F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E7474E66-AF7F-45AB-86A2-E43BD230A24A}"/>
              </a:ext>
            </a:extLst>
          </p:cNvPr>
          <p:cNvSpPr>
            <a:spLocks noGrp="1" noChangeArrowheads="1"/>
          </p:cNvSpPr>
          <p:nvPr>
            <p:ph type="sldNum" sz="quarter" idx="12"/>
          </p:nvPr>
        </p:nvSpPr>
        <p:spPr>
          <a:ln/>
        </p:spPr>
        <p:txBody>
          <a:bodyPr/>
          <a:lstStyle>
            <a:lvl1pPr>
              <a:defRPr/>
            </a:lvl1pPr>
          </a:lstStyle>
          <a:p>
            <a:fld id="{02B65666-3784-4989-A425-34D973192044}" type="slidenum">
              <a:rPr lang="en-US" altLang="en-US"/>
              <a:pPr/>
              <a:t>‹#›</a:t>
            </a:fld>
            <a:endParaRPr lang="en-US" altLang="en-US"/>
          </a:p>
        </p:txBody>
      </p:sp>
    </p:spTree>
    <p:extLst>
      <p:ext uri="{BB962C8B-B14F-4D97-AF65-F5344CB8AC3E}">
        <p14:creationId xmlns:p14="http://schemas.microsoft.com/office/powerpoint/2010/main" val="287439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B6A1CA0-0561-4FDF-8A30-5D7CD605B1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05CD0F45-7302-48B0-BE82-98BB375B073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74C8EBF9-827F-41FB-BC29-0F81B16208B4}"/>
              </a:ext>
            </a:extLst>
          </p:cNvPr>
          <p:cNvSpPr>
            <a:spLocks noGrp="1" noChangeArrowheads="1"/>
          </p:cNvSpPr>
          <p:nvPr>
            <p:ph type="sldNum" sz="quarter" idx="12"/>
          </p:nvPr>
        </p:nvSpPr>
        <p:spPr>
          <a:ln/>
        </p:spPr>
        <p:txBody>
          <a:bodyPr/>
          <a:lstStyle>
            <a:lvl1pPr>
              <a:defRPr/>
            </a:lvl1pPr>
          </a:lstStyle>
          <a:p>
            <a:fld id="{AE983DCD-130C-4B84-9074-5AB8E2D14447}" type="slidenum">
              <a:rPr lang="en-US" altLang="en-US"/>
              <a:pPr/>
              <a:t>‹#›</a:t>
            </a:fld>
            <a:endParaRPr lang="en-US" altLang="en-US"/>
          </a:p>
        </p:txBody>
      </p:sp>
    </p:spTree>
    <p:extLst>
      <p:ext uri="{BB962C8B-B14F-4D97-AF65-F5344CB8AC3E}">
        <p14:creationId xmlns:p14="http://schemas.microsoft.com/office/powerpoint/2010/main" val="10950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0A9CF34-13F3-4E92-82B0-DDBB74268E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C32605EB-A7F1-4A77-B6C3-9E9D9CADEE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A816E55B-9D2A-472C-BCD6-B0171D75D631}"/>
              </a:ext>
            </a:extLst>
          </p:cNvPr>
          <p:cNvSpPr>
            <a:spLocks noGrp="1" noChangeArrowheads="1"/>
          </p:cNvSpPr>
          <p:nvPr>
            <p:ph type="sldNum" sz="quarter" idx="12"/>
          </p:nvPr>
        </p:nvSpPr>
        <p:spPr>
          <a:ln/>
        </p:spPr>
        <p:txBody>
          <a:bodyPr/>
          <a:lstStyle>
            <a:lvl1pPr>
              <a:defRPr/>
            </a:lvl1pPr>
          </a:lstStyle>
          <a:p>
            <a:fld id="{DB8EA481-5F62-4B94-A3D5-4EB15A69F27D}" type="slidenum">
              <a:rPr lang="en-US" altLang="en-US"/>
              <a:pPr/>
              <a:t>‹#›</a:t>
            </a:fld>
            <a:endParaRPr lang="en-US" altLang="en-US"/>
          </a:p>
        </p:txBody>
      </p:sp>
    </p:spTree>
    <p:extLst>
      <p:ext uri="{BB962C8B-B14F-4D97-AF65-F5344CB8AC3E}">
        <p14:creationId xmlns:p14="http://schemas.microsoft.com/office/powerpoint/2010/main" val="355172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51DB245C-3C18-40E3-8DFF-B434DAAE441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8FE30AEF-BFA0-4362-9119-AA520529188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031A1AF4-03E1-435A-9722-53BBC8D3B70F}"/>
              </a:ext>
            </a:extLst>
          </p:cNvPr>
          <p:cNvSpPr>
            <a:spLocks noGrp="1" noChangeArrowheads="1"/>
          </p:cNvSpPr>
          <p:nvPr>
            <p:ph type="sldNum" sz="quarter" idx="12"/>
          </p:nvPr>
        </p:nvSpPr>
        <p:spPr>
          <a:ln/>
        </p:spPr>
        <p:txBody>
          <a:bodyPr/>
          <a:lstStyle>
            <a:lvl1pPr>
              <a:defRPr/>
            </a:lvl1pPr>
          </a:lstStyle>
          <a:p>
            <a:fld id="{DC12E3C9-D8CA-470D-8DA6-16F1A4441BE0}" type="slidenum">
              <a:rPr lang="en-US" altLang="en-US"/>
              <a:pPr/>
              <a:t>‹#›</a:t>
            </a:fld>
            <a:endParaRPr lang="en-US" altLang="en-US"/>
          </a:p>
        </p:txBody>
      </p:sp>
    </p:spTree>
    <p:extLst>
      <p:ext uri="{BB962C8B-B14F-4D97-AF65-F5344CB8AC3E}">
        <p14:creationId xmlns:p14="http://schemas.microsoft.com/office/powerpoint/2010/main" val="149921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F1EAD806-74BD-413B-90F9-33458879E7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32345F61-AFE0-424C-B003-F61866469F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4CC74137-FE6E-406E-A2F3-60D475759939}"/>
              </a:ext>
            </a:extLst>
          </p:cNvPr>
          <p:cNvSpPr>
            <a:spLocks noGrp="1" noChangeArrowheads="1"/>
          </p:cNvSpPr>
          <p:nvPr>
            <p:ph type="sldNum" sz="quarter" idx="12"/>
          </p:nvPr>
        </p:nvSpPr>
        <p:spPr>
          <a:ln/>
        </p:spPr>
        <p:txBody>
          <a:bodyPr/>
          <a:lstStyle>
            <a:lvl1pPr>
              <a:defRPr/>
            </a:lvl1pPr>
          </a:lstStyle>
          <a:p>
            <a:fld id="{8B5FF042-4437-4E97-A9C0-FED5487A90D3}" type="slidenum">
              <a:rPr lang="en-US" altLang="en-US"/>
              <a:pPr/>
              <a:t>‹#›</a:t>
            </a:fld>
            <a:endParaRPr lang="en-US" altLang="en-US"/>
          </a:p>
        </p:txBody>
      </p:sp>
    </p:spTree>
    <p:extLst>
      <p:ext uri="{BB962C8B-B14F-4D97-AF65-F5344CB8AC3E}">
        <p14:creationId xmlns:p14="http://schemas.microsoft.com/office/powerpoint/2010/main" val="3108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13AEFA3D-BE22-41CA-8340-81D8D0975D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2F8B6096-2D3F-4EB5-A508-DB6D738B2F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a:extLst>
              <a:ext uri="{FF2B5EF4-FFF2-40B4-BE49-F238E27FC236}">
                <a16:creationId xmlns:a16="http://schemas.microsoft.com/office/drawing/2014/main" id="{7EA98ECE-DEF1-4A2C-B878-3FEB23CFACA6}"/>
              </a:ext>
            </a:extLst>
          </p:cNvPr>
          <p:cNvSpPr>
            <a:spLocks noGrp="1" noChangeArrowheads="1"/>
          </p:cNvSpPr>
          <p:nvPr>
            <p:ph type="sldNum" sz="quarter" idx="12"/>
          </p:nvPr>
        </p:nvSpPr>
        <p:spPr>
          <a:ln/>
        </p:spPr>
        <p:txBody>
          <a:bodyPr/>
          <a:lstStyle>
            <a:lvl1pPr>
              <a:defRPr/>
            </a:lvl1pPr>
          </a:lstStyle>
          <a:p>
            <a:fld id="{7F5D0059-408A-42AA-8A05-A1AC44B626A2}" type="slidenum">
              <a:rPr lang="en-US" altLang="en-US"/>
              <a:pPr/>
              <a:t>‹#›</a:t>
            </a:fld>
            <a:endParaRPr lang="en-US" altLang="en-US"/>
          </a:p>
        </p:txBody>
      </p:sp>
    </p:spTree>
    <p:extLst>
      <p:ext uri="{BB962C8B-B14F-4D97-AF65-F5344CB8AC3E}">
        <p14:creationId xmlns:p14="http://schemas.microsoft.com/office/powerpoint/2010/main" val="237965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4D7529D-25C0-4A8C-AFA5-04CA1DA0DC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15C07BAA-8DDA-4AAB-8502-A36C18BB9CE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B270107A-E50F-40D4-8B6A-B3790E941DF2}"/>
              </a:ext>
            </a:extLst>
          </p:cNvPr>
          <p:cNvSpPr>
            <a:spLocks noGrp="1" noChangeArrowheads="1"/>
          </p:cNvSpPr>
          <p:nvPr>
            <p:ph type="sldNum" sz="quarter" idx="12"/>
          </p:nvPr>
        </p:nvSpPr>
        <p:spPr>
          <a:ln/>
        </p:spPr>
        <p:txBody>
          <a:bodyPr/>
          <a:lstStyle>
            <a:lvl1pPr>
              <a:defRPr/>
            </a:lvl1pPr>
          </a:lstStyle>
          <a:p>
            <a:fld id="{30C6AA49-12B4-4391-B396-1E04523ECDCC}" type="slidenum">
              <a:rPr lang="en-US" altLang="en-US"/>
              <a:pPr/>
              <a:t>‹#›</a:t>
            </a:fld>
            <a:endParaRPr lang="en-US" altLang="en-US"/>
          </a:p>
        </p:txBody>
      </p:sp>
    </p:spTree>
    <p:extLst>
      <p:ext uri="{BB962C8B-B14F-4D97-AF65-F5344CB8AC3E}">
        <p14:creationId xmlns:p14="http://schemas.microsoft.com/office/powerpoint/2010/main" val="35905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3B396CE-DC7F-44AC-843F-3A79A8F952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4F78D000-AC0B-4C10-A2C3-89D2F0D971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47666507-FAF2-4AFE-B447-FB9102F0DE10}"/>
              </a:ext>
            </a:extLst>
          </p:cNvPr>
          <p:cNvSpPr>
            <a:spLocks noGrp="1" noChangeArrowheads="1"/>
          </p:cNvSpPr>
          <p:nvPr>
            <p:ph type="sldNum" sz="quarter" idx="12"/>
          </p:nvPr>
        </p:nvSpPr>
        <p:spPr>
          <a:ln/>
        </p:spPr>
        <p:txBody>
          <a:bodyPr/>
          <a:lstStyle>
            <a:lvl1pPr>
              <a:defRPr/>
            </a:lvl1pPr>
          </a:lstStyle>
          <a:p>
            <a:fld id="{2383AA30-95CA-4D8F-9E4D-3A751D0FA3A6}" type="slidenum">
              <a:rPr lang="en-US" altLang="en-US"/>
              <a:pPr/>
              <a:t>‹#›</a:t>
            </a:fld>
            <a:endParaRPr lang="en-US" altLang="en-US"/>
          </a:p>
        </p:txBody>
      </p:sp>
    </p:spTree>
    <p:extLst>
      <p:ext uri="{BB962C8B-B14F-4D97-AF65-F5344CB8AC3E}">
        <p14:creationId xmlns:p14="http://schemas.microsoft.com/office/powerpoint/2010/main" val="73682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B8E7092D-0B1F-4286-8FED-F24898FA8DC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AD784613-294B-4FDA-A51B-7DE4779AA63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7549CD20-90F4-4439-8745-6074C721B52E}"/>
              </a:ext>
            </a:extLst>
          </p:cNvPr>
          <p:cNvSpPr>
            <a:spLocks noGrp="1" noChangeArrowheads="1"/>
          </p:cNvSpPr>
          <p:nvPr>
            <p:ph type="sldNum" sz="quarter" idx="12"/>
          </p:nvPr>
        </p:nvSpPr>
        <p:spPr>
          <a:ln/>
        </p:spPr>
        <p:txBody>
          <a:bodyPr/>
          <a:lstStyle>
            <a:lvl1pPr>
              <a:defRPr/>
            </a:lvl1pPr>
          </a:lstStyle>
          <a:p>
            <a:fld id="{2B50036B-8DE9-4B62-B63C-9A7E42734360}" type="slidenum">
              <a:rPr lang="en-US" altLang="en-US"/>
              <a:pPr/>
              <a:t>‹#›</a:t>
            </a:fld>
            <a:endParaRPr lang="en-US" altLang="en-US"/>
          </a:p>
        </p:txBody>
      </p:sp>
    </p:spTree>
    <p:extLst>
      <p:ext uri="{BB962C8B-B14F-4D97-AF65-F5344CB8AC3E}">
        <p14:creationId xmlns:p14="http://schemas.microsoft.com/office/powerpoint/2010/main" val="109965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CC80699B-493D-4CBD-8F23-F327ADEECE0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D1FD16D4-1C23-4EEC-9415-66F190E457C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32BA6682-B43E-4CE1-8006-7E8C3DF9F2B0}"/>
              </a:ext>
            </a:extLst>
          </p:cNvPr>
          <p:cNvSpPr>
            <a:spLocks noGrp="1" noChangeArrowheads="1"/>
          </p:cNvSpPr>
          <p:nvPr>
            <p:ph type="sldNum" sz="quarter" idx="12"/>
          </p:nvPr>
        </p:nvSpPr>
        <p:spPr>
          <a:ln/>
        </p:spPr>
        <p:txBody>
          <a:bodyPr/>
          <a:lstStyle>
            <a:lvl1pPr>
              <a:defRPr/>
            </a:lvl1pPr>
          </a:lstStyle>
          <a:p>
            <a:fld id="{76CA0618-9ADF-4B30-BA76-C1AA073F5E61}" type="slidenum">
              <a:rPr lang="en-US" altLang="en-US"/>
              <a:pPr/>
              <a:t>‹#›</a:t>
            </a:fld>
            <a:endParaRPr lang="en-US" altLang="en-US"/>
          </a:p>
        </p:txBody>
      </p:sp>
    </p:spTree>
    <p:extLst>
      <p:ext uri="{BB962C8B-B14F-4D97-AF65-F5344CB8AC3E}">
        <p14:creationId xmlns:p14="http://schemas.microsoft.com/office/powerpoint/2010/main" val="40546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9254EA8-9998-4F36-9EB5-D2178EA0D139}"/>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8DC5EB6B-0B2C-421C-A2DA-2CCBA39C5CA1}"/>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AD8B3A55-02F9-49B4-8A03-2D1B9A80C4A9}"/>
                  </a:ext>
                </a:extLst>
              </p:cNvPr>
              <p:cNvSpPr>
                <a:spLocks noChangeArrowheads="1"/>
              </p:cNvSpPr>
              <p:nvPr userDrawn="1"/>
            </p:nvSpPr>
            <p:spPr bwMode="auto">
              <a:xfrm>
                <a:off x="0" y="0"/>
                <a:ext cx="4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7" name="Freeform 5">
                <a:extLst>
                  <a:ext uri="{FF2B5EF4-FFF2-40B4-BE49-F238E27FC236}">
                    <a16:creationId xmlns:a16="http://schemas.microsoft.com/office/drawing/2014/main" id="{0949BBF8-7B8A-4866-8352-213B0A7F6125}"/>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a:extLst>
                <a:ext uri="{FF2B5EF4-FFF2-40B4-BE49-F238E27FC236}">
                  <a16:creationId xmlns:a16="http://schemas.microsoft.com/office/drawing/2014/main" id="{789BD920-EC1A-4DC4-85FC-899D8788B34B}"/>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B76EB331-FCD2-4210-AD8F-704076A9CDE3}"/>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5" name="AutoShape 8">
                <a:extLst>
                  <a:ext uri="{FF2B5EF4-FFF2-40B4-BE49-F238E27FC236}">
                    <a16:creationId xmlns:a16="http://schemas.microsoft.com/office/drawing/2014/main" id="{F73A19A5-E9E7-4B2A-B75F-F80240F2D98E}"/>
                  </a:ext>
                </a:extLst>
              </p:cNvPr>
              <p:cNvSpPr>
                <a:spLocks noChangeArrowheads="1"/>
              </p:cNvSpPr>
              <p:nvPr/>
            </p:nvSpPr>
            <p:spPr bwMode="auto">
              <a:xfrm flipH="1">
                <a:off x="144" y="1248"/>
                <a:ext cx="248"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grpSp>
      </p:grpSp>
      <p:sp>
        <p:nvSpPr>
          <p:cNvPr id="1027" name="AutoShape 9">
            <a:extLst>
              <a:ext uri="{FF2B5EF4-FFF2-40B4-BE49-F238E27FC236}">
                <a16:creationId xmlns:a16="http://schemas.microsoft.com/office/drawing/2014/main" id="{9B63B3E6-29B6-4810-A89A-F33312DB75EC}"/>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175B21D5-1CEB-4BCA-ACD8-D78744EA812D}"/>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9339" name="Rectangle 11">
            <a:extLst>
              <a:ext uri="{FF2B5EF4-FFF2-40B4-BE49-F238E27FC236}">
                <a16:creationId xmlns:a16="http://schemas.microsoft.com/office/drawing/2014/main" id="{4739D312-C80E-442E-92D8-4A49D89FD354}"/>
              </a:ext>
            </a:extLst>
          </p:cNvPr>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ltLang="en-US"/>
          </a:p>
        </p:txBody>
      </p:sp>
      <p:sp>
        <p:nvSpPr>
          <p:cNvPr id="99340" name="Rectangle 12">
            <a:extLst>
              <a:ext uri="{FF2B5EF4-FFF2-40B4-BE49-F238E27FC236}">
                <a16:creationId xmlns:a16="http://schemas.microsoft.com/office/drawing/2014/main" id="{0005B286-D591-4148-B077-C0BC2CFD6D37}"/>
              </a:ext>
            </a:extLst>
          </p:cNvPr>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en-US"/>
          </a:p>
        </p:txBody>
      </p:sp>
      <p:sp>
        <p:nvSpPr>
          <p:cNvPr id="99341" name="Rectangle 13">
            <a:extLst>
              <a:ext uri="{FF2B5EF4-FFF2-40B4-BE49-F238E27FC236}">
                <a16:creationId xmlns:a16="http://schemas.microsoft.com/office/drawing/2014/main" id="{8130DA43-6AF6-4819-A5DE-302CC3692D10}"/>
              </a:ext>
            </a:extLst>
          </p:cNvPr>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992FD9E9-8DB5-4E9A-9D66-01E4CF3917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891B4DBD-9C63-4A3A-B479-3A99C6AFCADF}"/>
              </a:ext>
            </a:extLst>
          </p:cNvPr>
          <p:cNvSpPr>
            <a:spLocks noChangeArrowheads="1"/>
          </p:cNvSpPr>
          <p:nvPr/>
        </p:nvSpPr>
        <p:spPr bwMode="auto">
          <a:xfrm>
            <a:off x="89072" y="1879300"/>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9" name="Rectangle 3">
            <a:extLst>
              <a:ext uri="{FF2B5EF4-FFF2-40B4-BE49-F238E27FC236}">
                <a16:creationId xmlns:a16="http://schemas.microsoft.com/office/drawing/2014/main" id="{50A9E7A2-EC0E-45AC-B98F-54CB7B57C2D3}"/>
              </a:ext>
            </a:extLst>
          </p:cNvPr>
          <p:cNvSpPr>
            <a:spLocks noChangeArrowheads="1"/>
          </p:cNvSpPr>
          <p:nvPr/>
        </p:nvSpPr>
        <p:spPr bwMode="auto">
          <a:xfrm>
            <a:off x="2686050" y="2971800"/>
            <a:ext cx="38481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n-US" altLang="en-US" sz="4400" b="1">
                <a:latin typeface="Times" panose="02020603050405020304" pitchFamily="18" charset="0"/>
              </a:rPr>
              <a:t>CLASSFUL </a:t>
            </a:r>
          </a:p>
          <a:p>
            <a:pPr algn="ctr" eaLnBrk="1" hangingPunct="1">
              <a:spcBef>
                <a:spcPct val="0"/>
              </a:spcBef>
              <a:buClrTx/>
              <a:buSzTx/>
              <a:buFontTx/>
              <a:buNone/>
            </a:pPr>
            <a:r>
              <a:rPr lang="en-US" altLang="en-US" sz="4400" b="1">
                <a:latin typeface="Times" panose="02020603050405020304" pitchFamily="18" charset="0"/>
              </a:rPr>
              <a:t>ADDRESSING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CE7B1A84-D002-4746-9519-98E31CE8D7D1}"/>
              </a:ext>
            </a:extLst>
          </p:cNvPr>
          <p:cNvSpPr>
            <a:spLocks noGrp="1"/>
          </p:cNvSpPr>
          <p:nvPr>
            <p:ph type="ftr" sz="quarter" idx="11"/>
          </p:nvPr>
        </p:nvSpPr>
        <p:spPr>
          <a:xfrm>
            <a:off x="7010400" y="6248400"/>
            <a:ext cx="1905000" cy="457200"/>
          </a:xfrm>
        </p:spPr>
        <p:txBody>
          <a:bodyPr wrap="none" lIns="92075" tIns="46038" rIns="92075" bIns="46038" anchor="ctr"/>
          <a:lstStyle/>
          <a:p>
            <a:pPr algn="r">
              <a:defRPr/>
            </a:pPr>
            <a:r>
              <a:rPr lang="en-US">
                <a:latin typeface="+mn-lt"/>
                <a:cs typeface="Arial" charset="0"/>
              </a:rPr>
              <a:t>TCP/IP Protocol Suite</a:t>
            </a:r>
          </a:p>
        </p:txBody>
      </p:sp>
      <p:sp>
        <p:nvSpPr>
          <p:cNvPr id="21507" name="Slide Number Placeholder 2">
            <a:extLst>
              <a:ext uri="{FF2B5EF4-FFF2-40B4-BE49-F238E27FC236}">
                <a16:creationId xmlns:a16="http://schemas.microsoft.com/office/drawing/2014/main" id="{CF25A21E-BB7A-406A-BD2F-74E29352085D}"/>
              </a:ext>
            </a:extLst>
          </p:cNvPr>
          <p:cNvSpPr>
            <a:spLocks noGrp="1" noChangeArrowheads="1"/>
          </p:cNvSpPr>
          <p:nvPr>
            <p:ph type="sldNum" sz="quarter" idx="12"/>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0"/>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r">
              <a:spcBef>
                <a:spcPct val="0"/>
              </a:spcBef>
              <a:buClrTx/>
              <a:buSzTx/>
              <a:buFontTx/>
              <a:buNone/>
            </a:pPr>
            <a:fld id="{2BAAF0E8-A56F-4C7F-8F19-0BF3C6FCF17D}" type="slidenum">
              <a:rPr lang="en-US" altLang="en-US" sz="1400" b="0">
                <a:cs typeface="Arial" panose="020B0604020202020204" pitchFamily="34" charset="0"/>
              </a:rPr>
              <a:pPr algn="r">
                <a:spcBef>
                  <a:spcPct val="0"/>
                </a:spcBef>
                <a:buClrTx/>
                <a:buSzTx/>
                <a:buFontTx/>
                <a:buNone/>
              </a:pPr>
              <a:t>10</a:t>
            </a:fld>
            <a:endParaRPr lang="en-US" altLang="en-US" sz="1400" b="0">
              <a:cs typeface="Arial" panose="020B0604020202020204" pitchFamily="34" charset="0"/>
            </a:endParaRPr>
          </a:p>
        </p:txBody>
      </p:sp>
      <p:sp>
        <p:nvSpPr>
          <p:cNvPr id="14340" name="Text Box 2">
            <a:extLst>
              <a:ext uri="{FF2B5EF4-FFF2-40B4-BE49-F238E27FC236}">
                <a16:creationId xmlns:a16="http://schemas.microsoft.com/office/drawing/2014/main" id="{374E2229-77FE-4E73-AF33-DE10711AA190}"/>
              </a:ext>
            </a:extLst>
          </p:cNvPr>
          <p:cNvSpPr txBox="1">
            <a:spLocks noChangeArrowheads="1"/>
          </p:cNvSpPr>
          <p:nvPr/>
        </p:nvSpPr>
        <p:spPr bwMode="auto">
          <a:xfrm>
            <a:off x="1187450" y="2149475"/>
            <a:ext cx="838835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Bef>
                <a:spcPct val="20000"/>
              </a:spcBef>
              <a:buClr>
                <a:schemeClr val="tx1"/>
              </a:buClr>
              <a:buSzPct val="75000"/>
              <a:buFont typeface="Wingdings" panose="05000000000000000000" pitchFamily="2" charset="2"/>
              <a:buChar char="l"/>
              <a:tabLst>
                <a:tab pos="400050" algn="l"/>
              </a:tabLst>
              <a:defRPr sz="2800">
                <a:solidFill>
                  <a:schemeClr val="tx1"/>
                </a:solidFill>
                <a:latin typeface="Arial" panose="020B0604020202020204" pitchFamily="34" charset="0"/>
              </a:defRPr>
            </a:lvl1pPr>
            <a:lvl2pPr marL="742950" indent="-285750">
              <a:spcBef>
                <a:spcPct val="20000"/>
              </a:spcBef>
              <a:buClr>
                <a:schemeClr val="tx1"/>
              </a:buClr>
              <a:buSzPct val="75000"/>
              <a:buChar char="–"/>
              <a:tabLst>
                <a:tab pos="400050" algn="l"/>
              </a:tabLst>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tabLst>
                <a:tab pos="400050" algn="l"/>
              </a:tabLst>
              <a:defRPr sz="2000">
                <a:solidFill>
                  <a:schemeClr val="tx1"/>
                </a:solidFill>
                <a:latin typeface="Arial" panose="020B0604020202020204" pitchFamily="34" charset="0"/>
              </a:defRPr>
            </a:lvl3pPr>
            <a:lvl4pPr marL="1600200" indent="-228600">
              <a:spcBef>
                <a:spcPct val="20000"/>
              </a:spcBef>
              <a:buClr>
                <a:schemeClr val="tx1"/>
              </a:buClr>
              <a:buSzPct val="80000"/>
              <a:buChar char="–"/>
              <a:tabLst>
                <a:tab pos="400050" algn="l"/>
              </a:tabLst>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9pPr>
          </a:lstStyle>
          <a:p>
            <a:pPr algn="just" eaLnBrk="1" hangingPunct="1">
              <a:lnSpc>
                <a:spcPct val="130000"/>
              </a:lnSpc>
              <a:spcBef>
                <a:spcPct val="0"/>
              </a:spcBef>
              <a:buClrTx/>
              <a:buSzTx/>
              <a:buFontTx/>
              <a:buNone/>
            </a:pPr>
            <a:r>
              <a:rPr lang="en-US" altLang="en-US" sz="2400" b="1">
                <a:latin typeface="Arial Unicode MS" panose="020B0604020202020204" pitchFamily="34" charset="-128"/>
                <a:cs typeface="Arial" panose="020B0604020202020204" pitchFamily="34" charset="0"/>
              </a:rPr>
              <a:t>Find the class of each address:</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a.</a:t>
            </a:r>
            <a:r>
              <a:rPr lang="en-US" altLang="en-US" sz="2400" b="1">
                <a:latin typeface="Arial Unicode MS" panose="020B0604020202020204" pitchFamily="34" charset="-128"/>
                <a:cs typeface="Arial" panose="020B0604020202020204" pitchFamily="34" charset="0"/>
              </a:rPr>
              <a:t> 227.12.14.87</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b.</a:t>
            </a:r>
            <a:r>
              <a:rPr lang="en-US" altLang="en-US" sz="2400" b="1">
                <a:latin typeface="Arial Unicode MS" panose="020B0604020202020204" pitchFamily="34" charset="-128"/>
                <a:cs typeface="Arial" panose="020B0604020202020204" pitchFamily="34" charset="0"/>
              </a:rPr>
              <a:t> 193.14.56.22</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c.</a:t>
            </a:r>
            <a:r>
              <a:rPr lang="en-US" altLang="en-US" sz="2400" b="1">
                <a:latin typeface="Arial Unicode MS" panose="020B0604020202020204" pitchFamily="34" charset="-128"/>
                <a:cs typeface="Arial" panose="020B0604020202020204" pitchFamily="34" charset="0"/>
              </a:rPr>
              <a:t> 14.23.120.8</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d.</a:t>
            </a:r>
            <a:r>
              <a:rPr lang="en-US" altLang="en-US" sz="2400" b="1">
                <a:latin typeface="Arial Unicode MS" panose="020B0604020202020204" pitchFamily="34" charset="-128"/>
                <a:cs typeface="Arial" panose="020B0604020202020204" pitchFamily="34" charset="0"/>
              </a:rPr>
              <a:t> 252.5.15.111</a:t>
            </a:r>
          </a:p>
          <a:p>
            <a:pPr algn="just" eaLnBrk="1" hangingPunct="1">
              <a:lnSpc>
                <a:spcPct val="130000"/>
              </a:lnSpc>
              <a:spcBef>
                <a:spcPct val="0"/>
              </a:spcBef>
              <a:buClrTx/>
              <a:buSzTx/>
              <a:buFontTx/>
              <a:buNone/>
            </a:pPr>
            <a:r>
              <a:rPr lang="en-US" altLang="en-US" sz="2400" b="1" i="1">
                <a:solidFill>
                  <a:schemeClr val="hlink"/>
                </a:solidFill>
                <a:latin typeface="Arial Unicode MS" panose="020B0604020202020204" pitchFamily="34" charset="-128"/>
                <a:cs typeface="Arial" panose="020B0604020202020204" pitchFamily="34" charset="0"/>
              </a:rPr>
              <a:t>Solution</a:t>
            </a:r>
          </a:p>
          <a:p>
            <a:pPr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a.</a:t>
            </a:r>
            <a:r>
              <a:rPr lang="en-US" altLang="en-US" sz="2400" b="1">
                <a:latin typeface="Arial Unicode MS" panose="020B0604020202020204" pitchFamily="34" charset="-128"/>
                <a:cs typeface="Arial" panose="020B0604020202020204" pitchFamily="34" charset="0"/>
              </a:rPr>
              <a:t>	</a:t>
            </a:r>
            <a:r>
              <a:rPr lang="en-US" altLang="en-US" sz="2000" b="1">
                <a:latin typeface="Arial Unicode MS" panose="020B0604020202020204" pitchFamily="34" charset="-128"/>
                <a:cs typeface="Arial" panose="020B0604020202020204" pitchFamily="34" charset="0"/>
              </a:rPr>
              <a:t>The first byte is 227 (between 224 and 239); the class is D.</a:t>
            </a:r>
          </a:p>
          <a:p>
            <a:pPr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b.</a:t>
            </a:r>
            <a:r>
              <a:rPr lang="en-US" altLang="en-US" sz="2000" b="1">
                <a:latin typeface="Arial Unicode MS" panose="020B0604020202020204" pitchFamily="34" charset="-128"/>
                <a:cs typeface="Arial" panose="020B0604020202020204" pitchFamily="34" charset="0"/>
              </a:rPr>
              <a:t>	The first byte is 193 (between 192 and 223); the class is C.</a:t>
            </a:r>
          </a:p>
          <a:p>
            <a:pPr algn="just"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c.</a:t>
            </a:r>
            <a:r>
              <a:rPr lang="en-US" altLang="en-US" sz="2000" b="1">
                <a:latin typeface="Arial Unicode MS" panose="020B0604020202020204" pitchFamily="34" charset="-128"/>
                <a:cs typeface="Arial" panose="020B0604020202020204" pitchFamily="34" charset="0"/>
              </a:rPr>
              <a:t>	The first byte is 14 (between 0 and 127); the class is A.</a:t>
            </a:r>
          </a:p>
          <a:p>
            <a:pPr algn="just"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d.	</a:t>
            </a:r>
            <a:r>
              <a:rPr lang="en-US" altLang="en-US" sz="2000" b="1">
                <a:latin typeface="Arial Unicode MS" panose="020B0604020202020204" pitchFamily="34" charset="-128"/>
                <a:cs typeface="Arial" panose="020B0604020202020204" pitchFamily="34" charset="0"/>
              </a:rPr>
              <a:t>The first byte is 252 (between 240 and 255); the class is E.</a:t>
            </a:r>
          </a:p>
        </p:txBody>
      </p:sp>
      <p:grpSp>
        <p:nvGrpSpPr>
          <p:cNvPr id="21509" name="Group 3">
            <a:extLst>
              <a:ext uri="{FF2B5EF4-FFF2-40B4-BE49-F238E27FC236}">
                <a16:creationId xmlns:a16="http://schemas.microsoft.com/office/drawing/2014/main" id="{1F92D4FA-AB1E-4177-A4EF-97A25CAF2296}"/>
              </a:ext>
            </a:extLst>
          </p:cNvPr>
          <p:cNvGrpSpPr>
            <a:grpSpLocks/>
          </p:cNvGrpSpPr>
          <p:nvPr/>
        </p:nvGrpSpPr>
        <p:grpSpPr bwMode="auto">
          <a:xfrm>
            <a:off x="0" y="779463"/>
            <a:ext cx="9144000" cy="849312"/>
            <a:chOff x="0" y="2448"/>
            <a:chExt cx="5760" cy="384"/>
          </a:xfrm>
        </p:grpSpPr>
        <p:sp>
          <p:nvSpPr>
            <p:cNvPr id="21510" name="Rectangle 4">
              <a:extLst>
                <a:ext uri="{FF2B5EF4-FFF2-40B4-BE49-F238E27FC236}">
                  <a16:creationId xmlns:a16="http://schemas.microsoft.com/office/drawing/2014/main" id="{ADEB13A7-4650-478C-8A05-6A2C55B9C8E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2000" b="1">
                <a:solidFill>
                  <a:schemeClr val="bg2"/>
                </a:solidFill>
                <a:latin typeface="Arial Narrow" panose="020B0606020202030204" pitchFamily="34" charset="0"/>
                <a:cs typeface="Arial" panose="020B0604020202020204" pitchFamily="34" charset="0"/>
              </a:endParaRPr>
            </a:p>
          </p:txBody>
        </p:sp>
        <p:sp>
          <p:nvSpPr>
            <p:cNvPr id="782341" name="Text Box 5">
              <a:extLst>
                <a:ext uri="{FF2B5EF4-FFF2-40B4-BE49-F238E27FC236}">
                  <a16:creationId xmlns:a16="http://schemas.microsoft.com/office/drawing/2014/main" id="{488C59AB-9445-498E-A7F2-25359FEFA22B}"/>
                </a:ext>
              </a:extLst>
            </p:cNvPr>
            <p:cNvSpPr txBox="1">
              <a:spLocks noChangeArrowheads="1"/>
            </p:cNvSpPr>
            <p:nvPr/>
          </p:nvSpPr>
          <p:spPr bwMode="auto">
            <a:xfrm>
              <a:off x="0" y="2448"/>
              <a:ext cx="1035" cy="368"/>
            </a:xfrm>
            <a:prstGeom prst="rect">
              <a:avLst/>
            </a:prstGeom>
            <a:solidFill>
              <a:srgbClr val="2CB843"/>
            </a:solidFill>
            <a:ln>
              <a:noFill/>
            </a:ln>
            <a:effectLst/>
          </p:spPr>
          <p:txBody>
            <a:bodyPr wrap="none">
              <a:spAutoFit/>
            </a:bodyPr>
            <a:lstStyle/>
            <a:p>
              <a:pPr>
                <a:defRPr/>
              </a:pPr>
              <a:r>
                <a:rPr lang="en-US" sz="3200" dirty="0">
                  <a:solidFill>
                    <a:schemeClr val="bg1"/>
                  </a:solidFill>
                  <a:effectLst>
                    <a:outerShdw blurRad="38100" dist="38100" dir="2700000" algn="tl">
                      <a:srgbClr val="000000"/>
                    </a:outerShdw>
                  </a:effectLst>
                  <a:latin typeface="Times New Roman" pitchFamily="18" charset="0"/>
                  <a:cs typeface="Arial" charset="0"/>
                </a:rPr>
                <a:t>Example</a:t>
              </a:r>
              <a:endParaRPr lang="en-US" sz="3200" i="1" dirty="0">
                <a:solidFill>
                  <a:schemeClr val="bg1"/>
                </a:solidFill>
                <a:latin typeface="Times New Roman" pitchFamily="18"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BB1F034-B5BE-44B2-9980-DCA7B4C13F55}"/>
              </a:ext>
            </a:extLst>
          </p:cNvPr>
          <p:cNvSpPr>
            <a:spLocks noGrp="1" noChangeArrowheads="1"/>
          </p:cNvSpPr>
          <p:nvPr>
            <p:ph type="title"/>
          </p:nvPr>
        </p:nvSpPr>
        <p:spPr/>
        <p:txBody>
          <a:bodyPr/>
          <a:lstStyle/>
          <a:p>
            <a:r>
              <a:rPr lang="en-US" altLang="en-US"/>
              <a:t>Parts of IP Address</a:t>
            </a:r>
          </a:p>
        </p:txBody>
      </p:sp>
      <p:sp>
        <p:nvSpPr>
          <p:cNvPr id="23555" name="Content Placeholder 2">
            <a:extLst>
              <a:ext uri="{FF2B5EF4-FFF2-40B4-BE49-F238E27FC236}">
                <a16:creationId xmlns:a16="http://schemas.microsoft.com/office/drawing/2014/main" id="{42938A2D-D289-41AB-AE0E-64A4DC93195C}"/>
              </a:ext>
            </a:extLst>
          </p:cNvPr>
          <p:cNvSpPr>
            <a:spLocks noGrp="1" noChangeArrowheads="1"/>
          </p:cNvSpPr>
          <p:nvPr>
            <p:ph idx="1"/>
          </p:nvPr>
        </p:nvSpPr>
        <p:spPr>
          <a:xfrm>
            <a:off x="838200" y="2362200"/>
            <a:ext cx="7693025" cy="4343400"/>
          </a:xfrm>
        </p:spPr>
        <p:txBody>
          <a:bodyPr/>
          <a:lstStyle/>
          <a:p>
            <a:pPr algn="just"/>
            <a:r>
              <a:rPr lang="en-US" altLang="en-US">
                <a:latin typeface="Times New Roman" panose="02020603050405020304" pitchFamily="18" charset="0"/>
                <a:cs typeface="Times New Roman" panose="02020603050405020304" pitchFamily="18" charset="0"/>
              </a:rPr>
              <a:t>In classful addressing, an IP address of class A,B and C is divided into two parts : netid and hostid.</a:t>
            </a:r>
          </a:p>
          <a:p>
            <a:pPr algn="just"/>
            <a:r>
              <a:rPr lang="en-US" altLang="en-US">
                <a:latin typeface="Times New Roman" panose="02020603050405020304" pitchFamily="18" charset="0"/>
                <a:cs typeface="Times New Roman" panose="02020603050405020304" pitchFamily="18" charset="0"/>
              </a:rPr>
              <a:t>The netid and hostid are of varying lengths, depending on the class of the address.</a:t>
            </a:r>
          </a:p>
          <a:p>
            <a:pPr lvl="1" algn="just"/>
            <a:r>
              <a:rPr lang="en-US" altLang="en-US">
                <a:solidFill>
                  <a:srgbClr val="FF0000"/>
                </a:solidFill>
                <a:latin typeface="Times New Roman" panose="02020603050405020304" pitchFamily="18" charset="0"/>
                <a:cs typeface="Times New Roman" panose="02020603050405020304" pitchFamily="18" charset="0"/>
              </a:rPr>
              <a:t>Netid</a:t>
            </a:r>
            <a:r>
              <a:rPr lang="en-US" altLang="en-US">
                <a:latin typeface="Times New Roman" panose="02020603050405020304" pitchFamily="18" charset="0"/>
                <a:cs typeface="Times New Roman" panose="02020603050405020304" pitchFamily="18" charset="0"/>
              </a:rPr>
              <a:t>: The part of an IP address that identifies the network. </a:t>
            </a:r>
          </a:p>
          <a:p>
            <a:pPr lvl="1" algn="just"/>
            <a:r>
              <a:rPr lang="en-US" altLang="en-US">
                <a:solidFill>
                  <a:srgbClr val="FF0000"/>
                </a:solidFill>
                <a:latin typeface="Times New Roman" panose="02020603050405020304" pitchFamily="18" charset="0"/>
                <a:cs typeface="Times New Roman" panose="02020603050405020304" pitchFamily="18" charset="0"/>
              </a:rPr>
              <a:t>Hostid</a:t>
            </a:r>
            <a:r>
              <a:rPr lang="en-US" altLang="en-US">
                <a:latin typeface="Times New Roman" panose="02020603050405020304" pitchFamily="18" charset="0"/>
                <a:cs typeface="Times New Roman" panose="02020603050405020304" pitchFamily="18" charset="0"/>
              </a:rPr>
              <a:t>: The part of an IP address that identifies a host in a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6E4074A0-66C8-42C5-AA6B-F37B4EB80984}"/>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4-6</a:t>
            </a:r>
          </a:p>
        </p:txBody>
      </p:sp>
      <p:pic>
        <p:nvPicPr>
          <p:cNvPr id="24579" name="Picture 3">
            <a:extLst>
              <a:ext uri="{FF2B5EF4-FFF2-40B4-BE49-F238E27FC236}">
                <a16:creationId xmlns:a16="http://schemas.microsoft.com/office/drawing/2014/main" id="{8338F460-0F8B-4C7F-81F7-8E7036EF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78359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Text Box 4">
            <a:extLst>
              <a:ext uri="{FF2B5EF4-FFF2-40B4-BE49-F238E27FC236}">
                <a16:creationId xmlns:a16="http://schemas.microsoft.com/office/drawing/2014/main" id="{01CB86FD-5A4C-44DA-A1B6-C8F056E4D5A0}"/>
              </a:ext>
            </a:extLst>
          </p:cNvPr>
          <p:cNvSpPr txBox="1">
            <a:spLocks noChangeArrowheads="1"/>
          </p:cNvSpPr>
          <p:nvPr/>
        </p:nvSpPr>
        <p:spPr bwMode="auto">
          <a:xfrm>
            <a:off x="3059113" y="908050"/>
            <a:ext cx="304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Netid and hostid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5AF2D622-2D4C-4984-9B55-AA2F95342349}"/>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4-7</a:t>
            </a:r>
          </a:p>
        </p:txBody>
      </p:sp>
      <p:pic>
        <p:nvPicPr>
          <p:cNvPr id="26627" name="Picture 3">
            <a:extLst>
              <a:ext uri="{FF2B5EF4-FFF2-40B4-BE49-F238E27FC236}">
                <a16:creationId xmlns:a16="http://schemas.microsoft.com/office/drawing/2014/main" id="{00489841-074E-45C0-BED0-39F19B63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887413"/>
            <a:ext cx="7870825" cy="54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ext Box 4">
            <a:extLst>
              <a:ext uri="{FF2B5EF4-FFF2-40B4-BE49-F238E27FC236}">
                <a16:creationId xmlns:a16="http://schemas.microsoft.com/office/drawing/2014/main" id="{AE742A9C-F624-40AB-864C-8C877687915A}"/>
              </a:ext>
            </a:extLst>
          </p:cNvPr>
          <p:cNvSpPr txBox="1">
            <a:spLocks noChangeArrowheads="1"/>
          </p:cNvSpPr>
          <p:nvPr/>
        </p:nvSpPr>
        <p:spPr bwMode="auto">
          <a:xfrm>
            <a:off x="3563938" y="95250"/>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Blocks in class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3383CCC-DAA9-4745-835A-32184E683DE1}"/>
              </a:ext>
            </a:extLst>
          </p:cNvPr>
          <p:cNvSpPr>
            <a:spLocks noChangeArrowheads="1"/>
          </p:cNvSpPr>
          <p:nvPr/>
        </p:nvSpPr>
        <p:spPr bwMode="auto">
          <a:xfrm>
            <a:off x="6096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Millions of class A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wasted. </a:t>
            </a:r>
          </a:p>
        </p:txBody>
      </p:sp>
      <p:pic>
        <p:nvPicPr>
          <p:cNvPr id="28675" name="Picture 3">
            <a:extLst>
              <a:ext uri="{FF2B5EF4-FFF2-40B4-BE49-F238E27FC236}">
                <a16:creationId xmlns:a16="http://schemas.microsoft.com/office/drawing/2014/main" id="{E993505D-7587-4A55-90C1-DA5CFE11B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34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037E5CE8-162C-419D-94A6-084747EB95C9}"/>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4-8</a:t>
            </a:r>
          </a:p>
        </p:txBody>
      </p:sp>
      <p:pic>
        <p:nvPicPr>
          <p:cNvPr id="30723" name="Picture 3">
            <a:extLst>
              <a:ext uri="{FF2B5EF4-FFF2-40B4-BE49-F238E27FC236}">
                <a16:creationId xmlns:a16="http://schemas.microsoft.com/office/drawing/2014/main" id="{0D160951-CEFB-4BAF-8C7C-551B519BD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296988"/>
            <a:ext cx="7769225" cy="556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 Box 4">
            <a:extLst>
              <a:ext uri="{FF2B5EF4-FFF2-40B4-BE49-F238E27FC236}">
                <a16:creationId xmlns:a16="http://schemas.microsoft.com/office/drawing/2014/main" id="{90851287-BAB8-4408-8C96-D98E080B7C91}"/>
              </a:ext>
            </a:extLst>
          </p:cNvPr>
          <p:cNvSpPr txBox="1">
            <a:spLocks noChangeArrowheads="1"/>
          </p:cNvSpPr>
          <p:nvPr/>
        </p:nvSpPr>
        <p:spPr bwMode="auto">
          <a:xfrm>
            <a:off x="3563938" y="333375"/>
            <a:ext cx="3065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Blocks in class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2F3B142-9CEA-4EA3-964D-25818E01D5A5}"/>
              </a:ext>
            </a:extLst>
          </p:cNvPr>
          <p:cNvSpPr>
            <a:spLocks noChangeArrowheads="1"/>
          </p:cNvSpPr>
          <p:nvPr/>
        </p:nvSpPr>
        <p:spPr bwMode="auto">
          <a:xfrm>
            <a:off x="4572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Many class B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wasted.</a:t>
            </a:r>
          </a:p>
        </p:txBody>
      </p:sp>
      <p:pic>
        <p:nvPicPr>
          <p:cNvPr id="32771" name="Picture 3">
            <a:extLst>
              <a:ext uri="{FF2B5EF4-FFF2-40B4-BE49-F238E27FC236}">
                <a16:creationId xmlns:a16="http://schemas.microsoft.com/office/drawing/2014/main" id="{67D4F9BC-80DC-4413-9E53-36C4E46FD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34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EEC82711-7B8F-4589-9B65-FA91B3C6C76C}"/>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4-9</a:t>
            </a:r>
          </a:p>
        </p:txBody>
      </p:sp>
      <p:pic>
        <p:nvPicPr>
          <p:cNvPr id="34819" name="Picture 3">
            <a:extLst>
              <a:ext uri="{FF2B5EF4-FFF2-40B4-BE49-F238E27FC236}">
                <a16:creationId xmlns:a16="http://schemas.microsoft.com/office/drawing/2014/main" id="{30FFCB3C-C841-4300-BF5B-907F66BE1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839788"/>
            <a:ext cx="7769225" cy="556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4">
            <a:extLst>
              <a:ext uri="{FF2B5EF4-FFF2-40B4-BE49-F238E27FC236}">
                <a16:creationId xmlns:a16="http://schemas.microsoft.com/office/drawing/2014/main" id="{D481DD89-0D16-437D-83F6-CC92D67A9B71}"/>
              </a:ext>
            </a:extLst>
          </p:cNvPr>
          <p:cNvSpPr txBox="1">
            <a:spLocks noChangeArrowheads="1"/>
          </p:cNvSpPr>
          <p:nvPr/>
        </p:nvSpPr>
        <p:spPr bwMode="auto">
          <a:xfrm>
            <a:off x="3924300" y="188913"/>
            <a:ext cx="3087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Blocks in class 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F813C88-6230-4437-8997-0EA2F49CA85B}"/>
              </a:ext>
            </a:extLst>
          </p:cNvPr>
          <p:cNvSpPr>
            <a:spLocks noChangeArrowheads="1"/>
          </p:cNvSpPr>
          <p:nvPr/>
        </p:nvSpPr>
        <p:spPr bwMode="auto">
          <a:xfrm>
            <a:off x="609600" y="1974850"/>
            <a:ext cx="80772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The number of addresses in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 class C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is smaller than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needs of most organizations. </a:t>
            </a:r>
          </a:p>
        </p:txBody>
      </p:sp>
      <p:pic>
        <p:nvPicPr>
          <p:cNvPr id="36867" name="Picture 3">
            <a:extLst>
              <a:ext uri="{FF2B5EF4-FFF2-40B4-BE49-F238E27FC236}">
                <a16:creationId xmlns:a16="http://schemas.microsoft.com/office/drawing/2014/main" id="{0085E2B1-4A05-4AAC-99E3-60AA767AE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28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E308FA0-E6C9-4C44-96E6-ED695787614F}"/>
              </a:ext>
            </a:extLst>
          </p:cNvPr>
          <p:cNvSpPr>
            <a:spLocks noChangeArrowheads="1"/>
          </p:cNvSpPr>
          <p:nvPr/>
        </p:nvSpPr>
        <p:spPr bwMode="auto">
          <a:xfrm>
            <a:off x="838200" y="1974850"/>
            <a:ext cx="74676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Class D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used for multicasting;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there is only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one block in this class.</a:t>
            </a:r>
          </a:p>
        </p:txBody>
      </p:sp>
      <p:pic>
        <p:nvPicPr>
          <p:cNvPr id="38915" name="Picture 3">
            <a:extLst>
              <a:ext uri="{FF2B5EF4-FFF2-40B4-BE49-F238E27FC236}">
                <a16:creationId xmlns:a16="http://schemas.microsoft.com/office/drawing/2014/main" id="{58D8EF29-E1AB-476F-AB44-34405EC7A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28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95F95D-FE59-4A33-B332-B3E8A1CD6168}"/>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4-2</a:t>
            </a:r>
          </a:p>
        </p:txBody>
      </p:sp>
      <p:pic>
        <p:nvPicPr>
          <p:cNvPr id="6147" name="Picture 3">
            <a:extLst>
              <a:ext uri="{FF2B5EF4-FFF2-40B4-BE49-F238E27FC236}">
                <a16:creationId xmlns:a16="http://schemas.microsoft.com/office/drawing/2014/main" id="{1DCA7155-6335-4666-800E-4292214E0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565400"/>
            <a:ext cx="7810500"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8" name="Text Box 4">
            <a:extLst>
              <a:ext uri="{FF2B5EF4-FFF2-40B4-BE49-F238E27FC236}">
                <a16:creationId xmlns:a16="http://schemas.microsoft.com/office/drawing/2014/main" id="{FA1AA15B-E9EF-4BE1-B07B-CAEBD30B9DA0}"/>
              </a:ext>
            </a:extLst>
          </p:cNvPr>
          <p:cNvSpPr txBox="1">
            <a:spLocks noChangeArrowheads="1"/>
          </p:cNvSpPr>
          <p:nvPr/>
        </p:nvSpPr>
        <p:spPr bwMode="auto">
          <a:xfrm>
            <a:off x="1835150" y="1052513"/>
            <a:ext cx="576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Occupation of the address space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413BFA-AF27-4EC8-A260-8B7CB8A8C09F}"/>
              </a:ext>
            </a:extLst>
          </p:cNvPr>
          <p:cNvSpPr>
            <a:spLocks noChangeArrowheads="1"/>
          </p:cNvSpPr>
          <p:nvPr/>
        </p:nvSpPr>
        <p:spPr bwMode="auto">
          <a:xfrm>
            <a:off x="876300" y="2530475"/>
            <a:ext cx="73914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Class E addresses are reserved</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for special purposes;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most of the block is wasted. </a:t>
            </a:r>
          </a:p>
        </p:txBody>
      </p:sp>
      <p:pic>
        <p:nvPicPr>
          <p:cNvPr id="40963" name="Picture 3">
            <a:extLst>
              <a:ext uri="{FF2B5EF4-FFF2-40B4-BE49-F238E27FC236}">
                <a16:creationId xmlns:a16="http://schemas.microsoft.com/office/drawing/2014/main" id="{1808B5A8-7D5B-40F5-A695-FC7EC7375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700213"/>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84730E5-D718-48C8-AC05-971B4F8E0F33}"/>
              </a:ext>
            </a:extLst>
          </p:cNvPr>
          <p:cNvSpPr>
            <a:spLocks noChangeArrowheads="1"/>
          </p:cNvSpPr>
          <p:nvPr/>
        </p:nvSpPr>
        <p:spPr bwMode="auto">
          <a:xfrm>
            <a:off x="685800" y="914400"/>
            <a:ext cx="5029200" cy="762000"/>
          </a:xfrm>
          <a:prstGeom prst="rect">
            <a:avLst/>
          </a:prstGeom>
          <a:noFill/>
          <a:ln>
            <a:noFill/>
          </a:ln>
          <a:effectLst/>
        </p:spPr>
        <p:txBody>
          <a:bodyPr>
            <a:spAutoFit/>
          </a:bodyPr>
          <a:lstStyle/>
          <a:p>
            <a:pPr eaLnBrk="1" hangingPunct="1">
              <a:spcBef>
                <a:spcPct val="50000"/>
              </a:spcBef>
              <a:defRPr/>
            </a:pPr>
            <a:r>
              <a:rPr lang="en-US" altLang="en-US" sz="4400" b="1">
                <a:solidFill>
                  <a:srgbClr val="FF3300"/>
                </a:solidFill>
                <a:effectLst>
                  <a:outerShdw blurRad="38100" dist="38100" dir="2700000" algn="tl">
                    <a:srgbClr val="C0C0C0"/>
                  </a:outerShdw>
                </a:effectLst>
                <a:latin typeface="Times" panose="02020603050405020304" pitchFamily="18" charset="0"/>
              </a:rPr>
              <a:t>Network Addresses</a:t>
            </a:r>
          </a:p>
        </p:txBody>
      </p:sp>
      <p:sp>
        <p:nvSpPr>
          <p:cNvPr id="43011" name="Rectangle 3">
            <a:extLst>
              <a:ext uri="{FF2B5EF4-FFF2-40B4-BE49-F238E27FC236}">
                <a16:creationId xmlns:a16="http://schemas.microsoft.com/office/drawing/2014/main" id="{ABDB6871-B1F7-4714-BAC8-7C2F63E8AB3E}"/>
              </a:ext>
            </a:extLst>
          </p:cNvPr>
          <p:cNvSpPr>
            <a:spLocks noChangeArrowheads="1"/>
          </p:cNvSpPr>
          <p:nvPr/>
        </p:nvSpPr>
        <p:spPr bwMode="auto">
          <a:xfrm>
            <a:off x="1143000" y="2590800"/>
            <a:ext cx="8001000" cy="63658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a:latin typeface="Times" panose="02020603050405020304" pitchFamily="18" charset="0"/>
              </a:rPr>
              <a:t>The network address is the first address.</a:t>
            </a:r>
          </a:p>
        </p:txBody>
      </p:sp>
      <p:sp>
        <p:nvSpPr>
          <p:cNvPr id="43012" name="Rectangle 4">
            <a:extLst>
              <a:ext uri="{FF2B5EF4-FFF2-40B4-BE49-F238E27FC236}">
                <a16:creationId xmlns:a16="http://schemas.microsoft.com/office/drawing/2014/main" id="{03C2A016-4D27-4057-A596-2989420A3E5E}"/>
              </a:ext>
            </a:extLst>
          </p:cNvPr>
          <p:cNvSpPr>
            <a:spLocks noChangeArrowheads="1"/>
          </p:cNvSpPr>
          <p:nvPr/>
        </p:nvSpPr>
        <p:spPr bwMode="auto">
          <a:xfrm>
            <a:off x="1143000" y="3429000"/>
            <a:ext cx="8001000" cy="112395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n-US" altLang="en-US" sz="3200">
                <a:latin typeface="Times" panose="02020603050405020304" pitchFamily="18" charset="0"/>
              </a:rPr>
              <a:t>The network address defines the network to the rest of the Internet. </a:t>
            </a:r>
          </a:p>
        </p:txBody>
      </p:sp>
      <p:sp>
        <p:nvSpPr>
          <p:cNvPr id="43013" name="Rectangle 5">
            <a:extLst>
              <a:ext uri="{FF2B5EF4-FFF2-40B4-BE49-F238E27FC236}">
                <a16:creationId xmlns:a16="http://schemas.microsoft.com/office/drawing/2014/main" id="{DF6B2354-EEEE-428D-A9EA-0E24621CF3D9}"/>
              </a:ext>
            </a:extLst>
          </p:cNvPr>
          <p:cNvSpPr>
            <a:spLocks noChangeArrowheads="1"/>
          </p:cNvSpPr>
          <p:nvPr/>
        </p:nvSpPr>
        <p:spPr bwMode="auto">
          <a:xfrm>
            <a:off x="1143000" y="4724400"/>
            <a:ext cx="8001000" cy="1611313"/>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n-US" altLang="en-US" sz="3200">
                <a:latin typeface="Times" panose="02020603050405020304" pitchFamily="18" charset="0"/>
              </a:rPr>
              <a:t>Given the network address, we can find the class of the address, the block, and the range of the addresses in the block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97FC2FF-40E4-4362-8D65-6F5712307803}"/>
              </a:ext>
            </a:extLst>
          </p:cNvPr>
          <p:cNvSpPr>
            <a:spLocks noChangeArrowheads="1"/>
          </p:cNvSpPr>
          <p:nvPr/>
        </p:nvSpPr>
        <p:spPr bwMode="auto">
          <a:xfrm>
            <a:off x="533400" y="2057400"/>
            <a:ext cx="8502650" cy="29559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In classful addressing,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network address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first address in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is the one that is assigned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to the organization. </a:t>
            </a:r>
          </a:p>
        </p:txBody>
      </p:sp>
      <p:pic>
        <p:nvPicPr>
          <p:cNvPr id="45059" name="Picture 3">
            <a:extLst>
              <a:ext uri="{FF2B5EF4-FFF2-40B4-BE49-F238E27FC236}">
                <a16:creationId xmlns:a16="http://schemas.microsoft.com/office/drawing/2014/main" id="{08CDEBE9-2D37-438D-B000-1D5FB1F45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a:extLst>
              <a:ext uri="{FF2B5EF4-FFF2-40B4-BE49-F238E27FC236}">
                <a16:creationId xmlns:a16="http://schemas.microsoft.com/office/drawing/2014/main" id="{927DC10C-2C69-43E3-A68C-3953D99F7CDE}"/>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318467" name="Text Box 3">
            <a:extLst>
              <a:ext uri="{FF2B5EF4-FFF2-40B4-BE49-F238E27FC236}">
                <a16:creationId xmlns:a16="http://schemas.microsoft.com/office/drawing/2014/main" id="{ED413CC4-C480-4D62-A26D-B9BC6D097361}"/>
              </a:ext>
            </a:extLst>
          </p:cNvPr>
          <p:cNvSpPr txBox="1">
            <a:spLocks noChangeArrowheads="1"/>
          </p:cNvSpPr>
          <p:nvPr/>
        </p:nvSpPr>
        <p:spPr bwMode="auto">
          <a:xfrm>
            <a:off x="3995738" y="364490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47108" name="AutoShape 4">
            <a:extLst>
              <a:ext uri="{FF2B5EF4-FFF2-40B4-BE49-F238E27FC236}">
                <a16:creationId xmlns:a16="http://schemas.microsoft.com/office/drawing/2014/main" id="{524BA884-6E37-479C-B686-E67147AFCD3F}"/>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sz="2400"/>
              <a:t>Given the network address 132.21.0.0, find the </a:t>
            </a:r>
          </a:p>
          <a:p>
            <a:pPr algn="ctr">
              <a:spcBef>
                <a:spcPct val="0"/>
              </a:spcBef>
              <a:buClrTx/>
              <a:buSzTx/>
              <a:buFontTx/>
              <a:buNone/>
            </a:pPr>
            <a:r>
              <a:rPr lang="en-US" altLang="en-US" sz="2400"/>
              <a:t>class, the block, and the range of the addresses</a:t>
            </a:r>
            <a:endParaRPr lang="en-GB" altLang="en-US" sz="2400"/>
          </a:p>
          <a:p>
            <a:pPr algn="ctr">
              <a:spcBef>
                <a:spcPct val="0"/>
              </a:spcBef>
              <a:buClrTx/>
              <a:buSzTx/>
              <a:buFontTx/>
              <a:buNone/>
            </a:pPr>
            <a:r>
              <a:rPr lang="en-US" altLang="en-US" sz="2400" b="1"/>
              <a:t>  </a:t>
            </a:r>
          </a:p>
        </p:txBody>
      </p:sp>
      <p:sp>
        <p:nvSpPr>
          <p:cNvPr id="318469" name="AutoShape 5">
            <a:extLst>
              <a:ext uri="{FF2B5EF4-FFF2-40B4-BE49-F238E27FC236}">
                <a16:creationId xmlns:a16="http://schemas.microsoft.com/office/drawing/2014/main" id="{0A5266AA-1B34-4C6F-B884-8885642CE94A}"/>
              </a:ext>
            </a:extLst>
          </p:cNvPr>
          <p:cNvSpPr>
            <a:spLocks noChangeArrowheads="1"/>
          </p:cNvSpPr>
          <p:nvPr/>
        </p:nvSpPr>
        <p:spPr bwMode="auto">
          <a:xfrm>
            <a:off x="1547813" y="4365625"/>
            <a:ext cx="7021512" cy="24923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defRPr/>
            </a:pPr>
            <a:endParaRPr lang="en-US" altLang="en-US" sz="2400" dirty="0">
              <a:solidFill>
                <a:schemeClr val="bg2"/>
              </a:solidFill>
            </a:endParaRP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1</a:t>
            </a:r>
            <a:r>
              <a:rPr lang="en-US" altLang="en-US" sz="2400" baseline="30000" dirty="0">
                <a:solidFill>
                  <a:schemeClr val="tx1">
                    <a:lumMod val="50000"/>
                  </a:schemeClr>
                </a:solidFill>
                <a:latin typeface="Times New Roman" panose="02020603050405020304" pitchFamily="18" charset="0"/>
                <a:cs typeface="Times New Roman" panose="02020603050405020304" pitchFamily="18" charset="0"/>
              </a:rPr>
              <a:t>st</a:t>
            </a:r>
            <a:r>
              <a:rPr lang="en-US" altLang="en-US" sz="2400" dirty="0">
                <a:solidFill>
                  <a:schemeClr val="tx1">
                    <a:lumMod val="50000"/>
                  </a:schemeClr>
                </a:solidFill>
                <a:latin typeface="Times New Roman" panose="02020603050405020304" pitchFamily="18" charset="0"/>
                <a:cs typeface="Times New Roman" panose="02020603050405020304" pitchFamily="18" charset="0"/>
              </a:rPr>
              <a:t> byte is between 128 and 191. </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Hence, Class B</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block has a </a:t>
            </a:r>
            <a:r>
              <a:rPr lang="en-US" altLang="en-US" sz="2400" dirty="0" err="1">
                <a:solidFill>
                  <a:schemeClr val="tx1">
                    <a:lumMod val="50000"/>
                  </a:schemeClr>
                </a:solidFill>
                <a:latin typeface="Times New Roman" panose="02020603050405020304" pitchFamily="18" charset="0"/>
                <a:cs typeface="Times New Roman" panose="02020603050405020304" pitchFamily="18" charset="0"/>
              </a:rPr>
              <a:t>netid</a:t>
            </a:r>
            <a:r>
              <a:rPr lang="en-US" altLang="en-US" sz="2400" dirty="0">
                <a:solidFill>
                  <a:schemeClr val="tx1">
                    <a:lumMod val="50000"/>
                  </a:schemeClr>
                </a:solidFill>
                <a:latin typeface="Times New Roman" panose="02020603050405020304" pitchFamily="18" charset="0"/>
                <a:cs typeface="Times New Roman" panose="02020603050405020304" pitchFamily="18" charset="0"/>
              </a:rPr>
              <a:t> of 132.21. </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addresses range from</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132.21.0.0 to 132.21.255.255.</a:t>
            </a:r>
          </a:p>
          <a:p>
            <a:pPr algn="ctr">
              <a:defRPr/>
            </a:pPr>
            <a:endParaRPr lang="en-US" altLang="en-US" sz="2400" b="1" i="1" dirty="0">
              <a:solidFill>
                <a:schemeClr val="bg2"/>
              </a:solidFill>
              <a:effectLst>
                <a:outerShdw blurRad="38100" dist="38100" dir="2700000" algn="tl">
                  <a:srgbClr val="000000"/>
                </a:outerShdw>
              </a:effectLst>
            </a:endParaRPr>
          </a:p>
          <a:p>
            <a:pPr algn="ctr">
              <a:defRPr/>
            </a:pPr>
            <a:endParaRPr lang="en-GB" altLang="en-US" sz="24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nimBg="1"/>
      <p:bldP spid="3184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733F74D-86A1-4DA0-A4D5-C48E284C7C68}"/>
              </a:ext>
            </a:extLst>
          </p:cNvPr>
          <p:cNvSpPr>
            <a:spLocks noChangeArrowheads="1"/>
          </p:cNvSpPr>
          <p:nvPr/>
        </p:nvSpPr>
        <p:spPr bwMode="auto">
          <a:xfrm>
            <a:off x="1258888" y="981075"/>
            <a:ext cx="5029200" cy="762000"/>
          </a:xfrm>
          <a:prstGeom prst="rect">
            <a:avLst/>
          </a:prstGeom>
          <a:noFill/>
          <a:ln>
            <a:noFill/>
          </a:ln>
          <a:effectLst/>
        </p:spPr>
        <p:txBody>
          <a:bodyPr>
            <a:spAutoFit/>
          </a:bodyPr>
          <a:lstStyle/>
          <a:p>
            <a:pPr eaLnBrk="1" hangingPunct="1">
              <a:spcBef>
                <a:spcPct val="50000"/>
              </a:spcBef>
              <a:defRPr/>
            </a:pPr>
            <a:r>
              <a:rPr lang="en-US" altLang="en-US" sz="4400" b="1">
                <a:solidFill>
                  <a:srgbClr val="FF3300"/>
                </a:solidFill>
                <a:effectLst>
                  <a:outerShdw blurRad="38100" dist="38100" dir="2700000" algn="tl">
                    <a:srgbClr val="C0C0C0"/>
                  </a:outerShdw>
                </a:effectLst>
                <a:latin typeface="Times" panose="02020603050405020304" pitchFamily="18" charset="0"/>
              </a:rPr>
              <a:t>Mask </a:t>
            </a:r>
          </a:p>
        </p:txBody>
      </p:sp>
      <p:sp>
        <p:nvSpPr>
          <p:cNvPr id="49155" name="Rectangle 6">
            <a:extLst>
              <a:ext uri="{FF2B5EF4-FFF2-40B4-BE49-F238E27FC236}">
                <a16:creationId xmlns:a16="http://schemas.microsoft.com/office/drawing/2014/main" id="{87466C82-0E30-4EA6-AA46-79A1920CCD23}"/>
              </a:ext>
            </a:extLst>
          </p:cNvPr>
          <p:cNvSpPr>
            <a:spLocks noGrp="1" noChangeArrowheads="1"/>
          </p:cNvSpPr>
          <p:nvPr>
            <p:ph type="body" idx="1"/>
          </p:nvPr>
        </p:nvSpPr>
        <p:spPr>
          <a:xfrm>
            <a:off x="900113" y="2492375"/>
            <a:ext cx="7693025" cy="4032250"/>
          </a:xfrm>
          <a:noFill/>
          <a:ln w="57150">
            <a:solidFill>
              <a:schemeClr val="accent2"/>
            </a:solidFill>
            <a:miter lim="800000"/>
            <a:headEnd/>
            <a:tailEnd/>
          </a:ln>
        </p:spPr>
        <p:txBody>
          <a:bodyPr/>
          <a:lstStyle/>
          <a:p>
            <a:pPr algn="just" eaLnBrk="1" hangingPunct="1">
              <a:spcBef>
                <a:spcPct val="50000"/>
              </a:spcBef>
              <a:buClrTx/>
              <a:buSzTx/>
              <a:buFontTx/>
              <a:buChar char="•"/>
            </a:pPr>
            <a:r>
              <a:rPr lang="en-US" altLang="en-US"/>
              <a:t>A mask is a 32-bit binary number.</a:t>
            </a:r>
          </a:p>
          <a:p>
            <a:pPr algn="just" eaLnBrk="1" hangingPunct="1">
              <a:spcBef>
                <a:spcPct val="50000"/>
              </a:spcBef>
              <a:buClrTx/>
              <a:buSzTx/>
              <a:buFontTx/>
              <a:buChar char="•"/>
            </a:pPr>
            <a:r>
              <a:rPr lang="en-US" altLang="en-US"/>
              <a:t>The mask  is </a:t>
            </a:r>
            <a:r>
              <a:rPr lang="en-US" altLang="en-US">
                <a:solidFill>
                  <a:srgbClr val="FF3300"/>
                </a:solidFill>
              </a:rPr>
              <a:t>ANDeD</a:t>
            </a:r>
            <a:r>
              <a:rPr lang="en-US" altLang="en-US"/>
              <a:t>  with  IP address to get</a:t>
            </a:r>
          </a:p>
          <a:p>
            <a:pPr lvl="1" algn="just" eaLnBrk="1" hangingPunct="1">
              <a:spcBef>
                <a:spcPct val="50000"/>
              </a:spcBef>
              <a:buClrTx/>
              <a:buSzTx/>
              <a:buFontTx/>
              <a:buChar char="•"/>
            </a:pPr>
            <a:r>
              <a:rPr lang="en-US" altLang="en-US"/>
              <a:t>The bloc address (Network address) </a:t>
            </a:r>
          </a:p>
          <a:p>
            <a:pPr lvl="1" algn="just" eaLnBrk="1" hangingPunct="1">
              <a:spcBef>
                <a:spcPct val="50000"/>
              </a:spcBef>
              <a:buClrTx/>
              <a:buSzTx/>
              <a:buFontTx/>
              <a:buChar char="•"/>
            </a:pPr>
            <a:r>
              <a:rPr lang="en-GB" altLang="en-US"/>
              <a:t> </a:t>
            </a:r>
            <a:r>
              <a:rPr lang="en-GB" altLang="en-US">
                <a:solidFill>
                  <a:srgbClr val="FF3300"/>
                </a:solidFill>
              </a:rPr>
              <a:t>Mask And IP address = Block Address</a:t>
            </a:r>
            <a:endParaRPr lang="en-US" altLang="en-US">
              <a:solidFill>
                <a:srgbClr val="FF3300"/>
              </a:solidFill>
            </a:endParaRPr>
          </a:p>
          <a:p>
            <a:pPr algn="just" eaLnBrk="1" hangingPunct="1">
              <a:spcBef>
                <a:spcPct val="50000"/>
              </a:spcBef>
              <a:buClrTx/>
              <a:buSzTx/>
              <a:buFontTx/>
              <a:buNone/>
            </a:pPr>
            <a:endParaRPr lang="en-US" altLang="en-US">
              <a:solidFill>
                <a:srgbClr val="FF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7BB2A2FD-301C-4478-AD72-4CA4492D24E7}"/>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4-10</a:t>
            </a:r>
          </a:p>
        </p:txBody>
      </p:sp>
      <p:pic>
        <p:nvPicPr>
          <p:cNvPr id="51203" name="Picture 3">
            <a:extLst>
              <a:ext uri="{FF2B5EF4-FFF2-40B4-BE49-F238E27FC236}">
                <a16:creationId xmlns:a16="http://schemas.microsoft.com/office/drawing/2014/main" id="{87BB7E60-D87E-4AD7-8BB1-BBF6344F8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752600"/>
            <a:ext cx="7011987"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4" name="Text Box 4">
            <a:extLst>
              <a:ext uri="{FF2B5EF4-FFF2-40B4-BE49-F238E27FC236}">
                <a16:creationId xmlns:a16="http://schemas.microsoft.com/office/drawing/2014/main" id="{6FE4CD8A-A156-4FBD-A81B-92D60B4E928F}"/>
              </a:ext>
            </a:extLst>
          </p:cNvPr>
          <p:cNvSpPr txBox="1">
            <a:spLocks noChangeArrowheads="1"/>
          </p:cNvSpPr>
          <p:nvPr/>
        </p:nvSpPr>
        <p:spPr bwMode="auto">
          <a:xfrm>
            <a:off x="3203575" y="90805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Masking concept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5F1A5502-0DBC-4851-9F3C-544375EDAB22}"/>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4-11</a:t>
            </a:r>
          </a:p>
        </p:txBody>
      </p:sp>
      <p:pic>
        <p:nvPicPr>
          <p:cNvPr id="53251" name="Picture 3">
            <a:extLst>
              <a:ext uri="{FF2B5EF4-FFF2-40B4-BE49-F238E27FC236}">
                <a16:creationId xmlns:a16="http://schemas.microsoft.com/office/drawing/2014/main" id="{7DE87E3F-DE11-4691-9FB4-1DD35B617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08275"/>
            <a:ext cx="7783512"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Text Box 4">
            <a:extLst>
              <a:ext uri="{FF2B5EF4-FFF2-40B4-BE49-F238E27FC236}">
                <a16:creationId xmlns:a16="http://schemas.microsoft.com/office/drawing/2014/main" id="{F88FA304-959D-4BC5-9C6D-002C47E9EEDB}"/>
              </a:ext>
            </a:extLst>
          </p:cNvPr>
          <p:cNvSpPr txBox="1">
            <a:spLocks noChangeArrowheads="1"/>
          </p:cNvSpPr>
          <p:nvPr/>
        </p:nvSpPr>
        <p:spPr bwMode="auto">
          <a:xfrm>
            <a:off x="3348038" y="908050"/>
            <a:ext cx="283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AND operation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a:extLst>
              <a:ext uri="{FF2B5EF4-FFF2-40B4-BE49-F238E27FC236}">
                <a16:creationId xmlns:a16="http://schemas.microsoft.com/office/drawing/2014/main" id="{29D9B320-0D7B-40B4-8AE0-EC010A5B8A79}"/>
              </a:ext>
            </a:extLst>
          </p:cNvPr>
          <p:cNvSpPr>
            <a:spLocks noGrp="1" noChangeArrowheads="1"/>
          </p:cNvSpPr>
          <p:nvPr>
            <p:ph type="title"/>
          </p:nvPr>
        </p:nvSpPr>
        <p:spPr/>
        <p:txBody>
          <a:bodyPr/>
          <a:lstStyle/>
          <a:p>
            <a:pPr eaLnBrk="1" hangingPunct="1"/>
            <a:r>
              <a:rPr lang="en-GB" altLang="en-US"/>
              <a:t>Default Mask</a:t>
            </a:r>
            <a:endParaRPr lang="en-US" altLang="en-US"/>
          </a:p>
        </p:txBody>
      </p:sp>
      <p:sp>
        <p:nvSpPr>
          <p:cNvPr id="55299" name="Rectangle 3">
            <a:extLst>
              <a:ext uri="{FF2B5EF4-FFF2-40B4-BE49-F238E27FC236}">
                <a16:creationId xmlns:a16="http://schemas.microsoft.com/office/drawing/2014/main" id="{8F3E6068-E7DB-4D12-BABB-3DD986C62F55}"/>
              </a:ext>
            </a:extLst>
          </p:cNvPr>
          <p:cNvSpPr>
            <a:spLocks noGrp="1" noChangeArrowheads="1"/>
          </p:cNvSpPr>
          <p:nvPr>
            <p:ph type="body" idx="1"/>
          </p:nvPr>
        </p:nvSpPr>
        <p:spPr/>
        <p:txBody>
          <a:bodyPr/>
          <a:lstStyle/>
          <a:p>
            <a:pPr eaLnBrk="1" hangingPunct="1"/>
            <a:r>
              <a:rPr lang="en-GB" altLang="en-US"/>
              <a:t>Class A default mask is 255.0.0.0</a:t>
            </a:r>
          </a:p>
          <a:p>
            <a:pPr eaLnBrk="1" hangingPunct="1"/>
            <a:r>
              <a:rPr lang="en-GB" altLang="en-US"/>
              <a:t>Class B default mask is 255.255.0.0</a:t>
            </a:r>
          </a:p>
          <a:p>
            <a:pPr eaLnBrk="1" hangingPunct="1"/>
            <a:r>
              <a:rPr lang="en-GB" altLang="en-US"/>
              <a:t>Class C Default mask 255.255.255.0</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755BDD7-2BBD-4F1F-BCDB-FAB9BD8EF6DA}"/>
              </a:ext>
            </a:extLst>
          </p:cNvPr>
          <p:cNvSpPr>
            <a:spLocks noGrp="1"/>
          </p:cNvSpPr>
          <p:nvPr>
            <p:ph type="title"/>
          </p:nvPr>
        </p:nvSpPr>
        <p:spPr/>
        <p:txBody>
          <a:bodyPr/>
          <a:lstStyle/>
          <a:p>
            <a:r>
              <a:rPr lang="en-US" altLang="en-US"/>
              <a:t>Masking</a:t>
            </a:r>
          </a:p>
        </p:txBody>
      </p:sp>
      <p:pic>
        <p:nvPicPr>
          <p:cNvPr id="57347" name="Content Placeholder 3">
            <a:extLst>
              <a:ext uri="{FF2B5EF4-FFF2-40B4-BE49-F238E27FC236}">
                <a16:creationId xmlns:a16="http://schemas.microsoft.com/office/drawing/2014/main" id="{9FD14763-1D2B-4097-B668-FE3410B457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997200"/>
            <a:ext cx="7127875" cy="23050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62B7A65-F3BC-4A3F-B0B5-CFE96FB5CCE1}"/>
              </a:ext>
            </a:extLst>
          </p:cNvPr>
          <p:cNvSpPr>
            <a:spLocks noChangeArrowheads="1"/>
          </p:cNvSpPr>
          <p:nvPr/>
        </p:nvSpPr>
        <p:spPr bwMode="auto">
          <a:xfrm>
            <a:off x="827088" y="1700213"/>
            <a:ext cx="8001000" cy="454342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The network address is the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beginning address of each block.</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 It can be found by applying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default mask to</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any of the addresses in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(including itself).</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 It retains the </a:t>
            </a:r>
            <a:r>
              <a:rPr lang="en-US" altLang="en-US" sz="3600" b="1" i="1">
                <a:solidFill>
                  <a:srgbClr val="FF3300"/>
                </a:solidFill>
                <a:effectLst>
                  <a:outerShdw blurRad="38100" dist="38100" dir="2700000" algn="tl">
                    <a:srgbClr val="000000"/>
                  </a:outerShdw>
                </a:effectLst>
                <a:latin typeface="Times" panose="02020603050405020304" pitchFamily="18" charset="0"/>
              </a:rPr>
              <a:t>netid</a:t>
            </a:r>
            <a:r>
              <a:rPr lang="en-US" altLang="en-US" sz="3600" b="1" i="1">
                <a:effectLst>
                  <a:outerShdw blurRad="38100" dist="38100" dir="2700000" algn="tl">
                    <a:srgbClr val="000000"/>
                  </a:outerShdw>
                </a:effectLst>
                <a:latin typeface="Times" panose="02020603050405020304" pitchFamily="18" charset="0"/>
              </a:rPr>
              <a:t> of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and sets the </a:t>
            </a:r>
            <a:r>
              <a:rPr lang="en-US" altLang="en-US" sz="3600" b="1" i="1">
                <a:solidFill>
                  <a:srgbClr val="FF3300"/>
                </a:solidFill>
                <a:effectLst>
                  <a:outerShdw blurRad="38100" dist="38100" dir="2700000" algn="tl">
                    <a:srgbClr val="000000"/>
                  </a:outerShdw>
                </a:effectLst>
                <a:latin typeface="Times" panose="02020603050405020304" pitchFamily="18" charset="0"/>
              </a:rPr>
              <a:t>hostid</a:t>
            </a:r>
            <a:r>
              <a:rPr lang="en-US" altLang="en-US" sz="3600" b="1" i="1">
                <a:effectLst>
                  <a:outerShdw blurRad="38100" dist="38100" dir="2700000" algn="tl">
                    <a:srgbClr val="000000"/>
                  </a:outerShdw>
                </a:effectLst>
                <a:latin typeface="Times" panose="02020603050405020304" pitchFamily="18" charset="0"/>
              </a:rPr>
              <a:t> to zero. </a:t>
            </a:r>
          </a:p>
        </p:txBody>
      </p:sp>
      <p:pic>
        <p:nvPicPr>
          <p:cNvPr id="58371" name="Picture 3">
            <a:extLst>
              <a:ext uri="{FF2B5EF4-FFF2-40B4-BE49-F238E27FC236}">
                <a16:creationId xmlns:a16="http://schemas.microsoft.com/office/drawing/2014/main" id="{66A6BE72-5C27-4715-B76A-31CCAD755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39950EA2-431B-4827-AE47-0D0636DECC40}"/>
              </a:ext>
            </a:extLst>
          </p:cNvPr>
          <p:cNvSpPr>
            <a:spLocks noChangeArrowheads="1"/>
          </p:cNvSpPr>
          <p:nvPr/>
        </p:nvSpPr>
        <p:spPr bwMode="auto">
          <a:xfrm>
            <a:off x="323850" y="1125538"/>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pPr algn="ctr">
              <a:defRPr/>
            </a:pPr>
            <a:r>
              <a:rPr lang="en-GB" altLang="en-US" sz="2400"/>
              <a:t>In classful addressing the address space is </a:t>
            </a:r>
          </a:p>
          <a:p>
            <a:pPr algn="ctr">
              <a:defRPr/>
            </a:pPr>
            <a:r>
              <a:rPr lang="en-GB" altLang="en-US" sz="2400"/>
              <a:t>divided into  5 classes:</a:t>
            </a:r>
          </a:p>
          <a:p>
            <a:pPr algn="ctr">
              <a:defRPr/>
            </a:pPr>
            <a:endParaRPr lang="en-GB" altLang="en-US" sz="2400"/>
          </a:p>
          <a:p>
            <a:pPr algn="ctr">
              <a:defRPr/>
            </a:pPr>
            <a:r>
              <a:rPr lang="en-US" altLang="en-US" sz="2400" b="1" i="1">
                <a:solidFill>
                  <a:srgbClr val="FF3300"/>
                </a:solidFill>
                <a:effectLst>
                  <a:outerShdw blurRad="38100" dist="38100" dir="2700000" algn="tl">
                    <a:srgbClr val="000000"/>
                  </a:outerShdw>
                </a:effectLst>
              </a:rPr>
              <a:t>A</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B</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C</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D</a:t>
            </a:r>
            <a:r>
              <a:rPr lang="en-US" altLang="en-US" sz="2400" b="1" i="1">
                <a:effectLst>
                  <a:outerShdw blurRad="38100" dist="38100" dir="2700000" algn="tl">
                    <a:srgbClr val="000000"/>
                  </a:outerShdw>
                </a:effectLst>
              </a:rPr>
              <a:t>, and </a:t>
            </a:r>
            <a:r>
              <a:rPr lang="en-US" altLang="en-US" sz="2400" b="1" i="1">
                <a:solidFill>
                  <a:srgbClr val="FF3300"/>
                </a:solidFill>
                <a:effectLst>
                  <a:outerShdw blurRad="38100" dist="38100" dir="2700000" algn="tl">
                    <a:srgbClr val="000000"/>
                  </a:outerShdw>
                </a:effectLst>
              </a:rPr>
              <a:t>E</a:t>
            </a:r>
            <a:r>
              <a:rPr lang="en-US" altLang="en-US" sz="2400" b="1" i="1">
                <a:effectLst>
                  <a:outerShdw blurRad="38100" dist="38100" dir="2700000" algn="tl">
                    <a:srgbClr val="000000"/>
                  </a:outerShdw>
                </a:effectLst>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E72C8-5D13-4E42-B35B-3DFF8224D61A}"/>
              </a:ext>
            </a:extLst>
          </p:cNvPr>
          <p:cNvSpPr>
            <a:spLocks noGrp="1"/>
          </p:cNvSpPr>
          <p:nvPr>
            <p:ph idx="1"/>
          </p:nvPr>
        </p:nvSpPr>
        <p:spPr/>
        <p:txBody>
          <a:bodyPr/>
          <a:lstStyle/>
          <a:p>
            <a:pPr marL="0" indent="0" algn="just">
              <a:buFont typeface="Wingdings" panose="05000000000000000000" pitchFamily="2" charset="2"/>
              <a:buNone/>
              <a:defRPr/>
            </a:pPr>
            <a:r>
              <a:rPr lang="en-US" dirty="0">
                <a:solidFill>
                  <a:schemeClr val="tx1">
                    <a:lumMod val="50000"/>
                  </a:schemeClr>
                </a:solidFill>
              </a:rPr>
              <a:t>Subnet mask is used to separate the network address from the host address in IP address. As an IP address is the combination of network address and host address, subnet mask helps us and programs which use IP address in identifying the network portion and the host portion.</a:t>
            </a:r>
          </a:p>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95948B3-8133-47C9-AA06-DECF31A9BB15}"/>
              </a:ext>
            </a:extLst>
          </p:cNvPr>
          <p:cNvSpPr>
            <a:spLocks noGrp="1" noChangeArrowheads="1"/>
          </p:cNvSpPr>
          <p:nvPr>
            <p:ph type="title"/>
          </p:nvPr>
        </p:nvSpPr>
        <p:spPr/>
        <p:txBody>
          <a:bodyPr/>
          <a:lstStyle/>
          <a:p>
            <a:r>
              <a:rPr lang="en-GB" altLang="en-US"/>
              <a:t>Private IP Addresses</a:t>
            </a:r>
            <a:endParaRPr lang="en-US" altLang="en-US"/>
          </a:p>
        </p:txBody>
      </p:sp>
      <p:sp>
        <p:nvSpPr>
          <p:cNvPr id="61443" name="Content Placeholder 2">
            <a:extLst>
              <a:ext uri="{FF2B5EF4-FFF2-40B4-BE49-F238E27FC236}">
                <a16:creationId xmlns:a16="http://schemas.microsoft.com/office/drawing/2014/main" id="{3D692802-D5B0-4174-8FDA-B3E2E17C712C}"/>
              </a:ext>
            </a:extLst>
          </p:cNvPr>
          <p:cNvSpPr>
            <a:spLocks noGrp="1" noChangeArrowheads="1"/>
          </p:cNvSpPr>
          <p:nvPr>
            <p:ph idx="1"/>
          </p:nvPr>
        </p:nvSpPr>
        <p:spPr>
          <a:xfrm>
            <a:off x="838200" y="2362200"/>
            <a:ext cx="8305800" cy="4495800"/>
          </a:xfrm>
        </p:spPr>
        <p:txBody>
          <a:bodyPr/>
          <a:lstStyle/>
          <a:p>
            <a:r>
              <a:rPr lang="en-US" altLang="en-US" i="1"/>
              <a:t>Private IP </a:t>
            </a:r>
            <a:r>
              <a:rPr lang="en-US" altLang="en-US"/>
              <a:t>network is an IP network that is not directly connected to the Internet</a:t>
            </a:r>
          </a:p>
          <a:p>
            <a:r>
              <a:rPr lang="en-US" altLang="en-US"/>
              <a:t>IP addresses in a private network can be assigned arbitrarily. </a:t>
            </a:r>
          </a:p>
          <a:p>
            <a:pPr lvl="1"/>
            <a:r>
              <a:rPr lang="en-US" altLang="en-US"/>
              <a:t>Not registered and not guaranteed to be globally unique</a:t>
            </a:r>
          </a:p>
          <a:p>
            <a:r>
              <a:rPr lang="en-GB" altLang="en-US">
                <a:cs typeface="Arial" panose="020B0604020202020204" pitchFamily="34" charset="0"/>
              </a:rPr>
              <a:t>Connecting a network using private addresses to the Internet requires the usage of </a:t>
            </a:r>
            <a:r>
              <a:rPr lang="en-GB" altLang="en-US" b="1">
                <a:solidFill>
                  <a:srgbClr val="FF0000"/>
                </a:solidFill>
                <a:cs typeface="Arial" panose="020B0604020202020204" pitchFamily="34" charset="0"/>
              </a:rPr>
              <a:t>NAT</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083CE3-A5B9-437F-B2E0-39B8223B7474}"/>
              </a:ext>
            </a:extLst>
          </p:cNvPr>
          <p:cNvSpPr>
            <a:spLocks noGrp="1" noChangeArrowheads="1"/>
          </p:cNvSpPr>
          <p:nvPr>
            <p:ph type="title"/>
          </p:nvPr>
        </p:nvSpPr>
        <p:spPr/>
        <p:txBody>
          <a:bodyPr/>
          <a:lstStyle/>
          <a:p>
            <a:r>
              <a:rPr lang="en-US" altLang="en-US"/>
              <a:t>Private IP Ranges</a:t>
            </a:r>
          </a:p>
        </p:txBody>
      </p:sp>
      <p:pic>
        <p:nvPicPr>
          <p:cNvPr id="62467" name="Content Placeholder 1">
            <a:extLst>
              <a:ext uri="{FF2B5EF4-FFF2-40B4-BE49-F238E27FC236}">
                <a16:creationId xmlns:a16="http://schemas.microsoft.com/office/drawing/2014/main" id="{E04D8F15-882E-4213-B63D-D13FA5374D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349500"/>
            <a:ext cx="6823075" cy="339248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1F1-883C-410F-A93B-226B33BDB0AA}"/>
              </a:ext>
            </a:extLst>
          </p:cNvPr>
          <p:cNvSpPr>
            <a:spLocks noGrp="1"/>
          </p:cNvSpPr>
          <p:nvPr>
            <p:ph type="title"/>
          </p:nvPr>
        </p:nvSpPr>
        <p:spPr/>
        <p:txBody>
          <a:bodyPr/>
          <a:lstStyle/>
          <a:p>
            <a:pPr>
              <a:defRPr/>
            </a:pPr>
            <a:r>
              <a:rPr lang="en-US" dirty="0">
                <a:cs typeface="Arial"/>
              </a:rPr>
              <a:t>IP</a:t>
            </a:r>
            <a:r>
              <a:rPr lang="en-US" spc="-100" dirty="0">
                <a:cs typeface="Arial"/>
              </a:rPr>
              <a:t> </a:t>
            </a:r>
            <a:r>
              <a:rPr lang="en-US" dirty="0">
                <a:cs typeface="Arial"/>
              </a:rPr>
              <a:t>versions</a:t>
            </a:r>
            <a:endParaRPr lang="en-US" dirty="0"/>
          </a:p>
        </p:txBody>
      </p:sp>
      <p:sp>
        <p:nvSpPr>
          <p:cNvPr id="3" name="Content Placeholder 2">
            <a:extLst>
              <a:ext uri="{FF2B5EF4-FFF2-40B4-BE49-F238E27FC236}">
                <a16:creationId xmlns:a16="http://schemas.microsoft.com/office/drawing/2014/main" id="{CFF18481-612A-41CF-BC6F-0229B99681DA}"/>
              </a:ext>
            </a:extLst>
          </p:cNvPr>
          <p:cNvSpPr>
            <a:spLocks noGrp="1"/>
          </p:cNvSpPr>
          <p:nvPr>
            <p:ph idx="1"/>
          </p:nvPr>
        </p:nvSpPr>
        <p:spPr/>
        <p:txBody>
          <a:bodyPr/>
          <a:lstStyle/>
          <a:p>
            <a:pPr>
              <a:defRPr/>
            </a:pPr>
            <a:r>
              <a:rPr lang="en-US" sz="2400" dirty="0">
                <a:solidFill>
                  <a:srgbClr val="FFFFFF"/>
                </a:solidFill>
                <a:cs typeface="Arial"/>
              </a:rPr>
              <a:t> </a:t>
            </a:r>
            <a:r>
              <a:rPr lang="en-US" dirty="0">
                <a:solidFill>
                  <a:schemeClr val="accent1">
                    <a:lumMod val="50000"/>
                  </a:schemeClr>
                </a:solidFill>
                <a:cs typeface="Arial"/>
              </a:rPr>
              <a:t>IPv4: </a:t>
            </a:r>
            <a:r>
              <a:rPr lang="en-US" dirty="0">
                <a:cs typeface="Arial"/>
              </a:rPr>
              <a:t>32-bit* number </a:t>
            </a:r>
            <a:r>
              <a:rPr lang="en-US" spc="-5" dirty="0">
                <a:latin typeface="Times New Roman" panose="02020603050405020304" pitchFamily="18" charset="0"/>
                <a:cs typeface="Times New Roman" panose="02020603050405020304" pitchFamily="18" charset="0"/>
              </a:rPr>
              <a:t>Written </a:t>
            </a:r>
            <a:r>
              <a:rPr lang="en-US" spc="-10" dirty="0">
                <a:latin typeface="Times New Roman" panose="02020603050405020304" pitchFamily="18" charset="0"/>
                <a:cs typeface="Times New Roman" panose="02020603050405020304" pitchFamily="18" charset="0"/>
              </a:rPr>
              <a:t>in </a:t>
            </a:r>
            <a:r>
              <a:rPr lang="en-US" spc="-5" dirty="0">
                <a:latin typeface="Times New Roman" panose="02020603050405020304" pitchFamily="18" charset="0"/>
                <a:cs typeface="Times New Roman" panose="02020603050405020304" pitchFamily="18" charset="0"/>
              </a:rPr>
              <a:t>Dotted Decimal  Notation</a:t>
            </a:r>
            <a:endParaRPr lang="en-US" dirty="0">
              <a:latin typeface="Times New Roman" panose="02020603050405020304" pitchFamily="18" charset="0"/>
              <a:cs typeface="Times New Roman" panose="02020603050405020304" pitchFamily="18" charset="0"/>
            </a:endParaRPr>
          </a:p>
          <a:p>
            <a:pPr lvl="1">
              <a:defRPr/>
            </a:pPr>
            <a:r>
              <a:rPr lang="en-US" spc="-10" dirty="0">
                <a:solidFill>
                  <a:srgbClr val="FF8500"/>
                </a:solidFill>
                <a:cs typeface="Arial"/>
              </a:rPr>
              <a:t>205.150.58.7</a:t>
            </a:r>
          </a:p>
          <a:p>
            <a:pPr lvl="1">
              <a:defRPr/>
            </a:pPr>
            <a:r>
              <a:rPr lang="en-US" dirty="0">
                <a:solidFill>
                  <a:srgbClr val="00B0F0"/>
                </a:solidFill>
                <a:cs typeface="Arial"/>
              </a:rPr>
              <a:t>4 </a:t>
            </a:r>
            <a:r>
              <a:rPr lang="en-US" spc="-10" dirty="0">
                <a:solidFill>
                  <a:srgbClr val="00B0F0"/>
                </a:solidFill>
                <a:cs typeface="Arial"/>
              </a:rPr>
              <a:t>billion </a:t>
            </a:r>
            <a:r>
              <a:rPr lang="en-US" spc="-5" dirty="0">
                <a:solidFill>
                  <a:srgbClr val="00B0F0"/>
                </a:solidFill>
                <a:cs typeface="Arial"/>
              </a:rPr>
              <a:t>different </a:t>
            </a:r>
            <a:r>
              <a:rPr lang="en-US" spc="-10" dirty="0">
                <a:solidFill>
                  <a:srgbClr val="00B0F0"/>
                </a:solidFill>
                <a:cs typeface="Arial"/>
              </a:rPr>
              <a:t>host</a:t>
            </a:r>
            <a:r>
              <a:rPr lang="en-US" spc="10" dirty="0">
                <a:solidFill>
                  <a:srgbClr val="00B0F0"/>
                </a:solidFill>
                <a:cs typeface="Arial"/>
              </a:rPr>
              <a:t> </a:t>
            </a:r>
            <a:r>
              <a:rPr lang="en-US" spc="-10" dirty="0">
                <a:solidFill>
                  <a:srgbClr val="00B0F0"/>
                </a:solidFill>
                <a:cs typeface="Arial"/>
              </a:rPr>
              <a:t>addresses</a:t>
            </a:r>
            <a:endParaRPr lang="en-US" spc="-10" dirty="0">
              <a:solidFill>
                <a:srgbClr val="FF8500"/>
              </a:solidFill>
              <a:cs typeface="Arial"/>
            </a:endParaRPr>
          </a:p>
          <a:p>
            <a:pPr>
              <a:defRPr/>
            </a:pPr>
            <a:r>
              <a:rPr lang="en-US" sz="2400" dirty="0">
                <a:solidFill>
                  <a:schemeClr val="tx2"/>
                </a:solidFill>
                <a:cs typeface="Arial"/>
              </a:rPr>
              <a:t>IPv6: </a:t>
            </a:r>
            <a:r>
              <a:rPr lang="en-US" sz="2400" spc="-5" dirty="0">
                <a:cs typeface="Arial"/>
              </a:rPr>
              <a:t>128-bit* </a:t>
            </a:r>
            <a:r>
              <a:rPr lang="en-US" sz="2400" dirty="0">
                <a:cs typeface="Arial"/>
              </a:rPr>
              <a:t>number: </a:t>
            </a:r>
            <a:r>
              <a:rPr lang="en-US" dirty="0">
                <a:cs typeface="Arial"/>
              </a:rPr>
              <a:t>Written </a:t>
            </a:r>
            <a:r>
              <a:rPr lang="en-US" spc="-5" dirty="0">
                <a:cs typeface="Arial"/>
              </a:rPr>
              <a:t>in Hex Decimal  Notation</a:t>
            </a:r>
            <a:endParaRPr lang="en-US" dirty="0">
              <a:cs typeface="Arial"/>
            </a:endParaRPr>
          </a:p>
          <a:p>
            <a:pPr lvl="1">
              <a:defRPr/>
            </a:pPr>
            <a:r>
              <a:rPr lang="en-US" spc="-10" dirty="0">
                <a:solidFill>
                  <a:srgbClr val="FF8500"/>
                </a:solidFill>
                <a:cs typeface="Arial"/>
              </a:rPr>
              <a:t>2001:0503:0C27:0000:0000:0000:0000:0000</a:t>
            </a:r>
            <a:endParaRPr lang="en-US" dirty="0">
              <a:cs typeface="Arial"/>
            </a:endParaRPr>
          </a:p>
          <a:p>
            <a:pPr lvl="1">
              <a:defRPr/>
            </a:pPr>
            <a:r>
              <a:rPr lang="en-US" spc="-10" dirty="0">
                <a:solidFill>
                  <a:srgbClr val="00B0F0"/>
                </a:solidFill>
                <a:cs typeface="Arial"/>
              </a:rPr>
              <a:t>16 billion </a:t>
            </a:r>
            <a:r>
              <a:rPr lang="en-US" spc="-5" dirty="0">
                <a:solidFill>
                  <a:srgbClr val="00B0F0"/>
                </a:solidFill>
                <a:cs typeface="Arial"/>
              </a:rPr>
              <a:t>network</a:t>
            </a:r>
            <a:r>
              <a:rPr lang="en-US" spc="15" dirty="0">
                <a:solidFill>
                  <a:srgbClr val="00B0F0"/>
                </a:solidFill>
                <a:cs typeface="Arial"/>
              </a:rPr>
              <a:t> </a:t>
            </a:r>
            <a:r>
              <a:rPr lang="en-US" spc="-10" dirty="0">
                <a:solidFill>
                  <a:srgbClr val="00B0F0"/>
                </a:solidFill>
                <a:cs typeface="Arial"/>
              </a:rPr>
              <a:t>addresses</a:t>
            </a:r>
            <a:endParaRPr lang="en-US" dirty="0">
              <a:solidFill>
                <a:srgbClr val="00B0F0"/>
              </a:solidFill>
              <a:cs typeface="Arial"/>
            </a:endParaRPr>
          </a:p>
          <a:p>
            <a:pPr lvl="1">
              <a:defRPr/>
            </a:pPr>
            <a:endParaRPr lang="en-US" dirty="0">
              <a:cs typeface="Arial"/>
            </a:endParaRPr>
          </a:p>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C0534D79-3233-430E-AFCB-6BE2A602FD37}"/>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4-3</a:t>
            </a:r>
          </a:p>
        </p:txBody>
      </p:sp>
      <p:pic>
        <p:nvPicPr>
          <p:cNvPr id="18435" name="Picture 3">
            <a:extLst>
              <a:ext uri="{FF2B5EF4-FFF2-40B4-BE49-F238E27FC236}">
                <a16:creationId xmlns:a16="http://schemas.microsoft.com/office/drawing/2014/main" id="{48B89E7D-181F-4EC9-9D09-9B5BA6DEC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24175"/>
            <a:ext cx="7080250" cy="27400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ext Box 4">
            <a:extLst>
              <a:ext uri="{FF2B5EF4-FFF2-40B4-BE49-F238E27FC236}">
                <a16:creationId xmlns:a16="http://schemas.microsoft.com/office/drawing/2014/main" id="{E9C4A5BA-1F43-4872-A2CC-105FA56E24CD}"/>
              </a:ext>
            </a:extLst>
          </p:cNvPr>
          <p:cNvSpPr txBox="1">
            <a:spLocks noChangeArrowheads="1"/>
          </p:cNvSpPr>
          <p:nvPr/>
        </p:nvSpPr>
        <p:spPr bwMode="auto">
          <a:xfrm>
            <a:off x="1403350" y="1052513"/>
            <a:ext cx="6332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class in binary notation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43ADFFA2-8001-4284-AE25-3F9C86B03BED}"/>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4-4</a:t>
            </a:r>
          </a:p>
        </p:txBody>
      </p:sp>
      <p:pic>
        <p:nvPicPr>
          <p:cNvPr id="12291" name="Picture 3">
            <a:extLst>
              <a:ext uri="{FF2B5EF4-FFF2-40B4-BE49-F238E27FC236}">
                <a16:creationId xmlns:a16="http://schemas.microsoft.com/office/drawing/2014/main" id="{DC1196FD-F205-496F-AF59-5AF286A03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797242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Text Box 4">
            <a:extLst>
              <a:ext uri="{FF2B5EF4-FFF2-40B4-BE49-F238E27FC236}">
                <a16:creationId xmlns:a16="http://schemas.microsoft.com/office/drawing/2014/main" id="{8A96A3C5-B701-44F2-AEE6-0D0BF8A20A59}"/>
              </a:ext>
            </a:extLst>
          </p:cNvPr>
          <p:cNvSpPr txBox="1">
            <a:spLocks noChangeArrowheads="1"/>
          </p:cNvSpPr>
          <p:nvPr/>
        </p:nvSpPr>
        <p:spPr bwMode="auto">
          <a:xfrm>
            <a:off x="2195513" y="1052513"/>
            <a:ext cx="4530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address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4A58A-A42A-4BB7-ABAE-8929EED19EB0}"/>
              </a:ext>
            </a:extLst>
          </p:cNvPr>
          <p:cNvSpPr>
            <a:spLocks noGrp="1"/>
          </p:cNvSpPr>
          <p:nvPr>
            <p:ph idx="1"/>
          </p:nvPr>
        </p:nvSpPr>
        <p:spPr>
          <a:xfrm>
            <a:off x="838200" y="2362200"/>
            <a:ext cx="8305800" cy="4162425"/>
          </a:xfrm>
        </p:spPr>
        <p:txBody>
          <a:bodyPr/>
          <a:lstStyle/>
          <a:p>
            <a:pPr>
              <a:defRPr/>
            </a:pPr>
            <a:r>
              <a:rPr lang="en-US" dirty="0">
                <a:latin typeface="Times" panose="02020603050405020304" pitchFamily="18" charset="0"/>
              </a:rPr>
              <a:t>How can we prove that we have 2,147,483,648 addresses in class A?</a:t>
            </a:r>
          </a:p>
          <a:p>
            <a:pPr>
              <a:defRPr/>
            </a:pPr>
            <a:endParaRPr lang="en-US" dirty="0">
              <a:latin typeface="Times" panose="02020603050405020304" pitchFamily="18" charset="0"/>
            </a:endParaRPr>
          </a:p>
          <a:p>
            <a:pPr marL="0" indent="0">
              <a:buFont typeface="Wingdings" panose="05000000000000000000" pitchFamily="2" charset="2"/>
              <a:buNone/>
              <a:defRPr/>
            </a:pPr>
            <a:endParaRPr lang="en-US" dirty="0"/>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In class A, only 1 bit defines the class.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The remaining 31 bits are available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for the address. With 31 bits,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we can have 2</a:t>
            </a:r>
            <a:r>
              <a:rPr lang="en-US" baseline="30000" dirty="0">
                <a:solidFill>
                  <a:schemeClr val="bg2">
                    <a:lumMod val="50000"/>
                  </a:schemeClr>
                </a:solidFill>
                <a:latin typeface="Times" panose="02020603050405020304" pitchFamily="18" charset="0"/>
              </a:rPr>
              <a:t>31</a:t>
            </a:r>
            <a:r>
              <a:rPr lang="en-US" dirty="0">
                <a:solidFill>
                  <a:schemeClr val="bg2">
                    <a:lumMod val="50000"/>
                  </a:schemeClr>
                </a:solidFill>
                <a:latin typeface="Times" panose="02020603050405020304" pitchFamily="18" charset="0"/>
              </a:rPr>
              <a:t> or 2,147,483,648 addresses.</a:t>
            </a:r>
            <a:endParaRPr lang="en-US" b="1" i="1" dirty="0">
              <a:solidFill>
                <a:schemeClr val="bg2">
                  <a:lumMod val="50000"/>
                </a:schemeClr>
              </a:solidFill>
              <a:effectLst>
                <a:outerShdw blurRad="38100" dist="38100" dir="2700000" algn="tl">
                  <a:srgbClr val="FFFFFF"/>
                </a:outerShdw>
              </a:effectLst>
              <a:latin typeface="Times" panose="02020603050405020304" pitchFamily="18" charset="0"/>
            </a:endParaRPr>
          </a:p>
          <a:p>
            <a:pPr marL="0" indent="0">
              <a:buFont typeface="Wingdings" panose="05000000000000000000" pitchFamily="2" charset="2"/>
              <a:buNone/>
              <a:defRPr/>
            </a:pPr>
            <a:endParaRPr lang="en-US" dirty="0"/>
          </a:p>
        </p:txBody>
      </p:sp>
      <p:sp>
        <p:nvSpPr>
          <p:cNvPr id="4" name="Text Box 2">
            <a:extLst>
              <a:ext uri="{FF2B5EF4-FFF2-40B4-BE49-F238E27FC236}">
                <a16:creationId xmlns:a16="http://schemas.microsoft.com/office/drawing/2014/main" id="{5051E0BE-CA0D-4360-BE25-9E9DB79ED8B5}"/>
              </a:ext>
            </a:extLst>
          </p:cNvPr>
          <p:cNvSpPr txBox="1">
            <a:spLocks noGrp="1" noChangeArrowheads="1"/>
          </p:cNvSpPr>
          <p:nvPr>
            <p:ph type="title"/>
          </p:nvPr>
        </p:nvSpPr>
        <p:spPr>
          <a:xfrm>
            <a:off x="762000" y="1147763"/>
            <a:ext cx="2595563" cy="757237"/>
          </a:xfrm>
          <a:prstGeom prst="rect">
            <a:avLst/>
          </a:prstGeom>
          <a:solidFill>
            <a:schemeClr val="bg1"/>
          </a:solidFill>
          <a:ln w="38100">
            <a:solidFill>
              <a:srgbClr val="FF3300"/>
            </a:solidFill>
            <a:miter lim="800000"/>
            <a:headEnd/>
            <a:tailEnd/>
          </a:ln>
        </p:spPr>
        <p:txBody>
          <a:bodyPr wrap="none">
            <a:spAutoFit/>
          </a:bodyPr>
          <a:lstStyle/>
          <a:p>
            <a:pPr eaLnBrk="1" hangingPunct="1">
              <a:defRPr/>
            </a:pPr>
            <a:r>
              <a:rPr lang="en-US" altLang="en-US" sz="4800" i="1" dirty="0">
                <a:effectLst>
                  <a:outerShdw blurRad="38100" dist="38100" dir="2700000" algn="tl">
                    <a:srgbClr val="C0C0C0"/>
                  </a:outerShdw>
                </a:effectLst>
                <a:latin typeface="Times New Roman" panose="02020603050405020304" pitchFamily="18" charset="0"/>
              </a:rPr>
              <a:t>Example </a:t>
            </a:r>
          </a:p>
        </p:txBody>
      </p:sp>
      <p:sp>
        <p:nvSpPr>
          <p:cNvPr id="5" name="Text Box 4">
            <a:extLst>
              <a:ext uri="{FF2B5EF4-FFF2-40B4-BE49-F238E27FC236}">
                <a16:creationId xmlns:a16="http://schemas.microsoft.com/office/drawing/2014/main" id="{FFEDC050-9EEB-4BCE-823D-6BA57B578BE2}"/>
              </a:ext>
            </a:extLst>
          </p:cNvPr>
          <p:cNvSpPr txBox="1">
            <a:spLocks noChangeArrowheads="1"/>
          </p:cNvSpPr>
          <p:nvPr/>
        </p:nvSpPr>
        <p:spPr bwMode="auto">
          <a:xfrm>
            <a:off x="838200" y="3390900"/>
            <a:ext cx="2509838" cy="585788"/>
          </a:xfrm>
          <a:prstGeom prst="rect">
            <a:avLst/>
          </a:prstGeom>
          <a:solidFill>
            <a:schemeClr val="bg2"/>
          </a:solidFill>
          <a:ln w="38100">
            <a:solidFill>
              <a:srgbClr val="FF3300"/>
            </a:solidFill>
            <a:miter lim="800000"/>
            <a:headEnd/>
            <a:tailEnd/>
          </a:ln>
          <a:effectLst/>
        </p:spPr>
        <p:txBody>
          <a:bodyPr>
            <a:spAutoFit/>
          </a:bodyPr>
          <a:lstStyle/>
          <a:p>
            <a:pPr eaLnBrk="1" hangingPunct="1">
              <a:defRPr/>
            </a:pPr>
            <a:r>
              <a:rPr lang="en-US" sz="3200" b="1" i="1" dirty="0">
                <a:effectLst>
                  <a:outerShdw blurRad="38100" dist="38100" dir="2700000" algn="tl">
                    <a:srgbClr val="000000"/>
                  </a:outerShdw>
                </a:effectLst>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a:extLst>
              <a:ext uri="{FF2B5EF4-FFF2-40B4-BE49-F238E27FC236}">
                <a16:creationId xmlns:a16="http://schemas.microsoft.com/office/drawing/2014/main" id="{06674E51-49BD-48FC-854A-3680D00E7313}"/>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110595" name="Text Box 3">
            <a:extLst>
              <a:ext uri="{FF2B5EF4-FFF2-40B4-BE49-F238E27FC236}">
                <a16:creationId xmlns:a16="http://schemas.microsoft.com/office/drawing/2014/main" id="{C8ADFFD4-7E0B-4FFE-A40A-A5DAC63B8546}"/>
              </a:ext>
            </a:extLst>
          </p:cNvPr>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15364" name="AutoShape 4">
            <a:extLst>
              <a:ext uri="{FF2B5EF4-FFF2-40B4-BE49-F238E27FC236}">
                <a16:creationId xmlns:a16="http://schemas.microsoft.com/office/drawing/2014/main" id="{BC27B72B-A3BD-48A5-8765-E1C8A1DD0F7B}"/>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GB" altLang="en-US" sz="2400"/>
              <a:t>Find the class of the following IP addresses</a:t>
            </a:r>
          </a:p>
          <a:p>
            <a:pPr algn="ctr">
              <a:spcBef>
                <a:spcPct val="0"/>
              </a:spcBef>
              <a:buClrTx/>
              <a:buSzTx/>
              <a:buFontTx/>
              <a:buNone/>
            </a:pPr>
            <a:r>
              <a:rPr lang="en-US" altLang="en-US" sz="2400" b="1"/>
              <a:t> 0</a:t>
            </a:r>
            <a:r>
              <a:rPr lang="en-US" altLang="en-US" sz="2400"/>
              <a:t>0000001  00001011   00001011 11101111</a:t>
            </a:r>
          </a:p>
          <a:p>
            <a:pPr algn="ctr">
              <a:spcBef>
                <a:spcPct val="0"/>
              </a:spcBef>
              <a:buClrTx/>
              <a:buSzTx/>
              <a:buFontTx/>
              <a:buNone/>
            </a:pPr>
            <a:r>
              <a:rPr lang="en-US" altLang="en-US" sz="2400"/>
              <a:t>11000001  00001011   00001011 11101111</a:t>
            </a:r>
            <a:endParaRPr lang="en-GB" altLang="en-US" sz="2400"/>
          </a:p>
          <a:p>
            <a:pPr algn="ctr">
              <a:spcBef>
                <a:spcPct val="0"/>
              </a:spcBef>
              <a:buClrTx/>
              <a:buSzTx/>
              <a:buFontTx/>
              <a:buNone/>
            </a:pPr>
            <a:endParaRPr lang="en-US" altLang="en-US" sz="2400"/>
          </a:p>
        </p:txBody>
      </p:sp>
      <p:sp>
        <p:nvSpPr>
          <p:cNvPr id="24581" name="AutoShape 5">
            <a:extLst>
              <a:ext uri="{FF2B5EF4-FFF2-40B4-BE49-F238E27FC236}">
                <a16:creationId xmlns:a16="http://schemas.microsoft.com/office/drawing/2014/main" id="{E8C22FAC-8561-4B5A-A316-20EBB349D02A}"/>
              </a:ext>
            </a:extLst>
          </p:cNvPr>
          <p:cNvSpPr>
            <a:spLocks noChangeArrowheads="1"/>
          </p:cNvSpPr>
          <p:nvPr/>
        </p:nvSpPr>
        <p:spPr bwMode="auto">
          <a:xfrm>
            <a:off x="1692275" y="4581525"/>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Char char="•"/>
            </a:pPr>
            <a:r>
              <a:rPr lang="en-US" altLang="en-US" sz="2400" b="1"/>
              <a:t>0</a:t>
            </a:r>
            <a:r>
              <a:rPr lang="en-US" altLang="en-US" sz="2400"/>
              <a:t>0000001  00001011   00001011 11101111</a:t>
            </a:r>
          </a:p>
          <a:p>
            <a:pPr algn="ctr">
              <a:spcBef>
                <a:spcPct val="0"/>
              </a:spcBef>
              <a:buClrTx/>
              <a:buSzTx/>
              <a:buFontTx/>
              <a:buNone/>
            </a:pPr>
            <a:r>
              <a:rPr lang="en-GB" altLang="en-US" sz="2400"/>
              <a:t>1</a:t>
            </a:r>
            <a:r>
              <a:rPr lang="en-GB" altLang="en-US" sz="2400" baseline="30000"/>
              <a:t>st</a:t>
            </a:r>
            <a:r>
              <a:rPr lang="en-GB" altLang="en-US" sz="2400"/>
              <a:t> is 0, hence it is Class A</a:t>
            </a:r>
            <a:endParaRPr lang="en-US" altLang="en-US" sz="2400"/>
          </a:p>
          <a:p>
            <a:pPr algn="ctr">
              <a:spcBef>
                <a:spcPct val="0"/>
              </a:spcBef>
              <a:buClrTx/>
              <a:buSzTx/>
              <a:buFontTx/>
              <a:buChar char="•"/>
            </a:pPr>
            <a:r>
              <a:rPr lang="en-US" altLang="en-US" sz="2400"/>
              <a:t>11000001  00001011   00001011 11101111</a:t>
            </a:r>
            <a:endParaRPr lang="en-GB" altLang="en-US" sz="2400"/>
          </a:p>
          <a:p>
            <a:pPr algn="ctr">
              <a:spcBef>
                <a:spcPct val="0"/>
              </a:spcBef>
              <a:buClrTx/>
              <a:buSzTx/>
              <a:buFontTx/>
              <a:buNone/>
            </a:pPr>
            <a:r>
              <a:rPr lang="en-GB" altLang="en-US" sz="2000">
                <a:solidFill>
                  <a:schemeClr val="hlink"/>
                </a:solidFill>
              </a:rPr>
              <a:t>1</a:t>
            </a:r>
            <a:r>
              <a:rPr lang="en-GB" altLang="en-US" sz="2000" baseline="30000">
                <a:solidFill>
                  <a:schemeClr val="hlink"/>
                </a:solidFill>
              </a:rPr>
              <a:t>st</a:t>
            </a:r>
            <a:r>
              <a:rPr lang="en-GB" altLang="en-US" sz="2000">
                <a:solidFill>
                  <a:schemeClr val="hlink"/>
                </a:solidFill>
              </a:rPr>
              <a:t> and 2</a:t>
            </a:r>
            <a:r>
              <a:rPr lang="en-GB" altLang="en-US" sz="2000" baseline="30000">
                <a:solidFill>
                  <a:schemeClr val="hlink"/>
                </a:solidFill>
              </a:rPr>
              <a:t>nd</a:t>
            </a:r>
            <a:r>
              <a:rPr lang="en-GB" altLang="en-US" sz="2000">
                <a:solidFill>
                  <a:schemeClr val="hlink"/>
                </a:solidFill>
              </a:rPr>
              <a:t> bits are 1, and 3</a:t>
            </a:r>
            <a:r>
              <a:rPr lang="en-GB" altLang="en-US" sz="2000" baseline="30000">
                <a:solidFill>
                  <a:schemeClr val="hlink"/>
                </a:solidFill>
              </a:rPr>
              <a:t>rd</a:t>
            </a:r>
            <a:r>
              <a:rPr lang="en-GB" altLang="en-US" sz="2000">
                <a:solidFill>
                  <a:schemeClr val="hlink"/>
                </a:solidFill>
              </a:rPr>
              <a:t> bit is 0 hence, Class 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p:bldP spid="245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7CF8FC37-B3ED-4A33-8D56-81462DDEC8EB}"/>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4-5</a:t>
            </a:r>
          </a:p>
        </p:txBody>
      </p:sp>
      <p:pic>
        <p:nvPicPr>
          <p:cNvPr id="26627" name="Picture 3">
            <a:extLst>
              <a:ext uri="{FF2B5EF4-FFF2-40B4-BE49-F238E27FC236}">
                <a16:creationId xmlns:a16="http://schemas.microsoft.com/office/drawing/2014/main" id="{C38753D4-2936-43EF-9FB6-F642CFB0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24175"/>
            <a:ext cx="708977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 Box 4">
            <a:extLst>
              <a:ext uri="{FF2B5EF4-FFF2-40B4-BE49-F238E27FC236}">
                <a16:creationId xmlns:a16="http://schemas.microsoft.com/office/drawing/2014/main" id="{A4B9D929-3573-4478-A8CF-FC498895B297}"/>
              </a:ext>
            </a:extLst>
          </p:cNvPr>
          <p:cNvSpPr txBox="1">
            <a:spLocks noChangeArrowheads="1"/>
          </p:cNvSpPr>
          <p:nvPr/>
        </p:nvSpPr>
        <p:spPr bwMode="auto">
          <a:xfrm>
            <a:off x="1331913" y="1196975"/>
            <a:ext cx="6535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class in decimal notation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ECBD638A-2CF8-4636-A40B-0F32DDAA2678}"/>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112643" name="Text Box 3">
            <a:extLst>
              <a:ext uri="{FF2B5EF4-FFF2-40B4-BE49-F238E27FC236}">
                <a16:creationId xmlns:a16="http://schemas.microsoft.com/office/drawing/2014/main" id="{544FA8E1-1EBC-4EAD-BB01-2B9FE0785A71}"/>
              </a:ext>
            </a:extLst>
          </p:cNvPr>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19460" name="AutoShape 4">
            <a:extLst>
              <a:ext uri="{FF2B5EF4-FFF2-40B4-BE49-F238E27FC236}">
                <a16:creationId xmlns:a16="http://schemas.microsoft.com/office/drawing/2014/main" id="{8BBEE312-89B9-49D3-A133-8DB82DADF081}"/>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GB" altLang="en-US" sz="2400"/>
              <a:t>Find the class of the following addresses</a:t>
            </a:r>
          </a:p>
          <a:p>
            <a:pPr algn="ctr">
              <a:spcBef>
                <a:spcPct val="0"/>
              </a:spcBef>
              <a:buClrTx/>
              <a:buSzTx/>
              <a:buFontTx/>
              <a:buNone/>
            </a:pPr>
            <a:r>
              <a:rPr lang="en-GB" altLang="en-US" sz="2400"/>
              <a:t>158.223.1.108</a:t>
            </a:r>
          </a:p>
          <a:p>
            <a:pPr algn="ctr">
              <a:spcBef>
                <a:spcPct val="0"/>
              </a:spcBef>
              <a:buClrTx/>
              <a:buSzTx/>
              <a:buFontTx/>
              <a:buNone/>
            </a:pPr>
            <a:r>
              <a:rPr lang="en-GB" altLang="en-US" sz="2400"/>
              <a:t>227.13.14.88</a:t>
            </a:r>
          </a:p>
          <a:p>
            <a:pPr algn="ctr">
              <a:spcBef>
                <a:spcPct val="0"/>
              </a:spcBef>
              <a:buClrTx/>
              <a:buSzTx/>
              <a:buFontTx/>
              <a:buNone/>
            </a:pPr>
            <a:r>
              <a:rPr lang="en-US" altLang="en-US" sz="2400" b="1"/>
              <a:t> </a:t>
            </a:r>
            <a:endParaRPr lang="en-US" altLang="en-US" sz="2400"/>
          </a:p>
        </p:txBody>
      </p:sp>
      <p:sp>
        <p:nvSpPr>
          <p:cNvPr id="28677" name="AutoShape 5">
            <a:extLst>
              <a:ext uri="{FF2B5EF4-FFF2-40B4-BE49-F238E27FC236}">
                <a16:creationId xmlns:a16="http://schemas.microsoft.com/office/drawing/2014/main" id="{6D83FF4C-E9A1-419C-800C-C5F6CF1BC6DC}"/>
              </a:ext>
            </a:extLst>
          </p:cNvPr>
          <p:cNvSpPr>
            <a:spLocks noChangeArrowheads="1"/>
          </p:cNvSpPr>
          <p:nvPr/>
        </p:nvSpPr>
        <p:spPr bwMode="auto">
          <a:xfrm>
            <a:off x="1547813" y="4508500"/>
            <a:ext cx="7021512"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Char char="•"/>
            </a:pPr>
            <a:r>
              <a:rPr lang="en-GB" altLang="en-US" sz="2400"/>
              <a:t>158.223.1.108</a:t>
            </a:r>
          </a:p>
          <a:p>
            <a:pPr algn="ctr">
              <a:spcBef>
                <a:spcPct val="0"/>
              </a:spcBef>
              <a:buClrTx/>
              <a:buSzTx/>
              <a:buFontTx/>
              <a:buNone/>
            </a:pPr>
            <a:r>
              <a:rPr lang="en-GB" altLang="en-US" sz="2400"/>
              <a:t>1</a:t>
            </a:r>
            <a:r>
              <a:rPr lang="en-GB" altLang="en-US" sz="2400" baseline="30000"/>
              <a:t>st</a:t>
            </a:r>
            <a:r>
              <a:rPr lang="en-GB" altLang="en-US" sz="2400"/>
              <a:t> byte = 158  (128&lt;158&lt;191)  class B</a:t>
            </a:r>
          </a:p>
          <a:p>
            <a:pPr algn="ctr">
              <a:spcBef>
                <a:spcPct val="0"/>
              </a:spcBef>
              <a:buClrTx/>
              <a:buSzTx/>
              <a:buFontTx/>
              <a:buChar char="•"/>
            </a:pPr>
            <a:r>
              <a:rPr lang="en-GB" altLang="en-US" sz="2400"/>
              <a:t>227.13.14.88</a:t>
            </a:r>
          </a:p>
          <a:p>
            <a:pPr algn="ctr">
              <a:spcBef>
                <a:spcPct val="0"/>
              </a:spcBef>
              <a:buClrTx/>
              <a:buSzTx/>
              <a:buFontTx/>
              <a:buNone/>
            </a:pPr>
            <a:r>
              <a:rPr lang="en-GB" altLang="en-US" sz="2400"/>
              <a:t>1</a:t>
            </a:r>
            <a:r>
              <a:rPr lang="en-GB" altLang="en-US" sz="2400" baseline="30000"/>
              <a:t>st</a:t>
            </a:r>
            <a:r>
              <a:rPr lang="en-GB" altLang="en-US" sz="2400"/>
              <a:t> byte = 227 (224&lt;227&lt;239) class D</a:t>
            </a:r>
          </a:p>
          <a:p>
            <a:pPr algn="ctr">
              <a:spcBef>
                <a:spcPct val="0"/>
              </a:spcBef>
              <a:buClrTx/>
              <a:buSzTx/>
              <a:buFontTx/>
              <a:buChar char="•"/>
            </a:pP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28677" grpId="0" animBg="1"/>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52966F0DCB174EB292923C0D4D8D7D" ma:contentTypeVersion="3" ma:contentTypeDescription="Create a new document." ma:contentTypeScope="" ma:versionID="eeed69bd77efcfeab31f51872eacebfe">
  <xsd:schema xmlns:xsd="http://www.w3.org/2001/XMLSchema" xmlns:xs="http://www.w3.org/2001/XMLSchema" xmlns:p="http://schemas.microsoft.com/office/2006/metadata/properties" xmlns:ns2="5e5b48b9-56ea-4e7f-bbcc-91ef0f5a1608" targetNamespace="http://schemas.microsoft.com/office/2006/metadata/properties" ma:root="true" ma:fieldsID="9aef76fabd1f5519d3188a87df0e9546" ns2:_="">
    <xsd:import namespace="5e5b48b9-56ea-4e7f-bbcc-91ef0f5a160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b48b9-56ea-4e7f-bbcc-91ef0f5a1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D2D75C-6707-4059-9415-A8C64AA10CAE}">
  <ds:schemaRefs>
    <ds:schemaRef ds:uri="http://schemas.microsoft.com/sharepoint/v3/contenttype/forms"/>
  </ds:schemaRefs>
</ds:datastoreItem>
</file>

<file path=customXml/itemProps2.xml><?xml version="1.0" encoding="utf-8"?>
<ds:datastoreItem xmlns:ds="http://schemas.openxmlformats.org/officeDocument/2006/customXml" ds:itemID="{7564B3DA-9CF4-46B0-95FE-996DF974E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5b48b9-56ea-4e7f-bbcc-91ef0f5a1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40D79A-E582-4C3D-87F7-9B198810D1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TM10001105[[fn=Crop]]</Template>
  <TotalTime>1249</TotalTime>
  <Words>667</Words>
  <Application>Microsoft Office PowerPoint</Application>
  <PresentationFormat>On-screen Show (4:3)</PresentationFormat>
  <Paragraphs>144</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Capsules</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Parts of IP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Mask</vt:lpstr>
      <vt:lpstr>Masking</vt:lpstr>
      <vt:lpstr>PowerPoint Presentation</vt:lpstr>
      <vt:lpstr>PowerPoint Presentation</vt:lpstr>
      <vt:lpstr>Private IP Addresses</vt:lpstr>
      <vt:lpstr>Private IP Ranges</vt:lpstr>
      <vt:lpstr>IP versions</vt:lpstr>
    </vt:vector>
  </TitlesOfParts>
  <Company>Goldsmiths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Addresses</dc:title>
  <dc:creator>Department of Computing</dc:creator>
  <cp:lastModifiedBy>Nahid</cp:lastModifiedBy>
  <cp:revision>42</cp:revision>
  <dcterms:created xsi:type="dcterms:W3CDTF">2009-02-02T12:30:21Z</dcterms:created>
  <dcterms:modified xsi:type="dcterms:W3CDTF">2025-08-22T11:58:36Z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0x0101007852966F0DCB174EB292923C0D4D8D7D</vt:lpwstr>
  </property>
</Properties>
</file>