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8" r:id="rId6"/>
    <p:sldId id="259" r:id="rId7"/>
    <p:sldId id="257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AFE5DF-33D0-4092-BBB4-ED326EC84CBD}" v="2" dt="2025-02-19T10:15:45.168"/>
    <p1510:client id="{ADDBAABA-8A68-4332-A0EB-9305A2DE7FD4}" v="4" dt="2025-02-19T10:15:28.6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b Ikbal" userId="S::akib@vu.edu.bd::334d03ed-2746-460b-91ca-b626f6f89ba0" providerId="AD" clId="Web-{ADDBAABA-8A68-4332-A0EB-9305A2DE7FD4}"/>
    <pc:docChg chg="modSld">
      <pc:chgData name="Akib Ikbal" userId="S::akib@vu.edu.bd::334d03ed-2746-460b-91ca-b626f6f89ba0" providerId="AD" clId="Web-{ADDBAABA-8A68-4332-A0EB-9305A2DE7FD4}" dt="2025-02-19T10:15:28.638" v="3" actId="20577"/>
      <pc:docMkLst>
        <pc:docMk/>
      </pc:docMkLst>
      <pc:sldChg chg="modSp">
        <pc:chgData name="Akib Ikbal" userId="S::akib@vu.edu.bd::334d03ed-2746-460b-91ca-b626f6f89ba0" providerId="AD" clId="Web-{ADDBAABA-8A68-4332-A0EB-9305A2DE7FD4}" dt="2025-02-19T10:15:28.638" v="3" actId="20577"/>
        <pc:sldMkLst>
          <pc:docMk/>
          <pc:sldMk cId="3897143055" sldId="262"/>
        </pc:sldMkLst>
        <pc:spChg chg="mod">
          <ac:chgData name="Akib Ikbal" userId="S::akib@vu.edu.bd::334d03ed-2746-460b-91ca-b626f6f89ba0" providerId="AD" clId="Web-{ADDBAABA-8A68-4332-A0EB-9305A2DE7FD4}" dt="2025-02-19T10:15:28.638" v="3" actId="20577"/>
          <ac:spMkLst>
            <pc:docMk/>
            <pc:sldMk cId="3897143055" sldId="262"/>
            <ac:spMk id="3" creationId="{45790009-33BE-33EB-A669-D83BC1D4017A}"/>
          </ac:spMkLst>
        </pc:spChg>
      </pc:sldChg>
    </pc:docChg>
  </pc:docChgLst>
  <pc:docChgLst>
    <pc:chgData name="Akib Ikbal" userId="S::akib@vu.edu.bd::334d03ed-2746-460b-91ca-b626f6f89ba0" providerId="AD" clId="Web-{20AFE5DF-33D0-4092-BBB4-ED326EC84CBD}"/>
    <pc:docChg chg="modSld">
      <pc:chgData name="Akib Ikbal" userId="S::akib@vu.edu.bd::334d03ed-2746-460b-91ca-b626f6f89ba0" providerId="AD" clId="Web-{20AFE5DF-33D0-4092-BBB4-ED326EC84CBD}" dt="2025-02-19T10:15:45.168" v="1" actId="20577"/>
      <pc:docMkLst>
        <pc:docMk/>
      </pc:docMkLst>
      <pc:sldChg chg="modSp">
        <pc:chgData name="Akib Ikbal" userId="S::akib@vu.edu.bd::334d03ed-2746-460b-91ca-b626f6f89ba0" providerId="AD" clId="Web-{20AFE5DF-33D0-4092-BBB4-ED326EC84CBD}" dt="2025-02-19T10:15:45.168" v="1" actId="20577"/>
        <pc:sldMkLst>
          <pc:docMk/>
          <pc:sldMk cId="3897143055" sldId="262"/>
        </pc:sldMkLst>
        <pc:spChg chg="mod">
          <ac:chgData name="Akib Ikbal" userId="S::akib@vu.edu.bd::334d03ed-2746-460b-91ca-b626f6f89ba0" providerId="AD" clId="Web-{20AFE5DF-33D0-4092-BBB4-ED326EC84CBD}" dt="2025-02-19T10:15:45.168" v="1" actId="20577"/>
          <ac:spMkLst>
            <pc:docMk/>
            <pc:sldMk cId="3897143055" sldId="262"/>
            <ac:spMk id="3" creationId="{45790009-33BE-33EB-A669-D83BC1D401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23C1-C2EC-4E0E-BC60-DE40A4CA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08BAA-B780-4A0D-9F0A-54092C4D5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13488-5B41-480C-8882-64B3A2D14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91F6B-1151-4E45-861A-4F185E448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C3B1-C8D3-4463-A542-54E4D09CC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136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97D7-53A2-43B9-B9F0-BFA3D0A10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45B97-EA28-467A-862D-D0B37D2F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A0A4D-93AE-4063-BD34-E9FE88AE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F0B46-5F0D-40EB-B032-85209381C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859011-F088-4949-8F6A-D2CE6DBF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849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5A99-813B-4C9F-A1DE-044652695D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87420-EF5B-4396-893F-6262C7425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D54A0-7CE5-4361-91D9-0177DF002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0C9B9-BC44-4B34-9D15-0DC37557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A3E7D-7E96-4E9C-A384-DA89AF4CB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672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953E-3A7B-4E5A-AA57-6E2D1746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36AA1-86BD-4599-915D-6CB6D8AC7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904D-3CC7-4114-887F-57ACD58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E3822-107C-4CA8-A964-D827625EA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F6BA0-50B0-47C6-9DFE-B1AB5583E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75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4DB8-C8E9-4346-9DD2-9FBD32209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582AE-0DB2-4448-A3E0-E319180952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C13FB-091D-4E3D-8ECC-1A7AECC1B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51651-9A7D-49A4-A5A7-136445A73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D6860E-D002-438A-B5EB-6A40AC70E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17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D5E1A-F72C-4DFB-A68D-C04598F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5F816-BF64-4D28-963A-CDF0EBB768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8ADD-2328-4D73-BA6B-EA05C908DF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21658D-5ECF-4914-A78C-09BF59C4E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72CD29-3D58-408D-8F7C-492C15B01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0A93A-1ED9-4822-8C9C-3D1F4FE51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187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ED7C-3EB4-4B50-A1A6-1087C79F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C73E5-438E-41C0-99C3-132D16B11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D08644-EB08-409B-AC6D-526273092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682DF5-0FEE-4321-AB0F-ED0A59F6B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FF2842-9C76-436D-A257-74155B3BDF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FFDEBB-F384-436C-9244-079FC731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0256A-193E-4F8B-AB2F-DF15401DD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729CCD-5544-4D4A-A74E-07CCBF8BD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64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AB82C-2C10-4828-95B4-540B61697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984C8F-37AA-4C14-951E-0C690344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A423F5-1E86-4CB4-B3A8-6F62E3848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B0B6-A900-45B6-A556-4EF5B773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19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3DDB68-DE73-4F7E-91BA-B536C7E6B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F0F91E-F788-49D5-A0B2-CD19551AC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ED4B6-F115-46ED-9DDB-554FCDA69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64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0E5DE-8B03-4EFE-A146-1E5D29DC8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8EF16-32F5-4B4D-85A0-77CFF1C8A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6B57F9-5F32-433D-B696-1CA9DBA79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3DF87-ECAE-412A-9748-1F2A5348A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1538FB-5127-476F-8ED8-AD5B0E8A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10566-0FF6-4C9F-AB9D-58C5BC65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70200-051F-4C2C-AE2A-D362A966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8AEBAB-3F14-49AF-89C5-394C18BF0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65CEC-1C16-478A-8165-CA0EA284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0C237A-7F70-49BD-BD9B-FE609B8AB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04655-4330-43DC-86EB-78565D863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48BB6-2812-4D67-82D5-5C6615AC6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53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E7812-93D0-4CD2-B5BD-F53ADDD8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7457-56C8-4AA8-AC1C-28FB9E144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22310-898C-4301-A721-1FDC2C1E0C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E3E43-0888-43F5-89B8-65519E355468}" type="datetimeFigureOut">
              <a:rPr lang="en-US" smtClean="0"/>
              <a:t>25-Aug-25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6E714-9DFB-4BF8-B91A-F6737F4837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6579AC-2F4C-486F-A9D7-271B87436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C09252-0F9C-4515-BC45-034FE7774C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1BE16-DE49-496D-BEE3-39D1BFE65E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Learning Process and Loop Problem</a:t>
            </a:r>
          </a:p>
        </p:txBody>
      </p:sp>
    </p:spTree>
    <p:extLst>
      <p:ext uri="{BB962C8B-B14F-4D97-AF65-F5344CB8AC3E}">
        <p14:creationId xmlns:p14="http://schemas.microsoft.com/office/powerpoint/2010/main" val="1285581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D274B09B-10CD-4B28-8441-C442333B4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21" y="306805"/>
            <a:ext cx="77724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learning process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71F38F3-B464-4732-83A6-407242393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6821" y="1026695"/>
            <a:ext cx="7772400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switch receives a frame, it compares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frame with each entry in the forwarding table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match is found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bridge will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table  the frame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address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frame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received.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match is found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bridge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number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frame was received if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different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the one in the table also it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time</a:t>
            </a:r>
          </a:p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Then, the switch compares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destination address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frame with each entry in the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forwarding table (MAC table)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match is found then</a:t>
            </a:r>
          </a:p>
          <a:p>
            <a:pPr lvl="2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bridge compares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number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which the frame was received and the interface number in the table, if they are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bridge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frame through the interface number stored in the table. Otherwise, if they are the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switches 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discards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the frame.</a:t>
            </a:r>
          </a:p>
          <a:p>
            <a:pPr lvl="1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match is found, the switch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floods the frame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interfaces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except the one on which the frame was received.</a:t>
            </a:r>
          </a:p>
        </p:txBody>
      </p:sp>
    </p:spTree>
    <p:extLst>
      <p:ext uri="{BB962C8B-B14F-4D97-AF65-F5344CB8AC3E}">
        <p14:creationId xmlns:p14="http://schemas.microsoft.com/office/powerpoint/2010/main" val="1369520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675CF66E-4093-426C-A804-2E267842BE9B}"/>
              </a:ext>
            </a:extLst>
          </p:cNvPr>
          <p:cNvSpPr txBox="1">
            <a:spLocks noGrp="1"/>
          </p:cNvSpPr>
          <p:nvPr>
            <p:ph type="title"/>
          </p:nvPr>
        </p:nvSpPr>
        <p:spPr bwMode="auto">
          <a:xfrm>
            <a:off x="1049923" y="367298"/>
            <a:ext cx="8455025" cy="331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12700" rIns="0" bIns="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en-US" sz="2000" i="1">
                <a:latin typeface="Times New Roman" panose="02020603050405020304" pitchFamily="18" charset="0"/>
              </a:rPr>
              <a:t>A learning switch and the process of learning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F1B924C7-41A4-4A5D-9F4E-DA4B1D747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86" y="4304298"/>
            <a:ext cx="7840662" cy="19431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F6EFC385-7647-4907-9B1D-52E77475D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548" y="1530936"/>
            <a:ext cx="1873250" cy="446087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7" name="object 5">
            <a:extLst>
              <a:ext uri="{FF2B5EF4-FFF2-40B4-BE49-F238E27FC236}">
                <a16:creationId xmlns:a16="http://schemas.microsoft.com/office/drawing/2014/main" id="{F637A726-525A-4717-A2DD-604679E3B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7148" y="1311861"/>
            <a:ext cx="1895475" cy="650875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8EAD90E2-AE67-49AE-8B46-B9847BFDC1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6323" y="1192798"/>
            <a:ext cx="1887538" cy="868363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9" name="object 7">
            <a:extLst>
              <a:ext uri="{FF2B5EF4-FFF2-40B4-BE49-F238E27FC236}">
                <a16:creationId xmlns:a16="http://schemas.microsoft.com/office/drawing/2014/main" id="{49C3C77B-C13E-41E1-BEF8-10974DC55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673" y="2472323"/>
            <a:ext cx="1895475" cy="1039813"/>
          </a:xfrm>
          <a:prstGeom prst="rect">
            <a:avLst/>
          </a:prstGeom>
          <a:blipFill dpi="0" rotWithShape="1">
            <a:blip r:embed="rId6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0" name="object 8">
            <a:extLst>
              <a:ext uri="{FF2B5EF4-FFF2-40B4-BE49-F238E27FC236}">
                <a16:creationId xmlns:a16="http://schemas.microsoft.com/office/drawing/2014/main" id="{6CBA15A3-332B-4478-AAE9-DAB4739D90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6161" y="2265948"/>
            <a:ext cx="1892300" cy="12573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1" name="object 9">
            <a:extLst>
              <a:ext uri="{FF2B5EF4-FFF2-40B4-BE49-F238E27FC236}">
                <a16:creationId xmlns:a16="http://schemas.microsoft.com/office/drawing/2014/main" id="{4376C99F-0DC0-4F05-AA8A-E9376B815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148" y="3859798"/>
            <a:ext cx="2620963" cy="207963"/>
          </a:xfrm>
          <a:prstGeom prst="rect">
            <a:avLst/>
          </a:prstGeom>
          <a:blipFill dpi="0" rotWithShape="1">
            <a:blip r:embed="rId8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endParaRPr lang="en-US" altLang="en-US"/>
          </a:p>
        </p:txBody>
      </p:sp>
      <p:sp>
        <p:nvSpPr>
          <p:cNvPr id="12" name="object 10">
            <a:extLst>
              <a:ext uri="{FF2B5EF4-FFF2-40B4-BE49-F238E27FC236}">
                <a16:creationId xmlns:a16="http://schemas.microsoft.com/office/drawing/2014/main" id="{1FC2CF89-B274-4D57-9CF5-CD685058E15F}"/>
              </a:ext>
            </a:extLst>
          </p:cNvPr>
          <p:cNvSpPr>
            <a:spLocks/>
          </p:cNvSpPr>
          <p:nvPr/>
        </p:nvSpPr>
        <p:spPr bwMode="auto">
          <a:xfrm>
            <a:off x="1815098" y="970548"/>
            <a:ext cx="6846888" cy="2781300"/>
          </a:xfrm>
          <a:custGeom>
            <a:avLst/>
            <a:gdLst>
              <a:gd name="T0" fmla="*/ 6844022 w 6847205"/>
              <a:gd name="T1" fmla="*/ 204027 h 2781300"/>
              <a:gd name="T2" fmla="*/ 6823909 w 6847205"/>
              <a:gd name="T3" fmla="*/ 588034 h 2781300"/>
              <a:gd name="T4" fmla="*/ 6844022 w 6847205"/>
              <a:gd name="T5" fmla="*/ 948043 h 2781300"/>
              <a:gd name="T6" fmla="*/ 6844022 w 6847205"/>
              <a:gd name="T7" fmla="*/ 1308053 h 2781300"/>
              <a:gd name="T8" fmla="*/ 6823909 w 6847205"/>
              <a:gd name="T9" fmla="*/ 1668062 h 2781300"/>
              <a:gd name="T10" fmla="*/ 6844022 w 6847205"/>
              <a:gd name="T11" fmla="*/ 1980077 h 2781300"/>
              <a:gd name="T12" fmla="*/ 6823909 w 6847205"/>
              <a:gd name="T13" fmla="*/ 2364114 h 2781300"/>
              <a:gd name="T14" fmla="*/ 6844022 w 6847205"/>
              <a:gd name="T15" fmla="*/ 2724128 h 2781300"/>
              <a:gd name="T16" fmla="*/ 6670498 w 6847205"/>
              <a:gd name="T17" fmla="*/ 2781130 h 2781300"/>
              <a:gd name="T18" fmla="*/ 6408954 w 6847205"/>
              <a:gd name="T19" fmla="*/ 2757130 h 2781300"/>
              <a:gd name="T20" fmla="*/ 6066954 w 6847205"/>
              <a:gd name="T21" fmla="*/ 2757130 h 2781300"/>
              <a:gd name="T22" fmla="*/ 5805414 w 6847205"/>
              <a:gd name="T23" fmla="*/ 2781130 h 2781300"/>
              <a:gd name="T24" fmla="*/ 5483527 w 6847205"/>
              <a:gd name="T25" fmla="*/ 2757130 h 2781300"/>
              <a:gd name="T26" fmla="*/ 5181757 w 6847205"/>
              <a:gd name="T27" fmla="*/ 2781130 h 2781300"/>
              <a:gd name="T28" fmla="*/ 4920213 w 6847205"/>
              <a:gd name="T29" fmla="*/ 2757130 h 2781300"/>
              <a:gd name="T30" fmla="*/ 4578173 w 6847205"/>
              <a:gd name="T31" fmla="*/ 2757130 h 2781300"/>
              <a:gd name="T32" fmla="*/ 4316629 w 6847205"/>
              <a:gd name="T33" fmla="*/ 2781130 h 2781300"/>
              <a:gd name="T34" fmla="*/ 3994745 w 6847205"/>
              <a:gd name="T35" fmla="*/ 2757130 h 2781300"/>
              <a:gd name="T36" fmla="*/ 3692973 w 6847205"/>
              <a:gd name="T37" fmla="*/ 2781130 h 2781300"/>
              <a:gd name="T38" fmla="*/ 3431436 w 6847205"/>
              <a:gd name="T39" fmla="*/ 2757130 h 2781300"/>
              <a:gd name="T40" fmla="*/ 3089431 w 6847205"/>
              <a:gd name="T41" fmla="*/ 2757130 h 2781300"/>
              <a:gd name="T42" fmla="*/ 2827894 w 6847205"/>
              <a:gd name="T43" fmla="*/ 2781130 h 2781300"/>
              <a:gd name="T44" fmla="*/ 2506007 w 6847205"/>
              <a:gd name="T45" fmla="*/ 2757130 h 2781300"/>
              <a:gd name="T46" fmla="*/ 2204237 w 6847205"/>
              <a:gd name="T47" fmla="*/ 2781130 h 2781300"/>
              <a:gd name="T48" fmla="*/ 1942694 w 6847205"/>
              <a:gd name="T49" fmla="*/ 2757130 h 2781300"/>
              <a:gd name="T50" fmla="*/ 1600652 w 6847205"/>
              <a:gd name="T51" fmla="*/ 2757130 h 2781300"/>
              <a:gd name="T52" fmla="*/ 1339110 w 6847205"/>
              <a:gd name="T53" fmla="*/ 2781130 h 2781300"/>
              <a:gd name="T54" fmla="*/ 1017225 w 6847205"/>
              <a:gd name="T55" fmla="*/ 2757130 h 2781300"/>
              <a:gd name="T56" fmla="*/ 715454 w 6847205"/>
              <a:gd name="T57" fmla="*/ 2781130 h 2781300"/>
              <a:gd name="T58" fmla="*/ 453912 w 6847205"/>
              <a:gd name="T59" fmla="*/ 2757130 h 2781300"/>
              <a:gd name="T60" fmla="*/ 111908 w 6847205"/>
              <a:gd name="T61" fmla="*/ 2757130 h 2781300"/>
              <a:gd name="T62" fmla="*/ 20117 w 6847205"/>
              <a:gd name="T63" fmla="*/ 2650622 h 2781300"/>
              <a:gd name="T64" fmla="*/ 0 w 6847205"/>
              <a:gd name="T65" fmla="*/ 2338608 h 2781300"/>
              <a:gd name="T66" fmla="*/ 20117 w 6847205"/>
              <a:gd name="T67" fmla="*/ 1978609 h 2781300"/>
              <a:gd name="T68" fmla="*/ 0 w 6847205"/>
              <a:gd name="T69" fmla="*/ 1594602 h 2781300"/>
              <a:gd name="T70" fmla="*/ 20117 w 6847205"/>
              <a:gd name="T71" fmla="*/ 1282587 h 2781300"/>
              <a:gd name="T72" fmla="*/ 20117 w 6847205"/>
              <a:gd name="T73" fmla="*/ 874532 h 2781300"/>
              <a:gd name="T74" fmla="*/ 0 w 6847205"/>
              <a:gd name="T75" fmla="*/ 562518 h 2781300"/>
              <a:gd name="T76" fmla="*/ 20117 w 6847205"/>
              <a:gd name="T77" fmla="*/ 202508 h 2781300"/>
              <a:gd name="T78" fmla="*/ 51560 w 6847205"/>
              <a:gd name="T79" fmla="*/ 23997 h 2781300"/>
              <a:gd name="T80" fmla="*/ 373454 w 6847205"/>
              <a:gd name="T81" fmla="*/ 0 h 2781300"/>
              <a:gd name="T82" fmla="*/ 634995 w 6847205"/>
              <a:gd name="T83" fmla="*/ 23997 h 2781300"/>
              <a:gd name="T84" fmla="*/ 936766 w 6847205"/>
              <a:gd name="T85" fmla="*/ 0 h 2781300"/>
              <a:gd name="T86" fmla="*/ 1238537 w 6847205"/>
              <a:gd name="T87" fmla="*/ 0 h 2781300"/>
              <a:gd name="T88" fmla="*/ 1540308 w 6847205"/>
              <a:gd name="T89" fmla="*/ 23997 h 2781300"/>
              <a:gd name="T90" fmla="*/ 1862193 w 6847205"/>
              <a:gd name="T91" fmla="*/ 0 h 2781300"/>
              <a:gd name="T92" fmla="*/ 2123734 w 6847205"/>
              <a:gd name="T93" fmla="*/ 23997 h 2781300"/>
              <a:gd name="T94" fmla="*/ 2425548 w 6847205"/>
              <a:gd name="T95" fmla="*/ 0 h 2781300"/>
              <a:gd name="T96" fmla="*/ 2727318 w 6847205"/>
              <a:gd name="T97" fmla="*/ 0 h 2781300"/>
              <a:gd name="T98" fmla="*/ 3029090 w 6847205"/>
              <a:gd name="T99" fmla="*/ 23997 h 2781300"/>
              <a:gd name="T100" fmla="*/ 3350973 w 6847205"/>
              <a:gd name="T101" fmla="*/ 0 h 2781300"/>
              <a:gd name="T102" fmla="*/ 3612515 w 6847205"/>
              <a:gd name="T103" fmla="*/ 23997 h 2781300"/>
              <a:gd name="T104" fmla="*/ 3914285 w 6847205"/>
              <a:gd name="T105" fmla="*/ 0 h 2781300"/>
              <a:gd name="T106" fmla="*/ 4216056 w 6847205"/>
              <a:gd name="T107" fmla="*/ 0 h 2781300"/>
              <a:gd name="T108" fmla="*/ 4517830 w 6847205"/>
              <a:gd name="T109" fmla="*/ 23997 h 2781300"/>
              <a:gd name="T110" fmla="*/ 4839713 w 6847205"/>
              <a:gd name="T111" fmla="*/ 0 h 2781300"/>
              <a:gd name="T112" fmla="*/ 5101257 w 6847205"/>
              <a:gd name="T113" fmla="*/ 23997 h 2781300"/>
              <a:gd name="T114" fmla="*/ 5403023 w 6847205"/>
              <a:gd name="T115" fmla="*/ 0 h 2781300"/>
              <a:gd name="T116" fmla="*/ 5704841 w 6847205"/>
              <a:gd name="T117" fmla="*/ 0 h 2781300"/>
              <a:gd name="T118" fmla="*/ 6006607 w 6847205"/>
              <a:gd name="T119" fmla="*/ 23997 h 2781300"/>
              <a:gd name="T120" fmla="*/ 6328498 w 6847205"/>
              <a:gd name="T121" fmla="*/ 0 h 2781300"/>
              <a:gd name="T122" fmla="*/ 6590038 w 6847205"/>
              <a:gd name="T123" fmla="*/ 23997 h 2781300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w 6847205"/>
              <a:gd name="T187" fmla="*/ 0 h 2781300"/>
              <a:gd name="T188" fmla="*/ 6847205 w 6847205"/>
              <a:gd name="T189" fmla="*/ 2781300 h 2781300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T186" t="T187" r="T188" b="T189"/>
            <a:pathLst>
              <a:path w="6847205" h="2781300">
                <a:moveTo>
                  <a:pt x="6834309" y="11998"/>
                </a:moveTo>
                <a:lnTo>
                  <a:pt x="6826752" y="11998"/>
                </a:lnTo>
                <a:lnTo>
                  <a:pt x="6826752" y="35995"/>
                </a:lnTo>
                <a:lnTo>
                  <a:pt x="6846875" y="35995"/>
                </a:lnTo>
                <a:lnTo>
                  <a:pt x="6846875" y="23997"/>
                </a:lnTo>
                <a:lnTo>
                  <a:pt x="6834309" y="23997"/>
                </a:lnTo>
                <a:lnTo>
                  <a:pt x="6834309" y="11998"/>
                </a:lnTo>
                <a:close/>
              </a:path>
              <a:path w="6847205" h="2781300">
                <a:moveTo>
                  <a:pt x="6836814" y="0"/>
                </a:moveTo>
                <a:lnTo>
                  <a:pt x="6834309" y="0"/>
                </a:lnTo>
                <a:lnTo>
                  <a:pt x="6834309" y="23997"/>
                </a:lnTo>
                <a:lnTo>
                  <a:pt x="6836814" y="23997"/>
                </a:lnTo>
                <a:lnTo>
                  <a:pt x="6836814" y="0"/>
                </a:lnTo>
                <a:close/>
              </a:path>
              <a:path w="6847205" h="2781300">
                <a:moveTo>
                  <a:pt x="6846875" y="11998"/>
                </a:moveTo>
                <a:lnTo>
                  <a:pt x="6836814" y="11998"/>
                </a:lnTo>
                <a:lnTo>
                  <a:pt x="6836814" y="23997"/>
                </a:lnTo>
                <a:lnTo>
                  <a:pt x="6846875" y="23997"/>
                </a:lnTo>
                <a:lnTo>
                  <a:pt x="6846875" y="11998"/>
                </a:lnTo>
                <a:close/>
              </a:path>
              <a:path w="6847205" h="2781300">
                <a:moveTo>
                  <a:pt x="6846875" y="59993"/>
                </a:moveTo>
                <a:lnTo>
                  <a:pt x="6826752" y="59993"/>
                </a:lnTo>
                <a:lnTo>
                  <a:pt x="6826752" y="84041"/>
                </a:lnTo>
                <a:lnTo>
                  <a:pt x="6846875" y="84041"/>
                </a:lnTo>
                <a:lnTo>
                  <a:pt x="6846875" y="59993"/>
                </a:lnTo>
                <a:close/>
              </a:path>
              <a:path w="6847205" h="2781300">
                <a:moveTo>
                  <a:pt x="6846875" y="108038"/>
                </a:moveTo>
                <a:lnTo>
                  <a:pt x="6826752" y="108038"/>
                </a:lnTo>
                <a:lnTo>
                  <a:pt x="6826752" y="132035"/>
                </a:lnTo>
                <a:lnTo>
                  <a:pt x="6846875" y="132035"/>
                </a:lnTo>
                <a:lnTo>
                  <a:pt x="6846875" y="108038"/>
                </a:lnTo>
                <a:close/>
              </a:path>
              <a:path w="6847205" h="2781300">
                <a:moveTo>
                  <a:pt x="6846875" y="156032"/>
                </a:moveTo>
                <a:lnTo>
                  <a:pt x="6826752" y="156032"/>
                </a:lnTo>
                <a:lnTo>
                  <a:pt x="6826752" y="180030"/>
                </a:lnTo>
                <a:lnTo>
                  <a:pt x="6846875" y="180030"/>
                </a:lnTo>
                <a:lnTo>
                  <a:pt x="6846875" y="156032"/>
                </a:lnTo>
                <a:close/>
              </a:path>
              <a:path w="6847205" h="2781300">
                <a:moveTo>
                  <a:pt x="6846875" y="204027"/>
                </a:moveTo>
                <a:lnTo>
                  <a:pt x="6826752" y="204027"/>
                </a:lnTo>
                <a:lnTo>
                  <a:pt x="6826752" y="228024"/>
                </a:lnTo>
                <a:lnTo>
                  <a:pt x="6846875" y="228024"/>
                </a:lnTo>
                <a:lnTo>
                  <a:pt x="6846875" y="204027"/>
                </a:lnTo>
                <a:close/>
              </a:path>
              <a:path w="6847205" h="2781300">
                <a:moveTo>
                  <a:pt x="6846875" y="252021"/>
                </a:moveTo>
                <a:lnTo>
                  <a:pt x="6826752" y="252021"/>
                </a:lnTo>
                <a:lnTo>
                  <a:pt x="6826752" y="276019"/>
                </a:lnTo>
                <a:lnTo>
                  <a:pt x="6846875" y="276019"/>
                </a:lnTo>
                <a:lnTo>
                  <a:pt x="6846875" y="252021"/>
                </a:lnTo>
                <a:close/>
              </a:path>
              <a:path w="6847205" h="2781300">
                <a:moveTo>
                  <a:pt x="6846875" y="300016"/>
                </a:moveTo>
                <a:lnTo>
                  <a:pt x="6826752" y="300016"/>
                </a:lnTo>
                <a:lnTo>
                  <a:pt x="6826752" y="324013"/>
                </a:lnTo>
                <a:lnTo>
                  <a:pt x="6846875" y="324013"/>
                </a:lnTo>
                <a:lnTo>
                  <a:pt x="6846875" y="300016"/>
                </a:lnTo>
                <a:close/>
              </a:path>
              <a:path w="6847205" h="2781300">
                <a:moveTo>
                  <a:pt x="6846875" y="348010"/>
                </a:moveTo>
                <a:lnTo>
                  <a:pt x="6826752" y="348010"/>
                </a:lnTo>
                <a:lnTo>
                  <a:pt x="6826752" y="372008"/>
                </a:lnTo>
                <a:lnTo>
                  <a:pt x="6846875" y="372008"/>
                </a:lnTo>
                <a:lnTo>
                  <a:pt x="6846875" y="348010"/>
                </a:lnTo>
                <a:close/>
              </a:path>
              <a:path w="6847205" h="2781300">
                <a:moveTo>
                  <a:pt x="6846875" y="396056"/>
                </a:moveTo>
                <a:lnTo>
                  <a:pt x="6826752" y="396056"/>
                </a:lnTo>
                <a:lnTo>
                  <a:pt x="6826752" y="420053"/>
                </a:lnTo>
                <a:lnTo>
                  <a:pt x="6846875" y="420053"/>
                </a:lnTo>
                <a:lnTo>
                  <a:pt x="6846875" y="396056"/>
                </a:lnTo>
                <a:close/>
              </a:path>
              <a:path w="6847205" h="2781300">
                <a:moveTo>
                  <a:pt x="6846875" y="444050"/>
                </a:moveTo>
                <a:lnTo>
                  <a:pt x="6826752" y="444050"/>
                </a:lnTo>
                <a:lnTo>
                  <a:pt x="6826752" y="468047"/>
                </a:lnTo>
                <a:lnTo>
                  <a:pt x="6846875" y="468047"/>
                </a:lnTo>
                <a:lnTo>
                  <a:pt x="6846875" y="444050"/>
                </a:lnTo>
                <a:close/>
              </a:path>
              <a:path w="6847205" h="2781300">
                <a:moveTo>
                  <a:pt x="6846875" y="492045"/>
                </a:moveTo>
                <a:lnTo>
                  <a:pt x="6826752" y="492045"/>
                </a:lnTo>
                <a:lnTo>
                  <a:pt x="6826752" y="516042"/>
                </a:lnTo>
                <a:lnTo>
                  <a:pt x="6846875" y="516042"/>
                </a:lnTo>
                <a:lnTo>
                  <a:pt x="6846875" y="492045"/>
                </a:lnTo>
                <a:close/>
              </a:path>
              <a:path w="6847205" h="2781300">
                <a:moveTo>
                  <a:pt x="6846875" y="540039"/>
                </a:moveTo>
                <a:lnTo>
                  <a:pt x="6826752" y="540039"/>
                </a:lnTo>
                <a:lnTo>
                  <a:pt x="6826752" y="564036"/>
                </a:lnTo>
                <a:lnTo>
                  <a:pt x="6846875" y="564036"/>
                </a:lnTo>
                <a:lnTo>
                  <a:pt x="6846875" y="540039"/>
                </a:lnTo>
                <a:close/>
              </a:path>
              <a:path w="6847205" h="2781300">
                <a:moveTo>
                  <a:pt x="6846875" y="588034"/>
                </a:moveTo>
                <a:lnTo>
                  <a:pt x="6826752" y="588034"/>
                </a:lnTo>
                <a:lnTo>
                  <a:pt x="6826752" y="612031"/>
                </a:lnTo>
                <a:lnTo>
                  <a:pt x="6846875" y="612031"/>
                </a:lnTo>
                <a:lnTo>
                  <a:pt x="6846875" y="588034"/>
                </a:lnTo>
                <a:close/>
              </a:path>
              <a:path w="6847205" h="2781300">
                <a:moveTo>
                  <a:pt x="6846875" y="636028"/>
                </a:moveTo>
                <a:lnTo>
                  <a:pt x="6826752" y="636028"/>
                </a:lnTo>
                <a:lnTo>
                  <a:pt x="6826752" y="660025"/>
                </a:lnTo>
                <a:lnTo>
                  <a:pt x="6846875" y="660025"/>
                </a:lnTo>
                <a:lnTo>
                  <a:pt x="6846875" y="636028"/>
                </a:lnTo>
                <a:close/>
              </a:path>
              <a:path w="6847205" h="2781300">
                <a:moveTo>
                  <a:pt x="6846875" y="684023"/>
                </a:moveTo>
                <a:lnTo>
                  <a:pt x="6826752" y="684023"/>
                </a:lnTo>
                <a:lnTo>
                  <a:pt x="6826752" y="708020"/>
                </a:lnTo>
                <a:lnTo>
                  <a:pt x="6846875" y="708020"/>
                </a:lnTo>
                <a:lnTo>
                  <a:pt x="6846875" y="684023"/>
                </a:lnTo>
                <a:close/>
              </a:path>
              <a:path w="6847205" h="2781300">
                <a:moveTo>
                  <a:pt x="6846875" y="732068"/>
                </a:moveTo>
                <a:lnTo>
                  <a:pt x="6826752" y="732068"/>
                </a:lnTo>
                <a:lnTo>
                  <a:pt x="6826752" y="756065"/>
                </a:lnTo>
                <a:lnTo>
                  <a:pt x="6846875" y="756065"/>
                </a:lnTo>
                <a:lnTo>
                  <a:pt x="6846875" y="732068"/>
                </a:lnTo>
                <a:close/>
              </a:path>
              <a:path w="6847205" h="2781300">
                <a:moveTo>
                  <a:pt x="6846875" y="780062"/>
                </a:moveTo>
                <a:lnTo>
                  <a:pt x="6826752" y="780062"/>
                </a:lnTo>
                <a:lnTo>
                  <a:pt x="6826752" y="804060"/>
                </a:lnTo>
                <a:lnTo>
                  <a:pt x="6846875" y="804060"/>
                </a:lnTo>
                <a:lnTo>
                  <a:pt x="6846875" y="780062"/>
                </a:lnTo>
                <a:close/>
              </a:path>
              <a:path w="6847205" h="2781300">
                <a:moveTo>
                  <a:pt x="6846875" y="828057"/>
                </a:moveTo>
                <a:lnTo>
                  <a:pt x="6826752" y="828057"/>
                </a:lnTo>
                <a:lnTo>
                  <a:pt x="6826752" y="852054"/>
                </a:lnTo>
                <a:lnTo>
                  <a:pt x="6846875" y="852054"/>
                </a:lnTo>
                <a:lnTo>
                  <a:pt x="6846875" y="828057"/>
                </a:lnTo>
                <a:close/>
              </a:path>
              <a:path w="6847205" h="2781300">
                <a:moveTo>
                  <a:pt x="6846875" y="876051"/>
                </a:moveTo>
                <a:lnTo>
                  <a:pt x="6826752" y="876051"/>
                </a:lnTo>
                <a:lnTo>
                  <a:pt x="6826752" y="900049"/>
                </a:lnTo>
                <a:lnTo>
                  <a:pt x="6846875" y="900049"/>
                </a:lnTo>
                <a:lnTo>
                  <a:pt x="6846875" y="876051"/>
                </a:lnTo>
                <a:close/>
              </a:path>
              <a:path w="6847205" h="2781300">
                <a:moveTo>
                  <a:pt x="6846875" y="924046"/>
                </a:moveTo>
                <a:lnTo>
                  <a:pt x="6826752" y="924046"/>
                </a:lnTo>
                <a:lnTo>
                  <a:pt x="6826752" y="948043"/>
                </a:lnTo>
                <a:lnTo>
                  <a:pt x="6846875" y="948043"/>
                </a:lnTo>
                <a:lnTo>
                  <a:pt x="6846875" y="924046"/>
                </a:lnTo>
                <a:close/>
              </a:path>
              <a:path w="6847205" h="2781300">
                <a:moveTo>
                  <a:pt x="6846875" y="972040"/>
                </a:moveTo>
                <a:lnTo>
                  <a:pt x="6826752" y="972040"/>
                </a:lnTo>
                <a:lnTo>
                  <a:pt x="6826752" y="996038"/>
                </a:lnTo>
                <a:lnTo>
                  <a:pt x="6846875" y="996038"/>
                </a:lnTo>
                <a:lnTo>
                  <a:pt x="6846875" y="972040"/>
                </a:lnTo>
                <a:close/>
              </a:path>
              <a:path w="6847205" h="2781300">
                <a:moveTo>
                  <a:pt x="6846875" y="1020035"/>
                </a:moveTo>
                <a:lnTo>
                  <a:pt x="6826752" y="1020035"/>
                </a:lnTo>
                <a:lnTo>
                  <a:pt x="6826752" y="1044083"/>
                </a:lnTo>
                <a:lnTo>
                  <a:pt x="6846875" y="1044083"/>
                </a:lnTo>
                <a:lnTo>
                  <a:pt x="6846875" y="1020035"/>
                </a:lnTo>
                <a:close/>
              </a:path>
              <a:path w="6847205" h="2781300">
                <a:moveTo>
                  <a:pt x="6846875" y="1068080"/>
                </a:moveTo>
                <a:lnTo>
                  <a:pt x="6826752" y="1068080"/>
                </a:lnTo>
                <a:lnTo>
                  <a:pt x="6826752" y="1092077"/>
                </a:lnTo>
                <a:lnTo>
                  <a:pt x="6846875" y="1092077"/>
                </a:lnTo>
                <a:lnTo>
                  <a:pt x="6846875" y="1068080"/>
                </a:lnTo>
                <a:close/>
              </a:path>
              <a:path w="6847205" h="2781300">
                <a:moveTo>
                  <a:pt x="6846875" y="1116075"/>
                </a:moveTo>
                <a:lnTo>
                  <a:pt x="6826752" y="1116075"/>
                </a:lnTo>
                <a:lnTo>
                  <a:pt x="6826752" y="1140072"/>
                </a:lnTo>
                <a:lnTo>
                  <a:pt x="6846875" y="1140072"/>
                </a:lnTo>
                <a:lnTo>
                  <a:pt x="6846875" y="1116075"/>
                </a:lnTo>
                <a:close/>
              </a:path>
              <a:path w="6847205" h="2781300">
                <a:moveTo>
                  <a:pt x="6846875" y="1164069"/>
                </a:moveTo>
                <a:lnTo>
                  <a:pt x="6826752" y="1164069"/>
                </a:lnTo>
                <a:lnTo>
                  <a:pt x="6826752" y="1188066"/>
                </a:lnTo>
                <a:lnTo>
                  <a:pt x="6846875" y="1188066"/>
                </a:lnTo>
                <a:lnTo>
                  <a:pt x="6846875" y="1164069"/>
                </a:lnTo>
                <a:close/>
              </a:path>
              <a:path w="6847205" h="2781300">
                <a:moveTo>
                  <a:pt x="6846875" y="1212064"/>
                </a:moveTo>
                <a:lnTo>
                  <a:pt x="6826752" y="1212064"/>
                </a:lnTo>
                <a:lnTo>
                  <a:pt x="6826752" y="1236061"/>
                </a:lnTo>
                <a:lnTo>
                  <a:pt x="6846875" y="1236061"/>
                </a:lnTo>
                <a:lnTo>
                  <a:pt x="6846875" y="1212064"/>
                </a:lnTo>
                <a:close/>
              </a:path>
              <a:path w="6847205" h="2781300">
                <a:moveTo>
                  <a:pt x="6846875" y="1260058"/>
                </a:moveTo>
                <a:lnTo>
                  <a:pt x="6826752" y="1260058"/>
                </a:lnTo>
                <a:lnTo>
                  <a:pt x="6826752" y="1284055"/>
                </a:lnTo>
                <a:lnTo>
                  <a:pt x="6846875" y="1284055"/>
                </a:lnTo>
                <a:lnTo>
                  <a:pt x="6846875" y="1260058"/>
                </a:lnTo>
                <a:close/>
              </a:path>
              <a:path w="6847205" h="2781300">
                <a:moveTo>
                  <a:pt x="6846875" y="1308053"/>
                </a:moveTo>
                <a:lnTo>
                  <a:pt x="6826752" y="1308053"/>
                </a:lnTo>
                <a:lnTo>
                  <a:pt x="6826752" y="1332050"/>
                </a:lnTo>
                <a:lnTo>
                  <a:pt x="6846875" y="1332050"/>
                </a:lnTo>
                <a:lnTo>
                  <a:pt x="6846875" y="1308053"/>
                </a:lnTo>
                <a:close/>
              </a:path>
              <a:path w="6847205" h="2781300">
                <a:moveTo>
                  <a:pt x="6846875" y="1356047"/>
                </a:moveTo>
                <a:lnTo>
                  <a:pt x="6826752" y="1356047"/>
                </a:lnTo>
                <a:lnTo>
                  <a:pt x="6826752" y="1380095"/>
                </a:lnTo>
                <a:lnTo>
                  <a:pt x="6846875" y="1380095"/>
                </a:lnTo>
                <a:lnTo>
                  <a:pt x="6846875" y="1356047"/>
                </a:lnTo>
                <a:close/>
              </a:path>
              <a:path w="6847205" h="2781300">
                <a:moveTo>
                  <a:pt x="6846875" y="1404092"/>
                </a:moveTo>
                <a:lnTo>
                  <a:pt x="6826752" y="1404092"/>
                </a:lnTo>
                <a:lnTo>
                  <a:pt x="6826752" y="1428090"/>
                </a:lnTo>
                <a:lnTo>
                  <a:pt x="6846875" y="1428090"/>
                </a:lnTo>
                <a:lnTo>
                  <a:pt x="6846875" y="1404092"/>
                </a:lnTo>
                <a:close/>
              </a:path>
              <a:path w="6847205" h="2781300">
                <a:moveTo>
                  <a:pt x="6846875" y="1452087"/>
                </a:moveTo>
                <a:lnTo>
                  <a:pt x="6826752" y="1452087"/>
                </a:lnTo>
                <a:lnTo>
                  <a:pt x="6826752" y="1476084"/>
                </a:lnTo>
                <a:lnTo>
                  <a:pt x="6846875" y="1476084"/>
                </a:lnTo>
                <a:lnTo>
                  <a:pt x="6846875" y="1452087"/>
                </a:lnTo>
                <a:close/>
              </a:path>
              <a:path w="6847205" h="2781300">
                <a:moveTo>
                  <a:pt x="6846875" y="1500081"/>
                </a:moveTo>
                <a:lnTo>
                  <a:pt x="6826752" y="1500081"/>
                </a:lnTo>
                <a:lnTo>
                  <a:pt x="6826752" y="1524079"/>
                </a:lnTo>
                <a:lnTo>
                  <a:pt x="6846875" y="1524079"/>
                </a:lnTo>
                <a:lnTo>
                  <a:pt x="6846875" y="1500081"/>
                </a:lnTo>
                <a:close/>
              </a:path>
              <a:path w="6847205" h="2781300">
                <a:moveTo>
                  <a:pt x="6846875" y="1548076"/>
                </a:moveTo>
                <a:lnTo>
                  <a:pt x="6826752" y="1548076"/>
                </a:lnTo>
                <a:lnTo>
                  <a:pt x="6826752" y="1572073"/>
                </a:lnTo>
                <a:lnTo>
                  <a:pt x="6846875" y="1572073"/>
                </a:lnTo>
                <a:lnTo>
                  <a:pt x="6846875" y="1548076"/>
                </a:lnTo>
                <a:close/>
              </a:path>
              <a:path w="6847205" h="2781300">
                <a:moveTo>
                  <a:pt x="6846875" y="1596070"/>
                </a:moveTo>
                <a:lnTo>
                  <a:pt x="6826752" y="1596070"/>
                </a:lnTo>
                <a:lnTo>
                  <a:pt x="6826752" y="1620068"/>
                </a:lnTo>
                <a:lnTo>
                  <a:pt x="6846875" y="1620068"/>
                </a:lnTo>
                <a:lnTo>
                  <a:pt x="6846875" y="1596070"/>
                </a:lnTo>
                <a:close/>
              </a:path>
              <a:path w="6847205" h="2781300">
                <a:moveTo>
                  <a:pt x="6846875" y="1644065"/>
                </a:moveTo>
                <a:lnTo>
                  <a:pt x="6826752" y="1644065"/>
                </a:lnTo>
                <a:lnTo>
                  <a:pt x="6826752" y="1668062"/>
                </a:lnTo>
                <a:lnTo>
                  <a:pt x="6846875" y="1668062"/>
                </a:lnTo>
                <a:lnTo>
                  <a:pt x="6846875" y="1644065"/>
                </a:lnTo>
                <a:close/>
              </a:path>
              <a:path w="6847205" h="2781300">
                <a:moveTo>
                  <a:pt x="6846875" y="1692110"/>
                </a:moveTo>
                <a:lnTo>
                  <a:pt x="6826752" y="1692110"/>
                </a:lnTo>
                <a:lnTo>
                  <a:pt x="6826752" y="1716107"/>
                </a:lnTo>
                <a:lnTo>
                  <a:pt x="6846875" y="1716107"/>
                </a:lnTo>
                <a:lnTo>
                  <a:pt x="6846875" y="1692110"/>
                </a:lnTo>
                <a:close/>
              </a:path>
              <a:path w="6847205" h="2781300">
                <a:moveTo>
                  <a:pt x="6846875" y="1740104"/>
                </a:moveTo>
                <a:lnTo>
                  <a:pt x="6826752" y="1740104"/>
                </a:lnTo>
                <a:lnTo>
                  <a:pt x="6826752" y="1764102"/>
                </a:lnTo>
                <a:lnTo>
                  <a:pt x="6846875" y="1764102"/>
                </a:lnTo>
                <a:lnTo>
                  <a:pt x="6846875" y="1740104"/>
                </a:lnTo>
                <a:close/>
              </a:path>
              <a:path w="6847205" h="2781300">
                <a:moveTo>
                  <a:pt x="6846875" y="1788099"/>
                </a:moveTo>
                <a:lnTo>
                  <a:pt x="6826752" y="1788099"/>
                </a:lnTo>
                <a:lnTo>
                  <a:pt x="6826752" y="1812096"/>
                </a:lnTo>
                <a:lnTo>
                  <a:pt x="6846875" y="1812096"/>
                </a:lnTo>
                <a:lnTo>
                  <a:pt x="6846875" y="1788099"/>
                </a:lnTo>
                <a:close/>
              </a:path>
              <a:path w="6847205" h="2781300">
                <a:moveTo>
                  <a:pt x="6846875" y="1836094"/>
                </a:moveTo>
                <a:lnTo>
                  <a:pt x="6826752" y="1836094"/>
                </a:lnTo>
                <a:lnTo>
                  <a:pt x="6826752" y="1860091"/>
                </a:lnTo>
                <a:lnTo>
                  <a:pt x="6846875" y="1860091"/>
                </a:lnTo>
                <a:lnTo>
                  <a:pt x="6846875" y="1836094"/>
                </a:lnTo>
                <a:close/>
              </a:path>
              <a:path w="6847205" h="2781300">
                <a:moveTo>
                  <a:pt x="6846875" y="1884088"/>
                </a:moveTo>
                <a:lnTo>
                  <a:pt x="6826752" y="1884088"/>
                </a:lnTo>
                <a:lnTo>
                  <a:pt x="6826752" y="1908085"/>
                </a:lnTo>
                <a:lnTo>
                  <a:pt x="6846875" y="1908085"/>
                </a:lnTo>
                <a:lnTo>
                  <a:pt x="6846875" y="1884088"/>
                </a:lnTo>
                <a:close/>
              </a:path>
              <a:path w="6847205" h="2781300">
                <a:moveTo>
                  <a:pt x="6846875" y="1932083"/>
                </a:moveTo>
                <a:lnTo>
                  <a:pt x="6826752" y="1932083"/>
                </a:lnTo>
                <a:lnTo>
                  <a:pt x="6826752" y="1956080"/>
                </a:lnTo>
                <a:lnTo>
                  <a:pt x="6846875" y="1956080"/>
                </a:lnTo>
                <a:lnTo>
                  <a:pt x="6846875" y="1932083"/>
                </a:lnTo>
                <a:close/>
              </a:path>
              <a:path w="6847205" h="2781300">
                <a:moveTo>
                  <a:pt x="6846875" y="1980077"/>
                </a:moveTo>
                <a:lnTo>
                  <a:pt x="6826752" y="1980077"/>
                </a:lnTo>
                <a:lnTo>
                  <a:pt x="6826752" y="2004074"/>
                </a:lnTo>
                <a:lnTo>
                  <a:pt x="6846875" y="2004074"/>
                </a:lnTo>
                <a:lnTo>
                  <a:pt x="6846875" y="1980077"/>
                </a:lnTo>
                <a:close/>
              </a:path>
              <a:path w="6847205" h="2781300">
                <a:moveTo>
                  <a:pt x="6846875" y="2028122"/>
                </a:moveTo>
                <a:lnTo>
                  <a:pt x="6826752" y="2028122"/>
                </a:lnTo>
                <a:lnTo>
                  <a:pt x="6826752" y="2052119"/>
                </a:lnTo>
                <a:lnTo>
                  <a:pt x="6846875" y="2052119"/>
                </a:lnTo>
                <a:lnTo>
                  <a:pt x="6846875" y="2028122"/>
                </a:lnTo>
                <a:close/>
              </a:path>
              <a:path w="6847205" h="2781300">
                <a:moveTo>
                  <a:pt x="6846875" y="2076117"/>
                </a:moveTo>
                <a:lnTo>
                  <a:pt x="6826752" y="2076117"/>
                </a:lnTo>
                <a:lnTo>
                  <a:pt x="6826752" y="2100114"/>
                </a:lnTo>
                <a:lnTo>
                  <a:pt x="6846875" y="2100114"/>
                </a:lnTo>
                <a:lnTo>
                  <a:pt x="6846875" y="2076117"/>
                </a:lnTo>
                <a:close/>
              </a:path>
              <a:path w="6847205" h="2781300">
                <a:moveTo>
                  <a:pt x="6846875" y="2124111"/>
                </a:moveTo>
                <a:lnTo>
                  <a:pt x="6826752" y="2124111"/>
                </a:lnTo>
                <a:lnTo>
                  <a:pt x="6826752" y="2148109"/>
                </a:lnTo>
                <a:lnTo>
                  <a:pt x="6846875" y="2148109"/>
                </a:lnTo>
                <a:lnTo>
                  <a:pt x="6846875" y="2124111"/>
                </a:lnTo>
                <a:close/>
              </a:path>
              <a:path w="6847205" h="2781300">
                <a:moveTo>
                  <a:pt x="6846875" y="2172106"/>
                </a:moveTo>
                <a:lnTo>
                  <a:pt x="6826752" y="2172106"/>
                </a:lnTo>
                <a:lnTo>
                  <a:pt x="6826752" y="2196103"/>
                </a:lnTo>
                <a:lnTo>
                  <a:pt x="6846875" y="2196103"/>
                </a:lnTo>
                <a:lnTo>
                  <a:pt x="6846875" y="2172106"/>
                </a:lnTo>
                <a:close/>
              </a:path>
              <a:path w="6847205" h="2781300">
                <a:moveTo>
                  <a:pt x="6846875" y="2220100"/>
                </a:moveTo>
                <a:lnTo>
                  <a:pt x="6826752" y="2220100"/>
                </a:lnTo>
                <a:lnTo>
                  <a:pt x="6826752" y="2244098"/>
                </a:lnTo>
                <a:lnTo>
                  <a:pt x="6846875" y="2244098"/>
                </a:lnTo>
                <a:lnTo>
                  <a:pt x="6846875" y="2220100"/>
                </a:lnTo>
                <a:close/>
              </a:path>
              <a:path w="6847205" h="2781300">
                <a:moveTo>
                  <a:pt x="6846875" y="2268095"/>
                </a:moveTo>
                <a:lnTo>
                  <a:pt x="6826752" y="2268095"/>
                </a:lnTo>
                <a:lnTo>
                  <a:pt x="6826752" y="2292112"/>
                </a:lnTo>
                <a:lnTo>
                  <a:pt x="6846875" y="2292112"/>
                </a:lnTo>
                <a:lnTo>
                  <a:pt x="6846875" y="2268095"/>
                </a:lnTo>
                <a:close/>
              </a:path>
              <a:path w="6847205" h="2781300">
                <a:moveTo>
                  <a:pt x="6846875" y="2316110"/>
                </a:moveTo>
                <a:lnTo>
                  <a:pt x="6826752" y="2316110"/>
                </a:lnTo>
                <a:lnTo>
                  <a:pt x="6826752" y="2340112"/>
                </a:lnTo>
                <a:lnTo>
                  <a:pt x="6846875" y="2340112"/>
                </a:lnTo>
                <a:lnTo>
                  <a:pt x="6846875" y="2316110"/>
                </a:lnTo>
                <a:close/>
              </a:path>
              <a:path w="6847205" h="2781300">
                <a:moveTo>
                  <a:pt x="6846875" y="2364114"/>
                </a:moveTo>
                <a:lnTo>
                  <a:pt x="6826752" y="2364114"/>
                </a:lnTo>
                <a:lnTo>
                  <a:pt x="6826752" y="2388117"/>
                </a:lnTo>
                <a:lnTo>
                  <a:pt x="6846875" y="2388117"/>
                </a:lnTo>
                <a:lnTo>
                  <a:pt x="6846875" y="2364114"/>
                </a:lnTo>
                <a:close/>
              </a:path>
              <a:path w="6847205" h="2781300">
                <a:moveTo>
                  <a:pt x="6846875" y="2412114"/>
                </a:moveTo>
                <a:lnTo>
                  <a:pt x="6826752" y="2412114"/>
                </a:lnTo>
                <a:lnTo>
                  <a:pt x="6826752" y="2436116"/>
                </a:lnTo>
                <a:lnTo>
                  <a:pt x="6846875" y="2436116"/>
                </a:lnTo>
                <a:lnTo>
                  <a:pt x="6846875" y="2412114"/>
                </a:lnTo>
                <a:close/>
              </a:path>
              <a:path w="6847205" h="2781300">
                <a:moveTo>
                  <a:pt x="6846875" y="2460118"/>
                </a:moveTo>
                <a:lnTo>
                  <a:pt x="6826752" y="2460118"/>
                </a:lnTo>
                <a:lnTo>
                  <a:pt x="6826752" y="2484121"/>
                </a:lnTo>
                <a:lnTo>
                  <a:pt x="6846875" y="2484121"/>
                </a:lnTo>
                <a:lnTo>
                  <a:pt x="6846875" y="2460118"/>
                </a:lnTo>
                <a:close/>
              </a:path>
              <a:path w="6847205" h="2781300">
                <a:moveTo>
                  <a:pt x="6846875" y="2508118"/>
                </a:moveTo>
                <a:lnTo>
                  <a:pt x="6826752" y="2508118"/>
                </a:lnTo>
                <a:lnTo>
                  <a:pt x="6826752" y="2532120"/>
                </a:lnTo>
                <a:lnTo>
                  <a:pt x="6846875" y="2532120"/>
                </a:lnTo>
                <a:lnTo>
                  <a:pt x="6846875" y="2508118"/>
                </a:lnTo>
                <a:close/>
              </a:path>
              <a:path w="6847205" h="2781300">
                <a:moveTo>
                  <a:pt x="6846875" y="2556123"/>
                </a:moveTo>
                <a:lnTo>
                  <a:pt x="6826752" y="2556123"/>
                </a:lnTo>
                <a:lnTo>
                  <a:pt x="6826752" y="2580120"/>
                </a:lnTo>
                <a:lnTo>
                  <a:pt x="6846875" y="2580120"/>
                </a:lnTo>
                <a:lnTo>
                  <a:pt x="6846875" y="2556123"/>
                </a:lnTo>
                <a:close/>
              </a:path>
              <a:path w="6847205" h="2781300">
                <a:moveTo>
                  <a:pt x="6846875" y="2604122"/>
                </a:moveTo>
                <a:lnTo>
                  <a:pt x="6826752" y="2604122"/>
                </a:lnTo>
                <a:lnTo>
                  <a:pt x="6826752" y="2628125"/>
                </a:lnTo>
                <a:lnTo>
                  <a:pt x="6846875" y="2628125"/>
                </a:lnTo>
                <a:lnTo>
                  <a:pt x="6846875" y="2604122"/>
                </a:lnTo>
                <a:close/>
              </a:path>
              <a:path w="6847205" h="2781300">
                <a:moveTo>
                  <a:pt x="6846875" y="2652127"/>
                </a:moveTo>
                <a:lnTo>
                  <a:pt x="6826752" y="2652127"/>
                </a:lnTo>
                <a:lnTo>
                  <a:pt x="6826752" y="2676124"/>
                </a:lnTo>
                <a:lnTo>
                  <a:pt x="6846875" y="2676124"/>
                </a:lnTo>
                <a:lnTo>
                  <a:pt x="6846875" y="2652127"/>
                </a:lnTo>
                <a:close/>
              </a:path>
              <a:path w="6847205" h="2781300">
                <a:moveTo>
                  <a:pt x="6846875" y="2700126"/>
                </a:moveTo>
                <a:lnTo>
                  <a:pt x="6826752" y="2700126"/>
                </a:lnTo>
                <a:lnTo>
                  <a:pt x="6826752" y="2724129"/>
                </a:lnTo>
                <a:lnTo>
                  <a:pt x="6846875" y="2724129"/>
                </a:lnTo>
                <a:lnTo>
                  <a:pt x="6846875" y="2700126"/>
                </a:lnTo>
                <a:close/>
              </a:path>
              <a:path w="6847205" h="2781300">
                <a:moveTo>
                  <a:pt x="6846875" y="2757130"/>
                </a:moveTo>
                <a:lnTo>
                  <a:pt x="6836814" y="2757130"/>
                </a:lnTo>
                <a:lnTo>
                  <a:pt x="6834309" y="2760117"/>
                </a:lnTo>
                <a:lnTo>
                  <a:pt x="6834309" y="2781131"/>
                </a:lnTo>
                <a:lnTo>
                  <a:pt x="6836814" y="2781131"/>
                </a:lnTo>
                <a:lnTo>
                  <a:pt x="6846875" y="2769130"/>
                </a:lnTo>
                <a:lnTo>
                  <a:pt x="6846875" y="2757130"/>
                </a:lnTo>
                <a:close/>
              </a:path>
              <a:path w="6847205" h="2781300">
                <a:moveTo>
                  <a:pt x="6846875" y="2748130"/>
                </a:moveTo>
                <a:lnTo>
                  <a:pt x="6826752" y="2748130"/>
                </a:lnTo>
                <a:lnTo>
                  <a:pt x="6826752" y="2769130"/>
                </a:lnTo>
                <a:lnTo>
                  <a:pt x="6834309" y="2760117"/>
                </a:lnTo>
                <a:lnTo>
                  <a:pt x="6834309" y="2757130"/>
                </a:lnTo>
                <a:lnTo>
                  <a:pt x="6846875" y="2757130"/>
                </a:lnTo>
                <a:lnTo>
                  <a:pt x="6846875" y="2748130"/>
                </a:lnTo>
                <a:close/>
              </a:path>
              <a:path w="6847205" h="2781300">
                <a:moveTo>
                  <a:pt x="6836814" y="2757130"/>
                </a:moveTo>
                <a:lnTo>
                  <a:pt x="6834309" y="2757130"/>
                </a:lnTo>
                <a:lnTo>
                  <a:pt x="6834309" y="2760117"/>
                </a:lnTo>
                <a:lnTo>
                  <a:pt x="6836814" y="2757130"/>
                </a:lnTo>
                <a:close/>
              </a:path>
              <a:path w="6847205" h="2781300">
                <a:moveTo>
                  <a:pt x="6814185" y="2757130"/>
                </a:moveTo>
                <a:lnTo>
                  <a:pt x="6794019" y="2757130"/>
                </a:lnTo>
                <a:lnTo>
                  <a:pt x="6794019" y="2781131"/>
                </a:lnTo>
                <a:lnTo>
                  <a:pt x="6814185" y="2781131"/>
                </a:lnTo>
                <a:lnTo>
                  <a:pt x="6814185" y="2757130"/>
                </a:lnTo>
                <a:close/>
              </a:path>
              <a:path w="6847205" h="2781300">
                <a:moveTo>
                  <a:pt x="6773895" y="2757130"/>
                </a:moveTo>
                <a:lnTo>
                  <a:pt x="6753772" y="2757130"/>
                </a:lnTo>
                <a:lnTo>
                  <a:pt x="6753772" y="2781131"/>
                </a:lnTo>
                <a:lnTo>
                  <a:pt x="6773895" y="2781131"/>
                </a:lnTo>
                <a:lnTo>
                  <a:pt x="6773895" y="2757130"/>
                </a:lnTo>
                <a:close/>
              </a:path>
              <a:path w="6847205" h="2781300">
                <a:moveTo>
                  <a:pt x="6733648" y="2757130"/>
                </a:moveTo>
                <a:lnTo>
                  <a:pt x="6713525" y="2757130"/>
                </a:lnTo>
                <a:lnTo>
                  <a:pt x="6713525" y="2781131"/>
                </a:lnTo>
                <a:lnTo>
                  <a:pt x="6733648" y="2781131"/>
                </a:lnTo>
                <a:lnTo>
                  <a:pt x="6733648" y="2757130"/>
                </a:lnTo>
                <a:close/>
              </a:path>
              <a:path w="6847205" h="2781300">
                <a:moveTo>
                  <a:pt x="6693401" y="2757130"/>
                </a:moveTo>
                <a:lnTo>
                  <a:pt x="6673277" y="2757130"/>
                </a:lnTo>
                <a:lnTo>
                  <a:pt x="6673277" y="2781131"/>
                </a:lnTo>
                <a:lnTo>
                  <a:pt x="6693401" y="2781131"/>
                </a:lnTo>
                <a:lnTo>
                  <a:pt x="6693401" y="2757130"/>
                </a:lnTo>
                <a:close/>
              </a:path>
              <a:path w="6847205" h="2781300">
                <a:moveTo>
                  <a:pt x="6653154" y="2757130"/>
                </a:moveTo>
                <a:lnTo>
                  <a:pt x="6633030" y="2757130"/>
                </a:lnTo>
                <a:lnTo>
                  <a:pt x="6633030" y="2781131"/>
                </a:lnTo>
                <a:lnTo>
                  <a:pt x="6653154" y="2781131"/>
                </a:lnTo>
                <a:lnTo>
                  <a:pt x="6653154" y="2757130"/>
                </a:lnTo>
                <a:close/>
              </a:path>
              <a:path w="6847205" h="2781300">
                <a:moveTo>
                  <a:pt x="6612906" y="2757130"/>
                </a:moveTo>
                <a:lnTo>
                  <a:pt x="6592783" y="2757130"/>
                </a:lnTo>
                <a:lnTo>
                  <a:pt x="6592783" y="2781131"/>
                </a:lnTo>
                <a:lnTo>
                  <a:pt x="6612906" y="2781131"/>
                </a:lnTo>
                <a:lnTo>
                  <a:pt x="6612906" y="2757130"/>
                </a:lnTo>
                <a:close/>
              </a:path>
              <a:path w="6847205" h="2781300">
                <a:moveTo>
                  <a:pt x="6572659" y="2757130"/>
                </a:moveTo>
                <a:lnTo>
                  <a:pt x="6552536" y="2757130"/>
                </a:lnTo>
                <a:lnTo>
                  <a:pt x="6552536" y="2781131"/>
                </a:lnTo>
                <a:lnTo>
                  <a:pt x="6572659" y="2781131"/>
                </a:lnTo>
                <a:lnTo>
                  <a:pt x="6572659" y="2757130"/>
                </a:lnTo>
                <a:close/>
              </a:path>
              <a:path w="6847205" h="2781300">
                <a:moveTo>
                  <a:pt x="6532369" y="2757130"/>
                </a:moveTo>
                <a:lnTo>
                  <a:pt x="6512246" y="2757130"/>
                </a:lnTo>
                <a:lnTo>
                  <a:pt x="6512246" y="2781131"/>
                </a:lnTo>
                <a:lnTo>
                  <a:pt x="6532369" y="2781131"/>
                </a:lnTo>
                <a:lnTo>
                  <a:pt x="6532369" y="2757130"/>
                </a:lnTo>
                <a:close/>
              </a:path>
              <a:path w="6847205" h="2781300">
                <a:moveTo>
                  <a:pt x="6492122" y="2757130"/>
                </a:moveTo>
                <a:lnTo>
                  <a:pt x="6471999" y="2757130"/>
                </a:lnTo>
                <a:lnTo>
                  <a:pt x="6471999" y="2781131"/>
                </a:lnTo>
                <a:lnTo>
                  <a:pt x="6492122" y="2781131"/>
                </a:lnTo>
                <a:lnTo>
                  <a:pt x="6492122" y="2757130"/>
                </a:lnTo>
                <a:close/>
              </a:path>
              <a:path w="6847205" h="2781300">
                <a:moveTo>
                  <a:pt x="6451875" y="2757130"/>
                </a:moveTo>
                <a:lnTo>
                  <a:pt x="6431751" y="2757130"/>
                </a:lnTo>
                <a:lnTo>
                  <a:pt x="6431751" y="2781131"/>
                </a:lnTo>
                <a:lnTo>
                  <a:pt x="6451875" y="2781131"/>
                </a:lnTo>
                <a:lnTo>
                  <a:pt x="6451875" y="2757130"/>
                </a:lnTo>
                <a:close/>
              </a:path>
              <a:path w="6847205" h="2781300">
                <a:moveTo>
                  <a:pt x="6411628" y="2757130"/>
                </a:moveTo>
                <a:lnTo>
                  <a:pt x="6391504" y="2757130"/>
                </a:lnTo>
                <a:lnTo>
                  <a:pt x="6391504" y="2781131"/>
                </a:lnTo>
                <a:lnTo>
                  <a:pt x="6411628" y="2781131"/>
                </a:lnTo>
                <a:lnTo>
                  <a:pt x="6411628" y="2757130"/>
                </a:lnTo>
                <a:close/>
              </a:path>
              <a:path w="6847205" h="2781300">
                <a:moveTo>
                  <a:pt x="6371380" y="2757130"/>
                </a:moveTo>
                <a:lnTo>
                  <a:pt x="6351257" y="2757130"/>
                </a:lnTo>
                <a:lnTo>
                  <a:pt x="6351257" y="2781131"/>
                </a:lnTo>
                <a:lnTo>
                  <a:pt x="6371380" y="2781131"/>
                </a:lnTo>
                <a:lnTo>
                  <a:pt x="6371380" y="2757130"/>
                </a:lnTo>
                <a:close/>
              </a:path>
              <a:path w="6847205" h="2781300">
                <a:moveTo>
                  <a:pt x="6331133" y="2757130"/>
                </a:moveTo>
                <a:lnTo>
                  <a:pt x="6311010" y="2757130"/>
                </a:lnTo>
                <a:lnTo>
                  <a:pt x="6311010" y="2781131"/>
                </a:lnTo>
                <a:lnTo>
                  <a:pt x="6331133" y="2781131"/>
                </a:lnTo>
                <a:lnTo>
                  <a:pt x="6331133" y="2757130"/>
                </a:lnTo>
                <a:close/>
              </a:path>
              <a:path w="6847205" h="2781300">
                <a:moveTo>
                  <a:pt x="6290886" y="2757130"/>
                </a:moveTo>
                <a:lnTo>
                  <a:pt x="6270762" y="2757130"/>
                </a:lnTo>
                <a:lnTo>
                  <a:pt x="6270762" y="2781131"/>
                </a:lnTo>
                <a:lnTo>
                  <a:pt x="6290886" y="2781131"/>
                </a:lnTo>
                <a:lnTo>
                  <a:pt x="6290886" y="2757130"/>
                </a:lnTo>
                <a:close/>
              </a:path>
              <a:path w="6847205" h="2781300">
                <a:moveTo>
                  <a:pt x="6250596" y="2757130"/>
                </a:moveTo>
                <a:lnTo>
                  <a:pt x="6230473" y="2757130"/>
                </a:lnTo>
                <a:lnTo>
                  <a:pt x="6230473" y="2781131"/>
                </a:lnTo>
                <a:lnTo>
                  <a:pt x="6250596" y="2781131"/>
                </a:lnTo>
                <a:lnTo>
                  <a:pt x="6250596" y="2757130"/>
                </a:lnTo>
                <a:close/>
              </a:path>
              <a:path w="6847205" h="2781300">
                <a:moveTo>
                  <a:pt x="6210349" y="2757130"/>
                </a:moveTo>
                <a:lnTo>
                  <a:pt x="6190225" y="2757130"/>
                </a:lnTo>
                <a:lnTo>
                  <a:pt x="6190225" y="2781131"/>
                </a:lnTo>
                <a:lnTo>
                  <a:pt x="6210349" y="2781131"/>
                </a:lnTo>
                <a:lnTo>
                  <a:pt x="6210349" y="2757130"/>
                </a:lnTo>
                <a:close/>
              </a:path>
              <a:path w="6847205" h="2781300">
                <a:moveTo>
                  <a:pt x="6170102" y="2757130"/>
                </a:moveTo>
                <a:lnTo>
                  <a:pt x="6149978" y="2757130"/>
                </a:lnTo>
                <a:lnTo>
                  <a:pt x="6149978" y="2781131"/>
                </a:lnTo>
                <a:lnTo>
                  <a:pt x="6170102" y="2781131"/>
                </a:lnTo>
                <a:lnTo>
                  <a:pt x="6170102" y="2757130"/>
                </a:lnTo>
                <a:close/>
              </a:path>
              <a:path w="6847205" h="2781300">
                <a:moveTo>
                  <a:pt x="6129855" y="2757130"/>
                </a:moveTo>
                <a:lnTo>
                  <a:pt x="6109731" y="2757130"/>
                </a:lnTo>
                <a:lnTo>
                  <a:pt x="6109731" y="2781131"/>
                </a:lnTo>
                <a:lnTo>
                  <a:pt x="6129855" y="2781131"/>
                </a:lnTo>
                <a:lnTo>
                  <a:pt x="6129855" y="2757130"/>
                </a:lnTo>
                <a:close/>
              </a:path>
              <a:path w="6847205" h="2781300">
                <a:moveTo>
                  <a:pt x="6089607" y="2757130"/>
                </a:moveTo>
                <a:lnTo>
                  <a:pt x="6069484" y="2757130"/>
                </a:lnTo>
                <a:lnTo>
                  <a:pt x="6069484" y="2781131"/>
                </a:lnTo>
                <a:lnTo>
                  <a:pt x="6089607" y="2781131"/>
                </a:lnTo>
                <a:lnTo>
                  <a:pt x="6089607" y="2757130"/>
                </a:lnTo>
                <a:close/>
              </a:path>
              <a:path w="6847205" h="2781300">
                <a:moveTo>
                  <a:pt x="6049360" y="2757130"/>
                </a:moveTo>
                <a:lnTo>
                  <a:pt x="6029236" y="2757130"/>
                </a:lnTo>
                <a:lnTo>
                  <a:pt x="6029236" y="2781131"/>
                </a:lnTo>
                <a:lnTo>
                  <a:pt x="6049360" y="2781131"/>
                </a:lnTo>
                <a:lnTo>
                  <a:pt x="6049360" y="2757130"/>
                </a:lnTo>
                <a:close/>
              </a:path>
              <a:path w="6847205" h="2781300">
                <a:moveTo>
                  <a:pt x="6009113" y="2757130"/>
                </a:moveTo>
                <a:lnTo>
                  <a:pt x="5988947" y="2757130"/>
                </a:lnTo>
                <a:lnTo>
                  <a:pt x="5988947" y="2781131"/>
                </a:lnTo>
                <a:lnTo>
                  <a:pt x="6009113" y="2781131"/>
                </a:lnTo>
                <a:lnTo>
                  <a:pt x="6009113" y="2757130"/>
                </a:lnTo>
                <a:close/>
              </a:path>
              <a:path w="6847205" h="2781300">
                <a:moveTo>
                  <a:pt x="5968823" y="2757130"/>
                </a:moveTo>
                <a:lnTo>
                  <a:pt x="5948700" y="2757130"/>
                </a:lnTo>
                <a:lnTo>
                  <a:pt x="5948700" y="2781131"/>
                </a:lnTo>
                <a:lnTo>
                  <a:pt x="5968823" y="2781131"/>
                </a:lnTo>
                <a:lnTo>
                  <a:pt x="5968823" y="2757130"/>
                </a:lnTo>
                <a:close/>
              </a:path>
              <a:path w="6847205" h="2781300">
                <a:moveTo>
                  <a:pt x="5928576" y="2757130"/>
                </a:moveTo>
                <a:lnTo>
                  <a:pt x="5908452" y="2757130"/>
                </a:lnTo>
                <a:lnTo>
                  <a:pt x="5908452" y="2781131"/>
                </a:lnTo>
                <a:lnTo>
                  <a:pt x="5928576" y="2781131"/>
                </a:lnTo>
                <a:lnTo>
                  <a:pt x="5928576" y="2757130"/>
                </a:lnTo>
                <a:close/>
              </a:path>
              <a:path w="6847205" h="2781300">
                <a:moveTo>
                  <a:pt x="5888329" y="2757130"/>
                </a:moveTo>
                <a:lnTo>
                  <a:pt x="5868205" y="2757130"/>
                </a:lnTo>
                <a:lnTo>
                  <a:pt x="5868205" y="2781131"/>
                </a:lnTo>
                <a:lnTo>
                  <a:pt x="5888329" y="2781131"/>
                </a:lnTo>
                <a:lnTo>
                  <a:pt x="5888329" y="2757130"/>
                </a:lnTo>
                <a:close/>
              </a:path>
              <a:path w="6847205" h="2781300">
                <a:moveTo>
                  <a:pt x="5848081" y="2757130"/>
                </a:moveTo>
                <a:lnTo>
                  <a:pt x="5827958" y="2757130"/>
                </a:lnTo>
                <a:lnTo>
                  <a:pt x="5827958" y="2781131"/>
                </a:lnTo>
                <a:lnTo>
                  <a:pt x="5848081" y="2781131"/>
                </a:lnTo>
                <a:lnTo>
                  <a:pt x="5848081" y="2757130"/>
                </a:lnTo>
                <a:close/>
              </a:path>
              <a:path w="6847205" h="2781300">
                <a:moveTo>
                  <a:pt x="5807834" y="2757130"/>
                </a:moveTo>
                <a:lnTo>
                  <a:pt x="5787711" y="2757130"/>
                </a:lnTo>
                <a:lnTo>
                  <a:pt x="5787711" y="2781131"/>
                </a:lnTo>
                <a:lnTo>
                  <a:pt x="5807834" y="2781131"/>
                </a:lnTo>
                <a:lnTo>
                  <a:pt x="5807834" y="2757130"/>
                </a:lnTo>
                <a:close/>
              </a:path>
              <a:path w="6847205" h="2781300">
                <a:moveTo>
                  <a:pt x="5767587" y="2757130"/>
                </a:moveTo>
                <a:lnTo>
                  <a:pt x="5747463" y="2757130"/>
                </a:lnTo>
                <a:lnTo>
                  <a:pt x="5747463" y="2781131"/>
                </a:lnTo>
                <a:lnTo>
                  <a:pt x="5767587" y="2781131"/>
                </a:lnTo>
                <a:lnTo>
                  <a:pt x="5767587" y="2757130"/>
                </a:lnTo>
                <a:close/>
              </a:path>
              <a:path w="6847205" h="2781300">
                <a:moveTo>
                  <a:pt x="5727340" y="2757130"/>
                </a:moveTo>
                <a:lnTo>
                  <a:pt x="5707174" y="2757130"/>
                </a:lnTo>
                <a:lnTo>
                  <a:pt x="5707174" y="2781131"/>
                </a:lnTo>
                <a:lnTo>
                  <a:pt x="5727340" y="2781131"/>
                </a:lnTo>
                <a:lnTo>
                  <a:pt x="5727340" y="2757130"/>
                </a:lnTo>
                <a:close/>
              </a:path>
              <a:path w="6847205" h="2781300">
                <a:moveTo>
                  <a:pt x="5687050" y="2757130"/>
                </a:moveTo>
                <a:lnTo>
                  <a:pt x="5666926" y="2757130"/>
                </a:lnTo>
                <a:lnTo>
                  <a:pt x="5666926" y="2781131"/>
                </a:lnTo>
                <a:lnTo>
                  <a:pt x="5687050" y="2781131"/>
                </a:lnTo>
                <a:lnTo>
                  <a:pt x="5687050" y="2757130"/>
                </a:lnTo>
                <a:close/>
              </a:path>
              <a:path w="6847205" h="2781300">
                <a:moveTo>
                  <a:pt x="5646803" y="2757130"/>
                </a:moveTo>
                <a:lnTo>
                  <a:pt x="5626679" y="2757130"/>
                </a:lnTo>
                <a:lnTo>
                  <a:pt x="5626679" y="2781131"/>
                </a:lnTo>
                <a:lnTo>
                  <a:pt x="5646803" y="2781131"/>
                </a:lnTo>
                <a:lnTo>
                  <a:pt x="5646803" y="2757130"/>
                </a:lnTo>
                <a:close/>
              </a:path>
              <a:path w="6847205" h="2781300">
                <a:moveTo>
                  <a:pt x="5606555" y="2757130"/>
                </a:moveTo>
                <a:lnTo>
                  <a:pt x="5586432" y="2757130"/>
                </a:lnTo>
                <a:lnTo>
                  <a:pt x="5586432" y="2781131"/>
                </a:lnTo>
                <a:lnTo>
                  <a:pt x="5606555" y="2781131"/>
                </a:lnTo>
                <a:lnTo>
                  <a:pt x="5606555" y="2757130"/>
                </a:lnTo>
                <a:close/>
              </a:path>
              <a:path w="6847205" h="2781300">
                <a:moveTo>
                  <a:pt x="5566308" y="2757130"/>
                </a:moveTo>
                <a:lnTo>
                  <a:pt x="5546185" y="2757130"/>
                </a:lnTo>
                <a:lnTo>
                  <a:pt x="5546185" y="2781131"/>
                </a:lnTo>
                <a:lnTo>
                  <a:pt x="5566308" y="2781131"/>
                </a:lnTo>
                <a:lnTo>
                  <a:pt x="5566308" y="2757130"/>
                </a:lnTo>
                <a:close/>
              </a:path>
              <a:path w="6847205" h="2781300">
                <a:moveTo>
                  <a:pt x="5526061" y="2757130"/>
                </a:moveTo>
                <a:lnTo>
                  <a:pt x="5505937" y="2757130"/>
                </a:lnTo>
                <a:lnTo>
                  <a:pt x="5505937" y="2781131"/>
                </a:lnTo>
                <a:lnTo>
                  <a:pt x="5526061" y="2781131"/>
                </a:lnTo>
                <a:lnTo>
                  <a:pt x="5526061" y="2757130"/>
                </a:lnTo>
                <a:close/>
              </a:path>
              <a:path w="6847205" h="2781300">
                <a:moveTo>
                  <a:pt x="5485814" y="2757130"/>
                </a:moveTo>
                <a:lnTo>
                  <a:pt x="5465690" y="2757130"/>
                </a:lnTo>
                <a:lnTo>
                  <a:pt x="5465690" y="2781131"/>
                </a:lnTo>
                <a:lnTo>
                  <a:pt x="5485814" y="2781131"/>
                </a:lnTo>
                <a:lnTo>
                  <a:pt x="5485814" y="2757130"/>
                </a:lnTo>
                <a:close/>
              </a:path>
              <a:path w="6847205" h="2781300">
                <a:moveTo>
                  <a:pt x="5445524" y="2757130"/>
                </a:moveTo>
                <a:lnTo>
                  <a:pt x="5425400" y="2757130"/>
                </a:lnTo>
                <a:lnTo>
                  <a:pt x="5425400" y="2781131"/>
                </a:lnTo>
                <a:lnTo>
                  <a:pt x="5445524" y="2781131"/>
                </a:lnTo>
                <a:lnTo>
                  <a:pt x="5445524" y="2757130"/>
                </a:lnTo>
                <a:close/>
              </a:path>
              <a:path w="6847205" h="2781300">
                <a:moveTo>
                  <a:pt x="5405277" y="2757130"/>
                </a:moveTo>
                <a:lnTo>
                  <a:pt x="5385153" y="2757130"/>
                </a:lnTo>
                <a:lnTo>
                  <a:pt x="5385153" y="2781131"/>
                </a:lnTo>
                <a:lnTo>
                  <a:pt x="5405277" y="2781131"/>
                </a:lnTo>
                <a:lnTo>
                  <a:pt x="5405277" y="2757130"/>
                </a:lnTo>
                <a:close/>
              </a:path>
              <a:path w="6847205" h="2781300">
                <a:moveTo>
                  <a:pt x="5365030" y="2757130"/>
                </a:moveTo>
                <a:lnTo>
                  <a:pt x="5344906" y="2757130"/>
                </a:lnTo>
                <a:lnTo>
                  <a:pt x="5344906" y="2781131"/>
                </a:lnTo>
                <a:lnTo>
                  <a:pt x="5365030" y="2781131"/>
                </a:lnTo>
                <a:lnTo>
                  <a:pt x="5365030" y="2757130"/>
                </a:lnTo>
                <a:close/>
              </a:path>
              <a:path w="6847205" h="2781300">
                <a:moveTo>
                  <a:pt x="5324782" y="2757130"/>
                </a:moveTo>
                <a:lnTo>
                  <a:pt x="5304659" y="2757130"/>
                </a:lnTo>
                <a:lnTo>
                  <a:pt x="5304659" y="2781131"/>
                </a:lnTo>
                <a:lnTo>
                  <a:pt x="5324782" y="2781131"/>
                </a:lnTo>
                <a:lnTo>
                  <a:pt x="5324782" y="2757130"/>
                </a:lnTo>
                <a:close/>
              </a:path>
              <a:path w="6847205" h="2781300">
                <a:moveTo>
                  <a:pt x="5284535" y="2757130"/>
                </a:moveTo>
                <a:lnTo>
                  <a:pt x="5264411" y="2757130"/>
                </a:lnTo>
                <a:lnTo>
                  <a:pt x="5264411" y="2781131"/>
                </a:lnTo>
                <a:lnTo>
                  <a:pt x="5284535" y="2781131"/>
                </a:lnTo>
                <a:lnTo>
                  <a:pt x="5284535" y="2757130"/>
                </a:lnTo>
                <a:close/>
              </a:path>
              <a:path w="6847205" h="2781300">
                <a:moveTo>
                  <a:pt x="5244288" y="2757130"/>
                </a:moveTo>
                <a:lnTo>
                  <a:pt x="5224164" y="2757130"/>
                </a:lnTo>
                <a:lnTo>
                  <a:pt x="5224164" y="2781131"/>
                </a:lnTo>
                <a:lnTo>
                  <a:pt x="5244288" y="2781131"/>
                </a:lnTo>
                <a:lnTo>
                  <a:pt x="5244288" y="2757130"/>
                </a:lnTo>
                <a:close/>
              </a:path>
              <a:path w="6847205" h="2781300">
                <a:moveTo>
                  <a:pt x="5204041" y="2757130"/>
                </a:moveTo>
                <a:lnTo>
                  <a:pt x="5183917" y="2757130"/>
                </a:lnTo>
                <a:lnTo>
                  <a:pt x="5183917" y="2781131"/>
                </a:lnTo>
                <a:lnTo>
                  <a:pt x="5204041" y="2781131"/>
                </a:lnTo>
                <a:lnTo>
                  <a:pt x="5204041" y="2757130"/>
                </a:lnTo>
                <a:close/>
              </a:path>
              <a:path w="6847205" h="2781300">
                <a:moveTo>
                  <a:pt x="5163751" y="2757130"/>
                </a:moveTo>
                <a:lnTo>
                  <a:pt x="5143627" y="2757130"/>
                </a:lnTo>
                <a:lnTo>
                  <a:pt x="5143627" y="2781131"/>
                </a:lnTo>
                <a:lnTo>
                  <a:pt x="5163751" y="2781131"/>
                </a:lnTo>
                <a:lnTo>
                  <a:pt x="5163751" y="2757130"/>
                </a:lnTo>
                <a:close/>
              </a:path>
              <a:path w="6847205" h="2781300">
                <a:moveTo>
                  <a:pt x="5123504" y="2757130"/>
                </a:moveTo>
                <a:lnTo>
                  <a:pt x="5103380" y="2757130"/>
                </a:lnTo>
                <a:lnTo>
                  <a:pt x="5103380" y="2781131"/>
                </a:lnTo>
                <a:lnTo>
                  <a:pt x="5123504" y="2781131"/>
                </a:lnTo>
                <a:lnTo>
                  <a:pt x="5123504" y="2757130"/>
                </a:lnTo>
                <a:close/>
              </a:path>
              <a:path w="6847205" h="2781300">
                <a:moveTo>
                  <a:pt x="5083256" y="2757130"/>
                </a:moveTo>
                <a:lnTo>
                  <a:pt x="5063133" y="2757130"/>
                </a:lnTo>
                <a:lnTo>
                  <a:pt x="5063133" y="2781131"/>
                </a:lnTo>
                <a:lnTo>
                  <a:pt x="5083256" y="2781131"/>
                </a:lnTo>
                <a:lnTo>
                  <a:pt x="5083256" y="2757130"/>
                </a:lnTo>
                <a:close/>
              </a:path>
              <a:path w="6847205" h="2781300">
                <a:moveTo>
                  <a:pt x="5043009" y="2757130"/>
                </a:moveTo>
                <a:lnTo>
                  <a:pt x="5022885" y="2757130"/>
                </a:lnTo>
                <a:lnTo>
                  <a:pt x="5022885" y="2781131"/>
                </a:lnTo>
                <a:lnTo>
                  <a:pt x="5043009" y="2781131"/>
                </a:lnTo>
                <a:lnTo>
                  <a:pt x="5043009" y="2757130"/>
                </a:lnTo>
                <a:close/>
              </a:path>
              <a:path w="6847205" h="2781300">
                <a:moveTo>
                  <a:pt x="5002762" y="2757130"/>
                </a:moveTo>
                <a:lnTo>
                  <a:pt x="4982638" y="2757130"/>
                </a:lnTo>
                <a:lnTo>
                  <a:pt x="4982638" y="2781131"/>
                </a:lnTo>
                <a:lnTo>
                  <a:pt x="5002762" y="2781131"/>
                </a:lnTo>
                <a:lnTo>
                  <a:pt x="5002762" y="2757130"/>
                </a:lnTo>
                <a:close/>
              </a:path>
              <a:path w="6847205" h="2781300">
                <a:moveTo>
                  <a:pt x="4962515" y="2757130"/>
                </a:moveTo>
                <a:lnTo>
                  <a:pt x="4942391" y="2757130"/>
                </a:lnTo>
                <a:lnTo>
                  <a:pt x="4942391" y="2781131"/>
                </a:lnTo>
                <a:lnTo>
                  <a:pt x="4962515" y="2781131"/>
                </a:lnTo>
                <a:lnTo>
                  <a:pt x="4962515" y="2757130"/>
                </a:lnTo>
                <a:close/>
              </a:path>
              <a:path w="6847205" h="2781300">
                <a:moveTo>
                  <a:pt x="4922267" y="2757130"/>
                </a:moveTo>
                <a:lnTo>
                  <a:pt x="4902101" y="2757130"/>
                </a:lnTo>
                <a:lnTo>
                  <a:pt x="4902101" y="2781131"/>
                </a:lnTo>
                <a:lnTo>
                  <a:pt x="4922267" y="2781131"/>
                </a:lnTo>
                <a:lnTo>
                  <a:pt x="4922267" y="2757130"/>
                </a:lnTo>
                <a:close/>
              </a:path>
              <a:path w="6847205" h="2781300">
                <a:moveTo>
                  <a:pt x="4881978" y="2757130"/>
                </a:moveTo>
                <a:lnTo>
                  <a:pt x="4861854" y="2757130"/>
                </a:lnTo>
                <a:lnTo>
                  <a:pt x="4861854" y="2781131"/>
                </a:lnTo>
                <a:lnTo>
                  <a:pt x="4881978" y="2781131"/>
                </a:lnTo>
                <a:lnTo>
                  <a:pt x="4881978" y="2757130"/>
                </a:lnTo>
                <a:close/>
              </a:path>
              <a:path w="6847205" h="2781300">
                <a:moveTo>
                  <a:pt x="4841730" y="2757130"/>
                </a:moveTo>
                <a:lnTo>
                  <a:pt x="4821607" y="2757130"/>
                </a:lnTo>
                <a:lnTo>
                  <a:pt x="4821607" y="2781131"/>
                </a:lnTo>
                <a:lnTo>
                  <a:pt x="4841730" y="2781131"/>
                </a:lnTo>
                <a:lnTo>
                  <a:pt x="4841730" y="2757130"/>
                </a:lnTo>
                <a:close/>
              </a:path>
              <a:path w="6847205" h="2781300">
                <a:moveTo>
                  <a:pt x="4801483" y="2757130"/>
                </a:moveTo>
                <a:lnTo>
                  <a:pt x="4781360" y="2757130"/>
                </a:lnTo>
                <a:lnTo>
                  <a:pt x="4781360" y="2781131"/>
                </a:lnTo>
                <a:lnTo>
                  <a:pt x="4801483" y="2781131"/>
                </a:lnTo>
                <a:lnTo>
                  <a:pt x="4801483" y="2757130"/>
                </a:lnTo>
                <a:close/>
              </a:path>
              <a:path w="6847205" h="2781300">
                <a:moveTo>
                  <a:pt x="4761236" y="2757130"/>
                </a:moveTo>
                <a:lnTo>
                  <a:pt x="4741112" y="2757130"/>
                </a:lnTo>
                <a:lnTo>
                  <a:pt x="4741112" y="2781131"/>
                </a:lnTo>
                <a:lnTo>
                  <a:pt x="4761236" y="2781131"/>
                </a:lnTo>
                <a:lnTo>
                  <a:pt x="4761236" y="2757130"/>
                </a:lnTo>
                <a:close/>
              </a:path>
              <a:path w="6847205" h="2781300">
                <a:moveTo>
                  <a:pt x="4720989" y="2757130"/>
                </a:moveTo>
                <a:lnTo>
                  <a:pt x="4700865" y="2757130"/>
                </a:lnTo>
                <a:lnTo>
                  <a:pt x="4700865" y="2781131"/>
                </a:lnTo>
                <a:lnTo>
                  <a:pt x="4720989" y="2781131"/>
                </a:lnTo>
                <a:lnTo>
                  <a:pt x="4720989" y="2757130"/>
                </a:lnTo>
                <a:close/>
              </a:path>
              <a:path w="6847205" h="2781300">
                <a:moveTo>
                  <a:pt x="4680741" y="2757130"/>
                </a:moveTo>
                <a:lnTo>
                  <a:pt x="4660618" y="2757130"/>
                </a:lnTo>
                <a:lnTo>
                  <a:pt x="4660618" y="2781131"/>
                </a:lnTo>
                <a:lnTo>
                  <a:pt x="4680741" y="2781131"/>
                </a:lnTo>
                <a:lnTo>
                  <a:pt x="4680741" y="2757130"/>
                </a:lnTo>
                <a:close/>
              </a:path>
              <a:path w="6847205" h="2781300">
                <a:moveTo>
                  <a:pt x="4640494" y="2757130"/>
                </a:moveTo>
                <a:lnTo>
                  <a:pt x="4620328" y="2757130"/>
                </a:lnTo>
                <a:lnTo>
                  <a:pt x="4620328" y="2781131"/>
                </a:lnTo>
                <a:lnTo>
                  <a:pt x="4640494" y="2781131"/>
                </a:lnTo>
                <a:lnTo>
                  <a:pt x="4640494" y="2757130"/>
                </a:lnTo>
                <a:close/>
              </a:path>
              <a:path w="6847205" h="2781300">
                <a:moveTo>
                  <a:pt x="4600204" y="2757130"/>
                </a:moveTo>
                <a:lnTo>
                  <a:pt x="4580081" y="2757130"/>
                </a:lnTo>
                <a:lnTo>
                  <a:pt x="4580081" y="2781131"/>
                </a:lnTo>
                <a:lnTo>
                  <a:pt x="4600204" y="2781131"/>
                </a:lnTo>
                <a:lnTo>
                  <a:pt x="4600204" y="2757130"/>
                </a:lnTo>
                <a:close/>
              </a:path>
              <a:path w="6847205" h="2781300">
                <a:moveTo>
                  <a:pt x="4559957" y="2757130"/>
                </a:moveTo>
                <a:lnTo>
                  <a:pt x="4539834" y="2757130"/>
                </a:lnTo>
                <a:lnTo>
                  <a:pt x="4539834" y="2781131"/>
                </a:lnTo>
                <a:lnTo>
                  <a:pt x="4559957" y="2781131"/>
                </a:lnTo>
                <a:lnTo>
                  <a:pt x="4559957" y="2757130"/>
                </a:lnTo>
                <a:close/>
              </a:path>
              <a:path w="6847205" h="2781300">
                <a:moveTo>
                  <a:pt x="4519710" y="2757130"/>
                </a:moveTo>
                <a:lnTo>
                  <a:pt x="4499586" y="2757130"/>
                </a:lnTo>
                <a:lnTo>
                  <a:pt x="4499586" y="2781131"/>
                </a:lnTo>
                <a:lnTo>
                  <a:pt x="4519710" y="2781131"/>
                </a:lnTo>
                <a:lnTo>
                  <a:pt x="4519710" y="2757130"/>
                </a:lnTo>
                <a:close/>
              </a:path>
              <a:path w="6847205" h="2781300">
                <a:moveTo>
                  <a:pt x="4479463" y="2757130"/>
                </a:moveTo>
                <a:lnTo>
                  <a:pt x="4459339" y="2757130"/>
                </a:lnTo>
                <a:lnTo>
                  <a:pt x="4459339" y="2781131"/>
                </a:lnTo>
                <a:lnTo>
                  <a:pt x="4479463" y="2781131"/>
                </a:lnTo>
                <a:lnTo>
                  <a:pt x="4479463" y="2757130"/>
                </a:lnTo>
                <a:close/>
              </a:path>
              <a:path w="6847205" h="2781300">
                <a:moveTo>
                  <a:pt x="4439216" y="2757130"/>
                </a:moveTo>
                <a:lnTo>
                  <a:pt x="4419092" y="2757130"/>
                </a:lnTo>
                <a:lnTo>
                  <a:pt x="4419092" y="2781131"/>
                </a:lnTo>
                <a:lnTo>
                  <a:pt x="4439216" y="2781131"/>
                </a:lnTo>
                <a:lnTo>
                  <a:pt x="4439216" y="2757130"/>
                </a:lnTo>
                <a:close/>
              </a:path>
              <a:path w="6847205" h="2781300">
                <a:moveTo>
                  <a:pt x="4398968" y="2757130"/>
                </a:moveTo>
                <a:lnTo>
                  <a:pt x="4378845" y="2757130"/>
                </a:lnTo>
                <a:lnTo>
                  <a:pt x="4378845" y="2781131"/>
                </a:lnTo>
                <a:lnTo>
                  <a:pt x="4398968" y="2781131"/>
                </a:lnTo>
                <a:lnTo>
                  <a:pt x="4398968" y="2757130"/>
                </a:lnTo>
                <a:close/>
              </a:path>
              <a:path w="6847205" h="2781300">
                <a:moveTo>
                  <a:pt x="4358679" y="2757130"/>
                </a:moveTo>
                <a:lnTo>
                  <a:pt x="4338555" y="2757130"/>
                </a:lnTo>
                <a:lnTo>
                  <a:pt x="4338555" y="2781131"/>
                </a:lnTo>
                <a:lnTo>
                  <a:pt x="4358679" y="2781131"/>
                </a:lnTo>
                <a:lnTo>
                  <a:pt x="4358679" y="2757130"/>
                </a:lnTo>
                <a:close/>
              </a:path>
              <a:path w="6847205" h="2781300">
                <a:moveTo>
                  <a:pt x="4318431" y="2757130"/>
                </a:moveTo>
                <a:lnTo>
                  <a:pt x="4298308" y="2757130"/>
                </a:lnTo>
                <a:lnTo>
                  <a:pt x="4298308" y="2781131"/>
                </a:lnTo>
                <a:lnTo>
                  <a:pt x="4318431" y="2781131"/>
                </a:lnTo>
                <a:lnTo>
                  <a:pt x="4318431" y="2757130"/>
                </a:lnTo>
                <a:close/>
              </a:path>
              <a:path w="6847205" h="2781300">
                <a:moveTo>
                  <a:pt x="4278184" y="2757130"/>
                </a:moveTo>
                <a:lnTo>
                  <a:pt x="4258060" y="2757130"/>
                </a:lnTo>
                <a:lnTo>
                  <a:pt x="4258060" y="2781131"/>
                </a:lnTo>
                <a:lnTo>
                  <a:pt x="4278184" y="2781131"/>
                </a:lnTo>
                <a:lnTo>
                  <a:pt x="4278184" y="2757130"/>
                </a:lnTo>
                <a:close/>
              </a:path>
              <a:path w="6847205" h="2781300">
                <a:moveTo>
                  <a:pt x="4237937" y="2757130"/>
                </a:moveTo>
                <a:lnTo>
                  <a:pt x="4217813" y="2757130"/>
                </a:lnTo>
                <a:lnTo>
                  <a:pt x="4217813" y="2781131"/>
                </a:lnTo>
                <a:lnTo>
                  <a:pt x="4237937" y="2781131"/>
                </a:lnTo>
                <a:lnTo>
                  <a:pt x="4237937" y="2757130"/>
                </a:lnTo>
                <a:close/>
              </a:path>
              <a:path w="6847205" h="2781300">
                <a:moveTo>
                  <a:pt x="4197690" y="2757130"/>
                </a:moveTo>
                <a:lnTo>
                  <a:pt x="4177566" y="2757130"/>
                </a:lnTo>
                <a:lnTo>
                  <a:pt x="4177566" y="2781131"/>
                </a:lnTo>
                <a:lnTo>
                  <a:pt x="4197690" y="2781131"/>
                </a:lnTo>
                <a:lnTo>
                  <a:pt x="4197690" y="2757130"/>
                </a:lnTo>
                <a:close/>
              </a:path>
              <a:path w="6847205" h="2781300">
                <a:moveTo>
                  <a:pt x="4157442" y="2757130"/>
                </a:moveTo>
                <a:lnTo>
                  <a:pt x="4137319" y="2757130"/>
                </a:lnTo>
                <a:lnTo>
                  <a:pt x="4137319" y="2781131"/>
                </a:lnTo>
                <a:lnTo>
                  <a:pt x="4157442" y="2781131"/>
                </a:lnTo>
                <a:lnTo>
                  <a:pt x="4157442" y="2757130"/>
                </a:lnTo>
                <a:close/>
              </a:path>
              <a:path w="6847205" h="2781300">
                <a:moveTo>
                  <a:pt x="4117195" y="2757130"/>
                </a:moveTo>
                <a:lnTo>
                  <a:pt x="4097071" y="2757130"/>
                </a:lnTo>
                <a:lnTo>
                  <a:pt x="4097071" y="2781131"/>
                </a:lnTo>
                <a:lnTo>
                  <a:pt x="4117195" y="2781131"/>
                </a:lnTo>
                <a:lnTo>
                  <a:pt x="4117195" y="2757130"/>
                </a:lnTo>
                <a:close/>
              </a:path>
              <a:path w="6847205" h="2781300">
                <a:moveTo>
                  <a:pt x="4076905" y="2757130"/>
                </a:moveTo>
                <a:lnTo>
                  <a:pt x="4056782" y="2757130"/>
                </a:lnTo>
                <a:lnTo>
                  <a:pt x="4056782" y="2781131"/>
                </a:lnTo>
                <a:lnTo>
                  <a:pt x="4076905" y="2781131"/>
                </a:lnTo>
                <a:lnTo>
                  <a:pt x="4076905" y="2757130"/>
                </a:lnTo>
                <a:close/>
              </a:path>
              <a:path w="6847205" h="2781300">
                <a:moveTo>
                  <a:pt x="4036658" y="2757130"/>
                </a:moveTo>
                <a:lnTo>
                  <a:pt x="4016535" y="2757130"/>
                </a:lnTo>
                <a:lnTo>
                  <a:pt x="4016535" y="2781131"/>
                </a:lnTo>
                <a:lnTo>
                  <a:pt x="4036658" y="2781131"/>
                </a:lnTo>
                <a:lnTo>
                  <a:pt x="4036658" y="2757130"/>
                </a:lnTo>
                <a:close/>
              </a:path>
              <a:path w="6847205" h="2781300">
                <a:moveTo>
                  <a:pt x="3996411" y="2757130"/>
                </a:moveTo>
                <a:lnTo>
                  <a:pt x="3976287" y="2757130"/>
                </a:lnTo>
                <a:lnTo>
                  <a:pt x="3976287" y="2781131"/>
                </a:lnTo>
                <a:lnTo>
                  <a:pt x="3996411" y="2781131"/>
                </a:lnTo>
                <a:lnTo>
                  <a:pt x="3996411" y="2757130"/>
                </a:lnTo>
                <a:close/>
              </a:path>
              <a:path w="6847205" h="2781300">
                <a:moveTo>
                  <a:pt x="3956164" y="2757130"/>
                </a:moveTo>
                <a:lnTo>
                  <a:pt x="3936040" y="2757130"/>
                </a:lnTo>
                <a:lnTo>
                  <a:pt x="3936040" y="2781131"/>
                </a:lnTo>
                <a:lnTo>
                  <a:pt x="3956164" y="2781131"/>
                </a:lnTo>
                <a:lnTo>
                  <a:pt x="3956164" y="2757130"/>
                </a:lnTo>
                <a:close/>
              </a:path>
              <a:path w="6847205" h="2781300">
                <a:moveTo>
                  <a:pt x="3915916" y="2757130"/>
                </a:moveTo>
                <a:lnTo>
                  <a:pt x="3895793" y="2757130"/>
                </a:lnTo>
                <a:lnTo>
                  <a:pt x="3895793" y="2781131"/>
                </a:lnTo>
                <a:lnTo>
                  <a:pt x="3915916" y="2781131"/>
                </a:lnTo>
                <a:lnTo>
                  <a:pt x="3915916" y="2757130"/>
                </a:lnTo>
                <a:close/>
              </a:path>
              <a:path w="6847205" h="2781300">
                <a:moveTo>
                  <a:pt x="3875669" y="2757130"/>
                </a:moveTo>
                <a:lnTo>
                  <a:pt x="3855546" y="2757130"/>
                </a:lnTo>
                <a:lnTo>
                  <a:pt x="3855546" y="2781131"/>
                </a:lnTo>
                <a:lnTo>
                  <a:pt x="3875669" y="2781131"/>
                </a:lnTo>
                <a:lnTo>
                  <a:pt x="3875669" y="2757130"/>
                </a:lnTo>
                <a:close/>
              </a:path>
              <a:path w="6847205" h="2781300">
                <a:moveTo>
                  <a:pt x="3835422" y="2757130"/>
                </a:moveTo>
                <a:lnTo>
                  <a:pt x="3815256" y="2757130"/>
                </a:lnTo>
                <a:lnTo>
                  <a:pt x="3815256" y="2781131"/>
                </a:lnTo>
                <a:lnTo>
                  <a:pt x="3835422" y="2781131"/>
                </a:lnTo>
                <a:lnTo>
                  <a:pt x="3835422" y="2757130"/>
                </a:lnTo>
                <a:close/>
              </a:path>
              <a:path w="6847205" h="2781300">
                <a:moveTo>
                  <a:pt x="3795132" y="2757130"/>
                </a:moveTo>
                <a:lnTo>
                  <a:pt x="3775009" y="2757130"/>
                </a:lnTo>
                <a:lnTo>
                  <a:pt x="3775009" y="2781131"/>
                </a:lnTo>
                <a:lnTo>
                  <a:pt x="3795132" y="2781131"/>
                </a:lnTo>
                <a:lnTo>
                  <a:pt x="3795132" y="2757130"/>
                </a:lnTo>
                <a:close/>
              </a:path>
              <a:path w="6847205" h="2781300">
                <a:moveTo>
                  <a:pt x="3754885" y="2757130"/>
                </a:moveTo>
                <a:lnTo>
                  <a:pt x="3734761" y="2757130"/>
                </a:lnTo>
                <a:lnTo>
                  <a:pt x="3734761" y="2781131"/>
                </a:lnTo>
                <a:lnTo>
                  <a:pt x="3754885" y="2781131"/>
                </a:lnTo>
                <a:lnTo>
                  <a:pt x="3754885" y="2757130"/>
                </a:lnTo>
                <a:close/>
              </a:path>
              <a:path w="6847205" h="2781300">
                <a:moveTo>
                  <a:pt x="3714638" y="2757130"/>
                </a:moveTo>
                <a:lnTo>
                  <a:pt x="3694514" y="2757130"/>
                </a:lnTo>
                <a:lnTo>
                  <a:pt x="3694514" y="2781131"/>
                </a:lnTo>
                <a:lnTo>
                  <a:pt x="3714638" y="2781131"/>
                </a:lnTo>
                <a:lnTo>
                  <a:pt x="3714638" y="2757130"/>
                </a:lnTo>
                <a:close/>
              </a:path>
              <a:path w="6847205" h="2781300">
                <a:moveTo>
                  <a:pt x="3674390" y="2757130"/>
                </a:moveTo>
                <a:lnTo>
                  <a:pt x="3654267" y="2757130"/>
                </a:lnTo>
                <a:lnTo>
                  <a:pt x="3654267" y="2781131"/>
                </a:lnTo>
                <a:lnTo>
                  <a:pt x="3674390" y="2781131"/>
                </a:lnTo>
                <a:lnTo>
                  <a:pt x="3674390" y="2757130"/>
                </a:lnTo>
                <a:close/>
              </a:path>
              <a:path w="6847205" h="2781300">
                <a:moveTo>
                  <a:pt x="3634143" y="2757130"/>
                </a:moveTo>
                <a:lnTo>
                  <a:pt x="3614020" y="2757130"/>
                </a:lnTo>
                <a:lnTo>
                  <a:pt x="3614020" y="2781131"/>
                </a:lnTo>
                <a:lnTo>
                  <a:pt x="3634143" y="2781131"/>
                </a:lnTo>
                <a:lnTo>
                  <a:pt x="3634143" y="2757130"/>
                </a:lnTo>
                <a:close/>
              </a:path>
              <a:path w="6847205" h="2781300">
                <a:moveTo>
                  <a:pt x="3593896" y="2757130"/>
                </a:moveTo>
                <a:lnTo>
                  <a:pt x="3573772" y="2757130"/>
                </a:lnTo>
                <a:lnTo>
                  <a:pt x="3573772" y="2781131"/>
                </a:lnTo>
                <a:lnTo>
                  <a:pt x="3593896" y="2781131"/>
                </a:lnTo>
                <a:lnTo>
                  <a:pt x="3593896" y="2757130"/>
                </a:lnTo>
                <a:close/>
              </a:path>
              <a:path w="6847205" h="2781300">
                <a:moveTo>
                  <a:pt x="3553649" y="2757130"/>
                </a:moveTo>
                <a:lnTo>
                  <a:pt x="3533483" y="2757130"/>
                </a:lnTo>
                <a:lnTo>
                  <a:pt x="3533483" y="2781131"/>
                </a:lnTo>
                <a:lnTo>
                  <a:pt x="3553649" y="2781131"/>
                </a:lnTo>
                <a:lnTo>
                  <a:pt x="3553649" y="2757130"/>
                </a:lnTo>
                <a:close/>
              </a:path>
              <a:path w="6847205" h="2781300">
                <a:moveTo>
                  <a:pt x="3513359" y="2757130"/>
                </a:moveTo>
                <a:lnTo>
                  <a:pt x="3493235" y="2757130"/>
                </a:lnTo>
                <a:lnTo>
                  <a:pt x="3493235" y="2781131"/>
                </a:lnTo>
                <a:lnTo>
                  <a:pt x="3513359" y="2781131"/>
                </a:lnTo>
                <a:lnTo>
                  <a:pt x="3513359" y="2757130"/>
                </a:lnTo>
                <a:close/>
              </a:path>
              <a:path w="6847205" h="2781300">
                <a:moveTo>
                  <a:pt x="3473112" y="2757130"/>
                </a:moveTo>
                <a:lnTo>
                  <a:pt x="3452988" y="2757130"/>
                </a:lnTo>
                <a:lnTo>
                  <a:pt x="3452988" y="2781131"/>
                </a:lnTo>
                <a:lnTo>
                  <a:pt x="3473112" y="2781131"/>
                </a:lnTo>
                <a:lnTo>
                  <a:pt x="3473112" y="2757130"/>
                </a:lnTo>
                <a:close/>
              </a:path>
              <a:path w="6847205" h="2781300">
                <a:moveTo>
                  <a:pt x="3432865" y="2757130"/>
                </a:moveTo>
                <a:lnTo>
                  <a:pt x="3412741" y="2757130"/>
                </a:lnTo>
                <a:lnTo>
                  <a:pt x="3412741" y="2781131"/>
                </a:lnTo>
                <a:lnTo>
                  <a:pt x="3432865" y="2781131"/>
                </a:lnTo>
                <a:lnTo>
                  <a:pt x="3432865" y="2757130"/>
                </a:lnTo>
                <a:close/>
              </a:path>
              <a:path w="6847205" h="2781300">
                <a:moveTo>
                  <a:pt x="3392617" y="2757130"/>
                </a:moveTo>
                <a:lnTo>
                  <a:pt x="3372494" y="2757130"/>
                </a:lnTo>
                <a:lnTo>
                  <a:pt x="3372494" y="2781131"/>
                </a:lnTo>
                <a:lnTo>
                  <a:pt x="3392617" y="2781131"/>
                </a:lnTo>
                <a:lnTo>
                  <a:pt x="3392617" y="2757130"/>
                </a:lnTo>
                <a:close/>
              </a:path>
              <a:path w="6847205" h="2781300">
                <a:moveTo>
                  <a:pt x="3352370" y="2757130"/>
                </a:moveTo>
                <a:lnTo>
                  <a:pt x="3332246" y="2757130"/>
                </a:lnTo>
                <a:lnTo>
                  <a:pt x="3332246" y="2781131"/>
                </a:lnTo>
                <a:lnTo>
                  <a:pt x="3352370" y="2781131"/>
                </a:lnTo>
                <a:lnTo>
                  <a:pt x="3352370" y="2757130"/>
                </a:lnTo>
                <a:close/>
              </a:path>
              <a:path w="6847205" h="2781300">
                <a:moveTo>
                  <a:pt x="3312123" y="2757130"/>
                </a:moveTo>
                <a:lnTo>
                  <a:pt x="3291999" y="2757130"/>
                </a:lnTo>
                <a:lnTo>
                  <a:pt x="3291999" y="2781131"/>
                </a:lnTo>
                <a:lnTo>
                  <a:pt x="3312123" y="2781131"/>
                </a:lnTo>
                <a:lnTo>
                  <a:pt x="3312123" y="2757130"/>
                </a:lnTo>
                <a:close/>
              </a:path>
              <a:path w="6847205" h="2781300">
                <a:moveTo>
                  <a:pt x="3271833" y="2757130"/>
                </a:moveTo>
                <a:lnTo>
                  <a:pt x="3251709" y="2757130"/>
                </a:lnTo>
                <a:lnTo>
                  <a:pt x="3251709" y="2781131"/>
                </a:lnTo>
                <a:lnTo>
                  <a:pt x="3271833" y="2781131"/>
                </a:lnTo>
                <a:lnTo>
                  <a:pt x="3271833" y="2757130"/>
                </a:lnTo>
                <a:close/>
              </a:path>
              <a:path w="6847205" h="2781300">
                <a:moveTo>
                  <a:pt x="3231586" y="2757130"/>
                </a:moveTo>
                <a:lnTo>
                  <a:pt x="3211462" y="2757130"/>
                </a:lnTo>
                <a:lnTo>
                  <a:pt x="3211462" y="2781131"/>
                </a:lnTo>
                <a:lnTo>
                  <a:pt x="3231586" y="2781131"/>
                </a:lnTo>
                <a:lnTo>
                  <a:pt x="3231586" y="2757130"/>
                </a:lnTo>
                <a:close/>
              </a:path>
              <a:path w="6847205" h="2781300">
                <a:moveTo>
                  <a:pt x="3191339" y="2757130"/>
                </a:moveTo>
                <a:lnTo>
                  <a:pt x="3171215" y="2757130"/>
                </a:lnTo>
                <a:lnTo>
                  <a:pt x="3171215" y="2781131"/>
                </a:lnTo>
                <a:lnTo>
                  <a:pt x="3191339" y="2781131"/>
                </a:lnTo>
                <a:lnTo>
                  <a:pt x="3191339" y="2757130"/>
                </a:lnTo>
                <a:close/>
              </a:path>
              <a:path w="6847205" h="2781300">
                <a:moveTo>
                  <a:pt x="3151091" y="2757130"/>
                </a:moveTo>
                <a:lnTo>
                  <a:pt x="3130968" y="2757130"/>
                </a:lnTo>
                <a:lnTo>
                  <a:pt x="3130968" y="2781131"/>
                </a:lnTo>
                <a:lnTo>
                  <a:pt x="3151091" y="2781131"/>
                </a:lnTo>
                <a:lnTo>
                  <a:pt x="3151091" y="2757130"/>
                </a:lnTo>
                <a:close/>
              </a:path>
              <a:path w="6847205" h="2781300">
                <a:moveTo>
                  <a:pt x="3110844" y="2757130"/>
                </a:moveTo>
                <a:lnTo>
                  <a:pt x="3090720" y="2757130"/>
                </a:lnTo>
                <a:lnTo>
                  <a:pt x="3090720" y="2781131"/>
                </a:lnTo>
                <a:lnTo>
                  <a:pt x="3110844" y="2781131"/>
                </a:lnTo>
                <a:lnTo>
                  <a:pt x="3110844" y="2757130"/>
                </a:lnTo>
                <a:close/>
              </a:path>
              <a:path w="6847205" h="2781300">
                <a:moveTo>
                  <a:pt x="3070597" y="2757130"/>
                </a:moveTo>
                <a:lnTo>
                  <a:pt x="3050473" y="2757130"/>
                </a:lnTo>
                <a:lnTo>
                  <a:pt x="3050473" y="2781131"/>
                </a:lnTo>
                <a:lnTo>
                  <a:pt x="3070597" y="2781131"/>
                </a:lnTo>
                <a:lnTo>
                  <a:pt x="3070597" y="2757130"/>
                </a:lnTo>
                <a:close/>
              </a:path>
              <a:path w="6847205" h="2781300">
                <a:moveTo>
                  <a:pt x="3030350" y="2757130"/>
                </a:moveTo>
                <a:lnTo>
                  <a:pt x="3010226" y="2757130"/>
                </a:lnTo>
                <a:lnTo>
                  <a:pt x="3010226" y="2781131"/>
                </a:lnTo>
                <a:lnTo>
                  <a:pt x="3030350" y="2781131"/>
                </a:lnTo>
                <a:lnTo>
                  <a:pt x="3030350" y="2757130"/>
                </a:lnTo>
                <a:close/>
              </a:path>
              <a:path w="6847205" h="2781300">
                <a:moveTo>
                  <a:pt x="2990060" y="2757130"/>
                </a:moveTo>
                <a:lnTo>
                  <a:pt x="2969936" y="2757130"/>
                </a:lnTo>
                <a:lnTo>
                  <a:pt x="2969936" y="2781131"/>
                </a:lnTo>
                <a:lnTo>
                  <a:pt x="2990060" y="2781131"/>
                </a:lnTo>
                <a:lnTo>
                  <a:pt x="2990060" y="2757130"/>
                </a:lnTo>
                <a:close/>
              </a:path>
              <a:path w="6847205" h="2781300">
                <a:moveTo>
                  <a:pt x="2949813" y="2757130"/>
                </a:moveTo>
                <a:lnTo>
                  <a:pt x="2929689" y="2757130"/>
                </a:lnTo>
                <a:lnTo>
                  <a:pt x="2929689" y="2781131"/>
                </a:lnTo>
                <a:lnTo>
                  <a:pt x="2949813" y="2781131"/>
                </a:lnTo>
                <a:lnTo>
                  <a:pt x="2949813" y="2757130"/>
                </a:lnTo>
                <a:close/>
              </a:path>
              <a:path w="6847205" h="2781300">
                <a:moveTo>
                  <a:pt x="2909565" y="2757130"/>
                </a:moveTo>
                <a:lnTo>
                  <a:pt x="2889442" y="2757130"/>
                </a:lnTo>
                <a:lnTo>
                  <a:pt x="2889442" y="2781131"/>
                </a:lnTo>
                <a:lnTo>
                  <a:pt x="2909565" y="2781131"/>
                </a:lnTo>
                <a:lnTo>
                  <a:pt x="2909565" y="2757130"/>
                </a:lnTo>
                <a:close/>
              </a:path>
              <a:path w="6847205" h="2781300">
                <a:moveTo>
                  <a:pt x="2869318" y="2757130"/>
                </a:moveTo>
                <a:lnTo>
                  <a:pt x="2849195" y="2757130"/>
                </a:lnTo>
                <a:lnTo>
                  <a:pt x="2849195" y="2781131"/>
                </a:lnTo>
                <a:lnTo>
                  <a:pt x="2869318" y="2781131"/>
                </a:lnTo>
                <a:lnTo>
                  <a:pt x="2869318" y="2757130"/>
                </a:lnTo>
                <a:close/>
              </a:path>
              <a:path w="6847205" h="2781300">
                <a:moveTo>
                  <a:pt x="2829071" y="2757130"/>
                </a:moveTo>
                <a:lnTo>
                  <a:pt x="2808947" y="2757130"/>
                </a:lnTo>
                <a:lnTo>
                  <a:pt x="2808947" y="2781131"/>
                </a:lnTo>
                <a:lnTo>
                  <a:pt x="2829071" y="2781131"/>
                </a:lnTo>
                <a:lnTo>
                  <a:pt x="2829071" y="2757130"/>
                </a:lnTo>
                <a:close/>
              </a:path>
              <a:path w="6847205" h="2781300">
                <a:moveTo>
                  <a:pt x="2788824" y="2757130"/>
                </a:moveTo>
                <a:lnTo>
                  <a:pt x="2768700" y="2757130"/>
                </a:lnTo>
                <a:lnTo>
                  <a:pt x="2768700" y="2781131"/>
                </a:lnTo>
                <a:lnTo>
                  <a:pt x="2788824" y="2781131"/>
                </a:lnTo>
                <a:lnTo>
                  <a:pt x="2788824" y="2757130"/>
                </a:lnTo>
                <a:close/>
              </a:path>
              <a:path w="6847205" h="2781300">
                <a:moveTo>
                  <a:pt x="2748576" y="2757130"/>
                </a:moveTo>
                <a:lnTo>
                  <a:pt x="2728453" y="2757130"/>
                </a:lnTo>
                <a:lnTo>
                  <a:pt x="2728453" y="2781131"/>
                </a:lnTo>
                <a:lnTo>
                  <a:pt x="2748576" y="2781131"/>
                </a:lnTo>
                <a:lnTo>
                  <a:pt x="2748576" y="2757130"/>
                </a:lnTo>
                <a:close/>
              </a:path>
              <a:path w="6847205" h="2781300">
                <a:moveTo>
                  <a:pt x="2708287" y="2757130"/>
                </a:moveTo>
                <a:lnTo>
                  <a:pt x="2688163" y="2757130"/>
                </a:lnTo>
                <a:lnTo>
                  <a:pt x="2688163" y="2781131"/>
                </a:lnTo>
                <a:lnTo>
                  <a:pt x="2708287" y="2781131"/>
                </a:lnTo>
                <a:lnTo>
                  <a:pt x="2708287" y="2757130"/>
                </a:lnTo>
                <a:close/>
              </a:path>
              <a:path w="6847205" h="2781300">
                <a:moveTo>
                  <a:pt x="2668039" y="2757130"/>
                </a:moveTo>
                <a:lnTo>
                  <a:pt x="2647916" y="2757130"/>
                </a:lnTo>
                <a:lnTo>
                  <a:pt x="2647916" y="2781131"/>
                </a:lnTo>
                <a:lnTo>
                  <a:pt x="2668039" y="2781131"/>
                </a:lnTo>
                <a:lnTo>
                  <a:pt x="2668039" y="2757130"/>
                </a:lnTo>
                <a:close/>
              </a:path>
              <a:path w="6847205" h="2781300">
                <a:moveTo>
                  <a:pt x="2627792" y="2757130"/>
                </a:moveTo>
                <a:lnTo>
                  <a:pt x="2607669" y="2757130"/>
                </a:lnTo>
                <a:lnTo>
                  <a:pt x="2607669" y="2781131"/>
                </a:lnTo>
                <a:lnTo>
                  <a:pt x="2627792" y="2781131"/>
                </a:lnTo>
                <a:lnTo>
                  <a:pt x="2627792" y="2757130"/>
                </a:lnTo>
                <a:close/>
              </a:path>
              <a:path w="6847205" h="2781300">
                <a:moveTo>
                  <a:pt x="2587545" y="2757130"/>
                </a:moveTo>
                <a:lnTo>
                  <a:pt x="2567421" y="2757130"/>
                </a:lnTo>
                <a:lnTo>
                  <a:pt x="2567421" y="2781131"/>
                </a:lnTo>
                <a:lnTo>
                  <a:pt x="2587545" y="2781131"/>
                </a:lnTo>
                <a:lnTo>
                  <a:pt x="2587545" y="2757130"/>
                </a:lnTo>
                <a:close/>
              </a:path>
              <a:path w="6847205" h="2781300">
                <a:moveTo>
                  <a:pt x="2547298" y="2757130"/>
                </a:moveTo>
                <a:lnTo>
                  <a:pt x="2527174" y="2757130"/>
                </a:lnTo>
                <a:lnTo>
                  <a:pt x="2527174" y="2781131"/>
                </a:lnTo>
                <a:lnTo>
                  <a:pt x="2547298" y="2781131"/>
                </a:lnTo>
                <a:lnTo>
                  <a:pt x="2547298" y="2757130"/>
                </a:lnTo>
                <a:close/>
              </a:path>
              <a:path w="6847205" h="2781300">
                <a:moveTo>
                  <a:pt x="2507051" y="2757130"/>
                </a:moveTo>
                <a:lnTo>
                  <a:pt x="2486927" y="2757130"/>
                </a:lnTo>
                <a:lnTo>
                  <a:pt x="2486927" y="2781131"/>
                </a:lnTo>
                <a:lnTo>
                  <a:pt x="2507051" y="2781131"/>
                </a:lnTo>
                <a:lnTo>
                  <a:pt x="2507051" y="2757130"/>
                </a:lnTo>
                <a:close/>
              </a:path>
              <a:path w="6847205" h="2781300">
                <a:moveTo>
                  <a:pt x="2466803" y="2757130"/>
                </a:moveTo>
                <a:lnTo>
                  <a:pt x="2446637" y="2757130"/>
                </a:lnTo>
                <a:lnTo>
                  <a:pt x="2446637" y="2781131"/>
                </a:lnTo>
                <a:lnTo>
                  <a:pt x="2466803" y="2781131"/>
                </a:lnTo>
                <a:lnTo>
                  <a:pt x="2466803" y="2757130"/>
                </a:lnTo>
                <a:close/>
              </a:path>
              <a:path w="6847205" h="2781300">
                <a:moveTo>
                  <a:pt x="2426514" y="2757130"/>
                </a:moveTo>
                <a:lnTo>
                  <a:pt x="2406390" y="2757130"/>
                </a:lnTo>
                <a:lnTo>
                  <a:pt x="2406390" y="2781131"/>
                </a:lnTo>
                <a:lnTo>
                  <a:pt x="2426514" y="2781131"/>
                </a:lnTo>
                <a:lnTo>
                  <a:pt x="2426514" y="2757130"/>
                </a:lnTo>
                <a:close/>
              </a:path>
              <a:path w="6847205" h="2781300">
                <a:moveTo>
                  <a:pt x="2386266" y="2757130"/>
                </a:moveTo>
                <a:lnTo>
                  <a:pt x="2366143" y="2757130"/>
                </a:lnTo>
                <a:lnTo>
                  <a:pt x="2366143" y="2781131"/>
                </a:lnTo>
                <a:lnTo>
                  <a:pt x="2386266" y="2781131"/>
                </a:lnTo>
                <a:lnTo>
                  <a:pt x="2386266" y="2757130"/>
                </a:lnTo>
                <a:close/>
              </a:path>
              <a:path w="6847205" h="2781300">
                <a:moveTo>
                  <a:pt x="2346019" y="2757130"/>
                </a:moveTo>
                <a:lnTo>
                  <a:pt x="2325895" y="2757130"/>
                </a:lnTo>
                <a:lnTo>
                  <a:pt x="2325895" y="2781131"/>
                </a:lnTo>
                <a:lnTo>
                  <a:pt x="2346019" y="2781131"/>
                </a:lnTo>
                <a:lnTo>
                  <a:pt x="2346019" y="2757130"/>
                </a:lnTo>
                <a:close/>
              </a:path>
              <a:path w="6847205" h="2781300">
                <a:moveTo>
                  <a:pt x="2305772" y="2757130"/>
                </a:moveTo>
                <a:lnTo>
                  <a:pt x="2285648" y="2757130"/>
                </a:lnTo>
                <a:lnTo>
                  <a:pt x="2285648" y="2781131"/>
                </a:lnTo>
                <a:lnTo>
                  <a:pt x="2305772" y="2781131"/>
                </a:lnTo>
                <a:lnTo>
                  <a:pt x="2305772" y="2757130"/>
                </a:lnTo>
                <a:close/>
              </a:path>
              <a:path w="6847205" h="2781300">
                <a:moveTo>
                  <a:pt x="2265525" y="2757130"/>
                </a:moveTo>
                <a:lnTo>
                  <a:pt x="2245401" y="2757130"/>
                </a:lnTo>
                <a:lnTo>
                  <a:pt x="2245401" y="2781131"/>
                </a:lnTo>
                <a:lnTo>
                  <a:pt x="2265525" y="2781131"/>
                </a:lnTo>
                <a:lnTo>
                  <a:pt x="2265525" y="2757130"/>
                </a:lnTo>
                <a:close/>
              </a:path>
              <a:path w="6847205" h="2781300">
                <a:moveTo>
                  <a:pt x="2225277" y="2757130"/>
                </a:moveTo>
                <a:lnTo>
                  <a:pt x="2205154" y="2757130"/>
                </a:lnTo>
                <a:lnTo>
                  <a:pt x="2205154" y="2781131"/>
                </a:lnTo>
                <a:lnTo>
                  <a:pt x="2225277" y="2781131"/>
                </a:lnTo>
                <a:lnTo>
                  <a:pt x="2225277" y="2757130"/>
                </a:lnTo>
                <a:close/>
              </a:path>
              <a:path w="6847205" h="2781300">
                <a:moveTo>
                  <a:pt x="2185030" y="2757130"/>
                </a:moveTo>
                <a:lnTo>
                  <a:pt x="2164864" y="2757130"/>
                </a:lnTo>
                <a:lnTo>
                  <a:pt x="2164864" y="2781131"/>
                </a:lnTo>
                <a:lnTo>
                  <a:pt x="2185030" y="2781131"/>
                </a:lnTo>
                <a:lnTo>
                  <a:pt x="2185030" y="2757130"/>
                </a:lnTo>
                <a:close/>
              </a:path>
              <a:path w="6847205" h="2781300">
                <a:moveTo>
                  <a:pt x="2144740" y="2757130"/>
                </a:moveTo>
                <a:lnTo>
                  <a:pt x="2124617" y="2757130"/>
                </a:lnTo>
                <a:lnTo>
                  <a:pt x="2124617" y="2781131"/>
                </a:lnTo>
                <a:lnTo>
                  <a:pt x="2144740" y="2781131"/>
                </a:lnTo>
                <a:lnTo>
                  <a:pt x="2144740" y="2757130"/>
                </a:lnTo>
                <a:close/>
              </a:path>
              <a:path w="6847205" h="2781300">
                <a:moveTo>
                  <a:pt x="2104493" y="2757130"/>
                </a:moveTo>
                <a:lnTo>
                  <a:pt x="2084370" y="2757130"/>
                </a:lnTo>
                <a:lnTo>
                  <a:pt x="2084370" y="2781131"/>
                </a:lnTo>
                <a:lnTo>
                  <a:pt x="2104493" y="2781131"/>
                </a:lnTo>
                <a:lnTo>
                  <a:pt x="2104493" y="2757130"/>
                </a:lnTo>
                <a:close/>
              </a:path>
              <a:path w="6847205" h="2781300">
                <a:moveTo>
                  <a:pt x="2064246" y="2757130"/>
                </a:moveTo>
                <a:lnTo>
                  <a:pt x="2044122" y="2757130"/>
                </a:lnTo>
                <a:lnTo>
                  <a:pt x="2044122" y="2781131"/>
                </a:lnTo>
                <a:lnTo>
                  <a:pt x="2064246" y="2781131"/>
                </a:lnTo>
                <a:lnTo>
                  <a:pt x="2064246" y="2757130"/>
                </a:lnTo>
                <a:close/>
              </a:path>
              <a:path w="6847205" h="2781300">
                <a:moveTo>
                  <a:pt x="2023999" y="2757130"/>
                </a:moveTo>
                <a:lnTo>
                  <a:pt x="2003875" y="2757130"/>
                </a:lnTo>
                <a:lnTo>
                  <a:pt x="2003875" y="2781131"/>
                </a:lnTo>
                <a:lnTo>
                  <a:pt x="2023999" y="2781131"/>
                </a:lnTo>
                <a:lnTo>
                  <a:pt x="2023999" y="2757130"/>
                </a:lnTo>
                <a:close/>
              </a:path>
              <a:path w="6847205" h="2781300">
                <a:moveTo>
                  <a:pt x="1983751" y="2757130"/>
                </a:moveTo>
                <a:lnTo>
                  <a:pt x="1963628" y="2757130"/>
                </a:lnTo>
                <a:lnTo>
                  <a:pt x="1963628" y="2781131"/>
                </a:lnTo>
                <a:lnTo>
                  <a:pt x="1983751" y="2781131"/>
                </a:lnTo>
                <a:lnTo>
                  <a:pt x="1983751" y="2757130"/>
                </a:lnTo>
                <a:close/>
              </a:path>
              <a:path w="6847205" h="2781300">
                <a:moveTo>
                  <a:pt x="1943504" y="2757130"/>
                </a:moveTo>
                <a:lnTo>
                  <a:pt x="1923381" y="2757130"/>
                </a:lnTo>
                <a:lnTo>
                  <a:pt x="1923381" y="2781131"/>
                </a:lnTo>
                <a:lnTo>
                  <a:pt x="1943504" y="2781131"/>
                </a:lnTo>
                <a:lnTo>
                  <a:pt x="1943504" y="2757130"/>
                </a:lnTo>
                <a:close/>
              </a:path>
              <a:path w="6847205" h="2781300">
                <a:moveTo>
                  <a:pt x="1903214" y="2757130"/>
                </a:moveTo>
                <a:lnTo>
                  <a:pt x="1883091" y="2757130"/>
                </a:lnTo>
                <a:lnTo>
                  <a:pt x="1883091" y="2781131"/>
                </a:lnTo>
                <a:lnTo>
                  <a:pt x="1903214" y="2781131"/>
                </a:lnTo>
                <a:lnTo>
                  <a:pt x="1903214" y="2757130"/>
                </a:lnTo>
                <a:close/>
              </a:path>
              <a:path w="6847205" h="2781300">
                <a:moveTo>
                  <a:pt x="1862967" y="2757130"/>
                </a:moveTo>
                <a:lnTo>
                  <a:pt x="1842844" y="2757130"/>
                </a:lnTo>
                <a:lnTo>
                  <a:pt x="1842844" y="2781131"/>
                </a:lnTo>
                <a:lnTo>
                  <a:pt x="1862967" y="2781131"/>
                </a:lnTo>
                <a:lnTo>
                  <a:pt x="1862967" y="2757130"/>
                </a:lnTo>
                <a:close/>
              </a:path>
              <a:path w="6847205" h="2781300">
                <a:moveTo>
                  <a:pt x="1822720" y="2757130"/>
                </a:moveTo>
                <a:lnTo>
                  <a:pt x="1802596" y="2757130"/>
                </a:lnTo>
                <a:lnTo>
                  <a:pt x="1802596" y="2781131"/>
                </a:lnTo>
                <a:lnTo>
                  <a:pt x="1822720" y="2781131"/>
                </a:lnTo>
                <a:lnTo>
                  <a:pt x="1822720" y="2757130"/>
                </a:lnTo>
                <a:close/>
              </a:path>
              <a:path w="6847205" h="2781300">
                <a:moveTo>
                  <a:pt x="1782473" y="2757130"/>
                </a:moveTo>
                <a:lnTo>
                  <a:pt x="1762349" y="2757130"/>
                </a:lnTo>
                <a:lnTo>
                  <a:pt x="1762349" y="2781131"/>
                </a:lnTo>
                <a:lnTo>
                  <a:pt x="1782473" y="2781131"/>
                </a:lnTo>
                <a:lnTo>
                  <a:pt x="1782473" y="2757130"/>
                </a:lnTo>
                <a:close/>
              </a:path>
              <a:path w="6847205" h="2781300">
                <a:moveTo>
                  <a:pt x="1742225" y="2757130"/>
                </a:moveTo>
                <a:lnTo>
                  <a:pt x="1722102" y="2757130"/>
                </a:lnTo>
                <a:lnTo>
                  <a:pt x="1722102" y="2781131"/>
                </a:lnTo>
                <a:lnTo>
                  <a:pt x="1742225" y="2781131"/>
                </a:lnTo>
                <a:lnTo>
                  <a:pt x="1742225" y="2757130"/>
                </a:lnTo>
                <a:close/>
              </a:path>
              <a:path w="6847205" h="2781300">
                <a:moveTo>
                  <a:pt x="1701978" y="2757130"/>
                </a:moveTo>
                <a:lnTo>
                  <a:pt x="1681855" y="2757130"/>
                </a:lnTo>
                <a:lnTo>
                  <a:pt x="1681855" y="2781131"/>
                </a:lnTo>
                <a:lnTo>
                  <a:pt x="1701978" y="2781131"/>
                </a:lnTo>
                <a:lnTo>
                  <a:pt x="1701978" y="2757130"/>
                </a:lnTo>
                <a:close/>
              </a:path>
              <a:path w="6847205" h="2781300">
                <a:moveTo>
                  <a:pt x="1661731" y="2757130"/>
                </a:moveTo>
                <a:lnTo>
                  <a:pt x="1641607" y="2757130"/>
                </a:lnTo>
                <a:lnTo>
                  <a:pt x="1641607" y="2781131"/>
                </a:lnTo>
                <a:lnTo>
                  <a:pt x="1661731" y="2781131"/>
                </a:lnTo>
                <a:lnTo>
                  <a:pt x="1661731" y="2757130"/>
                </a:lnTo>
                <a:close/>
              </a:path>
              <a:path w="6847205" h="2781300">
                <a:moveTo>
                  <a:pt x="1621441" y="2757130"/>
                </a:moveTo>
                <a:lnTo>
                  <a:pt x="1601318" y="2757130"/>
                </a:lnTo>
                <a:lnTo>
                  <a:pt x="1601318" y="2781131"/>
                </a:lnTo>
                <a:lnTo>
                  <a:pt x="1621441" y="2781131"/>
                </a:lnTo>
                <a:lnTo>
                  <a:pt x="1621441" y="2757130"/>
                </a:lnTo>
                <a:close/>
              </a:path>
              <a:path w="6847205" h="2781300">
                <a:moveTo>
                  <a:pt x="1581194" y="2757130"/>
                </a:moveTo>
                <a:lnTo>
                  <a:pt x="1561070" y="2757130"/>
                </a:lnTo>
                <a:lnTo>
                  <a:pt x="1561070" y="2781131"/>
                </a:lnTo>
                <a:lnTo>
                  <a:pt x="1581194" y="2781131"/>
                </a:lnTo>
                <a:lnTo>
                  <a:pt x="1581194" y="2757130"/>
                </a:lnTo>
                <a:close/>
              </a:path>
              <a:path w="6847205" h="2781300">
                <a:moveTo>
                  <a:pt x="1540947" y="2757130"/>
                </a:moveTo>
                <a:lnTo>
                  <a:pt x="1520823" y="2757130"/>
                </a:lnTo>
                <a:lnTo>
                  <a:pt x="1520823" y="2781131"/>
                </a:lnTo>
                <a:lnTo>
                  <a:pt x="1540947" y="2781131"/>
                </a:lnTo>
                <a:lnTo>
                  <a:pt x="1540947" y="2757130"/>
                </a:lnTo>
                <a:close/>
              </a:path>
              <a:path w="6847205" h="2781300">
                <a:moveTo>
                  <a:pt x="1500700" y="2757130"/>
                </a:moveTo>
                <a:lnTo>
                  <a:pt x="1480576" y="2757130"/>
                </a:lnTo>
                <a:lnTo>
                  <a:pt x="1480576" y="2781131"/>
                </a:lnTo>
                <a:lnTo>
                  <a:pt x="1500700" y="2781131"/>
                </a:lnTo>
                <a:lnTo>
                  <a:pt x="1500700" y="2757130"/>
                </a:lnTo>
                <a:close/>
              </a:path>
              <a:path w="6847205" h="2781300">
                <a:moveTo>
                  <a:pt x="1460452" y="2757130"/>
                </a:moveTo>
                <a:lnTo>
                  <a:pt x="1440329" y="2757130"/>
                </a:lnTo>
                <a:lnTo>
                  <a:pt x="1440329" y="2781131"/>
                </a:lnTo>
                <a:lnTo>
                  <a:pt x="1460452" y="2781131"/>
                </a:lnTo>
                <a:lnTo>
                  <a:pt x="1460452" y="2757130"/>
                </a:lnTo>
                <a:close/>
              </a:path>
              <a:path w="6847205" h="2781300">
                <a:moveTo>
                  <a:pt x="1420205" y="2757130"/>
                </a:moveTo>
                <a:lnTo>
                  <a:pt x="1400081" y="2757130"/>
                </a:lnTo>
                <a:lnTo>
                  <a:pt x="1400081" y="2781131"/>
                </a:lnTo>
                <a:lnTo>
                  <a:pt x="1420205" y="2781131"/>
                </a:lnTo>
                <a:lnTo>
                  <a:pt x="1420205" y="2757130"/>
                </a:lnTo>
                <a:close/>
              </a:path>
              <a:path w="6847205" h="2781300">
                <a:moveTo>
                  <a:pt x="1379958" y="2757130"/>
                </a:moveTo>
                <a:lnTo>
                  <a:pt x="1359792" y="2757130"/>
                </a:lnTo>
                <a:lnTo>
                  <a:pt x="1359792" y="2781131"/>
                </a:lnTo>
                <a:lnTo>
                  <a:pt x="1379958" y="2781131"/>
                </a:lnTo>
                <a:lnTo>
                  <a:pt x="1379958" y="2757130"/>
                </a:lnTo>
                <a:close/>
              </a:path>
              <a:path w="6847205" h="2781300">
                <a:moveTo>
                  <a:pt x="1339668" y="2757130"/>
                </a:moveTo>
                <a:lnTo>
                  <a:pt x="1319544" y="2757130"/>
                </a:lnTo>
                <a:lnTo>
                  <a:pt x="1319544" y="2781131"/>
                </a:lnTo>
                <a:lnTo>
                  <a:pt x="1339668" y="2781131"/>
                </a:lnTo>
                <a:lnTo>
                  <a:pt x="1339668" y="2757130"/>
                </a:lnTo>
                <a:close/>
              </a:path>
              <a:path w="6847205" h="2781300">
                <a:moveTo>
                  <a:pt x="1299421" y="2757130"/>
                </a:moveTo>
                <a:lnTo>
                  <a:pt x="1279297" y="2757130"/>
                </a:lnTo>
                <a:lnTo>
                  <a:pt x="1279297" y="2781131"/>
                </a:lnTo>
                <a:lnTo>
                  <a:pt x="1299421" y="2781131"/>
                </a:lnTo>
                <a:lnTo>
                  <a:pt x="1299421" y="2757130"/>
                </a:lnTo>
                <a:close/>
              </a:path>
              <a:path w="6847205" h="2781300">
                <a:moveTo>
                  <a:pt x="1259174" y="2757130"/>
                </a:moveTo>
                <a:lnTo>
                  <a:pt x="1239050" y="2757130"/>
                </a:lnTo>
                <a:lnTo>
                  <a:pt x="1239050" y="2781131"/>
                </a:lnTo>
                <a:lnTo>
                  <a:pt x="1259174" y="2781131"/>
                </a:lnTo>
                <a:lnTo>
                  <a:pt x="1259174" y="2757130"/>
                </a:lnTo>
                <a:close/>
              </a:path>
              <a:path w="6847205" h="2781300">
                <a:moveTo>
                  <a:pt x="1218926" y="2757130"/>
                </a:moveTo>
                <a:lnTo>
                  <a:pt x="1198803" y="2757130"/>
                </a:lnTo>
                <a:lnTo>
                  <a:pt x="1198803" y="2781131"/>
                </a:lnTo>
                <a:lnTo>
                  <a:pt x="1218926" y="2781131"/>
                </a:lnTo>
                <a:lnTo>
                  <a:pt x="1218926" y="2757130"/>
                </a:lnTo>
                <a:close/>
              </a:path>
              <a:path w="6847205" h="2781300">
                <a:moveTo>
                  <a:pt x="1178679" y="2757130"/>
                </a:moveTo>
                <a:lnTo>
                  <a:pt x="1158555" y="2757130"/>
                </a:lnTo>
                <a:lnTo>
                  <a:pt x="1158555" y="2781131"/>
                </a:lnTo>
                <a:lnTo>
                  <a:pt x="1178679" y="2781131"/>
                </a:lnTo>
                <a:lnTo>
                  <a:pt x="1178679" y="2757130"/>
                </a:lnTo>
                <a:close/>
              </a:path>
              <a:path w="6847205" h="2781300">
                <a:moveTo>
                  <a:pt x="1138432" y="2757130"/>
                </a:moveTo>
                <a:lnTo>
                  <a:pt x="1118308" y="2757130"/>
                </a:lnTo>
                <a:lnTo>
                  <a:pt x="1118308" y="2781131"/>
                </a:lnTo>
                <a:lnTo>
                  <a:pt x="1138432" y="2781131"/>
                </a:lnTo>
                <a:lnTo>
                  <a:pt x="1138432" y="2757130"/>
                </a:lnTo>
                <a:close/>
              </a:path>
              <a:path w="6847205" h="2781300">
                <a:moveTo>
                  <a:pt x="1098185" y="2757130"/>
                </a:moveTo>
                <a:lnTo>
                  <a:pt x="1078019" y="2757130"/>
                </a:lnTo>
                <a:lnTo>
                  <a:pt x="1078019" y="2781131"/>
                </a:lnTo>
                <a:lnTo>
                  <a:pt x="1098185" y="2781131"/>
                </a:lnTo>
                <a:lnTo>
                  <a:pt x="1098185" y="2757130"/>
                </a:lnTo>
                <a:close/>
              </a:path>
              <a:path w="6847205" h="2781300">
                <a:moveTo>
                  <a:pt x="1057895" y="2757130"/>
                </a:moveTo>
                <a:lnTo>
                  <a:pt x="1037771" y="2757130"/>
                </a:lnTo>
                <a:lnTo>
                  <a:pt x="1037771" y="2781131"/>
                </a:lnTo>
                <a:lnTo>
                  <a:pt x="1057895" y="2781131"/>
                </a:lnTo>
                <a:lnTo>
                  <a:pt x="1057895" y="2757130"/>
                </a:lnTo>
                <a:close/>
              </a:path>
              <a:path w="6847205" h="2781300">
                <a:moveTo>
                  <a:pt x="1017648" y="2757130"/>
                </a:moveTo>
                <a:lnTo>
                  <a:pt x="997524" y="2757130"/>
                </a:lnTo>
                <a:lnTo>
                  <a:pt x="997524" y="2781131"/>
                </a:lnTo>
                <a:lnTo>
                  <a:pt x="1017648" y="2781131"/>
                </a:lnTo>
                <a:lnTo>
                  <a:pt x="1017648" y="2757130"/>
                </a:lnTo>
                <a:close/>
              </a:path>
              <a:path w="6847205" h="2781300">
                <a:moveTo>
                  <a:pt x="977400" y="2757130"/>
                </a:moveTo>
                <a:lnTo>
                  <a:pt x="957277" y="2757130"/>
                </a:lnTo>
                <a:lnTo>
                  <a:pt x="957277" y="2781131"/>
                </a:lnTo>
                <a:lnTo>
                  <a:pt x="977400" y="2781131"/>
                </a:lnTo>
                <a:lnTo>
                  <a:pt x="977400" y="2757130"/>
                </a:lnTo>
                <a:close/>
              </a:path>
              <a:path w="6847205" h="2781300">
                <a:moveTo>
                  <a:pt x="937153" y="2757130"/>
                </a:moveTo>
                <a:lnTo>
                  <a:pt x="917030" y="2757130"/>
                </a:lnTo>
                <a:lnTo>
                  <a:pt x="917030" y="2781131"/>
                </a:lnTo>
                <a:lnTo>
                  <a:pt x="937153" y="2781131"/>
                </a:lnTo>
                <a:lnTo>
                  <a:pt x="937153" y="2757130"/>
                </a:lnTo>
                <a:close/>
              </a:path>
              <a:path w="6847205" h="2781300">
                <a:moveTo>
                  <a:pt x="896906" y="2757130"/>
                </a:moveTo>
                <a:lnTo>
                  <a:pt x="876782" y="2757130"/>
                </a:lnTo>
                <a:lnTo>
                  <a:pt x="876782" y="2781131"/>
                </a:lnTo>
                <a:lnTo>
                  <a:pt x="896906" y="2781131"/>
                </a:lnTo>
                <a:lnTo>
                  <a:pt x="896906" y="2757130"/>
                </a:lnTo>
                <a:close/>
              </a:path>
              <a:path w="6847205" h="2781300">
                <a:moveTo>
                  <a:pt x="856659" y="2757130"/>
                </a:moveTo>
                <a:lnTo>
                  <a:pt x="836535" y="2757130"/>
                </a:lnTo>
                <a:lnTo>
                  <a:pt x="836535" y="2781131"/>
                </a:lnTo>
                <a:lnTo>
                  <a:pt x="856659" y="2781131"/>
                </a:lnTo>
                <a:lnTo>
                  <a:pt x="856659" y="2757130"/>
                </a:lnTo>
                <a:close/>
              </a:path>
              <a:path w="6847205" h="2781300">
                <a:moveTo>
                  <a:pt x="816369" y="2757130"/>
                </a:moveTo>
                <a:lnTo>
                  <a:pt x="796245" y="2757130"/>
                </a:lnTo>
                <a:lnTo>
                  <a:pt x="796245" y="2781131"/>
                </a:lnTo>
                <a:lnTo>
                  <a:pt x="816369" y="2781131"/>
                </a:lnTo>
                <a:lnTo>
                  <a:pt x="816369" y="2757130"/>
                </a:lnTo>
                <a:close/>
              </a:path>
              <a:path w="6847205" h="2781300">
                <a:moveTo>
                  <a:pt x="776122" y="2757130"/>
                </a:moveTo>
                <a:lnTo>
                  <a:pt x="755998" y="2757130"/>
                </a:lnTo>
                <a:lnTo>
                  <a:pt x="755998" y="2781131"/>
                </a:lnTo>
                <a:lnTo>
                  <a:pt x="776122" y="2781131"/>
                </a:lnTo>
                <a:lnTo>
                  <a:pt x="776122" y="2757130"/>
                </a:lnTo>
                <a:close/>
              </a:path>
              <a:path w="6847205" h="2781300">
                <a:moveTo>
                  <a:pt x="735875" y="2757130"/>
                </a:moveTo>
                <a:lnTo>
                  <a:pt x="715751" y="2757130"/>
                </a:lnTo>
                <a:lnTo>
                  <a:pt x="715751" y="2781131"/>
                </a:lnTo>
                <a:lnTo>
                  <a:pt x="735875" y="2781131"/>
                </a:lnTo>
                <a:lnTo>
                  <a:pt x="735875" y="2757130"/>
                </a:lnTo>
                <a:close/>
              </a:path>
              <a:path w="6847205" h="2781300">
                <a:moveTo>
                  <a:pt x="695627" y="2757130"/>
                </a:moveTo>
                <a:lnTo>
                  <a:pt x="675504" y="2757130"/>
                </a:lnTo>
                <a:lnTo>
                  <a:pt x="675504" y="2781131"/>
                </a:lnTo>
                <a:lnTo>
                  <a:pt x="695627" y="2781131"/>
                </a:lnTo>
                <a:lnTo>
                  <a:pt x="695627" y="2757130"/>
                </a:lnTo>
                <a:close/>
              </a:path>
              <a:path w="6847205" h="2781300">
                <a:moveTo>
                  <a:pt x="655380" y="2757130"/>
                </a:moveTo>
                <a:lnTo>
                  <a:pt x="635256" y="2757130"/>
                </a:lnTo>
                <a:lnTo>
                  <a:pt x="635256" y="2781131"/>
                </a:lnTo>
                <a:lnTo>
                  <a:pt x="655380" y="2781131"/>
                </a:lnTo>
                <a:lnTo>
                  <a:pt x="655380" y="2757130"/>
                </a:lnTo>
                <a:close/>
              </a:path>
              <a:path w="6847205" h="2781300">
                <a:moveTo>
                  <a:pt x="615133" y="2757130"/>
                </a:moveTo>
                <a:lnTo>
                  <a:pt x="595009" y="2757130"/>
                </a:lnTo>
                <a:lnTo>
                  <a:pt x="595009" y="2781131"/>
                </a:lnTo>
                <a:lnTo>
                  <a:pt x="615133" y="2781131"/>
                </a:lnTo>
                <a:lnTo>
                  <a:pt x="615133" y="2757130"/>
                </a:lnTo>
                <a:close/>
              </a:path>
              <a:path w="6847205" h="2781300">
                <a:moveTo>
                  <a:pt x="574886" y="2757130"/>
                </a:moveTo>
                <a:lnTo>
                  <a:pt x="554762" y="2757130"/>
                </a:lnTo>
                <a:lnTo>
                  <a:pt x="554762" y="2781131"/>
                </a:lnTo>
                <a:lnTo>
                  <a:pt x="574886" y="2781131"/>
                </a:lnTo>
                <a:lnTo>
                  <a:pt x="574886" y="2757130"/>
                </a:lnTo>
                <a:close/>
              </a:path>
              <a:path w="6847205" h="2781300">
                <a:moveTo>
                  <a:pt x="534596" y="2757130"/>
                </a:moveTo>
                <a:lnTo>
                  <a:pt x="514472" y="2757130"/>
                </a:lnTo>
                <a:lnTo>
                  <a:pt x="514472" y="2781131"/>
                </a:lnTo>
                <a:lnTo>
                  <a:pt x="534596" y="2781131"/>
                </a:lnTo>
                <a:lnTo>
                  <a:pt x="534596" y="2757130"/>
                </a:lnTo>
                <a:close/>
              </a:path>
              <a:path w="6847205" h="2781300">
                <a:moveTo>
                  <a:pt x="494349" y="2757130"/>
                </a:moveTo>
                <a:lnTo>
                  <a:pt x="474225" y="2757130"/>
                </a:lnTo>
                <a:lnTo>
                  <a:pt x="474225" y="2781131"/>
                </a:lnTo>
                <a:lnTo>
                  <a:pt x="494349" y="2781131"/>
                </a:lnTo>
                <a:lnTo>
                  <a:pt x="494349" y="2757130"/>
                </a:lnTo>
                <a:close/>
              </a:path>
              <a:path w="6847205" h="2781300">
                <a:moveTo>
                  <a:pt x="454101" y="2757130"/>
                </a:moveTo>
                <a:lnTo>
                  <a:pt x="433978" y="2757130"/>
                </a:lnTo>
                <a:lnTo>
                  <a:pt x="433978" y="2781131"/>
                </a:lnTo>
                <a:lnTo>
                  <a:pt x="454101" y="2781131"/>
                </a:lnTo>
                <a:lnTo>
                  <a:pt x="454101" y="2757130"/>
                </a:lnTo>
                <a:close/>
              </a:path>
              <a:path w="6847205" h="2781300">
                <a:moveTo>
                  <a:pt x="413854" y="2757130"/>
                </a:moveTo>
                <a:lnTo>
                  <a:pt x="393726" y="2757130"/>
                </a:lnTo>
                <a:lnTo>
                  <a:pt x="393726" y="2781131"/>
                </a:lnTo>
                <a:lnTo>
                  <a:pt x="413854" y="2781131"/>
                </a:lnTo>
                <a:lnTo>
                  <a:pt x="413854" y="2757130"/>
                </a:lnTo>
                <a:close/>
              </a:path>
              <a:path w="6847205" h="2781300">
                <a:moveTo>
                  <a:pt x="373598" y="2757130"/>
                </a:moveTo>
                <a:lnTo>
                  <a:pt x="353475" y="2757130"/>
                </a:lnTo>
                <a:lnTo>
                  <a:pt x="353475" y="2781131"/>
                </a:lnTo>
                <a:lnTo>
                  <a:pt x="373598" y="2781131"/>
                </a:lnTo>
                <a:lnTo>
                  <a:pt x="373598" y="2757130"/>
                </a:lnTo>
                <a:close/>
              </a:path>
              <a:path w="6847205" h="2781300">
                <a:moveTo>
                  <a:pt x="333347" y="2757130"/>
                </a:moveTo>
                <a:lnTo>
                  <a:pt x="313219" y="2757130"/>
                </a:lnTo>
                <a:lnTo>
                  <a:pt x="313219" y="2781131"/>
                </a:lnTo>
                <a:lnTo>
                  <a:pt x="333347" y="2781131"/>
                </a:lnTo>
                <a:lnTo>
                  <a:pt x="333347" y="2757130"/>
                </a:lnTo>
                <a:close/>
              </a:path>
              <a:path w="6847205" h="2781300">
                <a:moveTo>
                  <a:pt x="293095" y="2757130"/>
                </a:moveTo>
                <a:lnTo>
                  <a:pt x="272967" y="2757130"/>
                </a:lnTo>
                <a:lnTo>
                  <a:pt x="272967" y="2781131"/>
                </a:lnTo>
                <a:lnTo>
                  <a:pt x="293095" y="2781131"/>
                </a:lnTo>
                <a:lnTo>
                  <a:pt x="293095" y="2757130"/>
                </a:lnTo>
                <a:close/>
              </a:path>
              <a:path w="6847205" h="2781300">
                <a:moveTo>
                  <a:pt x="252840" y="2757130"/>
                </a:moveTo>
                <a:lnTo>
                  <a:pt x="232712" y="2757130"/>
                </a:lnTo>
                <a:lnTo>
                  <a:pt x="232712" y="2781131"/>
                </a:lnTo>
                <a:lnTo>
                  <a:pt x="252840" y="2781131"/>
                </a:lnTo>
                <a:lnTo>
                  <a:pt x="252840" y="2757130"/>
                </a:lnTo>
                <a:close/>
              </a:path>
              <a:path w="6847205" h="2781300">
                <a:moveTo>
                  <a:pt x="212588" y="2757130"/>
                </a:moveTo>
                <a:lnTo>
                  <a:pt x="192460" y="2757130"/>
                </a:lnTo>
                <a:lnTo>
                  <a:pt x="192460" y="2781131"/>
                </a:lnTo>
                <a:lnTo>
                  <a:pt x="212588" y="2781131"/>
                </a:lnTo>
                <a:lnTo>
                  <a:pt x="212588" y="2757130"/>
                </a:lnTo>
                <a:close/>
              </a:path>
              <a:path w="6847205" h="2781300">
                <a:moveTo>
                  <a:pt x="172332" y="2757130"/>
                </a:moveTo>
                <a:lnTo>
                  <a:pt x="152205" y="2757130"/>
                </a:lnTo>
                <a:lnTo>
                  <a:pt x="152205" y="2781131"/>
                </a:lnTo>
                <a:lnTo>
                  <a:pt x="172332" y="2781131"/>
                </a:lnTo>
                <a:lnTo>
                  <a:pt x="172332" y="2757130"/>
                </a:lnTo>
                <a:close/>
              </a:path>
              <a:path w="6847205" h="2781300">
                <a:moveTo>
                  <a:pt x="132081" y="2757130"/>
                </a:moveTo>
                <a:lnTo>
                  <a:pt x="111953" y="2757130"/>
                </a:lnTo>
                <a:lnTo>
                  <a:pt x="111953" y="2781131"/>
                </a:lnTo>
                <a:lnTo>
                  <a:pt x="132081" y="2781131"/>
                </a:lnTo>
                <a:lnTo>
                  <a:pt x="132081" y="2757130"/>
                </a:lnTo>
                <a:close/>
              </a:path>
              <a:path w="6847205" h="2781300">
                <a:moveTo>
                  <a:pt x="91825" y="2757130"/>
                </a:moveTo>
                <a:lnTo>
                  <a:pt x="71697" y="2757130"/>
                </a:lnTo>
                <a:lnTo>
                  <a:pt x="71697" y="2781131"/>
                </a:lnTo>
                <a:lnTo>
                  <a:pt x="91825" y="2781131"/>
                </a:lnTo>
                <a:lnTo>
                  <a:pt x="91825" y="2757130"/>
                </a:lnTo>
                <a:close/>
              </a:path>
              <a:path w="6847205" h="2781300">
                <a:moveTo>
                  <a:pt x="51574" y="2757130"/>
                </a:moveTo>
                <a:lnTo>
                  <a:pt x="31445" y="2757130"/>
                </a:lnTo>
                <a:lnTo>
                  <a:pt x="31445" y="2781131"/>
                </a:lnTo>
                <a:lnTo>
                  <a:pt x="51574" y="2781131"/>
                </a:lnTo>
                <a:lnTo>
                  <a:pt x="51574" y="2757130"/>
                </a:lnTo>
                <a:close/>
              </a:path>
              <a:path w="6847205" h="2781300">
                <a:moveTo>
                  <a:pt x="20126" y="2746626"/>
                </a:moveTo>
                <a:lnTo>
                  <a:pt x="0" y="2746626"/>
                </a:lnTo>
                <a:lnTo>
                  <a:pt x="0" y="2769130"/>
                </a:lnTo>
                <a:lnTo>
                  <a:pt x="10063" y="2781131"/>
                </a:lnTo>
                <a:lnTo>
                  <a:pt x="11319" y="2781131"/>
                </a:lnTo>
                <a:lnTo>
                  <a:pt x="11319" y="2758627"/>
                </a:lnTo>
                <a:lnTo>
                  <a:pt x="10063" y="2757130"/>
                </a:lnTo>
                <a:lnTo>
                  <a:pt x="20126" y="2757130"/>
                </a:lnTo>
                <a:lnTo>
                  <a:pt x="20126" y="2746626"/>
                </a:lnTo>
                <a:close/>
              </a:path>
              <a:path w="6847205" h="2781300">
                <a:moveTo>
                  <a:pt x="20126" y="2757130"/>
                </a:moveTo>
                <a:lnTo>
                  <a:pt x="11319" y="2757130"/>
                </a:lnTo>
                <a:lnTo>
                  <a:pt x="11319" y="2758627"/>
                </a:lnTo>
                <a:lnTo>
                  <a:pt x="20126" y="2769130"/>
                </a:lnTo>
                <a:lnTo>
                  <a:pt x="20126" y="2757130"/>
                </a:lnTo>
                <a:close/>
              </a:path>
              <a:path w="6847205" h="2781300">
                <a:moveTo>
                  <a:pt x="11319" y="2757130"/>
                </a:moveTo>
                <a:lnTo>
                  <a:pt x="10063" y="2757130"/>
                </a:lnTo>
                <a:lnTo>
                  <a:pt x="11319" y="2758627"/>
                </a:lnTo>
                <a:lnTo>
                  <a:pt x="11319" y="2757130"/>
                </a:lnTo>
                <a:close/>
              </a:path>
              <a:path w="6847205" h="2781300">
                <a:moveTo>
                  <a:pt x="20126" y="2698623"/>
                </a:moveTo>
                <a:lnTo>
                  <a:pt x="0" y="2698623"/>
                </a:lnTo>
                <a:lnTo>
                  <a:pt x="0" y="2722625"/>
                </a:lnTo>
                <a:lnTo>
                  <a:pt x="20126" y="2722625"/>
                </a:lnTo>
                <a:lnTo>
                  <a:pt x="20126" y="2698623"/>
                </a:lnTo>
                <a:close/>
              </a:path>
              <a:path w="6847205" h="2781300">
                <a:moveTo>
                  <a:pt x="20126" y="2650623"/>
                </a:moveTo>
                <a:lnTo>
                  <a:pt x="0" y="2650623"/>
                </a:lnTo>
                <a:lnTo>
                  <a:pt x="0" y="2674626"/>
                </a:lnTo>
                <a:lnTo>
                  <a:pt x="20126" y="2674626"/>
                </a:lnTo>
                <a:lnTo>
                  <a:pt x="20126" y="2650623"/>
                </a:lnTo>
                <a:close/>
              </a:path>
              <a:path w="6847205" h="2781300">
                <a:moveTo>
                  <a:pt x="20126" y="2602619"/>
                </a:moveTo>
                <a:lnTo>
                  <a:pt x="0" y="2602619"/>
                </a:lnTo>
                <a:lnTo>
                  <a:pt x="0" y="2626621"/>
                </a:lnTo>
                <a:lnTo>
                  <a:pt x="20126" y="2626621"/>
                </a:lnTo>
                <a:lnTo>
                  <a:pt x="20126" y="2602619"/>
                </a:lnTo>
                <a:close/>
              </a:path>
              <a:path w="6847205" h="2781300">
                <a:moveTo>
                  <a:pt x="20126" y="2554619"/>
                </a:moveTo>
                <a:lnTo>
                  <a:pt x="0" y="2554619"/>
                </a:lnTo>
                <a:lnTo>
                  <a:pt x="0" y="2578621"/>
                </a:lnTo>
                <a:lnTo>
                  <a:pt x="20126" y="2578621"/>
                </a:lnTo>
                <a:lnTo>
                  <a:pt x="20126" y="2554619"/>
                </a:lnTo>
                <a:close/>
              </a:path>
              <a:path w="6847205" h="2781300">
                <a:moveTo>
                  <a:pt x="20126" y="2506614"/>
                </a:moveTo>
                <a:lnTo>
                  <a:pt x="0" y="2506614"/>
                </a:lnTo>
                <a:lnTo>
                  <a:pt x="0" y="2530617"/>
                </a:lnTo>
                <a:lnTo>
                  <a:pt x="20126" y="2530617"/>
                </a:lnTo>
                <a:lnTo>
                  <a:pt x="20126" y="2506614"/>
                </a:lnTo>
                <a:close/>
              </a:path>
              <a:path w="6847205" h="2781300">
                <a:moveTo>
                  <a:pt x="20126" y="2458615"/>
                </a:moveTo>
                <a:lnTo>
                  <a:pt x="0" y="2458615"/>
                </a:lnTo>
                <a:lnTo>
                  <a:pt x="0" y="2482617"/>
                </a:lnTo>
                <a:lnTo>
                  <a:pt x="20126" y="2482617"/>
                </a:lnTo>
                <a:lnTo>
                  <a:pt x="20126" y="2458615"/>
                </a:lnTo>
                <a:close/>
              </a:path>
              <a:path w="6847205" h="2781300">
                <a:moveTo>
                  <a:pt x="20126" y="2410610"/>
                </a:moveTo>
                <a:lnTo>
                  <a:pt x="0" y="2410610"/>
                </a:lnTo>
                <a:lnTo>
                  <a:pt x="0" y="2434612"/>
                </a:lnTo>
                <a:lnTo>
                  <a:pt x="20126" y="2434612"/>
                </a:lnTo>
                <a:lnTo>
                  <a:pt x="20126" y="2410610"/>
                </a:lnTo>
                <a:close/>
              </a:path>
              <a:path w="6847205" h="2781300">
                <a:moveTo>
                  <a:pt x="20126" y="2362611"/>
                </a:moveTo>
                <a:lnTo>
                  <a:pt x="0" y="2362611"/>
                </a:lnTo>
                <a:lnTo>
                  <a:pt x="0" y="2386613"/>
                </a:lnTo>
                <a:lnTo>
                  <a:pt x="20126" y="2386613"/>
                </a:lnTo>
                <a:lnTo>
                  <a:pt x="20126" y="2362611"/>
                </a:lnTo>
                <a:close/>
              </a:path>
              <a:path w="6847205" h="2781300">
                <a:moveTo>
                  <a:pt x="20126" y="2314606"/>
                </a:moveTo>
                <a:lnTo>
                  <a:pt x="0" y="2314606"/>
                </a:lnTo>
                <a:lnTo>
                  <a:pt x="0" y="2338608"/>
                </a:lnTo>
                <a:lnTo>
                  <a:pt x="20126" y="2338608"/>
                </a:lnTo>
                <a:lnTo>
                  <a:pt x="20126" y="2314606"/>
                </a:lnTo>
                <a:close/>
              </a:path>
              <a:path w="6847205" h="2781300">
                <a:moveTo>
                  <a:pt x="20126" y="2266627"/>
                </a:moveTo>
                <a:lnTo>
                  <a:pt x="0" y="2266627"/>
                </a:lnTo>
                <a:lnTo>
                  <a:pt x="0" y="2290609"/>
                </a:lnTo>
                <a:lnTo>
                  <a:pt x="20126" y="2290609"/>
                </a:lnTo>
                <a:lnTo>
                  <a:pt x="20126" y="2266627"/>
                </a:lnTo>
                <a:close/>
              </a:path>
              <a:path w="6847205" h="2781300">
                <a:moveTo>
                  <a:pt x="20126" y="2218581"/>
                </a:moveTo>
                <a:lnTo>
                  <a:pt x="0" y="2218581"/>
                </a:lnTo>
                <a:lnTo>
                  <a:pt x="0" y="2242629"/>
                </a:lnTo>
                <a:lnTo>
                  <a:pt x="20126" y="2242629"/>
                </a:lnTo>
                <a:lnTo>
                  <a:pt x="20126" y="2218581"/>
                </a:lnTo>
                <a:close/>
              </a:path>
              <a:path w="6847205" h="2781300">
                <a:moveTo>
                  <a:pt x="20126" y="2170587"/>
                </a:moveTo>
                <a:lnTo>
                  <a:pt x="0" y="2170587"/>
                </a:lnTo>
                <a:lnTo>
                  <a:pt x="0" y="2194584"/>
                </a:lnTo>
                <a:lnTo>
                  <a:pt x="20126" y="2194584"/>
                </a:lnTo>
                <a:lnTo>
                  <a:pt x="20126" y="2170587"/>
                </a:lnTo>
                <a:close/>
              </a:path>
              <a:path w="6847205" h="2781300">
                <a:moveTo>
                  <a:pt x="20126" y="2122592"/>
                </a:moveTo>
                <a:lnTo>
                  <a:pt x="0" y="2122592"/>
                </a:lnTo>
                <a:lnTo>
                  <a:pt x="0" y="2146590"/>
                </a:lnTo>
                <a:lnTo>
                  <a:pt x="20126" y="2146590"/>
                </a:lnTo>
                <a:lnTo>
                  <a:pt x="20126" y="2122592"/>
                </a:lnTo>
                <a:close/>
              </a:path>
              <a:path w="6847205" h="2781300">
                <a:moveTo>
                  <a:pt x="20126" y="2074598"/>
                </a:moveTo>
                <a:lnTo>
                  <a:pt x="0" y="2074598"/>
                </a:lnTo>
                <a:lnTo>
                  <a:pt x="0" y="2098595"/>
                </a:lnTo>
                <a:lnTo>
                  <a:pt x="20126" y="2098595"/>
                </a:lnTo>
                <a:lnTo>
                  <a:pt x="20126" y="2074598"/>
                </a:lnTo>
                <a:close/>
              </a:path>
              <a:path w="6847205" h="2781300">
                <a:moveTo>
                  <a:pt x="20126" y="2026603"/>
                </a:moveTo>
                <a:lnTo>
                  <a:pt x="0" y="2026603"/>
                </a:lnTo>
                <a:lnTo>
                  <a:pt x="0" y="2050601"/>
                </a:lnTo>
                <a:lnTo>
                  <a:pt x="20126" y="2050601"/>
                </a:lnTo>
                <a:lnTo>
                  <a:pt x="20126" y="2026603"/>
                </a:lnTo>
                <a:close/>
              </a:path>
              <a:path w="6847205" h="2781300">
                <a:moveTo>
                  <a:pt x="20126" y="1978609"/>
                </a:moveTo>
                <a:lnTo>
                  <a:pt x="0" y="1978609"/>
                </a:lnTo>
                <a:lnTo>
                  <a:pt x="0" y="2002606"/>
                </a:lnTo>
                <a:lnTo>
                  <a:pt x="20126" y="2002606"/>
                </a:lnTo>
                <a:lnTo>
                  <a:pt x="20126" y="1978609"/>
                </a:lnTo>
                <a:close/>
              </a:path>
              <a:path w="6847205" h="2781300">
                <a:moveTo>
                  <a:pt x="20126" y="1930614"/>
                </a:moveTo>
                <a:lnTo>
                  <a:pt x="0" y="1930614"/>
                </a:lnTo>
                <a:lnTo>
                  <a:pt x="0" y="1954612"/>
                </a:lnTo>
                <a:lnTo>
                  <a:pt x="20126" y="1954612"/>
                </a:lnTo>
                <a:lnTo>
                  <a:pt x="20126" y="1930614"/>
                </a:lnTo>
                <a:close/>
              </a:path>
              <a:path w="6847205" h="2781300">
                <a:moveTo>
                  <a:pt x="20126" y="1882569"/>
                </a:moveTo>
                <a:lnTo>
                  <a:pt x="0" y="1882569"/>
                </a:lnTo>
                <a:lnTo>
                  <a:pt x="0" y="1906566"/>
                </a:lnTo>
                <a:lnTo>
                  <a:pt x="20126" y="1906566"/>
                </a:lnTo>
                <a:lnTo>
                  <a:pt x="20126" y="1882569"/>
                </a:lnTo>
                <a:close/>
              </a:path>
              <a:path w="6847205" h="2781300">
                <a:moveTo>
                  <a:pt x="20126" y="1834575"/>
                </a:moveTo>
                <a:lnTo>
                  <a:pt x="0" y="1834575"/>
                </a:lnTo>
                <a:lnTo>
                  <a:pt x="0" y="1858572"/>
                </a:lnTo>
                <a:lnTo>
                  <a:pt x="20126" y="1858572"/>
                </a:lnTo>
                <a:lnTo>
                  <a:pt x="20126" y="1834575"/>
                </a:lnTo>
                <a:close/>
              </a:path>
              <a:path w="6847205" h="2781300">
                <a:moveTo>
                  <a:pt x="20126" y="1786580"/>
                </a:moveTo>
                <a:lnTo>
                  <a:pt x="0" y="1786580"/>
                </a:lnTo>
                <a:lnTo>
                  <a:pt x="0" y="1810577"/>
                </a:lnTo>
                <a:lnTo>
                  <a:pt x="20126" y="1810577"/>
                </a:lnTo>
                <a:lnTo>
                  <a:pt x="20126" y="1786580"/>
                </a:lnTo>
                <a:close/>
              </a:path>
              <a:path w="6847205" h="2781300">
                <a:moveTo>
                  <a:pt x="20126" y="1738586"/>
                </a:moveTo>
                <a:lnTo>
                  <a:pt x="0" y="1738586"/>
                </a:lnTo>
                <a:lnTo>
                  <a:pt x="0" y="1762583"/>
                </a:lnTo>
                <a:lnTo>
                  <a:pt x="20126" y="1762583"/>
                </a:lnTo>
                <a:lnTo>
                  <a:pt x="20126" y="1738586"/>
                </a:lnTo>
                <a:close/>
              </a:path>
              <a:path w="6847205" h="2781300">
                <a:moveTo>
                  <a:pt x="20126" y="1690591"/>
                </a:moveTo>
                <a:lnTo>
                  <a:pt x="0" y="1690591"/>
                </a:lnTo>
                <a:lnTo>
                  <a:pt x="0" y="1714588"/>
                </a:lnTo>
                <a:lnTo>
                  <a:pt x="20126" y="1714588"/>
                </a:lnTo>
                <a:lnTo>
                  <a:pt x="20126" y="1690591"/>
                </a:lnTo>
                <a:close/>
              </a:path>
              <a:path w="6847205" h="2781300">
                <a:moveTo>
                  <a:pt x="20126" y="1642597"/>
                </a:moveTo>
                <a:lnTo>
                  <a:pt x="0" y="1642597"/>
                </a:lnTo>
                <a:lnTo>
                  <a:pt x="0" y="1666594"/>
                </a:lnTo>
                <a:lnTo>
                  <a:pt x="20126" y="1666594"/>
                </a:lnTo>
                <a:lnTo>
                  <a:pt x="20126" y="1642597"/>
                </a:lnTo>
                <a:close/>
              </a:path>
              <a:path w="6847205" h="2781300">
                <a:moveTo>
                  <a:pt x="20126" y="1594602"/>
                </a:moveTo>
                <a:lnTo>
                  <a:pt x="0" y="1594602"/>
                </a:lnTo>
                <a:lnTo>
                  <a:pt x="0" y="1618599"/>
                </a:lnTo>
                <a:lnTo>
                  <a:pt x="20126" y="1618599"/>
                </a:lnTo>
                <a:lnTo>
                  <a:pt x="20126" y="1594602"/>
                </a:lnTo>
                <a:close/>
              </a:path>
              <a:path w="6847205" h="2781300">
                <a:moveTo>
                  <a:pt x="20126" y="1546557"/>
                </a:moveTo>
                <a:lnTo>
                  <a:pt x="0" y="1546557"/>
                </a:lnTo>
                <a:lnTo>
                  <a:pt x="0" y="1570554"/>
                </a:lnTo>
                <a:lnTo>
                  <a:pt x="20126" y="1570554"/>
                </a:lnTo>
                <a:lnTo>
                  <a:pt x="20126" y="1546557"/>
                </a:lnTo>
                <a:close/>
              </a:path>
              <a:path w="6847205" h="2781300">
                <a:moveTo>
                  <a:pt x="20126" y="1498562"/>
                </a:moveTo>
                <a:lnTo>
                  <a:pt x="0" y="1498562"/>
                </a:lnTo>
                <a:lnTo>
                  <a:pt x="0" y="1522560"/>
                </a:lnTo>
                <a:lnTo>
                  <a:pt x="20126" y="1522560"/>
                </a:lnTo>
                <a:lnTo>
                  <a:pt x="20126" y="1498562"/>
                </a:lnTo>
                <a:close/>
              </a:path>
              <a:path w="6847205" h="2781300">
                <a:moveTo>
                  <a:pt x="20126" y="1450568"/>
                </a:moveTo>
                <a:lnTo>
                  <a:pt x="0" y="1450568"/>
                </a:lnTo>
                <a:lnTo>
                  <a:pt x="0" y="1474565"/>
                </a:lnTo>
                <a:lnTo>
                  <a:pt x="20126" y="1474565"/>
                </a:lnTo>
                <a:lnTo>
                  <a:pt x="20126" y="1450568"/>
                </a:lnTo>
                <a:close/>
              </a:path>
              <a:path w="6847205" h="2781300">
                <a:moveTo>
                  <a:pt x="20126" y="1402573"/>
                </a:moveTo>
                <a:lnTo>
                  <a:pt x="0" y="1402573"/>
                </a:lnTo>
                <a:lnTo>
                  <a:pt x="0" y="1426571"/>
                </a:lnTo>
                <a:lnTo>
                  <a:pt x="20126" y="1426571"/>
                </a:lnTo>
                <a:lnTo>
                  <a:pt x="20126" y="1402573"/>
                </a:lnTo>
                <a:close/>
              </a:path>
              <a:path w="6847205" h="2781300">
                <a:moveTo>
                  <a:pt x="20126" y="1354579"/>
                </a:moveTo>
                <a:lnTo>
                  <a:pt x="0" y="1354579"/>
                </a:lnTo>
                <a:lnTo>
                  <a:pt x="0" y="1378576"/>
                </a:lnTo>
                <a:lnTo>
                  <a:pt x="20126" y="1378576"/>
                </a:lnTo>
                <a:lnTo>
                  <a:pt x="20126" y="1354579"/>
                </a:lnTo>
                <a:close/>
              </a:path>
              <a:path w="6847205" h="2781300">
                <a:moveTo>
                  <a:pt x="20126" y="1306584"/>
                </a:moveTo>
                <a:lnTo>
                  <a:pt x="0" y="1306584"/>
                </a:lnTo>
                <a:lnTo>
                  <a:pt x="0" y="1330582"/>
                </a:lnTo>
                <a:lnTo>
                  <a:pt x="20126" y="1330582"/>
                </a:lnTo>
                <a:lnTo>
                  <a:pt x="20126" y="1306584"/>
                </a:lnTo>
                <a:close/>
              </a:path>
              <a:path w="6847205" h="2781300">
                <a:moveTo>
                  <a:pt x="20126" y="1258539"/>
                </a:moveTo>
                <a:lnTo>
                  <a:pt x="0" y="1258539"/>
                </a:lnTo>
                <a:lnTo>
                  <a:pt x="0" y="1282587"/>
                </a:lnTo>
                <a:lnTo>
                  <a:pt x="20126" y="1282587"/>
                </a:lnTo>
                <a:lnTo>
                  <a:pt x="20126" y="1258539"/>
                </a:lnTo>
                <a:close/>
              </a:path>
              <a:path w="6847205" h="2781300">
                <a:moveTo>
                  <a:pt x="20126" y="1210545"/>
                </a:moveTo>
                <a:lnTo>
                  <a:pt x="0" y="1210545"/>
                </a:lnTo>
                <a:lnTo>
                  <a:pt x="0" y="1234542"/>
                </a:lnTo>
                <a:lnTo>
                  <a:pt x="20126" y="1234542"/>
                </a:lnTo>
                <a:lnTo>
                  <a:pt x="20126" y="1210545"/>
                </a:lnTo>
                <a:close/>
              </a:path>
              <a:path w="6847205" h="2781300">
                <a:moveTo>
                  <a:pt x="20126" y="1162550"/>
                </a:moveTo>
                <a:lnTo>
                  <a:pt x="0" y="1162550"/>
                </a:lnTo>
                <a:lnTo>
                  <a:pt x="0" y="1186547"/>
                </a:lnTo>
                <a:lnTo>
                  <a:pt x="20126" y="1186547"/>
                </a:lnTo>
                <a:lnTo>
                  <a:pt x="20126" y="1162550"/>
                </a:lnTo>
                <a:close/>
              </a:path>
              <a:path w="6847205" h="2781300">
                <a:moveTo>
                  <a:pt x="20126" y="1114556"/>
                </a:moveTo>
                <a:lnTo>
                  <a:pt x="0" y="1114556"/>
                </a:lnTo>
                <a:lnTo>
                  <a:pt x="0" y="1138553"/>
                </a:lnTo>
                <a:lnTo>
                  <a:pt x="20126" y="1138553"/>
                </a:lnTo>
                <a:lnTo>
                  <a:pt x="20126" y="1114556"/>
                </a:lnTo>
                <a:close/>
              </a:path>
              <a:path w="6847205" h="2781300">
                <a:moveTo>
                  <a:pt x="20126" y="1066561"/>
                </a:moveTo>
                <a:lnTo>
                  <a:pt x="0" y="1066561"/>
                </a:lnTo>
                <a:lnTo>
                  <a:pt x="0" y="1090558"/>
                </a:lnTo>
                <a:lnTo>
                  <a:pt x="20126" y="1090558"/>
                </a:lnTo>
                <a:lnTo>
                  <a:pt x="20126" y="1066561"/>
                </a:lnTo>
                <a:close/>
              </a:path>
              <a:path w="6847205" h="2781300">
                <a:moveTo>
                  <a:pt x="20126" y="1018567"/>
                </a:moveTo>
                <a:lnTo>
                  <a:pt x="0" y="1018567"/>
                </a:lnTo>
                <a:lnTo>
                  <a:pt x="0" y="1042564"/>
                </a:lnTo>
                <a:lnTo>
                  <a:pt x="20126" y="1042564"/>
                </a:lnTo>
                <a:lnTo>
                  <a:pt x="20126" y="1018567"/>
                </a:lnTo>
                <a:close/>
              </a:path>
              <a:path w="6847205" h="2781300">
                <a:moveTo>
                  <a:pt x="20126" y="970572"/>
                </a:moveTo>
                <a:lnTo>
                  <a:pt x="0" y="970572"/>
                </a:lnTo>
                <a:lnTo>
                  <a:pt x="0" y="994569"/>
                </a:lnTo>
                <a:lnTo>
                  <a:pt x="20126" y="994569"/>
                </a:lnTo>
                <a:lnTo>
                  <a:pt x="20126" y="970572"/>
                </a:lnTo>
                <a:close/>
              </a:path>
              <a:path w="6847205" h="2781300">
                <a:moveTo>
                  <a:pt x="20126" y="922527"/>
                </a:moveTo>
                <a:lnTo>
                  <a:pt x="0" y="922527"/>
                </a:lnTo>
                <a:lnTo>
                  <a:pt x="0" y="946575"/>
                </a:lnTo>
                <a:lnTo>
                  <a:pt x="20126" y="946575"/>
                </a:lnTo>
                <a:lnTo>
                  <a:pt x="20126" y="922527"/>
                </a:lnTo>
                <a:close/>
              </a:path>
              <a:path w="6847205" h="2781300">
                <a:moveTo>
                  <a:pt x="20126" y="874532"/>
                </a:moveTo>
                <a:lnTo>
                  <a:pt x="0" y="874532"/>
                </a:lnTo>
                <a:lnTo>
                  <a:pt x="0" y="898530"/>
                </a:lnTo>
                <a:lnTo>
                  <a:pt x="20126" y="898530"/>
                </a:lnTo>
                <a:lnTo>
                  <a:pt x="20126" y="874532"/>
                </a:lnTo>
                <a:close/>
              </a:path>
              <a:path w="6847205" h="2781300">
                <a:moveTo>
                  <a:pt x="20126" y="826538"/>
                </a:moveTo>
                <a:lnTo>
                  <a:pt x="0" y="826538"/>
                </a:lnTo>
                <a:lnTo>
                  <a:pt x="0" y="850535"/>
                </a:lnTo>
                <a:lnTo>
                  <a:pt x="20126" y="850535"/>
                </a:lnTo>
                <a:lnTo>
                  <a:pt x="20126" y="826538"/>
                </a:lnTo>
                <a:close/>
              </a:path>
              <a:path w="6847205" h="2781300">
                <a:moveTo>
                  <a:pt x="20126" y="778543"/>
                </a:moveTo>
                <a:lnTo>
                  <a:pt x="0" y="778543"/>
                </a:lnTo>
                <a:lnTo>
                  <a:pt x="0" y="802541"/>
                </a:lnTo>
                <a:lnTo>
                  <a:pt x="20126" y="802541"/>
                </a:lnTo>
                <a:lnTo>
                  <a:pt x="20126" y="778543"/>
                </a:lnTo>
                <a:close/>
              </a:path>
              <a:path w="6847205" h="2781300">
                <a:moveTo>
                  <a:pt x="20126" y="730549"/>
                </a:moveTo>
                <a:lnTo>
                  <a:pt x="0" y="730549"/>
                </a:lnTo>
                <a:lnTo>
                  <a:pt x="0" y="754546"/>
                </a:lnTo>
                <a:lnTo>
                  <a:pt x="20126" y="754546"/>
                </a:lnTo>
                <a:lnTo>
                  <a:pt x="20126" y="730549"/>
                </a:lnTo>
                <a:close/>
              </a:path>
              <a:path w="6847205" h="2781300">
                <a:moveTo>
                  <a:pt x="20126" y="682554"/>
                </a:moveTo>
                <a:lnTo>
                  <a:pt x="0" y="682554"/>
                </a:lnTo>
                <a:lnTo>
                  <a:pt x="0" y="706552"/>
                </a:lnTo>
                <a:lnTo>
                  <a:pt x="20126" y="706552"/>
                </a:lnTo>
                <a:lnTo>
                  <a:pt x="20126" y="682554"/>
                </a:lnTo>
                <a:close/>
              </a:path>
              <a:path w="6847205" h="2781300">
                <a:moveTo>
                  <a:pt x="20126" y="634560"/>
                </a:moveTo>
                <a:lnTo>
                  <a:pt x="0" y="634560"/>
                </a:lnTo>
                <a:lnTo>
                  <a:pt x="0" y="658557"/>
                </a:lnTo>
                <a:lnTo>
                  <a:pt x="20126" y="658557"/>
                </a:lnTo>
                <a:lnTo>
                  <a:pt x="20126" y="634560"/>
                </a:lnTo>
                <a:close/>
              </a:path>
              <a:path w="6847205" h="2781300">
                <a:moveTo>
                  <a:pt x="20126" y="586515"/>
                </a:moveTo>
                <a:lnTo>
                  <a:pt x="0" y="586515"/>
                </a:lnTo>
                <a:lnTo>
                  <a:pt x="0" y="610512"/>
                </a:lnTo>
                <a:lnTo>
                  <a:pt x="20126" y="610512"/>
                </a:lnTo>
                <a:lnTo>
                  <a:pt x="20126" y="586515"/>
                </a:lnTo>
                <a:close/>
              </a:path>
              <a:path w="6847205" h="2781300">
                <a:moveTo>
                  <a:pt x="20126" y="538520"/>
                </a:moveTo>
                <a:lnTo>
                  <a:pt x="0" y="538520"/>
                </a:lnTo>
                <a:lnTo>
                  <a:pt x="0" y="562518"/>
                </a:lnTo>
                <a:lnTo>
                  <a:pt x="20126" y="562518"/>
                </a:lnTo>
                <a:lnTo>
                  <a:pt x="20126" y="538520"/>
                </a:lnTo>
                <a:close/>
              </a:path>
              <a:path w="6847205" h="2781300">
                <a:moveTo>
                  <a:pt x="20126" y="490526"/>
                </a:moveTo>
                <a:lnTo>
                  <a:pt x="0" y="490526"/>
                </a:lnTo>
                <a:lnTo>
                  <a:pt x="0" y="514523"/>
                </a:lnTo>
                <a:lnTo>
                  <a:pt x="20126" y="514523"/>
                </a:lnTo>
                <a:lnTo>
                  <a:pt x="20126" y="490526"/>
                </a:lnTo>
                <a:close/>
              </a:path>
              <a:path w="6847205" h="2781300">
                <a:moveTo>
                  <a:pt x="20126" y="442531"/>
                </a:moveTo>
                <a:lnTo>
                  <a:pt x="0" y="442531"/>
                </a:lnTo>
                <a:lnTo>
                  <a:pt x="0" y="466528"/>
                </a:lnTo>
                <a:lnTo>
                  <a:pt x="20126" y="466528"/>
                </a:lnTo>
                <a:lnTo>
                  <a:pt x="20126" y="442531"/>
                </a:lnTo>
                <a:close/>
              </a:path>
              <a:path w="6847205" h="2781300">
                <a:moveTo>
                  <a:pt x="20126" y="394537"/>
                </a:moveTo>
                <a:lnTo>
                  <a:pt x="0" y="394537"/>
                </a:lnTo>
                <a:lnTo>
                  <a:pt x="0" y="418534"/>
                </a:lnTo>
                <a:lnTo>
                  <a:pt x="20126" y="418534"/>
                </a:lnTo>
                <a:lnTo>
                  <a:pt x="20126" y="394537"/>
                </a:lnTo>
                <a:close/>
              </a:path>
              <a:path w="6847205" h="2781300">
                <a:moveTo>
                  <a:pt x="20126" y="346542"/>
                </a:moveTo>
                <a:lnTo>
                  <a:pt x="0" y="346542"/>
                </a:lnTo>
                <a:lnTo>
                  <a:pt x="0" y="370539"/>
                </a:lnTo>
                <a:lnTo>
                  <a:pt x="20126" y="370539"/>
                </a:lnTo>
                <a:lnTo>
                  <a:pt x="20126" y="346542"/>
                </a:lnTo>
                <a:close/>
              </a:path>
              <a:path w="6847205" h="2781300">
                <a:moveTo>
                  <a:pt x="20126" y="298548"/>
                </a:moveTo>
                <a:lnTo>
                  <a:pt x="0" y="298548"/>
                </a:lnTo>
                <a:lnTo>
                  <a:pt x="0" y="322545"/>
                </a:lnTo>
                <a:lnTo>
                  <a:pt x="20126" y="322545"/>
                </a:lnTo>
                <a:lnTo>
                  <a:pt x="20126" y="298548"/>
                </a:lnTo>
                <a:close/>
              </a:path>
              <a:path w="6847205" h="2781300">
                <a:moveTo>
                  <a:pt x="20126" y="250503"/>
                </a:moveTo>
                <a:lnTo>
                  <a:pt x="0" y="250503"/>
                </a:lnTo>
                <a:lnTo>
                  <a:pt x="0" y="274500"/>
                </a:lnTo>
                <a:lnTo>
                  <a:pt x="20126" y="274500"/>
                </a:lnTo>
                <a:lnTo>
                  <a:pt x="20126" y="250503"/>
                </a:lnTo>
                <a:close/>
              </a:path>
              <a:path w="6847205" h="2781300">
                <a:moveTo>
                  <a:pt x="20126" y="202508"/>
                </a:moveTo>
                <a:lnTo>
                  <a:pt x="0" y="202508"/>
                </a:lnTo>
                <a:lnTo>
                  <a:pt x="0" y="226505"/>
                </a:lnTo>
                <a:lnTo>
                  <a:pt x="20126" y="226505"/>
                </a:lnTo>
                <a:lnTo>
                  <a:pt x="20126" y="202508"/>
                </a:lnTo>
                <a:close/>
              </a:path>
              <a:path w="6847205" h="2781300">
                <a:moveTo>
                  <a:pt x="20126" y="154513"/>
                </a:moveTo>
                <a:lnTo>
                  <a:pt x="0" y="154513"/>
                </a:lnTo>
                <a:lnTo>
                  <a:pt x="0" y="178511"/>
                </a:lnTo>
                <a:lnTo>
                  <a:pt x="20126" y="178511"/>
                </a:lnTo>
                <a:lnTo>
                  <a:pt x="20126" y="154513"/>
                </a:lnTo>
                <a:close/>
              </a:path>
              <a:path w="6847205" h="2781300">
                <a:moveTo>
                  <a:pt x="20126" y="106519"/>
                </a:moveTo>
                <a:lnTo>
                  <a:pt x="0" y="106519"/>
                </a:lnTo>
                <a:lnTo>
                  <a:pt x="0" y="130516"/>
                </a:lnTo>
                <a:lnTo>
                  <a:pt x="20126" y="130516"/>
                </a:lnTo>
                <a:lnTo>
                  <a:pt x="20126" y="106519"/>
                </a:lnTo>
                <a:close/>
              </a:path>
              <a:path w="6847205" h="2781300">
                <a:moveTo>
                  <a:pt x="20126" y="58524"/>
                </a:moveTo>
                <a:lnTo>
                  <a:pt x="0" y="58524"/>
                </a:lnTo>
                <a:lnTo>
                  <a:pt x="0" y="82522"/>
                </a:lnTo>
                <a:lnTo>
                  <a:pt x="20126" y="82522"/>
                </a:lnTo>
                <a:lnTo>
                  <a:pt x="20126" y="58524"/>
                </a:lnTo>
                <a:close/>
              </a:path>
              <a:path w="6847205" h="2781300">
                <a:moveTo>
                  <a:pt x="11323" y="0"/>
                </a:moveTo>
                <a:lnTo>
                  <a:pt x="10063" y="0"/>
                </a:lnTo>
                <a:lnTo>
                  <a:pt x="0" y="11998"/>
                </a:lnTo>
                <a:lnTo>
                  <a:pt x="0" y="34527"/>
                </a:lnTo>
                <a:lnTo>
                  <a:pt x="20126" y="34527"/>
                </a:lnTo>
                <a:lnTo>
                  <a:pt x="20126" y="23997"/>
                </a:lnTo>
                <a:lnTo>
                  <a:pt x="10063" y="23997"/>
                </a:lnTo>
                <a:lnTo>
                  <a:pt x="11323" y="22494"/>
                </a:lnTo>
                <a:lnTo>
                  <a:pt x="11323" y="0"/>
                </a:lnTo>
                <a:close/>
              </a:path>
              <a:path w="6847205" h="2781300">
                <a:moveTo>
                  <a:pt x="11323" y="22494"/>
                </a:moveTo>
                <a:lnTo>
                  <a:pt x="10063" y="23997"/>
                </a:lnTo>
                <a:lnTo>
                  <a:pt x="11323" y="23997"/>
                </a:lnTo>
                <a:lnTo>
                  <a:pt x="11323" y="22494"/>
                </a:lnTo>
                <a:close/>
              </a:path>
              <a:path w="6847205" h="2781300">
                <a:moveTo>
                  <a:pt x="20126" y="11998"/>
                </a:moveTo>
                <a:lnTo>
                  <a:pt x="11323" y="22494"/>
                </a:lnTo>
                <a:lnTo>
                  <a:pt x="11323" y="23997"/>
                </a:lnTo>
                <a:lnTo>
                  <a:pt x="20126" y="23997"/>
                </a:lnTo>
                <a:lnTo>
                  <a:pt x="20126" y="11998"/>
                </a:lnTo>
                <a:close/>
              </a:path>
              <a:path w="6847205" h="2781300">
                <a:moveTo>
                  <a:pt x="51578" y="0"/>
                </a:moveTo>
                <a:lnTo>
                  <a:pt x="31450" y="0"/>
                </a:lnTo>
                <a:lnTo>
                  <a:pt x="31450" y="23997"/>
                </a:lnTo>
                <a:lnTo>
                  <a:pt x="51578" y="23997"/>
                </a:lnTo>
                <a:lnTo>
                  <a:pt x="51578" y="0"/>
                </a:lnTo>
                <a:close/>
              </a:path>
              <a:path w="6847205" h="2781300">
                <a:moveTo>
                  <a:pt x="91829" y="0"/>
                </a:moveTo>
                <a:lnTo>
                  <a:pt x="71706" y="0"/>
                </a:lnTo>
                <a:lnTo>
                  <a:pt x="71706" y="23997"/>
                </a:lnTo>
                <a:lnTo>
                  <a:pt x="91829" y="23997"/>
                </a:lnTo>
                <a:lnTo>
                  <a:pt x="91829" y="0"/>
                </a:lnTo>
                <a:close/>
              </a:path>
              <a:path w="6847205" h="2781300">
                <a:moveTo>
                  <a:pt x="132085" y="0"/>
                </a:moveTo>
                <a:lnTo>
                  <a:pt x="111957" y="0"/>
                </a:lnTo>
                <a:lnTo>
                  <a:pt x="111957" y="23997"/>
                </a:lnTo>
                <a:lnTo>
                  <a:pt x="132085" y="23997"/>
                </a:lnTo>
                <a:lnTo>
                  <a:pt x="132085" y="0"/>
                </a:lnTo>
                <a:close/>
              </a:path>
              <a:path w="6847205" h="2781300">
                <a:moveTo>
                  <a:pt x="172337" y="0"/>
                </a:moveTo>
                <a:lnTo>
                  <a:pt x="152213" y="0"/>
                </a:lnTo>
                <a:lnTo>
                  <a:pt x="152213" y="23997"/>
                </a:lnTo>
                <a:lnTo>
                  <a:pt x="172337" y="23997"/>
                </a:lnTo>
                <a:lnTo>
                  <a:pt x="172337" y="0"/>
                </a:lnTo>
                <a:close/>
              </a:path>
              <a:path w="6847205" h="2781300">
                <a:moveTo>
                  <a:pt x="212592" y="0"/>
                </a:moveTo>
                <a:lnTo>
                  <a:pt x="192465" y="0"/>
                </a:lnTo>
                <a:lnTo>
                  <a:pt x="192465" y="23997"/>
                </a:lnTo>
                <a:lnTo>
                  <a:pt x="212592" y="23997"/>
                </a:lnTo>
                <a:lnTo>
                  <a:pt x="212592" y="0"/>
                </a:lnTo>
                <a:close/>
              </a:path>
              <a:path w="6847205" h="2781300">
                <a:moveTo>
                  <a:pt x="252844" y="0"/>
                </a:moveTo>
                <a:lnTo>
                  <a:pt x="232716" y="0"/>
                </a:lnTo>
                <a:lnTo>
                  <a:pt x="232716" y="23997"/>
                </a:lnTo>
                <a:lnTo>
                  <a:pt x="252844" y="23997"/>
                </a:lnTo>
                <a:lnTo>
                  <a:pt x="252844" y="0"/>
                </a:lnTo>
                <a:close/>
              </a:path>
              <a:path w="6847205" h="2781300">
                <a:moveTo>
                  <a:pt x="293100" y="0"/>
                </a:moveTo>
                <a:lnTo>
                  <a:pt x="272972" y="0"/>
                </a:lnTo>
                <a:lnTo>
                  <a:pt x="272972" y="23997"/>
                </a:lnTo>
                <a:lnTo>
                  <a:pt x="293100" y="23997"/>
                </a:lnTo>
                <a:lnTo>
                  <a:pt x="293100" y="0"/>
                </a:lnTo>
                <a:close/>
              </a:path>
              <a:path w="6847205" h="2781300">
                <a:moveTo>
                  <a:pt x="333351" y="0"/>
                </a:moveTo>
                <a:lnTo>
                  <a:pt x="313223" y="0"/>
                </a:lnTo>
                <a:lnTo>
                  <a:pt x="313223" y="23997"/>
                </a:lnTo>
                <a:lnTo>
                  <a:pt x="333351" y="23997"/>
                </a:lnTo>
                <a:lnTo>
                  <a:pt x="333351" y="0"/>
                </a:lnTo>
                <a:close/>
              </a:path>
              <a:path w="6847205" h="2781300">
                <a:moveTo>
                  <a:pt x="373607" y="0"/>
                </a:moveTo>
                <a:lnTo>
                  <a:pt x="353479" y="0"/>
                </a:lnTo>
                <a:lnTo>
                  <a:pt x="353479" y="23997"/>
                </a:lnTo>
                <a:lnTo>
                  <a:pt x="373607" y="23997"/>
                </a:lnTo>
                <a:lnTo>
                  <a:pt x="373607" y="0"/>
                </a:lnTo>
                <a:close/>
              </a:path>
              <a:path w="6847205" h="2781300">
                <a:moveTo>
                  <a:pt x="413858" y="0"/>
                </a:moveTo>
                <a:lnTo>
                  <a:pt x="393730" y="0"/>
                </a:lnTo>
                <a:lnTo>
                  <a:pt x="393730" y="23997"/>
                </a:lnTo>
                <a:lnTo>
                  <a:pt x="413858" y="23997"/>
                </a:lnTo>
                <a:lnTo>
                  <a:pt x="413858" y="0"/>
                </a:lnTo>
                <a:close/>
              </a:path>
              <a:path w="6847205" h="2781300">
                <a:moveTo>
                  <a:pt x="454101" y="0"/>
                </a:moveTo>
                <a:lnTo>
                  <a:pt x="433978" y="0"/>
                </a:lnTo>
                <a:lnTo>
                  <a:pt x="433978" y="23997"/>
                </a:lnTo>
                <a:lnTo>
                  <a:pt x="454101" y="23997"/>
                </a:lnTo>
                <a:lnTo>
                  <a:pt x="454101" y="0"/>
                </a:lnTo>
                <a:close/>
              </a:path>
              <a:path w="6847205" h="2781300">
                <a:moveTo>
                  <a:pt x="494349" y="0"/>
                </a:moveTo>
                <a:lnTo>
                  <a:pt x="474225" y="0"/>
                </a:lnTo>
                <a:lnTo>
                  <a:pt x="474225" y="23997"/>
                </a:lnTo>
                <a:lnTo>
                  <a:pt x="494349" y="23997"/>
                </a:lnTo>
                <a:lnTo>
                  <a:pt x="494349" y="0"/>
                </a:lnTo>
                <a:close/>
              </a:path>
              <a:path w="6847205" h="2781300">
                <a:moveTo>
                  <a:pt x="534638" y="0"/>
                </a:moveTo>
                <a:lnTo>
                  <a:pt x="514472" y="0"/>
                </a:lnTo>
                <a:lnTo>
                  <a:pt x="514472" y="23997"/>
                </a:lnTo>
                <a:lnTo>
                  <a:pt x="534638" y="23997"/>
                </a:lnTo>
                <a:lnTo>
                  <a:pt x="534638" y="0"/>
                </a:lnTo>
                <a:close/>
              </a:path>
              <a:path w="6847205" h="2781300">
                <a:moveTo>
                  <a:pt x="574886" y="0"/>
                </a:moveTo>
                <a:lnTo>
                  <a:pt x="554762" y="0"/>
                </a:lnTo>
                <a:lnTo>
                  <a:pt x="554762" y="23997"/>
                </a:lnTo>
                <a:lnTo>
                  <a:pt x="574886" y="23997"/>
                </a:lnTo>
                <a:lnTo>
                  <a:pt x="574886" y="0"/>
                </a:lnTo>
                <a:close/>
              </a:path>
              <a:path w="6847205" h="2781300">
                <a:moveTo>
                  <a:pt x="615133" y="0"/>
                </a:moveTo>
                <a:lnTo>
                  <a:pt x="595009" y="0"/>
                </a:lnTo>
                <a:lnTo>
                  <a:pt x="595009" y="23997"/>
                </a:lnTo>
                <a:lnTo>
                  <a:pt x="615133" y="23997"/>
                </a:lnTo>
                <a:lnTo>
                  <a:pt x="615133" y="0"/>
                </a:lnTo>
                <a:close/>
              </a:path>
              <a:path w="6847205" h="2781300">
                <a:moveTo>
                  <a:pt x="655380" y="0"/>
                </a:moveTo>
                <a:lnTo>
                  <a:pt x="635256" y="0"/>
                </a:lnTo>
                <a:lnTo>
                  <a:pt x="635256" y="23997"/>
                </a:lnTo>
                <a:lnTo>
                  <a:pt x="655380" y="23997"/>
                </a:lnTo>
                <a:lnTo>
                  <a:pt x="655380" y="0"/>
                </a:lnTo>
                <a:close/>
              </a:path>
              <a:path w="6847205" h="2781300">
                <a:moveTo>
                  <a:pt x="695627" y="0"/>
                </a:moveTo>
                <a:lnTo>
                  <a:pt x="675504" y="0"/>
                </a:lnTo>
                <a:lnTo>
                  <a:pt x="675504" y="23997"/>
                </a:lnTo>
                <a:lnTo>
                  <a:pt x="695627" y="23997"/>
                </a:lnTo>
                <a:lnTo>
                  <a:pt x="695627" y="0"/>
                </a:lnTo>
                <a:close/>
              </a:path>
              <a:path w="6847205" h="2781300">
                <a:moveTo>
                  <a:pt x="735875" y="0"/>
                </a:moveTo>
                <a:lnTo>
                  <a:pt x="715751" y="0"/>
                </a:lnTo>
                <a:lnTo>
                  <a:pt x="715751" y="23997"/>
                </a:lnTo>
                <a:lnTo>
                  <a:pt x="735875" y="23997"/>
                </a:lnTo>
                <a:lnTo>
                  <a:pt x="735875" y="0"/>
                </a:lnTo>
                <a:close/>
              </a:path>
              <a:path w="6847205" h="2781300">
                <a:moveTo>
                  <a:pt x="776122" y="0"/>
                </a:moveTo>
                <a:lnTo>
                  <a:pt x="755998" y="0"/>
                </a:lnTo>
                <a:lnTo>
                  <a:pt x="755998" y="23997"/>
                </a:lnTo>
                <a:lnTo>
                  <a:pt x="776122" y="23997"/>
                </a:lnTo>
                <a:lnTo>
                  <a:pt x="776122" y="0"/>
                </a:lnTo>
                <a:close/>
              </a:path>
              <a:path w="6847205" h="2781300">
                <a:moveTo>
                  <a:pt x="816411" y="0"/>
                </a:moveTo>
                <a:lnTo>
                  <a:pt x="796288" y="0"/>
                </a:lnTo>
                <a:lnTo>
                  <a:pt x="796288" y="23997"/>
                </a:lnTo>
                <a:lnTo>
                  <a:pt x="816411" y="23997"/>
                </a:lnTo>
                <a:lnTo>
                  <a:pt x="816411" y="0"/>
                </a:lnTo>
                <a:close/>
              </a:path>
              <a:path w="6847205" h="2781300">
                <a:moveTo>
                  <a:pt x="856659" y="0"/>
                </a:moveTo>
                <a:lnTo>
                  <a:pt x="836535" y="0"/>
                </a:lnTo>
                <a:lnTo>
                  <a:pt x="836535" y="23997"/>
                </a:lnTo>
                <a:lnTo>
                  <a:pt x="856659" y="23997"/>
                </a:lnTo>
                <a:lnTo>
                  <a:pt x="856659" y="0"/>
                </a:lnTo>
                <a:close/>
              </a:path>
              <a:path w="6847205" h="2781300">
                <a:moveTo>
                  <a:pt x="896906" y="0"/>
                </a:moveTo>
                <a:lnTo>
                  <a:pt x="876782" y="0"/>
                </a:lnTo>
                <a:lnTo>
                  <a:pt x="876782" y="23997"/>
                </a:lnTo>
                <a:lnTo>
                  <a:pt x="896906" y="23997"/>
                </a:lnTo>
                <a:lnTo>
                  <a:pt x="896906" y="0"/>
                </a:lnTo>
                <a:close/>
              </a:path>
              <a:path w="6847205" h="2781300">
                <a:moveTo>
                  <a:pt x="937153" y="0"/>
                </a:moveTo>
                <a:lnTo>
                  <a:pt x="917030" y="0"/>
                </a:lnTo>
                <a:lnTo>
                  <a:pt x="917030" y="23997"/>
                </a:lnTo>
                <a:lnTo>
                  <a:pt x="937153" y="23997"/>
                </a:lnTo>
                <a:lnTo>
                  <a:pt x="937153" y="0"/>
                </a:lnTo>
                <a:close/>
              </a:path>
              <a:path w="6847205" h="2781300">
                <a:moveTo>
                  <a:pt x="977400" y="0"/>
                </a:moveTo>
                <a:lnTo>
                  <a:pt x="957277" y="0"/>
                </a:lnTo>
                <a:lnTo>
                  <a:pt x="957277" y="23997"/>
                </a:lnTo>
                <a:lnTo>
                  <a:pt x="977400" y="23997"/>
                </a:lnTo>
                <a:lnTo>
                  <a:pt x="977400" y="0"/>
                </a:lnTo>
                <a:close/>
              </a:path>
              <a:path w="6847205" h="2781300">
                <a:moveTo>
                  <a:pt x="1017648" y="0"/>
                </a:moveTo>
                <a:lnTo>
                  <a:pt x="997524" y="0"/>
                </a:lnTo>
                <a:lnTo>
                  <a:pt x="997524" y="23997"/>
                </a:lnTo>
                <a:lnTo>
                  <a:pt x="1017648" y="23997"/>
                </a:lnTo>
                <a:lnTo>
                  <a:pt x="1017648" y="0"/>
                </a:lnTo>
                <a:close/>
              </a:path>
              <a:path w="6847205" h="2781300">
                <a:moveTo>
                  <a:pt x="1057895" y="0"/>
                </a:moveTo>
                <a:lnTo>
                  <a:pt x="1037771" y="0"/>
                </a:lnTo>
                <a:lnTo>
                  <a:pt x="1037771" y="23997"/>
                </a:lnTo>
                <a:lnTo>
                  <a:pt x="1057895" y="23997"/>
                </a:lnTo>
                <a:lnTo>
                  <a:pt x="1057895" y="0"/>
                </a:lnTo>
                <a:close/>
              </a:path>
              <a:path w="6847205" h="2781300">
                <a:moveTo>
                  <a:pt x="1098185" y="0"/>
                </a:moveTo>
                <a:lnTo>
                  <a:pt x="1078061" y="0"/>
                </a:lnTo>
                <a:lnTo>
                  <a:pt x="1078061" y="23997"/>
                </a:lnTo>
                <a:lnTo>
                  <a:pt x="1098185" y="23997"/>
                </a:lnTo>
                <a:lnTo>
                  <a:pt x="1098185" y="0"/>
                </a:lnTo>
                <a:close/>
              </a:path>
              <a:path w="6847205" h="2781300">
                <a:moveTo>
                  <a:pt x="1138432" y="0"/>
                </a:moveTo>
                <a:lnTo>
                  <a:pt x="1118308" y="0"/>
                </a:lnTo>
                <a:lnTo>
                  <a:pt x="1118308" y="23997"/>
                </a:lnTo>
                <a:lnTo>
                  <a:pt x="1138432" y="23997"/>
                </a:lnTo>
                <a:lnTo>
                  <a:pt x="1138432" y="0"/>
                </a:lnTo>
                <a:close/>
              </a:path>
              <a:path w="6847205" h="2781300">
                <a:moveTo>
                  <a:pt x="1178679" y="0"/>
                </a:moveTo>
                <a:lnTo>
                  <a:pt x="1158555" y="0"/>
                </a:lnTo>
                <a:lnTo>
                  <a:pt x="1158555" y="23997"/>
                </a:lnTo>
                <a:lnTo>
                  <a:pt x="1178679" y="23997"/>
                </a:lnTo>
                <a:lnTo>
                  <a:pt x="1178679" y="0"/>
                </a:lnTo>
                <a:close/>
              </a:path>
              <a:path w="6847205" h="2781300">
                <a:moveTo>
                  <a:pt x="1218926" y="0"/>
                </a:moveTo>
                <a:lnTo>
                  <a:pt x="1198803" y="0"/>
                </a:lnTo>
                <a:lnTo>
                  <a:pt x="1198803" y="23997"/>
                </a:lnTo>
                <a:lnTo>
                  <a:pt x="1218926" y="23997"/>
                </a:lnTo>
                <a:lnTo>
                  <a:pt x="1218926" y="0"/>
                </a:lnTo>
                <a:close/>
              </a:path>
              <a:path w="6847205" h="2781300">
                <a:moveTo>
                  <a:pt x="1259174" y="0"/>
                </a:moveTo>
                <a:lnTo>
                  <a:pt x="1239050" y="0"/>
                </a:lnTo>
                <a:lnTo>
                  <a:pt x="1239050" y="23997"/>
                </a:lnTo>
                <a:lnTo>
                  <a:pt x="1259174" y="23997"/>
                </a:lnTo>
                <a:lnTo>
                  <a:pt x="1259174" y="0"/>
                </a:lnTo>
                <a:close/>
              </a:path>
              <a:path w="6847205" h="2781300">
                <a:moveTo>
                  <a:pt x="1299421" y="0"/>
                </a:moveTo>
                <a:lnTo>
                  <a:pt x="1279297" y="0"/>
                </a:lnTo>
                <a:lnTo>
                  <a:pt x="1279297" y="23997"/>
                </a:lnTo>
                <a:lnTo>
                  <a:pt x="1299421" y="23997"/>
                </a:lnTo>
                <a:lnTo>
                  <a:pt x="1299421" y="0"/>
                </a:lnTo>
                <a:close/>
              </a:path>
              <a:path w="6847205" h="2781300">
                <a:moveTo>
                  <a:pt x="1339711" y="0"/>
                </a:moveTo>
                <a:lnTo>
                  <a:pt x="1319544" y="0"/>
                </a:lnTo>
                <a:lnTo>
                  <a:pt x="1319544" y="23997"/>
                </a:lnTo>
                <a:lnTo>
                  <a:pt x="1339711" y="23997"/>
                </a:lnTo>
                <a:lnTo>
                  <a:pt x="1339711" y="0"/>
                </a:lnTo>
                <a:close/>
              </a:path>
              <a:path w="6847205" h="2781300">
                <a:moveTo>
                  <a:pt x="1379958" y="0"/>
                </a:moveTo>
                <a:lnTo>
                  <a:pt x="1359834" y="0"/>
                </a:lnTo>
                <a:lnTo>
                  <a:pt x="1359834" y="23997"/>
                </a:lnTo>
                <a:lnTo>
                  <a:pt x="1379958" y="23997"/>
                </a:lnTo>
                <a:lnTo>
                  <a:pt x="1379958" y="0"/>
                </a:lnTo>
                <a:close/>
              </a:path>
              <a:path w="6847205" h="2781300">
                <a:moveTo>
                  <a:pt x="1420205" y="0"/>
                </a:moveTo>
                <a:lnTo>
                  <a:pt x="1400081" y="0"/>
                </a:lnTo>
                <a:lnTo>
                  <a:pt x="1400081" y="23997"/>
                </a:lnTo>
                <a:lnTo>
                  <a:pt x="1420205" y="23997"/>
                </a:lnTo>
                <a:lnTo>
                  <a:pt x="1420205" y="0"/>
                </a:lnTo>
                <a:close/>
              </a:path>
              <a:path w="6847205" h="2781300">
                <a:moveTo>
                  <a:pt x="1460452" y="0"/>
                </a:moveTo>
                <a:lnTo>
                  <a:pt x="1440329" y="0"/>
                </a:lnTo>
                <a:lnTo>
                  <a:pt x="1440329" y="23997"/>
                </a:lnTo>
                <a:lnTo>
                  <a:pt x="1460452" y="23997"/>
                </a:lnTo>
                <a:lnTo>
                  <a:pt x="1460452" y="0"/>
                </a:lnTo>
                <a:close/>
              </a:path>
              <a:path w="6847205" h="2781300">
                <a:moveTo>
                  <a:pt x="1500700" y="0"/>
                </a:moveTo>
                <a:lnTo>
                  <a:pt x="1480576" y="0"/>
                </a:lnTo>
                <a:lnTo>
                  <a:pt x="1480576" y="23997"/>
                </a:lnTo>
                <a:lnTo>
                  <a:pt x="1500700" y="23997"/>
                </a:lnTo>
                <a:lnTo>
                  <a:pt x="1500700" y="0"/>
                </a:lnTo>
                <a:close/>
              </a:path>
              <a:path w="6847205" h="2781300">
                <a:moveTo>
                  <a:pt x="1540947" y="0"/>
                </a:moveTo>
                <a:lnTo>
                  <a:pt x="1520823" y="0"/>
                </a:lnTo>
                <a:lnTo>
                  <a:pt x="1520823" y="23997"/>
                </a:lnTo>
                <a:lnTo>
                  <a:pt x="1540947" y="23997"/>
                </a:lnTo>
                <a:lnTo>
                  <a:pt x="1540947" y="0"/>
                </a:lnTo>
                <a:close/>
              </a:path>
              <a:path w="6847205" h="2781300">
                <a:moveTo>
                  <a:pt x="1581194" y="0"/>
                </a:moveTo>
                <a:lnTo>
                  <a:pt x="1561070" y="0"/>
                </a:lnTo>
                <a:lnTo>
                  <a:pt x="1561070" y="23997"/>
                </a:lnTo>
                <a:lnTo>
                  <a:pt x="1581194" y="23997"/>
                </a:lnTo>
                <a:lnTo>
                  <a:pt x="1581194" y="0"/>
                </a:lnTo>
                <a:close/>
              </a:path>
              <a:path w="6847205" h="2781300">
                <a:moveTo>
                  <a:pt x="1621484" y="0"/>
                </a:moveTo>
                <a:lnTo>
                  <a:pt x="1601318" y="0"/>
                </a:lnTo>
                <a:lnTo>
                  <a:pt x="1601318" y="23997"/>
                </a:lnTo>
                <a:lnTo>
                  <a:pt x="1621484" y="23997"/>
                </a:lnTo>
                <a:lnTo>
                  <a:pt x="1621484" y="0"/>
                </a:lnTo>
                <a:close/>
              </a:path>
              <a:path w="6847205" h="2781300">
                <a:moveTo>
                  <a:pt x="1661731" y="0"/>
                </a:moveTo>
                <a:lnTo>
                  <a:pt x="1641607" y="0"/>
                </a:lnTo>
                <a:lnTo>
                  <a:pt x="1641607" y="23997"/>
                </a:lnTo>
                <a:lnTo>
                  <a:pt x="1661731" y="23997"/>
                </a:lnTo>
                <a:lnTo>
                  <a:pt x="1661731" y="0"/>
                </a:lnTo>
                <a:close/>
              </a:path>
              <a:path w="6847205" h="2781300">
                <a:moveTo>
                  <a:pt x="1701978" y="0"/>
                </a:moveTo>
                <a:lnTo>
                  <a:pt x="1681855" y="0"/>
                </a:lnTo>
                <a:lnTo>
                  <a:pt x="1681855" y="23997"/>
                </a:lnTo>
                <a:lnTo>
                  <a:pt x="1701978" y="23997"/>
                </a:lnTo>
                <a:lnTo>
                  <a:pt x="1701978" y="0"/>
                </a:lnTo>
                <a:close/>
              </a:path>
              <a:path w="6847205" h="2781300">
                <a:moveTo>
                  <a:pt x="1742225" y="0"/>
                </a:moveTo>
                <a:lnTo>
                  <a:pt x="1722102" y="0"/>
                </a:lnTo>
                <a:lnTo>
                  <a:pt x="1722102" y="23997"/>
                </a:lnTo>
                <a:lnTo>
                  <a:pt x="1742225" y="23997"/>
                </a:lnTo>
                <a:lnTo>
                  <a:pt x="1742225" y="0"/>
                </a:lnTo>
                <a:close/>
              </a:path>
              <a:path w="6847205" h="2781300">
                <a:moveTo>
                  <a:pt x="1782473" y="0"/>
                </a:moveTo>
                <a:lnTo>
                  <a:pt x="1762349" y="0"/>
                </a:lnTo>
                <a:lnTo>
                  <a:pt x="1762349" y="23997"/>
                </a:lnTo>
                <a:lnTo>
                  <a:pt x="1782473" y="23997"/>
                </a:lnTo>
                <a:lnTo>
                  <a:pt x="1782473" y="0"/>
                </a:lnTo>
                <a:close/>
              </a:path>
              <a:path w="6847205" h="2781300">
                <a:moveTo>
                  <a:pt x="1822720" y="0"/>
                </a:moveTo>
                <a:lnTo>
                  <a:pt x="1802596" y="0"/>
                </a:lnTo>
                <a:lnTo>
                  <a:pt x="1802596" y="23997"/>
                </a:lnTo>
                <a:lnTo>
                  <a:pt x="1822720" y="23997"/>
                </a:lnTo>
                <a:lnTo>
                  <a:pt x="1822720" y="0"/>
                </a:lnTo>
                <a:close/>
              </a:path>
              <a:path w="6847205" h="2781300">
                <a:moveTo>
                  <a:pt x="1862967" y="0"/>
                </a:moveTo>
                <a:lnTo>
                  <a:pt x="1842844" y="0"/>
                </a:lnTo>
                <a:lnTo>
                  <a:pt x="1842844" y="23997"/>
                </a:lnTo>
                <a:lnTo>
                  <a:pt x="1862967" y="23997"/>
                </a:lnTo>
                <a:lnTo>
                  <a:pt x="1862967" y="0"/>
                </a:lnTo>
                <a:close/>
              </a:path>
              <a:path w="6847205" h="2781300">
                <a:moveTo>
                  <a:pt x="1903257" y="0"/>
                </a:moveTo>
                <a:lnTo>
                  <a:pt x="1883133" y="0"/>
                </a:lnTo>
                <a:lnTo>
                  <a:pt x="1883133" y="23997"/>
                </a:lnTo>
                <a:lnTo>
                  <a:pt x="1903257" y="23997"/>
                </a:lnTo>
                <a:lnTo>
                  <a:pt x="1903257" y="0"/>
                </a:lnTo>
                <a:close/>
              </a:path>
              <a:path w="6847205" h="2781300">
                <a:moveTo>
                  <a:pt x="1943504" y="0"/>
                </a:moveTo>
                <a:lnTo>
                  <a:pt x="1923381" y="0"/>
                </a:lnTo>
                <a:lnTo>
                  <a:pt x="1923381" y="23997"/>
                </a:lnTo>
                <a:lnTo>
                  <a:pt x="1943504" y="23997"/>
                </a:lnTo>
                <a:lnTo>
                  <a:pt x="1943504" y="0"/>
                </a:lnTo>
                <a:close/>
              </a:path>
              <a:path w="6847205" h="2781300">
                <a:moveTo>
                  <a:pt x="1983751" y="0"/>
                </a:moveTo>
                <a:lnTo>
                  <a:pt x="1963628" y="0"/>
                </a:lnTo>
                <a:lnTo>
                  <a:pt x="1963628" y="23997"/>
                </a:lnTo>
                <a:lnTo>
                  <a:pt x="1983751" y="23997"/>
                </a:lnTo>
                <a:lnTo>
                  <a:pt x="1983751" y="0"/>
                </a:lnTo>
                <a:close/>
              </a:path>
              <a:path w="6847205" h="2781300">
                <a:moveTo>
                  <a:pt x="2023999" y="0"/>
                </a:moveTo>
                <a:lnTo>
                  <a:pt x="2003875" y="0"/>
                </a:lnTo>
                <a:lnTo>
                  <a:pt x="2003875" y="23997"/>
                </a:lnTo>
                <a:lnTo>
                  <a:pt x="2023999" y="23997"/>
                </a:lnTo>
                <a:lnTo>
                  <a:pt x="2023999" y="0"/>
                </a:lnTo>
                <a:close/>
              </a:path>
              <a:path w="6847205" h="2781300">
                <a:moveTo>
                  <a:pt x="2064246" y="0"/>
                </a:moveTo>
                <a:lnTo>
                  <a:pt x="2044122" y="0"/>
                </a:lnTo>
                <a:lnTo>
                  <a:pt x="2044122" y="23997"/>
                </a:lnTo>
                <a:lnTo>
                  <a:pt x="2064246" y="23997"/>
                </a:lnTo>
                <a:lnTo>
                  <a:pt x="2064246" y="0"/>
                </a:lnTo>
                <a:close/>
              </a:path>
              <a:path w="6847205" h="2781300">
                <a:moveTo>
                  <a:pt x="2104493" y="0"/>
                </a:moveTo>
                <a:lnTo>
                  <a:pt x="2084370" y="0"/>
                </a:lnTo>
                <a:lnTo>
                  <a:pt x="2084370" y="23997"/>
                </a:lnTo>
                <a:lnTo>
                  <a:pt x="2104493" y="23997"/>
                </a:lnTo>
                <a:lnTo>
                  <a:pt x="2104493" y="0"/>
                </a:lnTo>
                <a:close/>
              </a:path>
              <a:path w="6847205" h="2781300">
                <a:moveTo>
                  <a:pt x="2144740" y="0"/>
                </a:moveTo>
                <a:lnTo>
                  <a:pt x="2124617" y="0"/>
                </a:lnTo>
                <a:lnTo>
                  <a:pt x="2124617" y="23997"/>
                </a:lnTo>
                <a:lnTo>
                  <a:pt x="2144740" y="23997"/>
                </a:lnTo>
                <a:lnTo>
                  <a:pt x="2144740" y="0"/>
                </a:lnTo>
                <a:close/>
              </a:path>
              <a:path w="6847205" h="2781300">
                <a:moveTo>
                  <a:pt x="2185030" y="0"/>
                </a:moveTo>
                <a:lnTo>
                  <a:pt x="2164906" y="0"/>
                </a:lnTo>
                <a:lnTo>
                  <a:pt x="2164906" y="23997"/>
                </a:lnTo>
                <a:lnTo>
                  <a:pt x="2185030" y="23997"/>
                </a:lnTo>
                <a:lnTo>
                  <a:pt x="2185030" y="0"/>
                </a:lnTo>
                <a:close/>
              </a:path>
              <a:path w="6847205" h="2781300">
                <a:moveTo>
                  <a:pt x="2225277" y="0"/>
                </a:moveTo>
                <a:lnTo>
                  <a:pt x="2205154" y="0"/>
                </a:lnTo>
                <a:lnTo>
                  <a:pt x="2205154" y="23997"/>
                </a:lnTo>
                <a:lnTo>
                  <a:pt x="2225277" y="23997"/>
                </a:lnTo>
                <a:lnTo>
                  <a:pt x="2225277" y="0"/>
                </a:lnTo>
                <a:close/>
              </a:path>
              <a:path w="6847205" h="2781300">
                <a:moveTo>
                  <a:pt x="2265525" y="0"/>
                </a:moveTo>
                <a:lnTo>
                  <a:pt x="2245401" y="0"/>
                </a:lnTo>
                <a:lnTo>
                  <a:pt x="2245401" y="23997"/>
                </a:lnTo>
                <a:lnTo>
                  <a:pt x="2265525" y="23997"/>
                </a:lnTo>
                <a:lnTo>
                  <a:pt x="2265525" y="0"/>
                </a:lnTo>
                <a:close/>
              </a:path>
              <a:path w="6847205" h="2781300">
                <a:moveTo>
                  <a:pt x="2305772" y="0"/>
                </a:moveTo>
                <a:lnTo>
                  <a:pt x="2285648" y="0"/>
                </a:lnTo>
                <a:lnTo>
                  <a:pt x="2285648" y="23997"/>
                </a:lnTo>
                <a:lnTo>
                  <a:pt x="2305772" y="23997"/>
                </a:lnTo>
                <a:lnTo>
                  <a:pt x="2305772" y="0"/>
                </a:lnTo>
                <a:close/>
              </a:path>
              <a:path w="6847205" h="2781300">
                <a:moveTo>
                  <a:pt x="2346019" y="0"/>
                </a:moveTo>
                <a:lnTo>
                  <a:pt x="2325895" y="0"/>
                </a:lnTo>
                <a:lnTo>
                  <a:pt x="2325895" y="23997"/>
                </a:lnTo>
                <a:lnTo>
                  <a:pt x="2346019" y="23997"/>
                </a:lnTo>
                <a:lnTo>
                  <a:pt x="2346019" y="0"/>
                </a:lnTo>
                <a:close/>
              </a:path>
              <a:path w="6847205" h="2781300">
                <a:moveTo>
                  <a:pt x="2386266" y="0"/>
                </a:moveTo>
                <a:lnTo>
                  <a:pt x="2366143" y="0"/>
                </a:lnTo>
                <a:lnTo>
                  <a:pt x="2366143" y="23997"/>
                </a:lnTo>
                <a:lnTo>
                  <a:pt x="2386266" y="23997"/>
                </a:lnTo>
                <a:lnTo>
                  <a:pt x="2386266" y="0"/>
                </a:lnTo>
                <a:close/>
              </a:path>
              <a:path w="6847205" h="2781300">
                <a:moveTo>
                  <a:pt x="2426556" y="0"/>
                </a:moveTo>
                <a:lnTo>
                  <a:pt x="2406390" y="0"/>
                </a:lnTo>
                <a:lnTo>
                  <a:pt x="2406390" y="23997"/>
                </a:lnTo>
                <a:lnTo>
                  <a:pt x="2426556" y="23997"/>
                </a:lnTo>
                <a:lnTo>
                  <a:pt x="2426556" y="0"/>
                </a:lnTo>
                <a:close/>
              </a:path>
              <a:path w="6847205" h="2781300">
                <a:moveTo>
                  <a:pt x="2466803" y="0"/>
                </a:moveTo>
                <a:lnTo>
                  <a:pt x="2446680" y="0"/>
                </a:lnTo>
                <a:lnTo>
                  <a:pt x="2446680" y="23997"/>
                </a:lnTo>
                <a:lnTo>
                  <a:pt x="2466803" y="23997"/>
                </a:lnTo>
                <a:lnTo>
                  <a:pt x="2466803" y="0"/>
                </a:lnTo>
                <a:close/>
              </a:path>
              <a:path w="6847205" h="2781300">
                <a:moveTo>
                  <a:pt x="2507051" y="0"/>
                </a:moveTo>
                <a:lnTo>
                  <a:pt x="2486927" y="0"/>
                </a:lnTo>
                <a:lnTo>
                  <a:pt x="2486927" y="23997"/>
                </a:lnTo>
                <a:lnTo>
                  <a:pt x="2507051" y="23997"/>
                </a:lnTo>
                <a:lnTo>
                  <a:pt x="2507051" y="0"/>
                </a:lnTo>
                <a:close/>
              </a:path>
              <a:path w="6847205" h="2781300">
                <a:moveTo>
                  <a:pt x="2547298" y="0"/>
                </a:moveTo>
                <a:lnTo>
                  <a:pt x="2527174" y="0"/>
                </a:lnTo>
                <a:lnTo>
                  <a:pt x="2527174" y="23997"/>
                </a:lnTo>
                <a:lnTo>
                  <a:pt x="2547298" y="23997"/>
                </a:lnTo>
                <a:lnTo>
                  <a:pt x="2547298" y="0"/>
                </a:lnTo>
                <a:close/>
              </a:path>
              <a:path w="6847205" h="2781300">
                <a:moveTo>
                  <a:pt x="2587545" y="0"/>
                </a:moveTo>
                <a:lnTo>
                  <a:pt x="2567421" y="0"/>
                </a:lnTo>
                <a:lnTo>
                  <a:pt x="2567421" y="23997"/>
                </a:lnTo>
                <a:lnTo>
                  <a:pt x="2587545" y="23997"/>
                </a:lnTo>
                <a:lnTo>
                  <a:pt x="2587545" y="0"/>
                </a:lnTo>
                <a:close/>
              </a:path>
              <a:path w="6847205" h="2781300">
                <a:moveTo>
                  <a:pt x="2627792" y="0"/>
                </a:moveTo>
                <a:lnTo>
                  <a:pt x="2607669" y="0"/>
                </a:lnTo>
                <a:lnTo>
                  <a:pt x="2607669" y="23997"/>
                </a:lnTo>
                <a:lnTo>
                  <a:pt x="2627792" y="23997"/>
                </a:lnTo>
                <a:lnTo>
                  <a:pt x="2627792" y="0"/>
                </a:lnTo>
                <a:close/>
              </a:path>
              <a:path w="6847205" h="2781300">
                <a:moveTo>
                  <a:pt x="2668039" y="0"/>
                </a:moveTo>
                <a:lnTo>
                  <a:pt x="2647916" y="0"/>
                </a:lnTo>
                <a:lnTo>
                  <a:pt x="2647916" y="23997"/>
                </a:lnTo>
                <a:lnTo>
                  <a:pt x="2668039" y="23997"/>
                </a:lnTo>
                <a:lnTo>
                  <a:pt x="2668039" y="0"/>
                </a:lnTo>
                <a:close/>
              </a:path>
              <a:path w="6847205" h="2781300">
                <a:moveTo>
                  <a:pt x="2708329" y="0"/>
                </a:moveTo>
                <a:lnTo>
                  <a:pt x="2688163" y="0"/>
                </a:lnTo>
                <a:lnTo>
                  <a:pt x="2688163" y="23997"/>
                </a:lnTo>
                <a:lnTo>
                  <a:pt x="2708329" y="23997"/>
                </a:lnTo>
                <a:lnTo>
                  <a:pt x="2708329" y="0"/>
                </a:lnTo>
                <a:close/>
              </a:path>
              <a:path w="6847205" h="2781300">
                <a:moveTo>
                  <a:pt x="2748576" y="0"/>
                </a:moveTo>
                <a:lnTo>
                  <a:pt x="2728453" y="0"/>
                </a:lnTo>
                <a:lnTo>
                  <a:pt x="2728453" y="23997"/>
                </a:lnTo>
                <a:lnTo>
                  <a:pt x="2748576" y="23997"/>
                </a:lnTo>
                <a:lnTo>
                  <a:pt x="2748576" y="0"/>
                </a:lnTo>
                <a:close/>
              </a:path>
              <a:path w="6847205" h="2781300">
                <a:moveTo>
                  <a:pt x="2788824" y="0"/>
                </a:moveTo>
                <a:lnTo>
                  <a:pt x="2768700" y="0"/>
                </a:lnTo>
                <a:lnTo>
                  <a:pt x="2768700" y="23997"/>
                </a:lnTo>
                <a:lnTo>
                  <a:pt x="2788824" y="23997"/>
                </a:lnTo>
                <a:lnTo>
                  <a:pt x="2788824" y="0"/>
                </a:lnTo>
                <a:close/>
              </a:path>
              <a:path w="6847205" h="2781300">
                <a:moveTo>
                  <a:pt x="2829071" y="0"/>
                </a:moveTo>
                <a:lnTo>
                  <a:pt x="2808947" y="0"/>
                </a:lnTo>
                <a:lnTo>
                  <a:pt x="2808947" y="23997"/>
                </a:lnTo>
                <a:lnTo>
                  <a:pt x="2829071" y="23997"/>
                </a:lnTo>
                <a:lnTo>
                  <a:pt x="2829071" y="0"/>
                </a:lnTo>
                <a:close/>
              </a:path>
              <a:path w="6847205" h="2781300">
                <a:moveTo>
                  <a:pt x="2869318" y="0"/>
                </a:moveTo>
                <a:lnTo>
                  <a:pt x="2849195" y="0"/>
                </a:lnTo>
                <a:lnTo>
                  <a:pt x="2849195" y="23997"/>
                </a:lnTo>
                <a:lnTo>
                  <a:pt x="2869318" y="23997"/>
                </a:lnTo>
                <a:lnTo>
                  <a:pt x="2869318" y="0"/>
                </a:lnTo>
                <a:close/>
              </a:path>
              <a:path w="6847205" h="2781300">
                <a:moveTo>
                  <a:pt x="2909565" y="0"/>
                </a:moveTo>
                <a:lnTo>
                  <a:pt x="2889442" y="0"/>
                </a:lnTo>
                <a:lnTo>
                  <a:pt x="2889442" y="23997"/>
                </a:lnTo>
                <a:lnTo>
                  <a:pt x="2909565" y="23997"/>
                </a:lnTo>
                <a:lnTo>
                  <a:pt x="2909565" y="0"/>
                </a:lnTo>
                <a:close/>
              </a:path>
              <a:path w="6847205" h="2781300">
                <a:moveTo>
                  <a:pt x="2949813" y="0"/>
                </a:moveTo>
                <a:lnTo>
                  <a:pt x="2929689" y="0"/>
                </a:lnTo>
                <a:lnTo>
                  <a:pt x="2929689" y="23997"/>
                </a:lnTo>
                <a:lnTo>
                  <a:pt x="2949813" y="23997"/>
                </a:lnTo>
                <a:lnTo>
                  <a:pt x="2949813" y="0"/>
                </a:lnTo>
                <a:close/>
              </a:path>
              <a:path w="6847205" h="2781300">
                <a:moveTo>
                  <a:pt x="2990102" y="0"/>
                </a:moveTo>
                <a:lnTo>
                  <a:pt x="2969979" y="0"/>
                </a:lnTo>
                <a:lnTo>
                  <a:pt x="2969979" y="23997"/>
                </a:lnTo>
                <a:lnTo>
                  <a:pt x="2990102" y="23997"/>
                </a:lnTo>
                <a:lnTo>
                  <a:pt x="2990102" y="0"/>
                </a:lnTo>
                <a:close/>
              </a:path>
              <a:path w="6847205" h="2781300">
                <a:moveTo>
                  <a:pt x="3030350" y="0"/>
                </a:moveTo>
                <a:lnTo>
                  <a:pt x="3010226" y="0"/>
                </a:lnTo>
                <a:lnTo>
                  <a:pt x="3010226" y="23997"/>
                </a:lnTo>
                <a:lnTo>
                  <a:pt x="3030350" y="23997"/>
                </a:lnTo>
                <a:lnTo>
                  <a:pt x="3030350" y="0"/>
                </a:lnTo>
                <a:close/>
              </a:path>
              <a:path w="6847205" h="2781300">
                <a:moveTo>
                  <a:pt x="3070597" y="0"/>
                </a:moveTo>
                <a:lnTo>
                  <a:pt x="3050473" y="0"/>
                </a:lnTo>
                <a:lnTo>
                  <a:pt x="3050473" y="23997"/>
                </a:lnTo>
                <a:lnTo>
                  <a:pt x="3070597" y="23997"/>
                </a:lnTo>
                <a:lnTo>
                  <a:pt x="3070597" y="0"/>
                </a:lnTo>
                <a:close/>
              </a:path>
              <a:path w="6847205" h="2781300">
                <a:moveTo>
                  <a:pt x="3110844" y="0"/>
                </a:moveTo>
                <a:lnTo>
                  <a:pt x="3090720" y="0"/>
                </a:lnTo>
                <a:lnTo>
                  <a:pt x="3090720" y="23997"/>
                </a:lnTo>
                <a:lnTo>
                  <a:pt x="3110844" y="23997"/>
                </a:lnTo>
                <a:lnTo>
                  <a:pt x="3110844" y="0"/>
                </a:lnTo>
                <a:close/>
              </a:path>
              <a:path w="6847205" h="2781300">
                <a:moveTo>
                  <a:pt x="3151091" y="0"/>
                </a:moveTo>
                <a:lnTo>
                  <a:pt x="3130968" y="0"/>
                </a:lnTo>
                <a:lnTo>
                  <a:pt x="3130968" y="23997"/>
                </a:lnTo>
                <a:lnTo>
                  <a:pt x="3151091" y="23997"/>
                </a:lnTo>
                <a:lnTo>
                  <a:pt x="3151091" y="0"/>
                </a:lnTo>
                <a:close/>
              </a:path>
              <a:path w="6847205" h="2781300">
                <a:moveTo>
                  <a:pt x="3191339" y="0"/>
                </a:moveTo>
                <a:lnTo>
                  <a:pt x="3171215" y="0"/>
                </a:lnTo>
                <a:lnTo>
                  <a:pt x="3171215" y="23997"/>
                </a:lnTo>
                <a:lnTo>
                  <a:pt x="3191339" y="23997"/>
                </a:lnTo>
                <a:lnTo>
                  <a:pt x="3191339" y="0"/>
                </a:lnTo>
                <a:close/>
              </a:path>
              <a:path w="6847205" h="2781300">
                <a:moveTo>
                  <a:pt x="3231586" y="0"/>
                </a:moveTo>
                <a:lnTo>
                  <a:pt x="3211462" y="0"/>
                </a:lnTo>
                <a:lnTo>
                  <a:pt x="3211462" y="23997"/>
                </a:lnTo>
                <a:lnTo>
                  <a:pt x="3231586" y="23997"/>
                </a:lnTo>
                <a:lnTo>
                  <a:pt x="3231586" y="0"/>
                </a:lnTo>
                <a:close/>
              </a:path>
              <a:path w="6847205" h="2781300">
                <a:moveTo>
                  <a:pt x="3271876" y="0"/>
                </a:moveTo>
                <a:lnTo>
                  <a:pt x="3251752" y="0"/>
                </a:lnTo>
                <a:lnTo>
                  <a:pt x="3251752" y="23997"/>
                </a:lnTo>
                <a:lnTo>
                  <a:pt x="3271876" y="23997"/>
                </a:lnTo>
                <a:lnTo>
                  <a:pt x="3271876" y="0"/>
                </a:lnTo>
                <a:close/>
              </a:path>
              <a:path w="6847205" h="2781300">
                <a:moveTo>
                  <a:pt x="3312123" y="0"/>
                </a:moveTo>
                <a:lnTo>
                  <a:pt x="3291999" y="0"/>
                </a:lnTo>
                <a:lnTo>
                  <a:pt x="3291999" y="23997"/>
                </a:lnTo>
                <a:lnTo>
                  <a:pt x="3312123" y="23997"/>
                </a:lnTo>
                <a:lnTo>
                  <a:pt x="3312123" y="0"/>
                </a:lnTo>
                <a:close/>
              </a:path>
              <a:path w="6847205" h="2781300">
                <a:moveTo>
                  <a:pt x="3352370" y="0"/>
                </a:moveTo>
                <a:lnTo>
                  <a:pt x="3332246" y="0"/>
                </a:lnTo>
                <a:lnTo>
                  <a:pt x="3332246" y="23997"/>
                </a:lnTo>
                <a:lnTo>
                  <a:pt x="3352370" y="23997"/>
                </a:lnTo>
                <a:lnTo>
                  <a:pt x="3352370" y="0"/>
                </a:lnTo>
                <a:close/>
              </a:path>
              <a:path w="6847205" h="2781300">
                <a:moveTo>
                  <a:pt x="3392617" y="0"/>
                </a:moveTo>
                <a:lnTo>
                  <a:pt x="3372494" y="0"/>
                </a:lnTo>
                <a:lnTo>
                  <a:pt x="3372494" y="23997"/>
                </a:lnTo>
                <a:lnTo>
                  <a:pt x="3392617" y="23997"/>
                </a:lnTo>
                <a:lnTo>
                  <a:pt x="3392617" y="0"/>
                </a:lnTo>
                <a:close/>
              </a:path>
              <a:path w="6847205" h="2781300">
                <a:moveTo>
                  <a:pt x="3432865" y="0"/>
                </a:moveTo>
                <a:lnTo>
                  <a:pt x="3412741" y="0"/>
                </a:lnTo>
                <a:lnTo>
                  <a:pt x="3412741" y="23997"/>
                </a:lnTo>
                <a:lnTo>
                  <a:pt x="3432865" y="23997"/>
                </a:lnTo>
                <a:lnTo>
                  <a:pt x="3432865" y="0"/>
                </a:lnTo>
                <a:close/>
              </a:path>
              <a:path w="6847205" h="2781300">
                <a:moveTo>
                  <a:pt x="3473112" y="0"/>
                </a:moveTo>
                <a:lnTo>
                  <a:pt x="3452988" y="0"/>
                </a:lnTo>
                <a:lnTo>
                  <a:pt x="3452988" y="23997"/>
                </a:lnTo>
                <a:lnTo>
                  <a:pt x="3473112" y="23997"/>
                </a:lnTo>
                <a:lnTo>
                  <a:pt x="3473112" y="0"/>
                </a:lnTo>
                <a:close/>
              </a:path>
              <a:path w="6847205" h="2781300">
                <a:moveTo>
                  <a:pt x="3513401" y="0"/>
                </a:moveTo>
                <a:lnTo>
                  <a:pt x="3493235" y="0"/>
                </a:lnTo>
                <a:lnTo>
                  <a:pt x="3493235" y="23997"/>
                </a:lnTo>
                <a:lnTo>
                  <a:pt x="3513401" y="23997"/>
                </a:lnTo>
                <a:lnTo>
                  <a:pt x="3513401" y="0"/>
                </a:lnTo>
                <a:close/>
              </a:path>
              <a:path w="6847205" h="2781300">
                <a:moveTo>
                  <a:pt x="3553649" y="0"/>
                </a:moveTo>
                <a:lnTo>
                  <a:pt x="3533525" y="0"/>
                </a:lnTo>
                <a:lnTo>
                  <a:pt x="3533525" y="23997"/>
                </a:lnTo>
                <a:lnTo>
                  <a:pt x="3553649" y="23997"/>
                </a:lnTo>
                <a:lnTo>
                  <a:pt x="3553649" y="0"/>
                </a:lnTo>
                <a:close/>
              </a:path>
              <a:path w="6847205" h="2781300">
                <a:moveTo>
                  <a:pt x="3593896" y="0"/>
                </a:moveTo>
                <a:lnTo>
                  <a:pt x="3573772" y="0"/>
                </a:lnTo>
                <a:lnTo>
                  <a:pt x="3573772" y="23997"/>
                </a:lnTo>
                <a:lnTo>
                  <a:pt x="3593896" y="23997"/>
                </a:lnTo>
                <a:lnTo>
                  <a:pt x="3593896" y="0"/>
                </a:lnTo>
                <a:close/>
              </a:path>
              <a:path w="6847205" h="2781300">
                <a:moveTo>
                  <a:pt x="3634143" y="0"/>
                </a:moveTo>
                <a:lnTo>
                  <a:pt x="3614020" y="0"/>
                </a:lnTo>
                <a:lnTo>
                  <a:pt x="3614020" y="23997"/>
                </a:lnTo>
                <a:lnTo>
                  <a:pt x="3634143" y="23997"/>
                </a:lnTo>
                <a:lnTo>
                  <a:pt x="3634143" y="0"/>
                </a:lnTo>
                <a:close/>
              </a:path>
              <a:path w="6847205" h="2781300">
                <a:moveTo>
                  <a:pt x="3674390" y="0"/>
                </a:moveTo>
                <a:lnTo>
                  <a:pt x="3654267" y="0"/>
                </a:lnTo>
                <a:lnTo>
                  <a:pt x="3654267" y="23997"/>
                </a:lnTo>
                <a:lnTo>
                  <a:pt x="3674390" y="23997"/>
                </a:lnTo>
                <a:lnTo>
                  <a:pt x="3674390" y="0"/>
                </a:lnTo>
                <a:close/>
              </a:path>
              <a:path w="6847205" h="2781300">
                <a:moveTo>
                  <a:pt x="3714638" y="0"/>
                </a:moveTo>
                <a:lnTo>
                  <a:pt x="3694514" y="0"/>
                </a:lnTo>
                <a:lnTo>
                  <a:pt x="3694514" y="23997"/>
                </a:lnTo>
                <a:lnTo>
                  <a:pt x="3714638" y="23997"/>
                </a:lnTo>
                <a:lnTo>
                  <a:pt x="3714638" y="0"/>
                </a:lnTo>
                <a:close/>
              </a:path>
              <a:path w="6847205" h="2781300">
                <a:moveTo>
                  <a:pt x="3754885" y="0"/>
                </a:moveTo>
                <a:lnTo>
                  <a:pt x="3734761" y="0"/>
                </a:lnTo>
                <a:lnTo>
                  <a:pt x="3734761" y="23997"/>
                </a:lnTo>
                <a:lnTo>
                  <a:pt x="3754885" y="23997"/>
                </a:lnTo>
                <a:lnTo>
                  <a:pt x="3754885" y="0"/>
                </a:lnTo>
                <a:close/>
              </a:path>
              <a:path w="6847205" h="2781300">
                <a:moveTo>
                  <a:pt x="3795175" y="0"/>
                </a:moveTo>
                <a:lnTo>
                  <a:pt x="3775009" y="0"/>
                </a:lnTo>
                <a:lnTo>
                  <a:pt x="3775009" y="23997"/>
                </a:lnTo>
                <a:lnTo>
                  <a:pt x="3795175" y="23997"/>
                </a:lnTo>
                <a:lnTo>
                  <a:pt x="3795175" y="0"/>
                </a:lnTo>
                <a:close/>
              </a:path>
              <a:path w="6847205" h="2781300">
                <a:moveTo>
                  <a:pt x="3835422" y="0"/>
                </a:moveTo>
                <a:lnTo>
                  <a:pt x="3815298" y="0"/>
                </a:lnTo>
                <a:lnTo>
                  <a:pt x="3815298" y="23997"/>
                </a:lnTo>
                <a:lnTo>
                  <a:pt x="3835422" y="23997"/>
                </a:lnTo>
                <a:lnTo>
                  <a:pt x="3835422" y="0"/>
                </a:lnTo>
                <a:close/>
              </a:path>
              <a:path w="6847205" h="2781300">
                <a:moveTo>
                  <a:pt x="3875669" y="0"/>
                </a:moveTo>
                <a:lnTo>
                  <a:pt x="3855546" y="0"/>
                </a:lnTo>
                <a:lnTo>
                  <a:pt x="3855546" y="23997"/>
                </a:lnTo>
                <a:lnTo>
                  <a:pt x="3875669" y="23997"/>
                </a:lnTo>
                <a:lnTo>
                  <a:pt x="3875669" y="0"/>
                </a:lnTo>
                <a:close/>
              </a:path>
              <a:path w="6847205" h="2781300">
                <a:moveTo>
                  <a:pt x="3915916" y="0"/>
                </a:moveTo>
                <a:lnTo>
                  <a:pt x="3895793" y="0"/>
                </a:lnTo>
                <a:lnTo>
                  <a:pt x="3895793" y="23997"/>
                </a:lnTo>
                <a:lnTo>
                  <a:pt x="3915916" y="23997"/>
                </a:lnTo>
                <a:lnTo>
                  <a:pt x="3915916" y="0"/>
                </a:lnTo>
                <a:close/>
              </a:path>
              <a:path w="6847205" h="2781300">
                <a:moveTo>
                  <a:pt x="3956164" y="0"/>
                </a:moveTo>
                <a:lnTo>
                  <a:pt x="3936040" y="0"/>
                </a:lnTo>
                <a:lnTo>
                  <a:pt x="3936040" y="23997"/>
                </a:lnTo>
                <a:lnTo>
                  <a:pt x="3956164" y="23997"/>
                </a:lnTo>
                <a:lnTo>
                  <a:pt x="3956164" y="0"/>
                </a:lnTo>
                <a:close/>
              </a:path>
              <a:path w="6847205" h="2781300">
                <a:moveTo>
                  <a:pt x="3996411" y="0"/>
                </a:moveTo>
                <a:lnTo>
                  <a:pt x="3976287" y="0"/>
                </a:lnTo>
                <a:lnTo>
                  <a:pt x="3976287" y="23997"/>
                </a:lnTo>
                <a:lnTo>
                  <a:pt x="3996411" y="23997"/>
                </a:lnTo>
                <a:lnTo>
                  <a:pt x="3996411" y="0"/>
                </a:lnTo>
                <a:close/>
              </a:path>
              <a:path w="6847205" h="2781300">
                <a:moveTo>
                  <a:pt x="4036658" y="0"/>
                </a:moveTo>
                <a:lnTo>
                  <a:pt x="4016535" y="0"/>
                </a:lnTo>
                <a:lnTo>
                  <a:pt x="4016535" y="23997"/>
                </a:lnTo>
                <a:lnTo>
                  <a:pt x="4036658" y="23997"/>
                </a:lnTo>
                <a:lnTo>
                  <a:pt x="4036658" y="0"/>
                </a:lnTo>
                <a:close/>
              </a:path>
              <a:path w="6847205" h="2781300">
                <a:moveTo>
                  <a:pt x="4076948" y="0"/>
                </a:moveTo>
                <a:lnTo>
                  <a:pt x="4056824" y="0"/>
                </a:lnTo>
                <a:lnTo>
                  <a:pt x="4056824" y="23997"/>
                </a:lnTo>
                <a:lnTo>
                  <a:pt x="4076948" y="23997"/>
                </a:lnTo>
                <a:lnTo>
                  <a:pt x="4076948" y="0"/>
                </a:lnTo>
                <a:close/>
              </a:path>
              <a:path w="6847205" h="2781300">
                <a:moveTo>
                  <a:pt x="4117195" y="0"/>
                </a:moveTo>
                <a:lnTo>
                  <a:pt x="4097071" y="0"/>
                </a:lnTo>
                <a:lnTo>
                  <a:pt x="4097071" y="23997"/>
                </a:lnTo>
                <a:lnTo>
                  <a:pt x="4117195" y="23997"/>
                </a:lnTo>
                <a:lnTo>
                  <a:pt x="4117195" y="0"/>
                </a:lnTo>
                <a:close/>
              </a:path>
              <a:path w="6847205" h="2781300">
                <a:moveTo>
                  <a:pt x="4157442" y="0"/>
                </a:moveTo>
                <a:lnTo>
                  <a:pt x="4137319" y="0"/>
                </a:lnTo>
                <a:lnTo>
                  <a:pt x="4137319" y="23997"/>
                </a:lnTo>
                <a:lnTo>
                  <a:pt x="4157442" y="23997"/>
                </a:lnTo>
                <a:lnTo>
                  <a:pt x="4157442" y="0"/>
                </a:lnTo>
                <a:close/>
              </a:path>
              <a:path w="6847205" h="2781300">
                <a:moveTo>
                  <a:pt x="4197690" y="0"/>
                </a:moveTo>
                <a:lnTo>
                  <a:pt x="4177566" y="0"/>
                </a:lnTo>
                <a:lnTo>
                  <a:pt x="4177566" y="23997"/>
                </a:lnTo>
                <a:lnTo>
                  <a:pt x="4197690" y="23997"/>
                </a:lnTo>
                <a:lnTo>
                  <a:pt x="4197690" y="0"/>
                </a:lnTo>
                <a:close/>
              </a:path>
              <a:path w="6847205" h="2781300">
                <a:moveTo>
                  <a:pt x="4237937" y="0"/>
                </a:moveTo>
                <a:lnTo>
                  <a:pt x="4217813" y="0"/>
                </a:lnTo>
                <a:lnTo>
                  <a:pt x="4217813" y="23997"/>
                </a:lnTo>
                <a:lnTo>
                  <a:pt x="4237937" y="23997"/>
                </a:lnTo>
                <a:lnTo>
                  <a:pt x="4237937" y="0"/>
                </a:lnTo>
                <a:close/>
              </a:path>
              <a:path w="6847205" h="2781300">
                <a:moveTo>
                  <a:pt x="4278184" y="0"/>
                </a:moveTo>
                <a:lnTo>
                  <a:pt x="4258060" y="0"/>
                </a:lnTo>
                <a:lnTo>
                  <a:pt x="4258060" y="23997"/>
                </a:lnTo>
                <a:lnTo>
                  <a:pt x="4278184" y="23997"/>
                </a:lnTo>
                <a:lnTo>
                  <a:pt x="4278184" y="0"/>
                </a:lnTo>
                <a:close/>
              </a:path>
              <a:path w="6847205" h="2781300">
                <a:moveTo>
                  <a:pt x="4318431" y="0"/>
                </a:moveTo>
                <a:lnTo>
                  <a:pt x="4298308" y="0"/>
                </a:lnTo>
                <a:lnTo>
                  <a:pt x="4298308" y="23997"/>
                </a:lnTo>
                <a:lnTo>
                  <a:pt x="4318431" y="23997"/>
                </a:lnTo>
                <a:lnTo>
                  <a:pt x="4318431" y="0"/>
                </a:lnTo>
                <a:close/>
              </a:path>
              <a:path w="6847205" h="2781300">
                <a:moveTo>
                  <a:pt x="4358721" y="0"/>
                </a:moveTo>
                <a:lnTo>
                  <a:pt x="4338597" y="0"/>
                </a:lnTo>
                <a:lnTo>
                  <a:pt x="4338597" y="23997"/>
                </a:lnTo>
                <a:lnTo>
                  <a:pt x="4358721" y="23997"/>
                </a:lnTo>
                <a:lnTo>
                  <a:pt x="4358721" y="0"/>
                </a:lnTo>
                <a:close/>
              </a:path>
              <a:path w="6847205" h="2781300">
                <a:moveTo>
                  <a:pt x="4398968" y="0"/>
                </a:moveTo>
                <a:lnTo>
                  <a:pt x="4378845" y="0"/>
                </a:lnTo>
                <a:lnTo>
                  <a:pt x="4378845" y="23997"/>
                </a:lnTo>
                <a:lnTo>
                  <a:pt x="4398968" y="23997"/>
                </a:lnTo>
                <a:lnTo>
                  <a:pt x="4398968" y="0"/>
                </a:lnTo>
                <a:close/>
              </a:path>
              <a:path w="6847205" h="2781300">
                <a:moveTo>
                  <a:pt x="4439216" y="0"/>
                </a:moveTo>
                <a:lnTo>
                  <a:pt x="4419092" y="0"/>
                </a:lnTo>
                <a:lnTo>
                  <a:pt x="4419092" y="23997"/>
                </a:lnTo>
                <a:lnTo>
                  <a:pt x="4439216" y="23997"/>
                </a:lnTo>
                <a:lnTo>
                  <a:pt x="4439216" y="0"/>
                </a:lnTo>
                <a:close/>
              </a:path>
              <a:path w="6847205" h="2781300">
                <a:moveTo>
                  <a:pt x="4479463" y="0"/>
                </a:moveTo>
                <a:lnTo>
                  <a:pt x="4459339" y="0"/>
                </a:lnTo>
                <a:lnTo>
                  <a:pt x="4459339" y="23997"/>
                </a:lnTo>
                <a:lnTo>
                  <a:pt x="4479463" y="23997"/>
                </a:lnTo>
                <a:lnTo>
                  <a:pt x="4479463" y="0"/>
                </a:lnTo>
                <a:close/>
              </a:path>
              <a:path w="6847205" h="2781300">
                <a:moveTo>
                  <a:pt x="4519710" y="0"/>
                </a:moveTo>
                <a:lnTo>
                  <a:pt x="4499586" y="0"/>
                </a:lnTo>
                <a:lnTo>
                  <a:pt x="4499586" y="23997"/>
                </a:lnTo>
                <a:lnTo>
                  <a:pt x="4519710" y="23997"/>
                </a:lnTo>
                <a:lnTo>
                  <a:pt x="4519710" y="0"/>
                </a:lnTo>
                <a:close/>
              </a:path>
              <a:path w="6847205" h="2781300">
                <a:moveTo>
                  <a:pt x="4559957" y="0"/>
                </a:moveTo>
                <a:lnTo>
                  <a:pt x="4539834" y="0"/>
                </a:lnTo>
                <a:lnTo>
                  <a:pt x="4539834" y="23997"/>
                </a:lnTo>
                <a:lnTo>
                  <a:pt x="4559957" y="23997"/>
                </a:lnTo>
                <a:lnTo>
                  <a:pt x="4559957" y="0"/>
                </a:lnTo>
                <a:close/>
              </a:path>
              <a:path w="6847205" h="2781300">
                <a:moveTo>
                  <a:pt x="4600204" y="0"/>
                </a:moveTo>
                <a:lnTo>
                  <a:pt x="4580081" y="0"/>
                </a:lnTo>
                <a:lnTo>
                  <a:pt x="4580081" y="23997"/>
                </a:lnTo>
                <a:lnTo>
                  <a:pt x="4600204" y="23997"/>
                </a:lnTo>
                <a:lnTo>
                  <a:pt x="4600204" y="0"/>
                </a:lnTo>
                <a:close/>
              </a:path>
              <a:path w="6847205" h="2781300">
                <a:moveTo>
                  <a:pt x="4640494" y="0"/>
                </a:moveTo>
                <a:lnTo>
                  <a:pt x="4620371" y="0"/>
                </a:lnTo>
                <a:lnTo>
                  <a:pt x="4620371" y="23997"/>
                </a:lnTo>
                <a:lnTo>
                  <a:pt x="4640494" y="23997"/>
                </a:lnTo>
                <a:lnTo>
                  <a:pt x="4640494" y="0"/>
                </a:lnTo>
                <a:close/>
              </a:path>
              <a:path w="6847205" h="2781300">
                <a:moveTo>
                  <a:pt x="4680741" y="0"/>
                </a:moveTo>
                <a:lnTo>
                  <a:pt x="4660618" y="0"/>
                </a:lnTo>
                <a:lnTo>
                  <a:pt x="4660618" y="23997"/>
                </a:lnTo>
                <a:lnTo>
                  <a:pt x="4680741" y="23997"/>
                </a:lnTo>
                <a:lnTo>
                  <a:pt x="4680741" y="0"/>
                </a:lnTo>
                <a:close/>
              </a:path>
              <a:path w="6847205" h="2781300">
                <a:moveTo>
                  <a:pt x="4720989" y="0"/>
                </a:moveTo>
                <a:lnTo>
                  <a:pt x="4700865" y="0"/>
                </a:lnTo>
                <a:lnTo>
                  <a:pt x="4700865" y="23997"/>
                </a:lnTo>
                <a:lnTo>
                  <a:pt x="4720989" y="23997"/>
                </a:lnTo>
                <a:lnTo>
                  <a:pt x="4720989" y="0"/>
                </a:lnTo>
                <a:close/>
              </a:path>
              <a:path w="6847205" h="2781300">
                <a:moveTo>
                  <a:pt x="4761236" y="0"/>
                </a:moveTo>
                <a:lnTo>
                  <a:pt x="4741112" y="0"/>
                </a:lnTo>
                <a:lnTo>
                  <a:pt x="4741112" y="23997"/>
                </a:lnTo>
                <a:lnTo>
                  <a:pt x="4761236" y="23997"/>
                </a:lnTo>
                <a:lnTo>
                  <a:pt x="4761236" y="0"/>
                </a:lnTo>
                <a:close/>
              </a:path>
              <a:path w="6847205" h="2781300">
                <a:moveTo>
                  <a:pt x="4801483" y="0"/>
                </a:moveTo>
                <a:lnTo>
                  <a:pt x="4781360" y="0"/>
                </a:lnTo>
                <a:lnTo>
                  <a:pt x="4781360" y="23997"/>
                </a:lnTo>
                <a:lnTo>
                  <a:pt x="4801483" y="23997"/>
                </a:lnTo>
                <a:lnTo>
                  <a:pt x="4801483" y="0"/>
                </a:lnTo>
                <a:close/>
              </a:path>
              <a:path w="6847205" h="2781300">
                <a:moveTo>
                  <a:pt x="4841730" y="0"/>
                </a:moveTo>
                <a:lnTo>
                  <a:pt x="4821607" y="0"/>
                </a:lnTo>
                <a:lnTo>
                  <a:pt x="4821607" y="23997"/>
                </a:lnTo>
                <a:lnTo>
                  <a:pt x="4841730" y="23997"/>
                </a:lnTo>
                <a:lnTo>
                  <a:pt x="4841730" y="0"/>
                </a:lnTo>
                <a:close/>
              </a:path>
              <a:path w="6847205" h="2781300">
                <a:moveTo>
                  <a:pt x="4882020" y="0"/>
                </a:moveTo>
                <a:lnTo>
                  <a:pt x="4861854" y="0"/>
                </a:lnTo>
                <a:lnTo>
                  <a:pt x="4861854" y="23997"/>
                </a:lnTo>
                <a:lnTo>
                  <a:pt x="4882020" y="23997"/>
                </a:lnTo>
                <a:lnTo>
                  <a:pt x="4882020" y="0"/>
                </a:lnTo>
                <a:close/>
              </a:path>
              <a:path w="6847205" h="2781300">
                <a:moveTo>
                  <a:pt x="4922267" y="0"/>
                </a:moveTo>
                <a:lnTo>
                  <a:pt x="4902144" y="0"/>
                </a:lnTo>
                <a:lnTo>
                  <a:pt x="4902144" y="23997"/>
                </a:lnTo>
                <a:lnTo>
                  <a:pt x="4922267" y="23997"/>
                </a:lnTo>
                <a:lnTo>
                  <a:pt x="4922267" y="0"/>
                </a:lnTo>
                <a:close/>
              </a:path>
              <a:path w="6847205" h="2781300">
                <a:moveTo>
                  <a:pt x="4962515" y="0"/>
                </a:moveTo>
                <a:lnTo>
                  <a:pt x="4942391" y="0"/>
                </a:lnTo>
                <a:lnTo>
                  <a:pt x="4942391" y="23997"/>
                </a:lnTo>
                <a:lnTo>
                  <a:pt x="4962515" y="23997"/>
                </a:lnTo>
                <a:lnTo>
                  <a:pt x="4962515" y="0"/>
                </a:lnTo>
                <a:close/>
              </a:path>
              <a:path w="6847205" h="2781300">
                <a:moveTo>
                  <a:pt x="5002762" y="0"/>
                </a:moveTo>
                <a:lnTo>
                  <a:pt x="4982638" y="0"/>
                </a:lnTo>
                <a:lnTo>
                  <a:pt x="4982638" y="23997"/>
                </a:lnTo>
                <a:lnTo>
                  <a:pt x="5002762" y="23997"/>
                </a:lnTo>
                <a:lnTo>
                  <a:pt x="5002762" y="0"/>
                </a:lnTo>
                <a:close/>
              </a:path>
              <a:path w="6847205" h="2781300">
                <a:moveTo>
                  <a:pt x="5043009" y="0"/>
                </a:moveTo>
                <a:lnTo>
                  <a:pt x="5022885" y="0"/>
                </a:lnTo>
                <a:lnTo>
                  <a:pt x="5022885" y="23997"/>
                </a:lnTo>
                <a:lnTo>
                  <a:pt x="5043009" y="23997"/>
                </a:lnTo>
                <a:lnTo>
                  <a:pt x="5043009" y="0"/>
                </a:lnTo>
                <a:close/>
              </a:path>
              <a:path w="6847205" h="2781300">
                <a:moveTo>
                  <a:pt x="5083256" y="0"/>
                </a:moveTo>
                <a:lnTo>
                  <a:pt x="5063133" y="0"/>
                </a:lnTo>
                <a:lnTo>
                  <a:pt x="5063133" y="23997"/>
                </a:lnTo>
                <a:lnTo>
                  <a:pt x="5083256" y="23997"/>
                </a:lnTo>
                <a:lnTo>
                  <a:pt x="5083256" y="0"/>
                </a:lnTo>
                <a:close/>
              </a:path>
              <a:path w="6847205" h="2781300">
                <a:moveTo>
                  <a:pt x="5123504" y="0"/>
                </a:moveTo>
                <a:lnTo>
                  <a:pt x="5103380" y="0"/>
                </a:lnTo>
                <a:lnTo>
                  <a:pt x="5103380" y="23997"/>
                </a:lnTo>
                <a:lnTo>
                  <a:pt x="5123504" y="23997"/>
                </a:lnTo>
                <a:lnTo>
                  <a:pt x="5123504" y="0"/>
                </a:lnTo>
                <a:close/>
              </a:path>
              <a:path w="6847205" h="2781300">
                <a:moveTo>
                  <a:pt x="5163793" y="0"/>
                </a:moveTo>
                <a:lnTo>
                  <a:pt x="5143627" y="0"/>
                </a:lnTo>
                <a:lnTo>
                  <a:pt x="5143627" y="23997"/>
                </a:lnTo>
                <a:lnTo>
                  <a:pt x="5163793" y="23997"/>
                </a:lnTo>
                <a:lnTo>
                  <a:pt x="5163793" y="0"/>
                </a:lnTo>
                <a:close/>
              </a:path>
              <a:path w="6847205" h="2781300">
                <a:moveTo>
                  <a:pt x="5204041" y="0"/>
                </a:moveTo>
                <a:lnTo>
                  <a:pt x="5183917" y="0"/>
                </a:lnTo>
                <a:lnTo>
                  <a:pt x="5183917" y="23997"/>
                </a:lnTo>
                <a:lnTo>
                  <a:pt x="5204041" y="23997"/>
                </a:lnTo>
                <a:lnTo>
                  <a:pt x="5204041" y="0"/>
                </a:lnTo>
                <a:close/>
              </a:path>
              <a:path w="6847205" h="2781300">
                <a:moveTo>
                  <a:pt x="5244288" y="0"/>
                </a:moveTo>
                <a:lnTo>
                  <a:pt x="5224164" y="0"/>
                </a:lnTo>
                <a:lnTo>
                  <a:pt x="5224164" y="23997"/>
                </a:lnTo>
                <a:lnTo>
                  <a:pt x="5244288" y="23997"/>
                </a:lnTo>
                <a:lnTo>
                  <a:pt x="5244288" y="0"/>
                </a:lnTo>
                <a:close/>
              </a:path>
              <a:path w="6847205" h="2781300">
                <a:moveTo>
                  <a:pt x="5284535" y="0"/>
                </a:moveTo>
                <a:lnTo>
                  <a:pt x="5264411" y="0"/>
                </a:lnTo>
                <a:lnTo>
                  <a:pt x="5264411" y="23997"/>
                </a:lnTo>
                <a:lnTo>
                  <a:pt x="5284535" y="23997"/>
                </a:lnTo>
                <a:lnTo>
                  <a:pt x="5284535" y="0"/>
                </a:lnTo>
                <a:close/>
              </a:path>
              <a:path w="6847205" h="2781300">
                <a:moveTo>
                  <a:pt x="5324782" y="0"/>
                </a:moveTo>
                <a:lnTo>
                  <a:pt x="5304659" y="0"/>
                </a:lnTo>
                <a:lnTo>
                  <a:pt x="5304659" y="23997"/>
                </a:lnTo>
                <a:lnTo>
                  <a:pt x="5324782" y="23997"/>
                </a:lnTo>
                <a:lnTo>
                  <a:pt x="5324782" y="0"/>
                </a:lnTo>
                <a:close/>
              </a:path>
              <a:path w="6847205" h="2781300">
                <a:moveTo>
                  <a:pt x="5365030" y="0"/>
                </a:moveTo>
                <a:lnTo>
                  <a:pt x="5344906" y="0"/>
                </a:lnTo>
                <a:lnTo>
                  <a:pt x="5344906" y="23997"/>
                </a:lnTo>
                <a:lnTo>
                  <a:pt x="5365030" y="23997"/>
                </a:lnTo>
                <a:lnTo>
                  <a:pt x="5365030" y="0"/>
                </a:lnTo>
                <a:close/>
              </a:path>
              <a:path w="6847205" h="2781300">
                <a:moveTo>
                  <a:pt x="5405277" y="0"/>
                </a:moveTo>
                <a:lnTo>
                  <a:pt x="5385153" y="0"/>
                </a:lnTo>
                <a:lnTo>
                  <a:pt x="5385153" y="23997"/>
                </a:lnTo>
                <a:lnTo>
                  <a:pt x="5405277" y="23997"/>
                </a:lnTo>
                <a:lnTo>
                  <a:pt x="5405277" y="0"/>
                </a:lnTo>
                <a:close/>
              </a:path>
              <a:path w="6847205" h="2781300">
                <a:moveTo>
                  <a:pt x="5445566" y="0"/>
                </a:moveTo>
                <a:lnTo>
                  <a:pt x="5425443" y="0"/>
                </a:lnTo>
                <a:lnTo>
                  <a:pt x="5425443" y="23997"/>
                </a:lnTo>
                <a:lnTo>
                  <a:pt x="5445566" y="23997"/>
                </a:lnTo>
                <a:lnTo>
                  <a:pt x="5445566" y="0"/>
                </a:lnTo>
                <a:close/>
              </a:path>
              <a:path w="6847205" h="2781300">
                <a:moveTo>
                  <a:pt x="5485814" y="0"/>
                </a:moveTo>
                <a:lnTo>
                  <a:pt x="5465690" y="0"/>
                </a:lnTo>
                <a:lnTo>
                  <a:pt x="5465690" y="23997"/>
                </a:lnTo>
                <a:lnTo>
                  <a:pt x="5485814" y="23997"/>
                </a:lnTo>
                <a:lnTo>
                  <a:pt x="5485814" y="0"/>
                </a:lnTo>
                <a:close/>
              </a:path>
              <a:path w="6847205" h="2781300">
                <a:moveTo>
                  <a:pt x="5526061" y="0"/>
                </a:moveTo>
                <a:lnTo>
                  <a:pt x="5505937" y="0"/>
                </a:lnTo>
                <a:lnTo>
                  <a:pt x="5505937" y="23997"/>
                </a:lnTo>
                <a:lnTo>
                  <a:pt x="5526061" y="23997"/>
                </a:lnTo>
                <a:lnTo>
                  <a:pt x="5526061" y="0"/>
                </a:lnTo>
                <a:close/>
              </a:path>
              <a:path w="6847205" h="2781300">
                <a:moveTo>
                  <a:pt x="5566308" y="0"/>
                </a:moveTo>
                <a:lnTo>
                  <a:pt x="5546185" y="0"/>
                </a:lnTo>
                <a:lnTo>
                  <a:pt x="5546185" y="23997"/>
                </a:lnTo>
                <a:lnTo>
                  <a:pt x="5566308" y="23997"/>
                </a:lnTo>
                <a:lnTo>
                  <a:pt x="5566308" y="0"/>
                </a:lnTo>
                <a:close/>
              </a:path>
              <a:path w="6847205" h="2781300">
                <a:moveTo>
                  <a:pt x="5606555" y="0"/>
                </a:moveTo>
                <a:lnTo>
                  <a:pt x="5586432" y="0"/>
                </a:lnTo>
                <a:lnTo>
                  <a:pt x="5586432" y="23997"/>
                </a:lnTo>
                <a:lnTo>
                  <a:pt x="5606555" y="23997"/>
                </a:lnTo>
                <a:lnTo>
                  <a:pt x="5606555" y="0"/>
                </a:lnTo>
                <a:close/>
              </a:path>
              <a:path w="6847205" h="2781300">
                <a:moveTo>
                  <a:pt x="5646803" y="0"/>
                </a:moveTo>
                <a:lnTo>
                  <a:pt x="5626679" y="0"/>
                </a:lnTo>
                <a:lnTo>
                  <a:pt x="5626679" y="23997"/>
                </a:lnTo>
                <a:lnTo>
                  <a:pt x="5646803" y="23997"/>
                </a:lnTo>
                <a:lnTo>
                  <a:pt x="5646803" y="0"/>
                </a:lnTo>
                <a:close/>
              </a:path>
              <a:path w="6847205" h="2781300">
                <a:moveTo>
                  <a:pt x="5687050" y="0"/>
                </a:moveTo>
                <a:lnTo>
                  <a:pt x="5666926" y="0"/>
                </a:lnTo>
                <a:lnTo>
                  <a:pt x="5666926" y="23997"/>
                </a:lnTo>
                <a:lnTo>
                  <a:pt x="5687050" y="23997"/>
                </a:lnTo>
                <a:lnTo>
                  <a:pt x="5687050" y="0"/>
                </a:lnTo>
                <a:close/>
              </a:path>
              <a:path w="6847205" h="2781300">
                <a:moveTo>
                  <a:pt x="5727340" y="0"/>
                </a:moveTo>
                <a:lnTo>
                  <a:pt x="5707216" y="0"/>
                </a:lnTo>
                <a:lnTo>
                  <a:pt x="5707216" y="23997"/>
                </a:lnTo>
                <a:lnTo>
                  <a:pt x="5727340" y="23997"/>
                </a:lnTo>
                <a:lnTo>
                  <a:pt x="5727340" y="0"/>
                </a:lnTo>
                <a:close/>
              </a:path>
              <a:path w="6847205" h="2781300">
                <a:moveTo>
                  <a:pt x="5767587" y="0"/>
                </a:moveTo>
                <a:lnTo>
                  <a:pt x="5747463" y="0"/>
                </a:lnTo>
                <a:lnTo>
                  <a:pt x="5747463" y="23997"/>
                </a:lnTo>
                <a:lnTo>
                  <a:pt x="5767587" y="23997"/>
                </a:lnTo>
                <a:lnTo>
                  <a:pt x="5767587" y="0"/>
                </a:lnTo>
                <a:close/>
              </a:path>
              <a:path w="6847205" h="2781300">
                <a:moveTo>
                  <a:pt x="5807834" y="0"/>
                </a:moveTo>
                <a:lnTo>
                  <a:pt x="5787711" y="0"/>
                </a:lnTo>
                <a:lnTo>
                  <a:pt x="5787711" y="23997"/>
                </a:lnTo>
                <a:lnTo>
                  <a:pt x="5807834" y="23997"/>
                </a:lnTo>
                <a:lnTo>
                  <a:pt x="5807834" y="0"/>
                </a:lnTo>
                <a:close/>
              </a:path>
              <a:path w="6847205" h="2781300">
                <a:moveTo>
                  <a:pt x="5848081" y="0"/>
                </a:moveTo>
                <a:lnTo>
                  <a:pt x="5827958" y="0"/>
                </a:lnTo>
                <a:lnTo>
                  <a:pt x="5827958" y="23997"/>
                </a:lnTo>
                <a:lnTo>
                  <a:pt x="5848081" y="23997"/>
                </a:lnTo>
                <a:lnTo>
                  <a:pt x="5848081" y="0"/>
                </a:lnTo>
                <a:close/>
              </a:path>
              <a:path w="6847205" h="2781300">
                <a:moveTo>
                  <a:pt x="5888329" y="0"/>
                </a:moveTo>
                <a:lnTo>
                  <a:pt x="5868205" y="0"/>
                </a:lnTo>
                <a:lnTo>
                  <a:pt x="5868205" y="23997"/>
                </a:lnTo>
                <a:lnTo>
                  <a:pt x="5888329" y="23997"/>
                </a:lnTo>
                <a:lnTo>
                  <a:pt x="5888329" y="0"/>
                </a:lnTo>
                <a:close/>
              </a:path>
              <a:path w="6847205" h="2781300">
                <a:moveTo>
                  <a:pt x="5928576" y="0"/>
                </a:moveTo>
                <a:lnTo>
                  <a:pt x="5908452" y="0"/>
                </a:lnTo>
                <a:lnTo>
                  <a:pt x="5908452" y="23997"/>
                </a:lnTo>
                <a:lnTo>
                  <a:pt x="5928576" y="23997"/>
                </a:lnTo>
                <a:lnTo>
                  <a:pt x="5928576" y="0"/>
                </a:lnTo>
                <a:close/>
              </a:path>
              <a:path w="6847205" h="2781300">
                <a:moveTo>
                  <a:pt x="5968866" y="0"/>
                </a:moveTo>
                <a:lnTo>
                  <a:pt x="5948700" y="0"/>
                </a:lnTo>
                <a:lnTo>
                  <a:pt x="5948700" y="23997"/>
                </a:lnTo>
                <a:lnTo>
                  <a:pt x="5968866" y="23997"/>
                </a:lnTo>
                <a:lnTo>
                  <a:pt x="5968866" y="0"/>
                </a:lnTo>
                <a:close/>
              </a:path>
              <a:path w="6847205" h="2781300">
                <a:moveTo>
                  <a:pt x="6009113" y="0"/>
                </a:moveTo>
                <a:lnTo>
                  <a:pt x="5988989" y="0"/>
                </a:lnTo>
                <a:lnTo>
                  <a:pt x="5988989" y="23997"/>
                </a:lnTo>
                <a:lnTo>
                  <a:pt x="6009113" y="23997"/>
                </a:lnTo>
                <a:lnTo>
                  <a:pt x="6009113" y="0"/>
                </a:lnTo>
                <a:close/>
              </a:path>
              <a:path w="6847205" h="2781300">
                <a:moveTo>
                  <a:pt x="6049360" y="0"/>
                </a:moveTo>
                <a:lnTo>
                  <a:pt x="6029236" y="0"/>
                </a:lnTo>
                <a:lnTo>
                  <a:pt x="6029236" y="23997"/>
                </a:lnTo>
                <a:lnTo>
                  <a:pt x="6049360" y="23997"/>
                </a:lnTo>
                <a:lnTo>
                  <a:pt x="6049360" y="0"/>
                </a:lnTo>
                <a:close/>
              </a:path>
              <a:path w="6847205" h="2781300">
                <a:moveTo>
                  <a:pt x="6089607" y="0"/>
                </a:moveTo>
                <a:lnTo>
                  <a:pt x="6069484" y="0"/>
                </a:lnTo>
                <a:lnTo>
                  <a:pt x="6069484" y="23997"/>
                </a:lnTo>
                <a:lnTo>
                  <a:pt x="6089607" y="23997"/>
                </a:lnTo>
                <a:lnTo>
                  <a:pt x="6089607" y="0"/>
                </a:lnTo>
                <a:close/>
              </a:path>
              <a:path w="6847205" h="2781300">
                <a:moveTo>
                  <a:pt x="6129855" y="0"/>
                </a:moveTo>
                <a:lnTo>
                  <a:pt x="6109731" y="0"/>
                </a:lnTo>
                <a:lnTo>
                  <a:pt x="6109731" y="23997"/>
                </a:lnTo>
                <a:lnTo>
                  <a:pt x="6129855" y="23997"/>
                </a:lnTo>
                <a:lnTo>
                  <a:pt x="6129855" y="0"/>
                </a:lnTo>
                <a:close/>
              </a:path>
              <a:path w="6847205" h="2781300">
                <a:moveTo>
                  <a:pt x="6170102" y="0"/>
                </a:moveTo>
                <a:lnTo>
                  <a:pt x="6149978" y="0"/>
                </a:lnTo>
                <a:lnTo>
                  <a:pt x="6149978" y="23997"/>
                </a:lnTo>
                <a:lnTo>
                  <a:pt x="6170102" y="23997"/>
                </a:lnTo>
                <a:lnTo>
                  <a:pt x="6170102" y="0"/>
                </a:lnTo>
                <a:close/>
              </a:path>
              <a:path w="6847205" h="2781300">
                <a:moveTo>
                  <a:pt x="6210349" y="0"/>
                </a:moveTo>
                <a:lnTo>
                  <a:pt x="6190225" y="0"/>
                </a:lnTo>
                <a:lnTo>
                  <a:pt x="6190225" y="23997"/>
                </a:lnTo>
                <a:lnTo>
                  <a:pt x="6210349" y="23997"/>
                </a:lnTo>
                <a:lnTo>
                  <a:pt x="6210349" y="0"/>
                </a:lnTo>
                <a:close/>
              </a:path>
              <a:path w="6847205" h="2781300">
                <a:moveTo>
                  <a:pt x="6250639" y="0"/>
                </a:moveTo>
                <a:lnTo>
                  <a:pt x="6230473" y="0"/>
                </a:lnTo>
                <a:lnTo>
                  <a:pt x="6230473" y="23997"/>
                </a:lnTo>
                <a:lnTo>
                  <a:pt x="6250639" y="23997"/>
                </a:lnTo>
                <a:lnTo>
                  <a:pt x="6250639" y="0"/>
                </a:lnTo>
                <a:close/>
              </a:path>
              <a:path w="6847205" h="2781300">
                <a:moveTo>
                  <a:pt x="6290886" y="0"/>
                </a:moveTo>
                <a:lnTo>
                  <a:pt x="6270762" y="0"/>
                </a:lnTo>
                <a:lnTo>
                  <a:pt x="6270762" y="23997"/>
                </a:lnTo>
                <a:lnTo>
                  <a:pt x="6290886" y="23997"/>
                </a:lnTo>
                <a:lnTo>
                  <a:pt x="6290886" y="0"/>
                </a:lnTo>
                <a:close/>
              </a:path>
              <a:path w="6847205" h="2781300">
                <a:moveTo>
                  <a:pt x="6331133" y="0"/>
                </a:moveTo>
                <a:lnTo>
                  <a:pt x="6311010" y="0"/>
                </a:lnTo>
                <a:lnTo>
                  <a:pt x="6311010" y="23997"/>
                </a:lnTo>
                <a:lnTo>
                  <a:pt x="6331133" y="23997"/>
                </a:lnTo>
                <a:lnTo>
                  <a:pt x="6331133" y="0"/>
                </a:lnTo>
                <a:close/>
              </a:path>
              <a:path w="6847205" h="2781300">
                <a:moveTo>
                  <a:pt x="6371380" y="0"/>
                </a:moveTo>
                <a:lnTo>
                  <a:pt x="6351257" y="0"/>
                </a:lnTo>
                <a:lnTo>
                  <a:pt x="6351257" y="23997"/>
                </a:lnTo>
                <a:lnTo>
                  <a:pt x="6371380" y="23997"/>
                </a:lnTo>
                <a:lnTo>
                  <a:pt x="6371380" y="0"/>
                </a:lnTo>
                <a:close/>
              </a:path>
              <a:path w="6847205" h="2781300">
                <a:moveTo>
                  <a:pt x="6411628" y="0"/>
                </a:moveTo>
                <a:lnTo>
                  <a:pt x="6391504" y="0"/>
                </a:lnTo>
                <a:lnTo>
                  <a:pt x="6391504" y="23997"/>
                </a:lnTo>
                <a:lnTo>
                  <a:pt x="6411628" y="23997"/>
                </a:lnTo>
                <a:lnTo>
                  <a:pt x="6411628" y="0"/>
                </a:lnTo>
                <a:close/>
              </a:path>
              <a:path w="6847205" h="2781300">
                <a:moveTo>
                  <a:pt x="6451875" y="0"/>
                </a:moveTo>
                <a:lnTo>
                  <a:pt x="6431751" y="0"/>
                </a:lnTo>
                <a:lnTo>
                  <a:pt x="6431751" y="23997"/>
                </a:lnTo>
                <a:lnTo>
                  <a:pt x="6451875" y="23997"/>
                </a:lnTo>
                <a:lnTo>
                  <a:pt x="6451875" y="0"/>
                </a:lnTo>
                <a:close/>
              </a:path>
              <a:path w="6847205" h="2781300">
                <a:moveTo>
                  <a:pt x="6492122" y="0"/>
                </a:moveTo>
                <a:lnTo>
                  <a:pt x="6471999" y="0"/>
                </a:lnTo>
                <a:lnTo>
                  <a:pt x="6471999" y="23997"/>
                </a:lnTo>
                <a:lnTo>
                  <a:pt x="6492122" y="23997"/>
                </a:lnTo>
                <a:lnTo>
                  <a:pt x="6492122" y="0"/>
                </a:lnTo>
                <a:close/>
              </a:path>
              <a:path w="6847205" h="2781300">
                <a:moveTo>
                  <a:pt x="6532412" y="0"/>
                </a:moveTo>
                <a:lnTo>
                  <a:pt x="6512288" y="0"/>
                </a:lnTo>
                <a:lnTo>
                  <a:pt x="6512288" y="23997"/>
                </a:lnTo>
                <a:lnTo>
                  <a:pt x="6532412" y="23997"/>
                </a:lnTo>
                <a:lnTo>
                  <a:pt x="6532412" y="0"/>
                </a:lnTo>
                <a:close/>
              </a:path>
              <a:path w="6847205" h="2781300">
                <a:moveTo>
                  <a:pt x="6572659" y="0"/>
                </a:moveTo>
                <a:lnTo>
                  <a:pt x="6552536" y="0"/>
                </a:lnTo>
                <a:lnTo>
                  <a:pt x="6552536" y="23997"/>
                </a:lnTo>
                <a:lnTo>
                  <a:pt x="6572659" y="23997"/>
                </a:lnTo>
                <a:lnTo>
                  <a:pt x="6572659" y="0"/>
                </a:lnTo>
                <a:close/>
              </a:path>
              <a:path w="6847205" h="2781300">
                <a:moveTo>
                  <a:pt x="6612906" y="0"/>
                </a:moveTo>
                <a:lnTo>
                  <a:pt x="6592783" y="0"/>
                </a:lnTo>
                <a:lnTo>
                  <a:pt x="6592783" y="23997"/>
                </a:lnTo>
                <a:lnTo>
                  <a:pt x="6612906" y="23997"/>
                </a:lnTo>
                <a:lnTo>
                  <a:pt x="6612906" y="0"/>
                </a:lnTo>
                <a:close/>
              </a:path>
              <a:path w="6847205" h="2781300">
                <a:moveTo>
                  <a:pt x="6653154" y="0"/>
                </a:moveTo>
                <a:lnTo>
                  <a:pt x="6633030" y="0"/>
                </a:lnTo>
                <a:lnTo>
                  <a:pt x="6633030" y="23997"/>
                </a:lnTo>
                <a:lnTo>
                  <a:pt x="6653154" y="23997"/>
                </a:lnTo>
                <a:lnTo>
                  <a:pt x="6653154" y="0"/>
                </a:lnTo>
                <a:close/>
              </a:path>
              <a:path w="6847205" h="2781300">
                <a:moveTo>
                  <a:pt x="6693401" y="0"/>
                </a:moveTo>
                <a:lnTo>
                  <a:pt x="6673277" y="0"/>
                </a:lnTo>
                <a:lnTo>
                  <a:pt x="6673277" y="23997"/>
                </a:lnTo>
                <a:lnTo>
                  <a:pt x="6693401" y="23997"/>
                </a:lnTo>
                <a:lnTo>
                  <a:pt x="6693401" y="0"/>
                </a:lnTo>
                <a:close/>
              </a:path>
              <a:path w="6847205" h="2781300">
                <a:moveTo>
                  <a:pt x="6733648" y="0"/>
                </a:moveTo>
                <a:lnTo>
                  <a:pt x="6713525" y="0"/>
                </a:lnTo>
                <a:lnTo>
                  <a:pt x="6713525" y="23997"/>
                </a:lnTo>
                <a:lnTo>
                  <a:pt x="6733648" y="23997"/>
                </a:lnTo>
                <a:lnTo>
                  <a:pt x="6733648" y="0"/>
                </a:lnTo>
                <a:close/>
              </a:path>
              <a:path w="6847205" h="2781300">
                <a:moveTo>
                  <a:pt x="6773895" y="0"/>
                </a:moveTo>
                <a:lnTo>
                  <a:pt x="6753772" y="0"/>
                </a:lnTo>
                <a:lnTo>
                  <a:pt x="6753772" y="23997"/>
                </a:lnTo>
                <a:lnTo>
                  <a:pt x="6773895" y="23997"/>
                </a:lnTo>
                <a:lnTo>
                  <a:pt x="6773895" y="0"/>
                </a:lnTo>
                <a:close/>
              </a:path>
              <a:path w="6847205" h="2781300">
                <a:moveTo>
                  <a:pt x="6814185" y="0"/>
                </a:moveTo>
                <a:lnTo>
                  <a:pt x="6794061" y="0"/>
                </a:lnTo>
                <a:lnTo>
                  <a:pt x="6794061" y="23997"/>
                </a:lnTo>
                <a:lnTo>
                  <a:pt x="6814185" y="23997"/>
                </a:lnTo>
                <a:lnTo>
                  <a:pt x="681418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402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DB37CB5-A0B4-453A-AF7B-C261530A9D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3507" y="407319"/>
            <a:ext cx="9293677" cy="6043362"/>
          </a:xfrm>
        </p:spPr>
      </p:pic>
    </p:spTree>
    <p:extLst>
      <p:ext uri="{BB962C8B-B14F-4D97-AF65-F5344CB8AC3E}">
        <p14:creationId xmlns:p14="http://schemas.microsoft.com/office/powerpoint/2010/main" val="1256065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00079A-20CF-4E04-B2DC-06607245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389" y="438348"/>
            <a:ext cx="11229474" cy="598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680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B99355-41CA-480C-8BD7-865CF60D6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6354" y="233271"/>
            <a:ext cx="5233035" cy="5973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54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0711-78F6-590A-4593-74365F40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90009-33BE-33EB-A669-D83BC1D401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For better understanding you can watch and follow this video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https://www.youtube.com/watch?v=wQWbWUfzxpo&amp;t=1319s</a:t>
            </a:r>
          </a:p>
        </p:txBody>
      </p:sp>
    </p:spTree>
    <p:extLst>
      <p:ext uri="{BB962C8B-B14F-4D97-AF65-F5344CB8AC3E}">
        <p14:creationId xmlns:p14="http://schemas.microsoft.com/office/powerpoint/2010/main" val="3897143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852966F0DCB174EB292923C0D4D8D7D" ma:contentTypeVersion="3" ma:contentTypeDescription="Create a new document." ma:contentTypeScope="" ma:versionID="eeed69bd77efcfeab31f51872eacebfe">
  <xsd:schema xmlns:xsd="http://www.w3.org/2001/XMLSchema" xmlns:xs="http://www.w3.org/2001/XMLSchema" xmlns:p="http://schemas.microsoft.com/office/2006/metadata/properties" xmlns:ns2="5e5b48b9-56ea-4e7f-bbcc-91ef0f5a1608" targetNamespace="http://schemas.microsoft.com/office/2006/metadata/properties" ma:root="true" ma:fieldsID="9aef76fabd1f5519d3188a87df0e9546" ns2:_="">
    <xsd:import namespace="5e5b48b9-56ea-4e7f-bbcc-91ef0f5a16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b48b9-56ea-4e7f-bbcc-91ef0f5a16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B37A88C-1F77-4DE3-9854-1F8D3B3E2301}"/>
</file>

<file path=customXml/itemProps2.xml><?xml version="1.0" encoding="utf-8"?>
<ds:datastoreItem xmlns:ds="http://schemas.openxmlformats.org/officeDocument/2006/customXml" ds:itemID="{67D53CA9-0DE0-41C2-8776-388FA948CA16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6D08364C-DD44-414F-91FB-F67BC8CBD4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234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Tahoma</vt:lpstr>
      <vt:lpstr>Times New Roman</vt:lpstr>
      <vt:lpstr>Office Theme</vt:lpstr>
      <vt:lpstr>Learning Process and Loop Problem</vt:lpstr>
      <vt:lpstr>PowerPoint Presentation</vt:lpstr>
      <vt:lpstr>A learning switch and the process of learning</vt:lpstr>
      <vt:lpstr>PowerPoint Presentation</vt:lpstr>
      <vt:lpstr>PowerPoint Presentation</vt:lpstr>
      <vt:lpstr>PowerPoint Presentation</vt:lpstr>
      <vt:lpstr>Video 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 Problem in a learning Bridge</dc:title>
  <dc:creator>Akib Ikbal</dc:creator>
  <cp:lastModifiedBy>CSE VU</cp:lastModifiedBy>
  <cp:revision>10</cp:revision>
  <dcterms:created xsi:type="dcterms:W3CDTF">2023-09-03T17:13:14Z</dcterms:created>
  <dcterms:modified xsi:type="dcterms:W3CDTF">2025-08-25T04:33:12Z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0x0101007852966F0DCB174EB292923C0D4D8D7D</vt:lpwstr>
  </property>
</Properties>
</file>