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2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7383-ECD0-A376-0D7A-A4CCEC406D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40E057-E77B-40C8-A818-88B4B60F76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963F86-6586-24AC-A0DD-A39F326CA57A}"/>
              </a:ext>
            </a:extLst>
          </p:cNvPr>
          <p:cNvSpPr>
            <a:spLocks noGrp="1"/>
          </p:cNvSpPr>
          <p:nvPr>
            <p:ph type="dt" sz="half" idx="10"/>
          </p:nvPr>
        </p:nvSpPr>
        <p:spPr/>
        <p:txBody>
          <a:bodyPr/>
          <a:lstStyle/>
          <a:p>
            <a:fld id="{D06B96D2-0DAA-44A3-86A0-97100E1E6089}" type="datetimeFigureOut">
              <a:rPr lang="en-US" smtClean="0"/>
              <a:t>1/12/2025</a:t>
            </a:fld>
            <a:endParaRPr lang="en-US"/>
          </a:p>
        </p:txBody>
      </p:sp>
      <p:sp>
        <p:nvSpPr>
          <p:cNvPr id="5" name="Footer Placeholder 4">
            <a:extLst>
              <a:ext uri="{FF2B5EF4-FFF2-40B4-BE49-F238E27FC236}">
                <a16:creationId xmlns:a16="http://schemas.microsoft.com/office/drawing/2014/main" id="{98C98BB8-17E1-644A-7F83-401021F0B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B5647-DE95-395A-DC23-4BC37D0C8691}"/>
              </a:ext>
            </a:extLst>
          </p:cNvPr>
          <p:cNvSpPr>
            <a:spLocks noGrp="1"/>
          </p:cNvSpPr>
          <p:nvPr>
            <p:ph type="sldNum" sz="quarter" idx="12"/>
          </p:nvPr>
        </p:nvSpPr>
        <p:spPr/>
        <p:txBody>
          <a:bodyPr/>
          <a:lstStyle/>
          <a:p>
            <a:fld id="{7470CE76-B0CA-46E1-AA84-C3C383EC2CD1}" type="slidenum">
              <a:rPr lang="en-US" smtClean="0"/>
              <a:t>‹#›</a:t>
            </a:fld>
            <a:endParaRPr lang="en-US"/>
          </a:p>
        </p:txBody>
      </p:sp>
    </p:spTree>
    <p:extLst>
      <p:ext uri="{BB962C8B-B14F-4D97-AF65-F5344CB8AC3E}">
        <p14:creationId xmlns:p14="http://schemas.microsoft.com/office/powerpoint/2010/main" val="238204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F95D-BCB8-3703-260E-D1EE4E2220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C3F311-B088-94CE-CF37-D697A36E08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F15D3C-6918-39EC-47A8-6EDB165A75D3}"/>
              </a:ext>
            </a:extLst>
          </p:cNvPr>
          <p:cNvSpPr>
            <a:spLocks noGrp="1"/>
          </p:cNvSpPr>
          <p:nvPr>
            <p:ph type="dt" sz="half" idx="10"/>
          </p:nvPr>
        </p:nvSpPr>
        <p:spPr/>
        <p:txBody>
          <a:bodyPr/>
          <a:lstStyle/>
          <a:p>
            <a:fld id="{D06B96D2-0DAA-44A3-86A0-97100E1E6089}" type="datetimeFigureOut">
              <a:rPr lang="en-US" smtClean="0"/>
              <a:t>1/12/2025</a:t>
            </a:fld>
            <a:endParaRPr lang="en-US"/>
          </a:p>
        </p:txBody>
      </p:sp>
      <p:sp>
        <p:nvSpPr>
          <p:cNvPr id="5" name="Footer Placeholder 4">
            <a:extLst>
              <a:ext uri="{FF2B5EF4-FFF2-40B4-BE49-F238E27FC236}">
                <a16:creationId xmlns:a16="http://schemas.microsoft.com/office/drawing/2014/main" id="{F149DA2D-AD18-D742-A25C-CA9870231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F764B-0071-5DA2-4099-ADDC5A441A26}"/>
              </a:ext>
            </a:extLst>
          </p:cNvPr>
          <p:cNvSpPr>
            <a:spLocks noGrp="1"/>
          </p:cNvSpPr>
          <p:nvPr>
            <p:ph type="sldNum" sz="quarter" idx="12"/>
          </p:nvPr>
        </p:nvSpPr>
        <p:spPr/>
        <p:txBody>
          <a:bodyPr/>
          <a:lstStyle/>
          <a:p>
            <a:fld id="{7470CE76-B0CA-46E1-AA84-C3C383EC2CD1}" type="slidenum">
              <a:rPr lang="en-US" smtClean="0"/>
              <a:t>‹#›</a:t>
            </a:fld>
            <a:endParaRPr lang="en-US"/>
          </a:p>
        </p:txBody>
      </p:sp>
    </p:spTree>
    <p:extLst>
      <p:ext uri="{BB962C8B-B14F-4D97-AF65-F5344CB8AC3E}">
        <p14:creationId xmlns:p14="http://schemas.microsoft.com/office/powerpoint/2010/main" val="48151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A319A-AA15-4064-55C8-99EE3DF148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91C4F5-F899-1029-CBCA-F262B046FA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C7E06-734E-7F69-A01F-0D9C3DD91163}"/>
              </a:ext>
            </a:extLst>
          </p:cNvPr>
          <p:cNvSpPr>
            <a:spLocks noGrp="1"/>
          </p:cNvSpPr>
          <p:nvPr>
            <p:ph type="dt" sz="half" idx="10"/>
          </p:nvPr>
        </p:nvSpPr>
        <p:spPr/>
        <p:txBody>
          <a:bodyPr/>
          <a:lstStyle/>
          <a:p>
            <a:fld id="{D06B96D2-0DAA-44A3-86A0-97100E1E6089}" type="datetimeFigureOut">
              <a:rPr lang="en-US" smtClean="0"/>
              <a:t>1/12/2025</a:t>
            </a:fld>
            <a:endParaRPr lang="en-US"/>
          </a:p>
        </p:txBody>
      </p:sp>
      <p:sp>
        <p:nvSpPr>
          <p:cNvPr id="5" name="Footer Placeholder 4">
            <a:extLst>
              <a:ext uri="{FF2B5EF4-FFF2-40B4-BE49-F238E27FC236}">
                <a16:creationId xmlns:a16="http://schemas.microsoft.com/office/drawing/2014/main" id="{4EF40D5E-1D79-78DE-572A-42B1D6D61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873EE-FE33-D3E6-67B1-6E4A0531B188}"/>
              </a:ext>
            </a:extLst>
          </p:cNvPr>
          <p:cNvSpPr>
            <a:spLocks noGrp="1"/>
          </p:cNvSpPr>
          <p:nvPr>
            <p:ph type="sldNum" sz="quarter" idx="12"/>
          </p:nvPr>
        </p:nvSpPr>
        <p:spPr/>
        <p:txBody>
          <a:bodyPr/>
          <a:lstStyle/>
          <a:p>
            <a:fld id="{7470CE76-B0CA-46E1-AA84-C3C383EC2CD1}" type="slidenum">
              <a:rPr lang="en-US" smtClean="0"/>
              <a:t>‹#›</a:t>
            </a:fld>
            <a:endParaRPr lang="en-US"/>
          </a:p>
        </p:txBody>
      </p:sp>
    </p:spTree>
    <p:extLst>
      <p:ext uri="{BB962C8B-B14F-4D97-AF65-F5344CB8AC3E}">
        <p14:creationId xmlns:p14="http://schemas.microsoft.com/office/powerpoint/2010/main" val="402290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3050-A354-DA90-F839-47CC7525C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07E5E-3D12-CCA6-6377-581518C83F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E2D9F-9441-F2B4-F5A4-BDA837157FD4}"/>
              </a:ext>
            </a:extLst>
          </p:cNvPr>
          <p:cNvSpPr>
            <a:spLocks noGrp="1"/>
          </p:cNvSpPr>
          <p:nvPr>
            <p:ph type="dt" sz="half" idx="10"/>
          </p:nvPr>
        </p:nvSpPr>
        <p:spPr/>
        <p:txBody>
          <a:bodyPr/>
          <a:lstStyle/>
          <a:p>
            <a:fld id="{D06B96D2-0DAA-44A3-86A0-97100E1E6089}" type="datetimeFigureOut">
              <a:rPr lang="en-US" smtClean="0"/>
              <a:t>1/12/2025</a:t>
            </a:fld>
            <a:endParaRPr lang="en-US"/>
          </a:p>
        </p:txBody>
      </p:sp>
      <p:sp>
        <p:nvSpPr>
          <p:cNvPr id="5" name="Footer Placeholder 4">
            <a:extLst>
              <a:ext uri="{FF2B5EF4-FFF2-40B4-BE49-F238E27FC236}">
                <a16:creationId xmlns:a16="http://schemas.microsoft.com/office/drawing/2014/main" id="{957ADBD8-D2B0-0125-B302-CC1E19B01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A9935-5E06-33A6-056B-F876D10CC39A}"/>
              </a:ext>
            </a:extLst>
          </p:cNvPr>
          <p:cNvSpPr>
            <a:spLocks noGrp="1"/>
          </p:cNvSpPr>
          <p:nvPr>
            <p:ph type="sldNum" sz="quarter" idx="12"/>
          </p:nvPr>
        </p:nvSpPr>
        <p:spPr/>
        <p:txBody>
          <a:bodyPr/>
          <a:lstStyle/>
          <a:p>
            <a:fld id="{7470CE76-B0CA-46E1-AA84-C3C383EC2CD1}" type="slidenum">
              <a:rPr lang="en-US" smtClean="0"/>
              <a:t>‹#›</a:t>
            </a:fld>
            <a:endParaRPr lang="en-US"/>
          </a:p>
        </p:txBody>
      </p:sp>
    </p:spTree>
    <p:extLst>
      <p:ext uri="{BB962C8B-B14F-4D97-AF65-F5344CB8AC3E}">
        <p14:creationId xmlns:p14="http://schemas.microsoft.com/office/powerpoint/2010/main" val="285960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A8D-8BA4-D275-F030-5AB4FFEC9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4B055E-5F90-3BFA-4576-6DCB334BE9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D0ACF1-F192-A806-7F10-AB342276ACD3}"/>
              </a:ext>
            </a:extLst>
          </p:cNvPr>
          <p:cNvSpPr>
            <a:spLocks noGrp="1"/>
          </p:cNvSpPr>
          <p:nvPr>
            <p:ph type="dt" sz="half" idx="10"/>
          </p:nvPr>
        </p:nvSpPr>
        <p:spPr/>
        <p:txBody>
          <a:bodyPr/>
          <a:lstStyle/>
          <a:p>
            <a:fld id="{D06B96D2-0DAA-44A3-86A0-97100E1E6089}" type="datetimeFigureOut">
              <a:rPr lang="en-US" smtClean="0"/>
              <a:t>1/12/2025</a:t>
            </a:fld>
            <a:endParaRPr lang="en-US"/>
          </a:p>
        </p:txBody>
      </p:sp>
      <p:sp>
        <p:nvSpPr>
          <p:cNvPr id="5" name="Footer Placeholder 4">
            <a:extLst>
              <a:ext uri="{FF2B5EF4-FFF2-40B4-BE49-F238E27FC236}">
                <a16:creationId xmlns:a16="http://schemas.microsoft.com/office/drawing/2014/main" id="{56810CB7-1A38-7028-0176-B68115116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89FD3-3A25-1EAC-0C68-123D1D66C904}"/>
              </a:ext>
            </a:extLst>
          </p:cNvPr>
          <p:cNvSpPr>
            <a:spLocks noGrp="1"/>
          </p:cNvSpPr>
          <p:nvPr>
            <p:ph type="sldNum" sz="quarter" idx="12"/>
          </p:nvPr>
        </p:nvSpPr>
        <p:spPr/>
        <p:txBody>
          <a:bodyPr/>
          <a:lstStyle/>
          <a:p>
            <a:fld id="{7470CE76-B0CA-46E1-AA84-C3C383EC2CD1}" type="slidenum">
              <a:rPr lang="en-US" smtClean="0"/>
              <a:t>‹#›</a:t>
            </a:fld>
            <a:endParaRPr lang="en-US"/>
          </a:p>
        </p:txBody>
      </p:sp>
    </p:spTree>
    <p:extLst>
      <p:ext uri="{BB962C8B-B14F-4D97-AF65-F5344CB8AC3E}">
        <p14:creationId xmlns:p14="http://schemas.microsoft.com/office/powerpoint/2010/main" val="333085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B401-8058-C498-4CD5-6A406BCCB4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90D362-A380-FBB9-9FA8-C1EE2AE6F9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638E28-7BA8-D16D-BB49-33DF078EDF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DBB70D-3FDD-43E4-6D11-4C6E81C6473D}"/>
              </a:ext>
            </a:extLst>
          </p:cNvPr>
          <p:cNvSpPr>
            <a:spLocks noGrp="1"/>
          </p:cNvSpPr>
          <p:nvPr>
            <p:ph type="dt" sz="half" idx="10"/>
          </p:nvPr>
        </p:nvSpPr>
        <p:spPr/>
        <p:txBody>
          <a:bodyPr/>
          <a:lstStyle/>
          <a:p>
            <a:fld id="{D06B96D2-0DAA-44A3-86A0-97100E1E6089}" type="datetimeFigureOut">
              <a:rPr lang="en-US" smtClean="0"/>
              <a:t>1/12/2025</a:t>
            </a:fld>
            <a:endParaRPr lang="en-US"/>
          </a:p>
        </p:txBody>
      </p:sp>
      <p:sp>
        <p:nvSpPr>
          <p:cNvPr id="6" name="Footer Placeholder 5">
            <a:extLst>
              <a:ext uri="{FF2B5EF4-FFF2-40B4-BE49-F238E27FC236}">
                <a16:creationId xmlns:a16="http://schemas.microsoft.com/office/drawing/2014/main" id="{D7C6238C-7293-6256-9C08-811B8AC9E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4108D-3C6C-1FA6-F472-1535D4B751F4}"/>
              </a:ext>
            </a:extLst>
          </p:cNvPr>
          <p:cNvSpPr>
            <a:spLocks noGrp="1"/>
          </p:cNvSpPr>
          <p:nvPr>
            <p:ph type="sldNum" sz="quarter" idx="12"/>
          </p:nvPr>
        </p:nvSpPr>
        <p:spPr/>
        <p:txBody>
          <a:bodyPr/>
          <a:lstStyle/>
          <a:p>
            <a:fld id="{7470CE76-B0CA-46E1-AA84-C3C383EC2CD1}" type="slidenum">
              <a:rPr lang="en-US" smtClean="0"/>
              <a:t>‹#›</a:t>
            </a:fld>
            <a:endParaRPr lang="en-US"/>
          </a:p>
        </p:txBody>
      </p:sp>
    </p:spTree>
    <p:extLst>
      <p:ext uri="{BB962C8B-B14F-4D97-AF65-F5344CB8AC3E}">
        <p14:creationId xmlns:p14="http://schemas.microsoft.com/office/powerpoint/2010/main" val="2215369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1B28-6E9E-5C4C-6C48-DAE1651A4B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A78990-090C-73DB-CCB9-1B8717FF4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6F3A9-B2BE-304B-BB01-F3DE5FD1D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DB989C-95A4-2524-C2FE-B379BAA054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828BD9-1A93-3753-A39C-3535CE4E58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0C5F57-5576-C4A1-26A6-1B063E00604D}"/>
              </a:ext>
            </a:extLst>
          </p:cNvPr>
          <p:cNvSpPr>
            <a:spLocks noGrp="1"/>
          </p:cNvSpPr>
          <p:nvPr>
            <p:ph type="dt" sz="half" idx="10"/>
          </p:nvPr>
        </p:nvSpPr>
        <p:spPr/>
        <p:txBody>
          <a:bodyPr/>
          <a:lstStyle/>
          <a:p>
            <a:fld id="{D06B96D2-0DAA-44A3-86A0-97100E1E6089}" type="datetimeFigureOut">
              <a:rPr lang="en-US" smtClean="0"/>
              <a:t>1/12/2025</a:t>
            </a:fld>
            <a:endParaRPr lang="en-US"/>
          </a:p>
        </p:txBody>
      </p:sp>
      <p:sp>
        <p:nvSpPr>
          <p:cNvPr id="8" name="Footer Placeholder 7">
            <a:extLst>
              <a:ext uri="{FF2B5EF4-FFF2-40B4-BE49-F238E27FC236}">
                <a16:creationId xmlns:a16="http://schemas.microsoft.com/office/drawing/2014/main" id="{F85DD639-C01B-F991-AD52-F9B0D2045F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4D7DE4-FE2C-6FE7-0624-4751D0F1AB16}"/>
              </a:ext>
            </a:extLst>
          </p:cNvPr>
          <p:cNvSpPr>
            <a:spLocks noGrp="1"/>
          </p:cNvSpPr>
          <p:nvPr>
            <p:ph type="sldNum" sz="quarter" idx="12"/>
          </p:nvPr>
        </p:nvSpPr>
        <p:spPr/>
        <p:txBody>
          <a:bodyPr/>
          <a:lstStyle/>
          <a:p>
            <a:fld id="{7470CE76-B0CA-46E1-AA84-C3C383EC2CD1}" type="slidenum">
              <a:rPr lang="en-US" smtClean="0"/>
              <a:t>‹#›</a:t>
            </a:fld>
            <a:endParaRPr lang="en-US"/>
          </a:p>
        </p:txBody>
      </p:sp>
    </p:spTree>
    <p:extLst>
      <p:ext uri="{BB962C8B-B14F-4D97-AF65-F5344CB8AC3E}">
        <p14:creationId xmlns:p14="http://schemas.microsoft.com/office/powerpoint/2010/main" val="155195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2EB2-A06F-F7DA-BC94-F410FEEF56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760E3-9576-FC02-3D07-0B89346C39B0}"/>
              </a:ext>
            </a:extLst>
          </p:cNvPr>
          <p:cNvSpPr>
            <a:spLocks noGrp="1"/>
          </p:cNvSpPr>
          <p:nvPr>
            <p:ph type="dt" sz="half" idx="10"/>
          </p:nvPr>
        </p:nvSpPr>
        <p:spPr/>
        <p:txBody>
          <a:bodyPr/>
          <a:lstStyle/>
          <a:p>
            <a:fld id="{D06B96D2-0DAA-44A3-86A0-97100E1E6089}" type="datetimeFigureOut">
              <a:rPr lang="en-US" smtClean="0"/>
              <a:t>1/12/2025</a:t>
            </a:fld>
            <a:endParaRPr lang="en-US"/>
          </a:p>
        </p:txBody>
      </p:sp>
      <p:sp>
        <p:nvSpPr>
          <p:cNvPr id="4" name="Footer Placeholder 3">
            <a:extLst>
              <a:ext uri="{FF2B5EF4-FFF2-40B4-BE49-F238E27FC236}">
                <a16:creationId xmlns:a16="http://schemas.microsoft.com/office/drawing/2014/main" id="{4026A497-16F8-72A5-06BE-97204B7251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F370A-7F15-3DE0-9D42-FEEC94B7A249}"/>
              </a:ext>
            </a:extLst>
          </p:cNvPr>
          <p:cNvSpPr>
            <a:spLocks noGrp="1"/>
          </p:cNvSpPr>
          <p:nvPr>
            <p:ph type="sldNum" sz="quarter" idx="12"/>
          </p:nvPr>
        </p:nvSpPr>
        <p:spPr/>
        <p:txBody>
          <a:bodyPr/>
          <a:lstStyle/>
          <a:p>
            <a:fld id="{7470CE76-B0CA-46E1-AA84-C3C383EC2CD1}" type="slidenum">
              <a:rPr lang="en-US" smtClean="0"/>
              <a:t>‹#›</a:t>
            </a:fld>
            <a:endParaRPr lang="en-US"/>
          </a:p>
        </p:txBody>
      </p:sp>
    </p:spTree>
    <p:extLst>
      <p:ext uri="{BB962C8B-B14F-4D97-AF65-F5344CB8AC3E}">
        <p14:creationId xmlns:p14="http://schemas.microsoft.com/office/powerpoint/2010/main" val="2237603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5CD0E-9F0E-98E2-ED68-C044E4A0410F}"/>
              </a:ext>
            </a:extLst>
          </p:cNvPr>
          <p:cNvSpPr>
            <a:spLocks noGrp="1"/>
          </p:cNvSpPr>
          <p:nvPr>
            <p:ph type="dt" sz="half" idx="10"/>
          </p:nvPr>
        </p:nvSpPr>
        <p:spPr/>
        <p:txBody>
          <a:bodyPr/>
          <a:lstStyle/>
          <a:p>
            <a:fld id="{D06B96D2-0DAA-44A3-86A0-97100E1E6089}" type="datetimeFigureOut">
              <a:rPr lang="en-US" smtClean="0"/>
              <a:t>1/12/2025</a:t>
            </a:fld>
            <a:endParaRPr lang="en-US"/>
          </a:p>
        </p:txBody>
      </p:sp>
      <p:sp>
        <p:nvSpPr>
          <p:cNvPr id="3" name="Footer Placeholder 2">
            <a:extLst>
              <a:ext uri="{FF2B5EF4-FFF2-40B4-BE49-F238E27FC236}">
                <a16:creationId xmlns:a16="http://schemas.microsoft.com/office/drawing/2014/main" id="{6D2D7C0F-E673-442C-7A22-8E1F959A8B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4A18F-1AC1-118E-7916-F909828EF6B9}"/>
              </a:ext>
            </a:extLst>
          </p:cNvPr>
          <p:cNvSpPr>
            <a:spLocks noGrp="1"/>
          </p:cNvSpPr>
          <p:nvPr>
            <p:ph type="sldNum" sz="quarter" idx="12"/>
          </p:nvPr>
        </p:nvSpPr>
        <p:spPr/>
        <p:txBody>
          <a:bodyPr/>
          <a:lstStyle/>
          <a:p>
            <a:fld id="{7470CE76-B0CA-46E1-AA84-C3C383EC2CD1}" type="slidenum">
              <a:rPr lang="en-US" smtClean="0"/>
              <a:t>‹#›</a:t>
            </a:fld>
            <a:endParaRPr lang="en-US"/>
          </a:p>
        </p:txBody>
      </p:sp>
    </p:spTree>
    <p:extLst>
      <p:ext uri="{BB962C8B-B14F-4D97-AF65-F5344CB8AC3E}">
        <p14:creationId xmlns:p14="http://schemas.microsoft.com/office/powerpoint/2010/main" val="427072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3814-8724-A5A1-6AFC-EA9CAE8651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E8CDC9-10A7-D5B4-1919-51FA75134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84BF82-AAE1-BBF0-585E-690D21D62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C0EF3-A591-834B-EE45-513247E2688C}"/>
              </a:ext>
            </a:extLst>
          </p:cNvPr>
          <p:cNvSpPr>
            <a:spLocks noGrp="1"/>
          </p:cNvSpPr>
          <p:nvPr>
            <p:ph type="dt" sz="half" idx="10"/>
          </p:nvPr>
        </p:nvSpPr>
        <p:spPr/>
        <p:txBody>
          <a:bodyPr/>
          <a:lstStyle/>
          <a:p>
            <a:fld id="{D06B96D2-0DAA-44A3-86A0-97100E1E6089}" type="datetimeFigureOut">
              <a:rPr lang="en-US" smtClean="0"/>
              <a:t>1/12/2025</a:t>
            </a:fld>
            <a:endParaRPr lang="en-US"/>
          </a:p>
        </p:txBody>
      </p:sp>
      <p:sp>
        <p:nvSpPr>
          <p:cNvPr id="6" name="Footer Placeholder 5">
            <a:extLst>
              <a:ext uri="{FF2B5EF4-FFF2-40B4-BE49-F238E27FC236}">
                <a16:creationId xmlns:a16="http://schemas.microsoft.com/office/drawing/2014/main" id="{8B49CC6A-4F62-176B-4399-42AEF0BC7E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48947-DB32-CC66-4A9A-8FB9A9727916}"/>
              </a:ext>
            </a:extLst>
          </p:cNvPr>
          <p:cNvSpPr>
            <a:spLocks noGrp="1"/>
          </p:cNvSpPr>
          <p:nvPr>
            <p:ph type="sldNum" sz="quarter" idx="12"/>
          </p:nvPr>
        </p:nvSpPr>
        <p:spPr/>
        <p:txBody>
          <a:bodyPr/>
          <a:lstStyle/>
          <a:p>
            <a:fld id="{7470CE76-B0CA-46E1-AA84-C3C383EC2CD1}" type="slidenum">
              <a:rPr lang="en-US" smtClean="0"/>
              <a:t>‹#›</a:t>
            </a:fld>
            <a:endParaRPr lang="en-US"/>
          </a:p>
        </p:txBody>
      </p:sp>
    </p:spTree>
    <p:extLst>
      <p:ext uri="{BB962C8B-B14F-4D97-AF65-F5344CB8AC3E}">
        <p14:creationId xmlns:p14="http://schemas.microsoft.com/office/powerpoint/2010/main" val="233930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D113-74B9-93D1-9E66-A279453C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16AD81-B5A6-5A5E-429C-22BBF0F08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5BF80F-CF00-7450-6D42-8A5CE6C89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A0D82-3A37-CEED-6A20-3B337C6DCB49}"/>
              </a:ext>
            </a:extLst>
          </p:cNvPr>
          <p:cNvSpPr>
            <a:spLocks noGrp="1"/>
          </p:cNvSpPr>
          <p:nvPr>
            <p:ph type="dt" sz="half" idx="10"/>
          </p:nvPr>
        </p:nvSpPr>
        <p:spPr/>
        <p:txBody>
          <a:bodyPr/>
          <a:lstStyle/>
          <a:p>
            <a:fld id="{D06B96D2-0DAA-44A3-86A0-97100E1E6089}" type="datetimeFigureOut">
              <a:rPr lang="en-US" smtClean="0"/>
              <a:t>1/12/2025</a:t>
            </a:fld>
            <a:endParaRPr lang="en-US"/>
          </a:p>
        </p:txBody>
      </p:sp>
      <p:sp>
        <p:nvSpPr>
          <p:cNvPr id="6" name="Footer Placeholder 5">
            <a:extLst>
              <a:ext uri="{FF2B5EF4-FFF2-40B4-BE49-F238E27FC236}">
                <a16:creationId xmlns:a16="http://schemas.microsoft.com/office/drawing/2014/main" id="{3A6AFF5A-E301-F345-61C7-F0037A370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8615F-11CE-618C-E3E8-191D065D90CF}"/>
              </a:ext>
            </a:extLst>
          </p:cNvPr>
          <p:cNvSpPr>
            <a:spLocks noGrp="1"/>
          </p:cNvSpPr>
          <p:nvPr>
            <p:ph type="sldNum" sz="quarter" idx="12"/>
          </p:nvPr>
        </p:nvSpPr>
        <p:spPr/>
        <p:txBody>
          <a:bodyPr/>
          <a:lstStyle/>
          <a:p>
            <a:fld id="{7470CE76-B0CA-46E1-AA84-C3C383EC2CD1}" type="slidenum">
              <a:rPr lang="en-US" smtClean="0"/>
              <a:t>‹#›</a:t>
            </a:fld>
            <a:endParaRPr lang="en-US"/>
          </a:p>
        </p:txBody>
      </p:sp>
    </p:spTree>
    <p:extLst>
      <p:ext uri="{BB962C8B-B14F-4D97-AF65-F5344CB8AC3E}">
        <p14:creationId xmlns:p14="http://schemas.microsoft.com/office/powerpoint/2010/main" val="386965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4A558-6F73-8FBF-AF1D-283AED366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12FA42-1EF6-1982-79AD-7B36CC069B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7CB37-AE81-BB0B-1016-4A695F700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6B96D2-0DAA-44A3-86A0-97100E1E6089}" type="datetimeFigureOut">
              <a:rPr lang="en-US" smtClean="0"/>
              <a:t>1/12/2025</a:t>
            </a:fld>
            <a:endParaRPr lang="en-US"/>
          </a:p>
        </p:txBody>
      </p:sp>
      <p:sp>
        <p:nvSpPr>
          <p:cNvPr id="5" name="Footer Placeholder 4">
            <a:extLst>
              <a:ext uri="{FF2B5EF4-FFF2-40B4-BE49-F238E27FC236}">
                <a16:creationId xmlns:a16="http://schemas.microsoft.com/office/drawing/2014/main" id="{65616C2A-1F2F-6255-2D6E-8F87567923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35FF77E-BD6D-3D56-02E1-AC6613D79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70CE76-B0CA-46E1-AA84-C3C383EC2CD1}" type="slidenum">
              <a:rPr lang="en-US" smtClean="0"/>
              <a:t>‹#›</a:t>
            </a:fld>
            <a:endParaRPr lang="en-US"/>
          </a:p>
        </p:txBody>
      </p:sp>
    </p:spTree>
    <p:extLst>
      <p:ext uri="{BB962C8B-B14F-4D97-AF65-F5344CB8AC3E}">
        <p14:creationId xmlns:p14="http://schemas.microsoft.com/office/powerpoint/2010/main" val="1517757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Bikrampur" TargetMode="External"/><Relationship Id="rId13" Type="http://schemas.openxmlformats.org/officeDocument/2006/relationships/hyperlink" Target="https://en.wikipedia.org/wiki/Mughal_Empire" TargetMode="External"/><Relationship Id="rId18" Type="http://schemas.openxmlformats.org/officeDocument/2006/relationships/hyperlink" Target="https://en.wikipedia.org/wiki/Venice_of_the_East" TargetMode="External"/><Relationship Id="rId3" Type="http://schemas.openxmlformats.org/officeDocument/2006/relationships/hyperlink" Target="https://en.wikipedia.org/wiki/Chandra_dynasty" TargetMode="External"/><Relationship Id="rId7" Type="http://schemas.openxmlformats.org/officeDocument/2006/relationships/hyperlink" Target="https://en.wikipedia.org/wiki/Deva_dynasty" TargetMode="External"/><Relationship Id="rId12" Type="http://schemas.openxmlformats.org/officeDocument/2006/relationships/hyperlink" Target="https://en.wikipedia.org/wiki/Bengal_Sultanate" TargetMode="External"/><Relationship Id="rId17" Type="http://schemas.openxmlformats.org/officeDocument/2006/relationships/hyperlink" Target="https://en.wikipedia.org/wiki/Mughal_India" TargetMode="External"/><Relationship Id="rId2" Type="http://schemas.openxmlformats.org/officeDocument/2006/relationships/hyperlink" Target="https://en.wikipedia.org/wiki/Pala_Empire" TargetMode="External"/><Relationship Id="rId16" Type="http://schemas.openxmlformats.org/officeDocument/2006/relationships/hyperlink" Target="https://en.wikipedia.org/wiki/Mughal_Bengal" TargetMode="External"/><Relationship Id="rId1" Type="http://schemas.openxmlformats.org/officeDocument/2006/relationships/slideLayout" Target="../slideLayouts/slideLayout7.xml"/><Relationship Id="rId6" Type="http://schemas.openxmlformats.org/officeDocument/2006/relationships/hyperlink" Target="https://en.wikipedia.org/wiki/Hindu" TargetMode="External"/><Relationship Id="rId11" Type="http://schemas.openxmlformats.org/officeDocument/2006/relationships/hyperlink" Target="https://en.wikipedia.org/wiki/Delhi_Sultanate" TargetMode="External"/><Relationship Id="rId5" Type="http://schemas.openxmlformats.org/officeDocument/2006/relationships/hyperlink" Target="https://en.wikipedia.org/wiki/History_of_Dhaka#cite_note-PMH-3" TargetMode="External"/><Relationship Id="rId15" Type="http://schemas.openxmlformats.org/officeDocument/2006/relationships/hyperlink" Target="https://en.wikipedia.org/wiki/Proto-industrialization" TargetMode="External"/><Relationship Id="rId10" Type="http://schemas.openxmlformats.org/officeDocument/2006/relationships/hyperlink" Target="https://en.wikipedia.org/wiki/Turkic_peoples" TargetMode="External"/><Relationship Id="rId4" Type="http://schemas.openxmlformats.org/officeDocument/2006/relationships/hyperlink" Target="https://en.wikipedia.org/wiki/Sena_dynasty" TargetMode="External"/><Relationship Id="rId9" Type="http://schemas.openxmlformats.org/officeDocument/2006/relationships/hyperlink" Target="https://en.wikipedia.org/wiki/History_of_Dhaka#cite_note-4" TargetMode="External"/><Relationship Id="rId14" Type="http://schemas.openxmlformats.org/officeDocument/2006/relationships/hyperlink" Target="https://en.wikipedia.org/wiki/Wikipedia:Citation_need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3F15641-2948-C97D-42BE-30D3390BCED6}"/>
              </a:ext>
            </a:extLst>
          </p:cNvPr>
          <p:cNvGrpSpPr/>
          <p:nvPr/>
        </p:nvGrpSpPr>
        <p:grpSpPr>
          <a:xfrm>
            <a:off x="4013380" y="572035"/>
            <a:ext cx="4163851" cy="5716712"/>
            <a:chOff x="4013380" y="572035"/>
            <a:chExt cx="4163851" cy="5716712"/>
          </a:xfrm>
        </p:grpSpPr>
        <p:sp>
          <p:nvSpPr>
            <p:cNvPr id="5" name="Freeform: Shape 4">
              <a:extLst>
                <a:ext uri="{FF2B5EF4-FFF2-40B4-BE49-F238E27FC236}">
                  <a16:creationId xmlns:a16="http://schemas.microsoft.com/office/drawing/2014/main" id="{BAD9BA95-872D-4D75-6D97-9310FB2009DD}"/>
                </a:ext>
              </a:extLst>
            </p:cNvPr>
            <p:cNvSpPr/>
            <p:nvPr/>
          </p:nvSpPr>
          <p:spPr>
            <a:xfrm>
              <a:off x="5667775" y="4059040"/>
              <a:ext cx="895064" cy="1219581"/>
            </a:xfrm>
            <a:custGeom>
              <a:avLst/>
              <a:gdLst>
                <a:gd name="connsiteX0" fmla="*/ 638842 w 895064"/>
                <a:gd name="connsiteY0" fmla="*/ 978980 h 1219581"/>
                <a:gd name="connsiteX1" fmla="*/ 622935 w 895064"/>
                <a:gd name="connsiteY1" fmla="*/ 1001839 h 1219581"/>
                <a:gd name="connsiteX2" fmla="*/ 569500 w 895064"/>
                <a:gd name="connsiteY2" fmla="*/ 1069181 h 1219581"/>
                <a:gd name="connsiteX3" fmla="*/ 563594 w 895064"/>
                <a:gd name="connsiteY3" fmla="*/ 1037749 h 1219581"/>
                <a:gd name="connsiteX4" fmla="*/ 556451 w 895064"/>
                <a:gd name="connsiteY4" fmla="*/ 1010603 h 1219581"/>
                <a:gd name="connsiteX5" fmla="*/ 557213 w 895064"/>
                <a:gd name="connsiteY5" fmla="*/ 1004221 h 1219581"/>
                <a:gd name="connsiteX6" fmla="*/ 550640 w 895064"/>
                <a:gd name="connsiteY6" fmla="*/ 979170 h 1219581"/>
                <a:gd name="connsiteX7" fmla="*/ 559594 w 895064"/>
                <a:gd name="connsiteY7" fmla="*/ 942594 h 1219581"/>
                <a:gd name="connsiteX8" fmla="*/ 597884 w 895064"/>
                <a:gd name="connsiteY8" fmla="*/ 901637 h 1219581"/>
                <a:gd name="connsiteX9" fmla="*/ 601313 w 895064"/>
                <a:gd name="connsiteY9" fmla="*/ 897922 h 1219581"/>
                <a:gd name="connsiteX10" fmla="*/ 612934 w 895064"/>
                <a:gd name="connsiteY10" fmla="*/ 874205 h 1219581"/>
                <a:gd name="connsiteX11" fmla="*/ 635984 w 895064"/>
                <a:gd name="connsiteY11" fmla="*/ 852392 h 1219581"/>
                <a:gd name="connsiteX12" fmla="*/ 658559 w 895064"/>
                <a:gd name="connsiteY12" fmla="*/ 848106 h 1219581"/>
                <a:gd name="connsiteX13" fmla="*/ 661511 w 895064"/>
                <a:gd name="connsiteY13" fmla="*/ 906971 h 1219581"/>
                <a:gd name="connsiteX14" fmla="*/ 651129 w 895064"/>
                <a:gd name="connsiteY14" fmla="*/ 929830 h 1219581"/>
                <a:gd name="connsiteX15" fmla="*/ 649319 w 895064"/>
                <a:gd name="connsiteY15" fmla="*/ 967835 h 1219581"/>
                <a:gd name="connsiteX16" fmla="*/ 638842 w 895064"/>
                <a:gd name="connsiteY16" fmla="*/ 978980 h 1219581"/>
                <a:gd name="connsiteX17" fmla="*/ 702564 w 895064"/>
                <a:gd name="connsiteY17" fmla="*/ 746379 h 1219581"/>
                <a:gd name="connsiteX18" fmla="*/ 698373 w 895064"/>
                <a:gd name="connsiteY18" fmla="*/ 730663 h 1219581"/>
                <a:gd name="connsiteX19" fmla="*/ 699326 w 895064"/>
                <a:gd name="connsiteY19" fmla="*/ 691801 h 1219581"/>
                <a:gd name="connsiteX20" fmla="*/ 692182 w 895064"/>
                <a:gd name="connsiteY20" fmla="*/ 696373 h 1219581"/>
                <a:gd name="connsiteX21" fmla="*/ 686752 w 895064"/>
                <a:gd name="connsiteY21" fmla="*/ 721709 h 1219581"/>
                <a:gd name="connsiteX22" fmla="*/ 675322 w 895064"/>
                <a:gd name="connsiteY22" fmla="*/ 739807 h 1219581"/>
                <a:gd name="connsiteX23" fmla="*/ 672370 w 895064"/>
                <a:gd name="connsiteY23" fmla="*/ 766953 h 1219581"/>
                <a:gd name="connsiteX24" fmla="*/ 695706 w 895064"/>
                <a:gd name="connsiteY24" fmla="*/ 744093 h 1219581"/>
                <a:gd name="connsiteX25" fmla="*/ 702564 w 895064"/>
                <a:gd name="connsiteY25" fmla="*/ 746379 h 1219581"/>
                <a:gd name="connsiteX26" fmla="*/ 648272 w 895064"/>
                <a:gd name="connsiteY26" fmla="*/ 479108 h 1219581"/>
                <a:gd name="connsiteX27" fmla="*/ 645509 w 895064"/>
                <a:gd name="connsiteY27" fmla="*/ 471678 h 1219581"/>
                <a:gd name="connsiteX28" fmla="*/ 608076 w 895064"/>
                <a:gd name="connsiteY28" fmla="*/ 441484 h 1219581"/>
                <a:gd name="connsiteX29" fmla="*/ 601409 w 895064"/>
                <a:gd name="connsiteY29" fmla="*/ 445770 h 1219581"/>
                <a:gd name="connsiteX30" fmla="*/ 619220 w 895064"/>
                <a:gd name="connsiteY30" fmla="*/ 486346 h 1219581"/>
                <a:gd name="connsiteX31" fmla="*/ 652748 w 895064"/>
                <a:gd name="connsiteY31" fmla="*/ 507206 h 1219581"/>
                <a:gd name="connsiteX32" fmla="*/ 655225 w 895064"/>
                <a:gd name="connsiteY32" fmla="*/ 501301 h 1219581"/>
                <a:gd name="connsiteX33" fmla="*/ 654272 w 895064"/>
                <a:gd name="connsiteY33" fmla="*/ 497014 h 1219581"/>
                <a:gd name="connsiteX34" fmla="*/ 655225 w 895064"/>
                <a:gd name="connsiteY34" fmla="*/ 490061 h 1219581"/>
                <a:gd name="connsiteX35" fmla="*/ 632365 w 895064"/>
                <a:gd name="connsiteY35" fmla="*/ 481298 h 1219581"/>
                <a:gd name="connsiteX36" fmla="*/ 646081 w 895064"/>
                <a:gd name="connsiteY36" fmla="*/ 479870 h 1219581"/>
                <a:gd name="connsiteX37" fmla="*/ 648272 w 895064"/>
                <a:gd name="connsiteY37" fmla="*/ 479108 h 1219581"/>
                <a:gd name="connsiteX38" fmla="*/ 597789 w 895064"/>
                <a:gd name="connsiteY38" fmla="*/ 377285 h 1219581"/>
                <a:gd name="connsiteX39" fmla="*/ 604838 w 895064"/>
                <a:gd name="connsiteY39" fmla="*/ 365093 h 1219581"/>
                <a:gd name="connsiteX40" fmla="*/ 608933 w 895064"/>
                <a:gd name="connsiteY40" fmla="*/ 377190 h 1219581"/>
                <a:gd name="connsiteX41" fmla="*/ 615886 w 895064"/>
                <a:gd name="connsiteY41" fmla="*/ 376238 h 1219581"/>
                <a:gd name="connsiteX42" fmla="*/ 617410 w 895064"/>
                <a:gd name="connsiteY42" fmla="*/ 368522 h 1219581"/>
                <a:gd name="connsiteX43" fmla="*/ 600837 w 895064"/>
                <a:gd name="connsiteY43" fmla="*/ 347853 h 1219581"/>
                <a:gd name="connsiteX44" fmla="*/ 581787 w 895064"/>
                <a:gd name="connsiteY44" fmla="*/ 354044 h 1219581"/>
                <a:gd name="connsiteX45" fmla="*/ 582073 w 895064"/>
                <a:gd name="connsiteY45" fmla="*/ 372999 h 1219581"/>
                <a:gd name="connsiteX46" fmla="*/ 597694 w 895064"/>
                <a:gd name="connsiteY46" fmla="*/ 370046 h 1219581"/>
                <a:gd name="connsiteX47" fmla="*/ 592550 w 895064"/>
                <a:gd name="connsiteY47" fmla="*/ 377380 h 1219581"/>
                <a:gd name="connsiteX48" fmla="*/ 597789 w 895064"/>
                <a:gd name="connsiteY48" fmla="*/ 377285 h 1219581"/>
                <a:gd name="connsiteX49" fmla="*/ 687705 w 895064"/>
                <a:gd name="connsiteY49" fmla="*/ 824675 h 1219581"/>
                <a:gd name="connsiteX50" fmla="*/ 684466 w 895064"/>
                <a:gd name="connsiteY50" fmla="*/ 792956 h 1219581"/>
                <a:gd name="connsiteX51" fmla="*/ 654939 w 895064"/>
                <a:gd name="connsiteY51" fmla="*/ 796671 h 1219581"/>
                <a:gd name="connsiteX52" fmla="*/ 638842 w 895064"/>
                <a:gd name="connsiteY52" fmla="*/ 846201 h 1219581"/>
                <a:gd name="connsiteX53" fmla="*/ 671608 w 895064"/>
                <a:gd name="connsiteY53" fmla="*/ 840867 h 1219581"/>
                <a:gd name="connsiteX54" fmla="*/ 687705 w 895064"/>
                <a:gd name="connsiteY54" fmla="*/ 824675 h 1219581"/>
                <a:gd name="connsiteX55" fmla="*/ 561403 w 895064"/>
                <a:gd name="connsiteY55" fmla="*/ 1145477 h 1219581"/>
                <a:gd name="connsiteX56" fmla="*/ 576548 w 895064"/>
                <a:gd name="connsiteY56" fmla="*/ 1133475 h 1219581"/>
                <a:gd name="connsiteX57" fmla="*/ 575215 w 895064"/>
                <a:gd name="connsiteY57" fmla="*/ 1125284 h 1219581"/>
                <a:gd name="connsiteX58" fmla="*/ 568166 w 895064"/>
                <a:gd name="connsiteY58" fmla="*/ 1114044 h 1219581"/>
                <a:gd name="connsiteX59" fmla="*/ 560927 w 895064"/>
                <a:gd name="connsiteY59" fmla="*/ 1120235 h 1219581"/>
                <a:gd name="connsiteX60" fmla="*/ 561403 w 895064"/>
                <a:gd name="connsiteY60" fmla="*/ 1145477 h 1219581"/>
                <a:gd name="connsiteX61" fmla="*/ 619411 w 895064"/>
                <a:gd name="connsiteY61" fmla="*/ 1059371 h 1219581"/>
                <a:gd name="connsiteX62" fmla="*/ 627126 w 895064"/>
                <a:gd name="connsiteY62" fmla="*/ 1055465 h 1219581"/>
                <a:gd name="connsiteX63" fmla="*/ 637508 w 895064"/>
                <a:gd name="connsiteY63" fmla="*/ 1043940 h 1219581"/>
                <a:gd name="connsiteX64" fmla="*/ 626555 w 895064"/>
                <a:gd name="connsiteY64" fmla="*/ 1040797 h 1219581"/>
                <a:gd name="connsiteX65" fmla="*/ 605028 w 895064"/>
                <a:gd name="connsiteY65" fmla="*/ 1060418 h 1219581"/>
                <a:gd name="connsiteX66" fmla="*/ 619411 w 895064"/>
                <a:gd name="connsiteY66" fmla="*/ 1059371 h 1219581"/>
                <a:gd name="connsiteX67" fmla="*/ 209645 w 895064"/>
                <a:gd name="connsiteY67" fmla="*/ 1140523 h 1219581"/>
                <a:gd name="connsiteX68" fmla="*/ 186595 w 895064"/>
                <a:gd name="connsiteY68" fmla="*/ 1161764 h 1219581"/>
                <a:gd name="connsiteX69" fmla="*/ 168307 w 895064"/>
                <a:gd name="connsiteY69" fmla="*/ 1160240 h 1219581"/>
                <a:gd name="connsiteX70" fmla="*/ 142208 w 895064"/>
                <a:gd name="connsiteY70" fmla="*/ 1139381 h 1219581"/>
                <a:gd name="connsiteX71" fmla="*/ 148304 w 895064"/>
                <a:gd name="connsiteY71" fmla="*/ 1102709 h 1219581"/>
                <a:gd name="connsiteX72" fmla="*/ 142399 w 895064"/>
                <a:gd name="connsiteY72" fmla="*/ 1098709 h 1219581"/>
                <a:gd name="connsiteX73" fmla="*/ 148876 w 895064"/>
                <a:gd name="connsiteY73" fmla="*/ 1078421 h 1219581"/>
                <a:gd name="connsiteX74" fmla="*/ 183070 w 895064"/>
                <a:gd name="connsiteY74" fmla="*/ 1058704 h 1219581"/>
                <a:gd name="connsiteX75" fmla="*/ 189357 w 895064"/>
                <a:gd name="connsiteY75" fmla="*/ 1046702 h 1219581"/>
                <a:gd name="connsiteX76" fmla="*/ 187928 w 895064"/>
                <a:gd name="connsiteY76" fmla="*/ 1024414 h 1219581"/>
                <a:gd name="connsiteX77" fmla="*/ 203073 w 895064"/>
                <a:gd name="connsiteY77" fmla="*/ 986028 h 1219581"/>
                <a:gd name="connsiteX78" fmla="*/ 246888 w 895064"/>
                <a:gd name="connsiteY78" fmla="*/ 946976 h 1219581"/>
                <a:gd name="connsiteX79" fmla="*/ 262604 w 895064"/>
                <a:gd name="connsiteY79" fmla="*/ 918877 h 1219581"/>
                <a:gd name="connsiteX80" fmla="*/ 289560 w 895064"/>
                <a:gd name="connsiteY80" fmla="*/ 926878 h 1219581"/>
                <a:gd name="connsiteX81" fmla="*/ 314039 w 895064"/>
                <a:gd name="connsiteY81" fmla="*/ 913543 h 1219581"/>
                <a:gd name="connsiteX82" fmla="*/ 322612 w 895064"/>
                <a:gd name="connsiteY82" fmla="*/ 871919 h 1219581"/>
                <a:gd name="connsiteX83" fmla="*/ 335089 w 895064"/>
                <a:gd name="connsiteY83" fmla="*/ 846772 h 1219581"/>
                <a:gd name="connsiteX84" fmla="*/ 327184 w 895064"/>
                <a:gd name="connsiteY84" fmla="*/ 814388 h 1219581"/>
                <a:gd name="connsiteX85" fmla="*/ 317278 w 895064"/>
                <a:gd name="connsiteY85" fmla="*/ 811721 h 1219581"/>
                <a:gd name="connsiteX86" fmla="*/ 317754 w 895064"/>
                <a:gd name="connsiteY86" fmla="*/ 777145 h 1219581"/>
                <a:gd name="connsiteX87" fmla="*/ 305848 w 895064"/>
                <a:gd name="connsiteY87" fmla="*/ 734282 h 1219581"/>
                <a:gd name="connsiteX88" fmla="*/ 308800 w 895064"/>
                <a:gd name="connsiteY88" fmla="*/ 712184 h 1219581"/>
                <a:gd name="connsiteX89" fmla="*/ 315087 w 895064"/>
                <a:gd name="connsiteY89" fmla="*/ 705231 h 1219581"/>
                <a:gd name="connsiteX90" fmla="*/ 336804 w 895064"/>
                <a:gd name="connsiteY90" fmla="*/ 710279 h 1219581"/>
                <a:gd name="connsiteX91" fmla="*/ 348424 w 895064"/>
                <a:gd name="connsiteY91" fmla="*/ 704945 h 1219581"/>
                <a:gd name="connsiteX92" fmla="*/ 359855 w 895064"/>
                <a:gd name="connsiteY92" fmla="*/ 683990 h 1219581"/>
                <a:gd name="connsiteX93" fmla="*/ 365760 w 895064"/>
                <a:gd name="connsiteY93" fmla="*/ 637222 h 1219581"/>
                <a:gd name="connsiteX94" fmla="*/ 391287 w 895064"/>
                <a:gd name="connsiteY94" fmla="*/ 614839 h 1219581"/>
                <a:gd name="connsiteX95" fmla="*/ 397478 w 895064"/>
                <a:gd name="connsiteY95" fmla="*/ 582549 h 1219581"/>
                <a:gd name="connsiteX96" fmla="*/ 433959 w 895064"/>
                <a:gd name="connsiteY96" fmla="*/ 580930 h 1219581"/>
                <a:gd name="connsiteX97" fmla="*/ 443103 w 895064"/>
                <a:gd name="connsiteY97" fmla="*/ 568166 h 1219581"/>
                <a:gd name="connsiteX98" fmla="*/ 443389 w 895064"/>
                <a:gd name="connsiteY98" fmla="*/ 555212 h 1219581"/>
                <a:gd name="connsiteX99" fmla="*/ 456152 w 895064"/>
                <a:gd name="connsiteY99" fmla="*/ 563118 h 1219581"/>
                <a:gd name="connsiteX100" fmla="*/ 492252 w 895064"/>
                <a:gd name="connsiteY100" fmla="*/ 570071 h 1219581"/>
                <a:gd name="connsiteX101" fmla="*/ 502444 w 895064"/>
                <a:gd name="connsiteY101" fmla="*/ 595122 h 1219581"/>
                <a:gd name="connsiteX102" fmla="*/ 520255 w 895064"/>
                <a:gd name="connsiteY102" fmla="*/ 579882 h 1219581"/>
                <a:gd name="connsiteX103" fmla="*/ 507111 w 895064"/>
                <a:gd name="connsiteY103" fmla="*/ 544639 h 1219581"/>
                <a:gd name="connsiteX104" fmla="*/ 538924 w 895064"/>
                <a:gd name="connsiteY104" fmla="*/ 519875 h 1219581"/>
                <a:gd name="connsiteX105" fmla="*/ 525589 w 895064"/>
                <a:gd name="connsiteY105" fmla="*/ 479298 h 1219581"/>
                <a:gd name="connsiteX106" fmla="*/ 581597 w 895064"/>
                <a:gd name="connsiteY106" fmla="*/ 470345 h 1219581"/>
                <a:gd name="connsiteX107" fmla="*/ 633508 w 895064"/>
                <a:gd name="connsiteY107" fmla="*/ 506349 h 1219581"/>
                <a:gd name="connsiteX108" fmla="*/ 640651 w 895064"/>
                <a:gd name="connsiteY108" fmla="*/ 517208 h 1219581"/>
                <a:gd name="connsiteX109" fmla="*/ 646081 w 895064"/>
                <a:gd name="connsiteY109" fmla="*/ 545211 h 1219581"/>
                <a:gd name="connsiteX110" fmla="*/ 661702 w 895064"/>
                <a:gd name="connsiteY110" fmla="*/ 571119 h 1219581"/>
                <a:gd name="connsiteX111" fmla="*/ 651034 w 895064"/>
                <a:gd name="connsiteY111" fmla="*/ 590455 h 1219581"/>
                <a:gd name="connsiteX112" fmla="*/ 646081 w 895064"/>
                <a:gd name="connsiteY112" fmla="*/ 579311 h 1219581"/>
                <a:gd name="connsiteX113" fmla="*/ 645795 w 895064"/>
                <a:gd name="connsiteY113" fmla="*/ 619030 h 1219581"/>
                <a:gd name="connsiteX114" fmla="*/ 683419 w 895064"/>
                <a:gd name="connsiteY114" fmla="*/ 666464 h 1219581"/>
                <a:gd name="connsiteX115" fmla="*/ 658368 w 895064"/>
                <a:gd name="connsiteY115" fmla="*/ 760476 h 1219581"/>
                <a:gd name="connsiteX116" fmla="*/ 647224 w 895064"/>
                <a:gd name="connsiteY116" fmla="*/ 778859 h 1219581"/>
                <a:gd name="connsiteX117" fmla="*/ 599694 w 895064"/>
                <a:gd name="connsiteY117" fmla="*/ 824484 h 1219581"/>
                <a:gd name="connsiteX118" fmla="*/ 586073 w 895064"/>
                <a:gd name="connsiteY118" fmla="*/ 858869 h 1219581"/>
                <a:gd name="connsiteX119" fmla="*/ 569976 w 895064"/>
                <a:gd name="connsiteY119" fmla="*/ 870013 h 1219581"/>
                <a:gd name="connsiteX120" fmla="*/ 564451 w 895064"/>
                <a:gd name="connsiteY120" fmla="*/ 882396 h 1219581"/>
                <a:gd name="connsiteX121" fmla="*/ 507587 w 895064"/>
                <a:gd name="connsiteY121" fmla="*/ 954786 h 1219581"/>
                <a:gd name="connsiteX122" fmla="*/ 469773 w 895064"/>
                <a:gd name="connsiteY122" fmla="*/ 944118 h 1219581"/>
                <a:gd name="connsiteX123" fmla="*/ 458534 w 895064"/>
                <a:gd name="connsiteY123" fmla="*/ 948785 h 1219581"/>
                <a:gd name="connsiteX124" fmla="*/ 419767 w 895064"/>
                <a:gd name="connsiteY124" fmla="*/ 980218 h 1219581"/>
                <a:gd name="connsiteX125" fmla="*/ 395764 w 895064"/>
                <a:gd name="connsiteY125" fmla="*/ 1045655 h 1219581"/>
                <a:gd name="connsiteX126" fmla="*/ 377285 w 895064"/>
                <a:gd name="connsiteY126" fmla="*/ 1034320 h 1219581"/>
                <a:gd name="connsiteX127" fmla="*/ 357854 w 895064"/>
                <a:gd name="connsiteY127" fmla="*/ 1050417 h 1219581"/>
                <a:gd name="connsiteX128" fmla="*/ 351091 w 895064"/>
                <a:gd name="connsiteY128" fmla="*/ 1071753 h 1219581"/>
                <a:gd name="connsiteX129" fmla="*/ 337185 w 895064"/>
                <a:gd name="connsiteY129" fmla="*/ 1064133 h 1219581"/>
                <a:gd name="connsiteX130" fmla="*/ 326803 w 895064"/>
                <a:gd name="connsiteY130" fmla="*/ 1048512 h 1219581"/>
                <a:gd name="connsiteX131" fmla="*/ 304895 w 895064"/>
                <a:gd name="connsiteY131" fmla="*/ 1039273 h 1219581"/>
                <a:gd name="connsiteX132" fmla="*/ 302895 w 895064"/>
                <a:gd name="connsiteY132" fmla="*/ 1044321 h 1219581"/>
                <a:gd name="connsiteX133" fmla="*/ 274987 w 895064"/>
                <a:gd name="connsiteY133" fmla="*/ 1050227 h 1219581"/>
                <a:gd name="connsiteX134" fmla="*/ 266700 w 895064"/>
                <a:gd name="connsiteY134" fmla="*/ 1043559 h 1219581"/>
                <a:gd name="connsiteX135" fmla="*/ 256794 w 895064"/>
                <a:gd name="connsiteY135" fmla="*/ 1046988 h 1219581"/>
                <a:gd name="connsiteX136" fmla="*/ 239459 w 895064"/>
                <a:gd name="connsiteY136" fmla="*/ 1073848 h 1219581"/>
                <a:gd name="connsiteX137" fmla="*/ 249364 w 895064"/>
                <a:gd name="connsiteY137" fmla="*/ 1095851 h 1219581"/>
                <a:gd name="connsiteX138" fmla="*/ 225552 w 895064"/>
                <a:gd name="connsiteY138" fmla="*/ 1097471 h 1219581"/>
                <a:gd name="connsiteX139" fmla="*/ 219551 w 895064"/>
                <a:gd name="connsiteY139" fmla="*/ 1105757 h 1219581"/>
                <a:gd name="connsiteX140" fmla="*/ 221742 w 895064"/>
                <a:gd name="connsiteY140" fmla="*/ 1121759 h 1219581"/>
                <a:gd name="connsiteX141" fmla="*/ 209645 w 895064"/>
                <a:gd name="connsiteY141" fmla="*/ 1140523 h 1219581"/>
                <a:gd name="connsiteX142" fmla="*/ 633127 w 895064"/>
                <a:gd name="connsiteY142" fmla="*/ 174974 h 1219581"/>
                <a:gd name="connsiteX143" fmla="*/ 640270 w 895064"/>
                <a:gd name="connsiteY143" fmla="*/ 178118 h 1219581"/>
                <a:gd name="connsiteX144" fmla="*/ 655701 w 895064"/>
                <a:gd name="connsiteY144" fmla="*/ 179546 h 1219581"/>
                <a:gd name="connsiteX145" fmla="*/ 659130 w 895064"/>
                <a:gd name="connsiteY145" fmla="*/ 160782 h 1219581"/>
                <a:gd name="connsiteX146" fmla="*/ 635318 w 895064"/>
                <a:gd name="connsiteY146" fmla="*/ 168783 h 1219581"/>
                <a:gd name="connsiteX147" fmla="*/ 633127 w 895064"/>
                <a:gd name="connsiteY147" fmla="*/ 174974 h 1219581"/>
                <a:gd name="connsiteX148" fmla="*/ 645700 w 895064"/>
                <a:gd name="connsiteY148" fmla="*/ 85820 h 1219581"/>
                <a:gd name="connsiteX149" fmla="*/ 625793 w 895064"/>
                <a:gd name="connsiteY149" fmla="*/ 45053 h 1219581"/>
                <a:gd name="connsiteX150" fmla="*/ 619982 w 895064"/>
                <a:gd name="connsiteY150" fmla="*/ 33338 h 1219581"/>
                <a:gd name="connsiteX151" fmla="*/ 594265 w 895064"/>
                <a:gd name="connsiteY151" fmla="*/ 43434 h 1219581"/>
                <a:gd name="connsiteX152" fmla="*/ 587026 w 895064"/>
                <a:gd name="connsiteY152" fmla="*/ 40672 h 1219581"/>
                <a:gd name="connsiteX153" fmla="*/ 591693 w 895064"/>
                <a:gd name="connsiteY153" fmla="*/ 37910 h 1219581"/>
                <a:gd name="connsiteX154" fmla="*/ 616172 w 895064"/>
                <a:gd name="connsiteY154" fmla="*/ 27337 h 1219581"/>
                <a:gd name="connsiteX155" fmla="*/ 616363 w 895064"/>
                <a:gd name="connsiteY155" fmla="*/ 19336 h 1219581"/>
                <a:gd name="connsiteX156" fmla="*/ 598265 w 895064"/>
                <a:gd name="connsiteY156" fmla="*/ 16669 h 1219581"/>
                <a:gd name="connsiteX157" fmla="*/ 584168 w 895064"/>
                <a:gd name="connsiteY157" fmla="*/ 23717 h 1219581"/>
                <a:gd name="connsiteX158" fmla="*/ 558355 w 895064"/>
                <a:gd name="connsiteY158" fmla="*/ 45815 h 1219581"/>
                <a:gd name="connsiteX159" fmla="*/ 556736 w 895064"/>
                <a:gd name="connsiteY159" fmla="*/ 46768 h 1219581"/>
                <a:gd name="connsiteX160" fmla="*/ 516064 w 895064"/>
                <a:gd name="connsiteY160" fmla="*/ 59055 h 1219581"/>
                <a:gd name="connsiteX161" fmla="*/ 498253 w 895064"/>
                <a:gd name="connsiteY161" fmla="*/ 71628 h 1219581"/>
                <a:gd name="connsiteX162" fmla="*/ 527780 w 895064"/>
                <a:gd name="connsiteY162" fmla="*/ 78105 h 1219581"/>
                <a:gd name="connsiteX163" fmla="*/ 553879 w 895064"/>
                <a:gd name="connsiteY163" fmla="*/ 95631 h 1219581"/>
                <a:gd name="connsiteX164" fmla="*/ 564451 w 895064"/>
                <a:gd name="connsiteY164" fmla="*/ 103251 h 1219581"/>
                <a:gd name="connsiteX165" fmla="*/ 569881 w 895064"/>
                <a:gd name="connsiteY165" fmla="*/ 97441 h 1219581"/>
                <a:gd name="connsiteX166" fmla="*/ 602932 w 895064"/>
                <a:gd name="connsiteY166" fmla="*/ 164402 h 1219581"/>
                <a:gd name="connsiteX167" fmla="*/ 629126 w 895064"/>
                <a:gd name="connsiteY167" fmla="*/ 159734 h 1219581"/>
                <a:gd name="connsiteX168" fmla="*/ 647509 w 895064"/>
                <a:gd name="connsiteY168" fmla="*/ 143923 h 1219581"/>
                <a:gd name="connsiteX169" fmla="*/ 651986 w 895064"/>
                <a:gd name="connsiteY169" fmla="*/ 130588 h 1219581"/>
                <a:gd name="connsiteX170" fmla="*/ 645700 w 895064"/>
                <a:gd name="connsiteY170" fmla="*/ 85820 h 1219581"/>
                <a:gd name="connsiteX171" fmla="*/ 171736 w 895064"/>
                <a:gd name="connsiteY171" fmla="*/ 1049560 h 1219581"/>
                <a:gd name="connsiteX172" fmla="*/ 134302 w 895064"/>
                <a:gd name="connsiteY172" fmla="*/ 1044035 h 1219581"/>
                <a:gd name="connsiteX173" fmla="*/ 117348 w 895064"/>
                <a:gd name="connsiteY173" fmla="*/ 1027557 h 1219581"/>
                <a:gd name="connsiteX174" fmla="*/ 109442 w 895064"/>
                <a:gd name="connsiteY174" fmla="*/ 994791 h 1219581"/>
                <a:gd name="connsiteX175" fmla="*/ 145732 w 895064"/>
                <a:gd name="connsiteY175" fmla="*/ 979265 h 1219581"/>
                <a:gd name="connsiteX176" fmla="*/ 152400 w 895064"/>
                <a:gd name="connsiteY176" fmla="*/ 962501 h 1219581"/>
                <a:gd name="connsiteX177" fmla="*/ 147923 w 895064"/>
                <a:gd name="connsiteY177" fmla="*/ 927163 h 1219581"/>
                <a:gd name="connsiteX178" fmla="*/ 151924 w 895064"/>
                <a:gd name="connsiteY178" fmla="*/ 905065 h 1219581"/>
                <a:gd name="connsiteX179" fmla="*/ 186880 w 895064"/>
                <a:gd name="connsiteY179" fmla="*/ 874490 h 1219581"/>
                <a:gd name="connsiteX180" fmla="*/ 176974 w 895064"/>
                <a:gd name="connsiteY180" fmla="*/ 858488 h 1219581"/>
                <a:gd name="connsiteX181" fmla="*/ 143542 w 895064"/>
                <a:gd name="connsiteY181" fmla="*/ 841438 h 1219581"/>
                <a:gd name="connsiteX182" fmla="*/ 180499 w 895064"/>
                <a:gd name="connsiteY182" fmla="*/ 827818 h 1219581"/>
                <a:gd name="connsiteX183" fmla="*/ 192405 w 895064"/>
                <a:gd name="connsiteY183" fmla="*/ 815816 h 1219581"/>
                <a:gd name="connsiteX184" fmla="*/ 199072 w 895064"/>
                <a:gd name="connsiteY184" fmla="*/ 779336 h 1219581"/>
                <a:gd name="connsiteX185" fmla="*/ 215932 w 895064"/>
                <a:gd name="connsiteY185" fmla="*/ 771049 h 1219581"/>
                <a:gd name="connsiteX186" fmla="*/ 223171 w 895064"/>
                <a:gd name="connsiteY186" fmla="*/ 755333 h 1219581"/>
                <a:gd name="connsiteX187" fmla="*/ 222409 w 895064"/>
                <a:gd name="connsiteY187" fmla="*/ 732949 h 1219581"/>
                <a:gd name="connsiteX188" fmla="*/ 208788 w 895064"/>
                <a:gd name="connsiteY188" fmla="*/ 697230 h 1219581"/>
                <a:gd name="connsiteX189" fmla="*/ 226123 w 895064"/>
                <a:gd name="connsiteY189" fmla="*/ 680752 h 1219581"/>
                <a:gd name="connsiteX190" fmla="*/ 245840 w 895064"/>
                <a:gd name="connsiteY190" fmla="*/ 646462 h 1219581"/>
                <a:gd name="connsiteX191" fmla="*/ 278416 w 895064"/>
                <a:gd name="connsiteY191" fmla="*/ 617030 h 1219581"/>
                <a:gd name="connsiteX192" fmla="*/ 278701 w 895064"/>
                <a:gd name="connsiteY192" fmla="*/ 590931 h 1219581"/>
                <a:gd name="connsiteX193" fmla="*/ 295561 w 895064"/>
                <a:gd name="connsiteY193" fmla="*/ 561594 h 1219581"/>
                <a:gd name="connsiteX194" fmla="*/ 297275 w 895064"/>
                <a:gd name="connsiteY194" fmla="*/ 554355 h 1219581"/>
                <a:gd name="connsiteX195" fmla="*/ 311372 w 895064"/>
                <a:gd name="connsiteY195" fmla="*/ 540734 h 1219581"/>
                <a:gd name="connsiteX196" fmla="*/ 304895 w 895064"/>
                <a:gd name="connsiteY196" fmla="*/ 529209 h 1219581"/>
                <a:gd name="connsiteX197" fmla="*/ 286512 w 895064"/>
                <a:gd name="connsiteY197" fmla="*/ 533495 h 1219581"/>
                <a:gd name="connsiteX198" fmla="*/ 291465 w 895064"/>
                <a:gd name="connsiteY198" fmla="*/ 502825 h 1219581"/>
                <a:gd name="connsiteX199" fmla="*/ 305086 w 895064"/>
                <a:gd name="connsiteY199" fmla="*/ 474821 h 1219581"/>
                <a:gd name="connsiteX200" fmla="*/ 287464 w 895064"/>
                <a:gd name="connsiteY200" fmla="*/ 459105 h 1219581"/>
                <a:gd name="connsiteX201" fmla="*/ 280321 w 895064"/>
                <a:gd name="connsiteY201" fmla="*/ 428625 h 1219581"/>
                <a:gd name="connsiteX202" fmla="*/ 309372 w 895064"/>
                <a:gd name="connsiteY202" fmla="*/ 417100 h 1219581"/>
                <a:gd name="connsiteX203" fmla="*/ 336423 w 895064"/>
                <a:gd name="connsiteY203" fmla="*/ 423767 h 1219581"/>
                <a:gd name="connsiteX204" fmla="*/ 358997 w 895064"/>
                <a:gd name="connsiteY204" fmla="*/ 414719 h 1219581"/>
                <a:gd name="connsiteX205" fmla="*/ 372142 w 895064"/>
                <a:gd name="connsiteY205" fmla="*/ 417957 h 1219581"/>
                <a:gd name="connsiteX206" fmla="*/ 383572 w 895064"/>
                <a:gd name="connsiteY206" fmla="*/ 392621 h 1219581"/>
                <a:gd name="connsiteX207" fmla="*/ 413290 w 895064"/>
                <a:gd name="connsiteY207" fmla="*/ 394240 h 1219581"/>
                <a:gd name="connsiteX208" fmla="*/ 422910 w 895064"/>
                <a:gd name="connsiteY208" fmla="*/ 409480 h 1219581"/>
                <a:gd name="connsiteX209" fmla="*/ 430339 w 895064"/>
                <a:gd name="connsiteY209" fmla="*/ 408718 h 1219581"/>
                <a:gd name="connsiteX210" fmla="*/ 458629 w 895064"/>
                <a:gd name="connsiteY210" fmla="*/ 358997 h 1219581"/>
                <a:gd name="connsiteX211" fmla="*/ 471392 w 895064"/>
                <a:gd name="connsiteY211" fmla="*/ 352806 h 1219581"/>
                <a:gd name="connsiteX212" fmla="*/ 468630 w 895064"/>
                <a:gd name="connsiteY212" fmla="*/ 325564 h 1219581"/>
                <a:gd name="connsiteX213" fmla="*/ 479298 w 895064"/>
                <a:gd name="connsiteY213" fmla="*/ 324612 h 1219581"/>
                <a:gd name="connsiteX214" fmla="*/ 487870 w 895064"/>
                <a:gd name="connsiteY214" fmla="*/ 337947 h 1219581"/>
                <a:gd name="connsiteX215" fmla="*/ 508159 w 895064"/>
                <a:gd name="connsiteY215" fmla="*/ 333375 h 1219581"/>
                <a:gd name="connsiteX216" fmla="*/ 513874 w 895064"/>
                <a:gd name="connsiteY216" fmla="*/ 325088 h 1219581"/>
                <a:gd name="connsiteX217" fmla="*/ 504730 w 895064"/>
                <a:gd name="connsiteY217" fmla="*/ 313563 h 1219581"/>
                <a:gd name="connsiteX218" fmla="*/ 514921 w 895064"/>
                <a:gd name="connsiteY218" fmla="*/ 302038 h 1219581"/>
                <a:gd name="connsiteX219" fmla="*/ 534638 w 895064"/>
                <a:gd name="connsiteY219" fmla="*/ 306991 h 1219581"/>
                <a:gd name="connsiteX220" fmla="*/ 562737 w 895064"/>
                <a:gd name="connsiteY220" fmla="*/ 334518 h 1219581"/>
                <a:gd name="connsiteX221" fmla="*/ 571690 w 895064"/>
                <a:gd name="connsiteY221" fmla="*/ 355949 h 1219581"/>
                <a:gd name="connsiteX222" fmla="*/ 561975 w 895064"/>
                <a:gd name="connsiteY222" fmla="*/ 364903 h 1219581"/>
                <a:gd name="connsiteX223" fmla="*/ 571595 w 895064"/>
                <a:gd name="connsiteY223" fmla="*/ 362903 h 1219581"/>
                <a:gd name="connsiteX224" fmla="*/ 575405 w 895064"/>
                <a:gd name="connsiteY224" fmla="*/ 462153 h 1219581"/>
                <a:gd name="connsiteX225" fmla="*/ 519589 w 895064"/>
                <a:gd name="connsiteY225" fmla="*/ 477393 h 1219581"/>
                <a:gd name="connsiteX226" fmla="*/ 530352 w 895064"/>
                <a:gd name="connsiteY226" fmla="*/ 519303 h 1219581"/>
                <a:gd name="connsiteX227" fmla="*/ 507111 w 895064"/>
                <a:gd name="connsiteY227" fmla="*/ 537972 h 1219581"/>
                <a:gd name="connsiteX228" fmla="*/ 504920 w 895064"/>
                <a:gd name="connsiteY228" fmla="*/ 547878 h 1219581"/>
                <a:gd name="connsiteX229" fmla="*/ 515302 w 895064"/>
                <a:gd name="connsiteY229" fmla="*/ 574262 h 1219581"/>
                <a:gd name="connsiteX230" fmla="*/ 505015 w 895064"/>
                <a:gd name="connsiteY230" fmla="*/ 584740 h 1219581"/>
                <a:gd name="connsiteX231" fmla="*/ 493681 w 895064"/>
                <a:gd name="connsiteY231" fmla="*/ 565976 h 1219581"/>
                <a:gd name="connsiteX232" fmla="*/ 461772 w 895064"/>
                <a:gd name="connsiteY232" fmla="*/ 560070 h 1219581"/>
                <a:gd name="connsiteX233" fmla="*/ 446627 w 895064"/>
                <a:gd name="connsiteY233" fmla="*/ 550450 h 1219581"/>
                <a:gd name="connsiteX234" fmla="*/ 438912 w 895064"/>
                <a:gd name="connsiteY234" fmla="*/ 552831 h 1219581"/>
                <a:gd name="connsiteX235" fmla="*/ 434721 w 895064"/>
                <a:gd name="connsiteY235" fmla="*/ 573405 h 1219581"/>
                <a:gd name="connsiteX236" fmla="*/ 422719 w 895064"/>
                <a:gd name="connsiteY236" fmla="*/ 579311 h 1219581"/>
                <a:gd name="connsiteX237" fmla="*/ 405003 w 895064"/>
                <a:gd name="connsiteY237" fmla="*/ 574548 h 1219581"/>
                <a:gd name="connsiteX238" fmla="*/ 390906 w 895064"/>
                <a:gd name="connsiteY238" fmla="*/ 579120 h 1219581"/>
                <a:gd name="connsiteX239" fmla="*/ 387667 w 895064"/>
                <a:gd name="connsiteY239" fmla="*/ 604933 h 1219581"/>
                <a:gd name="connsiteX240" fmla="*/ 355759 w 895064"/>
                <a:gd name="connsiteY240" fmla="*/ 643985 h 1219581"/>
                <a:gd name="connsiteX241" fmla="*/ 347853 w 895064"/>
                <a:gd name="connsiteY241" fmla="*/ 696373 h 1219581"/>
                <a:gd name="connsiteX242" fmla="*/ 339376 w 895064"/>
                <a:gd name="connsiteY242" fmla="*/ 699706 h 1219581"/>
                <a:gd name="connsiteX243" fmla="*/ 327946 w 895064"/>
                <a:gd name="connsiteY243" fmla="*/ 694658 h 1219581"/>
                <a:gd name="connsiteX244" fmla="*/ 305181 w 895064"/>
                <a:gd name="connsiteY244" fmla="*/ 703231 h 1219581"/>
                <a:gd name="connsiteX245" fmla="*/ 298513 w 895064"/>
                <a:gd name="connsiteY245" fmla="*/ 714470 h 1219581"/>
                <a:gd name="connsiteX246" fmla="*/ 307276 w 895064"/>
                <a:gd name="connsiteY246" fmla="*/ 809530 h 1219581"/>
                <a:gd name="connsiteX247" fmla="*/ 326612 w 895064"/>
                <a:gd name="connsiteY247" fmla="*/ 844963 h 1219581"/>
                <a:gd name="connsiteX248" fmla="*/ 312325 w 895064"/>
                <a:gd name="connsiteY248" fmla="*/ 870395 h 1219581"/>
                <a:gd name="connsiteX249" fmla="*/ 304419 w 895064"/>
                <a:gd name="connsiteY249" fmla="*/ 907447 h 1219581"/>
                <a:gd name="connsiteX250" fmla="*/ 260032 w 895064"/>
                <a:gd name="connsiteY250" fmla="*/ 909161 h 1219581"/>
                <a:gd name="connsiteX251" fmla="*/ 233172 w 895064"/>
                <a:gd name="connsiteY251" fmla="*/ 944594 h 1219581"/>
                <a:gd name="connsiteX252" fmla="*/ 199072 w 895064"/>
                <a:gd name="connsiteY252" fmla="*/ 970407 h 1219581"/>
                <a:gd name="connsiteX253" fmla="*/ 179927 w 895064"/>
                <a:gd name="connsiteY253" fmla="*/ 1004983 h 1219581"/>
                <a:gd name="connsiteX254" fmla="*/ 171736 w 895064"/>
                <a:gd name="connsiteY254" fmla="*/ 1049560 h 1219581"/>
                <a:gd name="connsiteX255" fmla="*/ 553593 w 895064"/>
                <a:gd name="connsiteY255" fmla="*/ 295942 h 1219581"/>
                <a:gd name="connsiteX256" fmla="*/ 544354 w 895064"/>
                <a:gd name="connsiteY256" fmla="*/ 279083 h 1219581"/>
                <a:gd name="connsiteX257" fmla="*/ 532828 w 895064"/>
                <a:gd name="connsiteY257" fmla="*/ 278511 h 1219581"/>
                <a:gd name="connsiteX258" fmla="*/ 534257 w 895064"/>
                <a:gd name="connsiteY258" fmla="*/ 290989 h 1219581"/>
                <a:gd name="connsiteX259" fmla="*/ 551593 w 895064"/>
                <a:gd name="connsiteY259" fmla="*/ 305943 h 1219581"/>
                <a:gd name="connsiteX260" fmla="*/ 553593 w 895064"/>
                <a:gd name="connsiteY260" fmla="*/ 295942 h 1219581"/>
                <a:gd name="connsiteX261" fmla="*/ 692182 w 895064"/>
                <a:gd name="connsiteY261" fmla="*/ 559213 h 1219581"/>
                <a:gd name="connsiteX262" fmla="*/ 670655 w 895064"/>
                <a:gd name="connsiteY262" fmla="*/ 570167 h 1219581"/>
                <a:gd name="connsiteX263" fmla="*/ 648843 w 895064"/>
                <a:gd name="connsiteY263" fmla="*/ 612838 h 1219581"/>
                <a:gd name="connsiteX264" fmla="*/ 695230 w 895064"/>
                <a:gd name="connsiteY264" fmla="*/ 665893 h 1219581"/>
                <a:gd name="connsiteX265" fmla="*/ 691801 w 895064"/>
                <a:gd name="connsiteY265" fmla="*/ 629412 h 1219581"/>
                <a:gd name="connsiteX266" fmla="*/ 697516 w 895064"/>
                <a:gd name="connsiteY266" fmla="*/ 591503 h 1219581"/>
                <a:gd name="connsiteX267" fmla="*/ 697230 w 895064"/>
                <a:gd name="connsiteY267" fmla="*/ 586169 h 1219581"/>
                <a:gd name="connsiteX268" fmla="*/ 700468 w 895064"/>
                <a:gd name="connsiteY268" fmla="*/ 565404 h 1219581"/>
                <a:gd name="connsiteX269" fmla="*/ 692182 w 895064"/>
                <a:gd name="connsiteY269" fmla="*/ 559213 h 1219581"/>
                <a:gd name="connsiteX270" fmla="*/ 704659 w 895064"/>
                <a:gd name="connsiteY270" fmla="*/ 1053465 h 1219581"/>
                <a:gd name="connsiteX271" fmla="*/ 679323 w 895064"/>
                <a:gd name="connsiteY271" fmla="*/ 1095375 h 1219581"/>
                <a:gd name="connsiteX272" fmla="*/ 668084 w 895064"/>
                <a:gd name="connsiteY272" fmla="*/ 1134142 h 1219581"/>
                <a:gd name="connsiteX273" fmla="*/ 687134 w 895064"/>
                <a:gd name="connsiteY273" fmla="*/ 1130998 h 1219581"/>
                <a:gd name="connsiteX274" fmla="*/ 700373 w 895064"/>
                <a:gd name="connsiteY274" fmla="*/ 1129760 h 1219581"/>
                <a:gd name="connsiteX275" fmla="*/ 722566 w 895064"/>
                <a:gd name="connsiteY275" fmla="*/ 1101852 h 1219581"/>
                <a:gd name="connsiteX276" fmla="*/ 733520 w 895064"/>
                <a:gd name="connsiteY276" fmla="*/ 1089279 h 1219581"/>
                <a:gd name="connsiteX277" fmla="*/ 747713 w 895064"/>
                <a:gd name="connsiteY277" fmla="*/ 1052703 h 1219581"/>
                <a:gd name="connsiteX278" fmla="*/ 725900 w 895064"/>
                <a:gd name="connsiteY278" fmla="*/ 1051084 h 1219581"/>
                <a:gd name="connsiteX279" fmla="*/ 704659 w 895064"/>
                <a:gd name="connsiteY279" fmla="*/ 1053465 h 1219581"/>
                <a:gd name="connsiteX280" fmla="*/ 667036 w 895064"/>
                <a:gd name="connsiteY280" fmla="*/ 1022604 h 1219581"/>
                <a:gd name="connsiteX281" fmla="*/ 648748 w 895064"/>
                <a:gd name="connsiteY281" fmla="*/ 1000125 h 1219581"/>
                <a:gd name="connsiteX282" fmla="*/ 633222 w 895064"/>
                <a:gd name="connsiteY282" fmla="*/ 1015175 h 1219581"/>
                <a:gd name="connsiteX283" fmla="*/ 627221 w 895064"/>
                <a:gd name="connsiteY283" fmla="*/ 1035653 h 1219581"/>
                <a:gd name="connsiteX284" fmla="*/ 643414 w 895064"/>
                <a:gd name="connsiteY284" fmla="*/ 1040225 h 1219581"/>
                <a:gd name="connsiteX285" fmla="*/ 645890 w 895064"/>
                <a:gd name="connsiteY285" fmla="*/ 1040130 h 1219581"/>
                <a:gd name="connsiteX286" fmla="*/ 661892 w 895064"/>
                <a:gd name="connsiteY286" fmla="*/ 1049560 h 1219581"/>
                <a:gd name="connsiteX287" fmla="*/ 674941 w 895064"/>
                <a:gd name="connsiteY287" fmla="*/ 1038130 h 1219581"/>
                <a:gd name="connsiteX288" fmla="*/ 667036 w 895064"/>
                <a:gd name="connsiteY288" fmla="*/ 1022604 h 1219581"/>
                <a:gd name="connsiteX289" fmla="*/ 625126 w 895064"/>
                <a:gd name="connsiteY289" fmla="*/ 1063371 h 1219581"/>
                <a:gd name="connsiteX290" fmla="*/ 594931 w 895064"/>
                <a:gd name="connsiteY290" fmla="*/ 1068514 h 1219581"/>
                <a:gd name="connsiteX291" fmla="*/ 575405 w 895064"/>
                <a:gd name="connsiteY291" fmla="*/ 1096518 h 1219581"/>
                <a:gd name="connsiteX292" fmla="*/ 574738 w 895064"/>
                <a:gd name="connsiteY292" fmla="*/ 1111282 h 1219581"/>
                <a:gd name="connsiteX293" fmla="*/ 582073 w 895064"/>
                <a:gd name="connsiteY293" fmla="*/ 1132808 h 1219581"/>
                <a:gd name="connsiteX294" fmla="*/ 633031 w 895064"/>
                <a:gd name="connsiteY294" fmla="*/ 1139381 h 1219581"/>
                <a:gd name="connsiteX295" fmla="*/ 631793 w 895064"/>
                <a:gd name="connsiteY295" fmla="*/ 1126903 h 1219581"/>
                <a:gd name="connsiteX296" fmla="*/ 643223 w 895064"/>
                <a:gd name="connsiteY296" fmla="*/ 1113092 h 1219581"/>
                <a:gd name="connsiteX297" fmla="*/ 656939 w 895064"/>
                <a:gd name="connsiteY297" fmla="*/ 1066800 h 1219581"/>
                <a:gd name="connsiteX298" fmla="*/ 660463 w 895064"/>
                <a:gd name="connsiteY298" fmla="*/ 1055751 h 1219581"/>
                <a:gd name="connsiteX299" fmla="*/ 643604 w 895064"/>
                <a:gd name="connsiteY299" fmla="*/ 1043464 h 1219581"/>
                <a:gd name="connsiteX300" fmla="*/ 625126 w 895064"/>
                <a:gd name="connsiteY300" fmla="*/ 1063371 h 1219581"/>
                <a:gd name="connsiteX301" fmla="*/ 785241 w 895064"/>
                <a:gd name="connsiteY301" fmla="*/ 1097756 h 1219581"/>
                <a:gd name="connsiteX302" fmla="*/ 770953 w 895064"/>
                <a:gd name="connsiteY302" fmla="*/ 1110615 h 1219581"/>
                <a:gd name="connsiteX303" fmla="*/ 761524 w 895064"/>
                <a:gd name="connsiteY303" fmla="*/ 1132523 h 1219581"/>
                <a:gd name="connsiteX304" fmla="*/ 764857 w 895064"/>
                <a:gd name="connsiteY304" fmla="*/ 1163669 h 1219581"/>
                <a:gd name="connsiteX305" fmla="*/ 777335 w 895064"/>
                <a:gd name="connsiteY305" fmla="*/ 1162050 h 1219581"/>
                <a:gd name="connsiteX306" fmla="*/ 800671 w 895064"/>
                <a:gd name="connsiteY306" fmla="*/ 1114520 h 1219581"/>
                <a:gd name="connsiteX307" fmla="*/ 793623 w 895064"/>
                <a:gd name="connsiteY307" fmla="*/ 1100709 h 1219581"/>
                <a:gd name="connsiteX308" fmla="*/ 785241 w 895064"/>
                <a:gd name="connsiteY308" fmla="*/ 1097756 h 1219581"/>
                <a:gd name="connsiteX309" fmla="*/ 843343 w 895064"/>
                <a:gd name="connsiteY309" fmla="*/ 1113473 h 1219581"/>
                <a:gd name="connsiteX310" fmla="*/ 829532 w 895064"/>
                <a:gd name="connsiteY310" fmla="*/ 1114806 h 1219581"/>
                <a:gd name="connsiteX311" fmla="*/ 814959 w 895064"/>
                <a:gd name="connsiteY311" fmla="*/ 1143476 h 1219581"/>
                <a:gd name="connsiteX312" fmla="*/ 827913 w 895064"/>
                <a:gd name="connsiteY312" fmla="*/ 1143190 h 1219581"/>
                <a:gd name="connsiteX313" fmla="*/ 826865 w 895064"/>
                <a:gd name="connsiteY313" fmla="*/ 1132618 h 1219581"/>
                <a:gd name="connsiteX314" fmla="*/ 836104 w 895064"/>
                <a:gd name="connsiteY314" fmla="*/ 1124617 h 1219581"/>
                <a:gd name="connsiteX315" fmla="*/ 836962 w 895064"/>
                <a:gd name="connsiteY315" fmla="*/ 1133570 h 1219581"/>
                <a:gd name="connsiteX316" fmla="*/ 842486 w 895064"/>
                <a:gd name="connsiteY316" fmla="*/ 1133570 h 1219581"/>
                <a:gd name="connsiteX317" fmla="*/ 851154 w 895064"/>
                <a:gd name="connsiteY317" fmla="*/ 1125950 h 1219581"/>
                <a:gd name="connsiteX318" fmla="*/ 849344 w 895064"/>
                <a:gd name="connsiteY318" fmla="*/ 1119092 h 1219581"/>
                <a:gd name="connsiteX319" fmla="*/ 843343 w 895064"/>
                <a:gd name="connsiteY319" fmla="*/ 1113473 h 1219581"/>
                <a:gd name="connsiteX320" fmla="*/ 705517 w 895064"/>
                <a:gd name="connsiteY320" fmla="*/ 507397 h 1219581"/>
                <a:gd name="connsiteX321" fmla="*/ 686467 w 895064"/>
                <a:gd name="connsiteY321" fmla="*/ 499396 h 1219581"/>
                <a:gd name="connsiteX322" fmla="*/ 665607 w 895064"/>
                <a:gd name="connsiteY322" fmla="*/ 503396 h 1219581"/>
                <a:gd name="connsiteX323" fmla="*/ 656463 w 895064"/>
                <a:gd name="connsiteY323" fmla="*/ 515684 h 1219581"/>
                <a:gd name="connsiteX324" fmla="*/ 660940 w 895064"/>
                <a:gd name="connsiteY324" fmla="*/ 530352 h 1219581"/>
                <a:gd name="connsiteX325" fmla="*/ 673608 w 895064"/>
                <a:gd name="connsiteY325" fmla="*/ 537781 h 1219581"/>
                <a:gd name="connsiteX326" fmla="*/ 681323 w 895064"/>
                <a:gd name="connsiteY326" fmla="*/ 555117 h 1219581"/>
                <a:gd name="connsiteX327" fmla="*/ 700373 w 895064"/>
                <a:gd name="connsiteY327" fmla="*/ 558832 h 1219581"/>
                <a:gd name="connsiteX328" fmla="*/ 698373 w 895064"/>
                <a:gd name="connsiteY328" fmla="*/ 533210 h 1219581"/>
                <a:gd name="connsiteX329" fmla="*/ 694182 w 895064"/>
                <a:gd name="connsiteY329" fmla="*/ 519589 h 1219581"/>
                <a:gd name="connsiteX330" fmla="*/ 698182 w 895064"/>
                <a:gd name="connsiteY330" fmla="*/ 513493 h 1219581"/>
                <a:gd name="connsiteX331" fmla="*/ 705517 w 895064"/>
                <a:gd name="connsiteY331" fmla="*/ 507397 h 1219581"/>
                <a:gd name="connsiteX332" fmla="*/ 809434 w 895064"/>
                <a:gd name="connsiteY332" fmla="*/ 505301 h 1219581"/>
                <a:gd name="connsiteX333" fmla="*/ 895064 w 895064"/>
                <a:gd name="connsiteY333" fmla="*/ 611600 h 1219581"/>
                <a:gd name="connsiteX334" fmla="*/ 890492 w 895064"/>
                <a:gd name="connsiteY334" fmla="*/ 642366 h 1219581"/>
                <a:gd name="connsiteX335" fmla="*/ 871728 w 895064"/>
                <a:gd name="connsiteY335" fmla="*/ 676085 h 1219581"/>
                <a:gd name="connsiteX336" fmla="*/ 872490 w 895064"/>
                <a:gd name="connsiteY336" fmla="*/ 775430 h 1219581"/>
                <a:gd name="connsiteX337" fmla="*/ 856583 w 895064"/>
                <a:gd name="connsiteY337" fmla="*/ 883253 h 1219581"/>
                <a:gd name="connsiteX338" fmla="*/ 846201 w 895064"/>
                <a:gd name="connsiteY338" fmla="*/ 911162 h 1219581"/>
                <a:gd name="connsiteX339" fmla="*/ 823341 w 895064"/>
                <a:gd name="connsiteY339" fmla="*/ 947928 h 1219581"/>
                <a:gd name="connsiteX340" fmla="*/ 781907 w 895064"/>
                <a:gd name="connsiteY340" fmla="*/ 978789 h 1219581"/>
                <a:gd name="connsiteX341" fmla="*/ 743045 w 895064"/>
                <a:gd name="connsiteY341" fmla="*/ 1022318 h 1219581"/>
                <a:gd name="connsiteX342" fmla="*/ 706945 w 895064"/>
                <a:gd name="connsiteY342" fmla="*/ 1032986 h 1219581"/>
                <a:gd name="connsiteX343" fmla="*/ 685324 w 895064"/>
                <a:gd name="connsiteY343" fmla="*/ 1034891 h 1219581"/>
                <a:gd name="connsiteX344" fmla="*/ 674084 w 895064"/>
                <a:gd name="connsiteY344" fmla="*/ 1022890 h 1219581"/>
                <a:gd name="connsiteX345" fmla="*/ 656939 w 895064"/>
                <a:gd name="connsiteY345" fmla="*/ 999935 h 1219581"/>
                <a:gd name="connsiteX346" fmla="*/ 654463 w 895064"/>
                <a:gd name="connsiteY346" fmla="*/ 984885 h 1219581"/>
                <a:gd name="connsiteX347" fmla="*/ 675037 w 895064"/>
                <a:gd name="connsiteY347" fmla="*/ 921068 h 1219581"/>
                <a:gd name="connsiteX348" fmla="*/ 679037 w 895064"/>
                <a:gd name="connsiteY348" fmla="*/ 849439 h 1219581"/>
                <a:gd name="connsiteX349" fmla="*/ 701516 w 895064"/>
                <a:gd name="connsiteY349" fmla="*/ 822103 h 1219581"/>
                <a:gd name="connsiteX350" fmla="*/ 725805 w 895064"/>
                <a:gd name="connsiteY350" fmla="*/ 763143 h 1219581"/>
                <a:gd name="connsiteX351" fmla="*/ 731806 w 895064"/>
                <a:gd name="connsiteY351" fmla="*/ 709136 h 1219581"/>
                <a:gd name="connsiteX352" fmla="*/ 722852 w 895064"/>
                <a:gd name="connsiteY352" fmla="*/ 673132 h 1219581"/>
                <a:gd name="connsiteX353" fmla="*/ 717613 w 895064"/>
                <a:gd name="connsiteY353" fmla="*/ 514064 h 1219581"/>
                <a:gd name="connsiteX354" fmla="*/ 703707 w 895064"/>
                <a:gd name="connsiteY354" fmla="*/ 493109 h 1219581"/>
                <a:gd name="connsiteX355" fmla="*/ 675608 w 895064"/>
                <a:gd name="connsiteY355" fmla="*/ 484061 h 1219581"/>
                <a:gd name="connsiteX356" fmla="*/ 672179 w 895064"/>
                <a:gd name="connsiteY356" fmla="*/ 488442 h 1219581"/>
                <a:gd name="connsiteX357" fmla="*/ 656939 w 895064"/>
                <a:gd name="connsiteY357" fmla="*/ 481584 h 1219581"/>
                <a:gd name="connsiteX358" fmla="*/ 632460 w 895064"/>
                <a:gd name="connsiteY358" fmla="*/ 451390 h 1219581"/>
                <a:gd name="connsiteX359" fmla="*/ 597884 w 895064"/>
                <a:gd name="connsiteY359" fmla="*/ 434054 h 1219581"/>
                <a:gd name="connsiteX360" fmla="*/ 607695 w 895064"/>
                <a:gd name="connsiteY360" fmla="*/ 417957 h 1219581"/>
                <a:gd name="connsiteX361" fmla="*/ 635127 w 895064"/>
                <a:gd name="connsiteY361" fmla="*/ 401193 h 1219581"/>
                <a:gd name="connsiteX362" fmla="*/ 636651 w 895064"/>
                <a:gd name="connsiteY362" fmla="*/ 384238 h 1219581"/>
                <a:gd name="connsiteX363" fmla="*/ 627697 w 895064"/>
                <a:gd name="connsiteY363" fmla="*/ 355092 h 1219581"/>
                <a:gd name="connsiteX364" fmla="*/ 621316 w 895064"/>
                <a:gd name="connsiteY364" fmla="*/ 350901 h 1219581"/>
                <a:gd name="connsiteX365" fmla="*/ 605028 w 895064"/>
                <a:gd name="connsiteY365" fmla="*/ 349853 h 1219581"/>
                <a:gd name="connsiteX366" fmla="*/ 606266 w 895064"/>
                <a:gd name="connsiteY366" fmla="*/ 314706 h 1219581"/>
                <a:gd name="connsiteX367" fmla="*/ 602266 w 895064"/>
                <a:gd name="connsiteY367" fmla="*/ 309372 h 1219581"/>
                <a:gd name="connsiteX368" fmla="*/ 594169 w 895064"/>
                <a:gd name="connsiteY368" fmla="*/ 302419 h 1219581"/>
                <a:gd name="connsiteX369" fmla="*/ 593884 w 895064"/>
                <a:gd name="connsiteY369" fmla="*/ 342519 h 1219581"/>
                <a:gd name="connsiteX370" fmla="*/ 583978 w 895064"/>
                <a:gd name="connsiteY370" fmla="*/ 347758 h 1219581"/>
                <a:gd name="connsiteX371" fmla="*/ 559689 w 895064"/>
                <a:gd name="connsiteY371" fmla="*/ 312325 h 1219581"/>
                <a:gd name="connsiteX372" fmla="*/ 554069 w 895064"/>
                <a:gd name="connsiteY372" fmla="*/ 283178 h 1219581"/>
                <a:gd name="connsiteX373" fmla="*/ 542734 w 895064"/>
                <a:gd name="connsiteY373" fmla="*/ 271939 h 1219581"/>
                <a:gd name="connsiteX374" fmla="*/ 535019 w 895064"/>
                <a:gd name="connsiteY374" fmla="*/ 274130 h 1219581"/>
                <a:gd name="connsiteX375" fmla="*/ 528161 w 895064"/>
                <a:gd name="connsiteY375" fmla="*/ 252317 h 1219581"/>
                <a:gd name="connsiteX376" fmla="*/ 518446 w 895064"/>
                <a:gd name="connsiteY376" fmla="*/ 254508 h 1219581"/>
                <a:gd name="connsiteX377" fmla="*/ 507016 w 895064"/>
                <a:gd name="connsiteY377" fmla="*/ 270320 h 1219581"/>
                <a:gd name="connsiteX378" fmla="*/ 502063 w 895064"/>
                <a:gd name="connsiteY378" fmla="*/ 270034 h 1219581"/>
                <a:gd name="connsiteX379" fmla="*/ 506920 w 895064"/>
                <a:gd name="connsiteY379" fmla="*/ 279940 h 1219581"/>
                <a:gd name="connsiteX380" fmla="*/ 511397 w 895064"/>
                <a:gd name="connsiteY380" fmla="*/ 293846 h 1219581"/>
                <a:gd name="connsiteX381" fmla="*/ 494443 w 895064"/>
                <a:gd name="connsiteY381" fmla="*/ 312420 h 1219581"/>
                <a:gd name="connsiteX382" fmla="*/ 504634 w 895064"/>
                <a:gd name="connsiteY382" fmla="*/ 325660 h 1219581"/>
                <a:gd name="connsiteX383" fmla="*/ 488918 w 895064"/>
                <a:gd name="connsiteY383" fmla="*/ 335280 h 1219581"/>
                <a:gd name="connsiteX384" fmla="*/ 481774 w 895064"/>
                <a:gd name="connsiteY384" fmla="*/ 318706 h 1219581"/>
                <a:gd name="connsiteX385" fmla="*/ 469106 w 895064"/>
                <a:gd name="connsiteY385" fmla="*/ 317373 h 1219581"/>
                <a:gd name="connsiteX386" fmla="*/ 464153 w 895064"/>
                <a:gd name="connsiteY386" fmla="*/ 326231 h 1219581"/>
                <a:gd name="connsiteX387" fmla="*/ 465868 w 895064"/>
                <a:gd name="connsiteY387" fmla="*/ 351092 h 1219581"/>
                <a:gd name="connsiteX388" fmla="*/ 456438 w 895064"/>
                <a:gd name="connsiteY388" fmla="*/ 357283 h 1219581"/>
                <a:gd name="connsiteX389" fmla="*/ 425958 w 895064"/>
                <a:gd name="connsiteY389" fmla="*/ 407765 h 1219581"/>
                <a:gd name="connsiteX390" fmla="*/ 415290 w 895064"/>
                <a:gd name="connsiteY390" fmla="*/ 392239 h 1219581"/>
                <a:gd name="connsiteX391" fmla="*/ 382810 w 895064"/>
                <a:gd name="connsiteY391" fmla="*/ 388525 h 1219581"/>
                <a:gd name="connsiteX392" fmla="*/ 370713 w 895064"/>
                <a:gd name="connsiteY392" fmla="*/ 415480 h 1219581"/>
                <a:gd name="connsiteX393" fmla="*/ 354330 w 895064"/>
                <a:gd name="connsiteY393" fmla="*/ 411480 h 1219581"/>
                <a:gd name="connsiteX394" fmla="*/ 336232 w 895064"/>
                <a:gd name="connsiteY394" fmla="*/ 421386 h 1219581"/>
                <a:gd name="connsiteX395" fmla="*/ 309467 w 895064"/>
                <a:gd name="connsiteY395" fmla="*/ 413385 h 1219581"/>
                <a:gd name="connsiteX396" fmla="*/ 277463 w 895064"/>
                <a:gd name="connsiteY396" fmla="*/ 425958 h 1219581"/>
                <a:gd name="connsiteX397" fmla="*/ 284416 w 895064"/>
                <a:gd name="connsiteY397" fmla="*/ 462058 h 1219581"/>
                <a:gd name="connsiteX398" fmla="*/ 302038 w 895064"/>
                <a:gd name="connsiteY398" fmla="*/ 475679 h 1219581"/>
                <a:gd name="connsiteX399" fmla="*/ 290131 w 895064"/>
                <a:gd name="connsiteY399" fmla="*/ 492252 h 1219581"/>
                <a:gd name="connsiteX400" fmla="*/ 281464 w 895064"/>
                <a:gd name="connsiteY400" fmla="*/ 531781 h 1219581"/>
                <a:gd name="connsiteX401" fmla="*/ 287369 w 895064"/>
                <a:gd name="connsiteY401" fmla="*/ 538163 h 1219581"/>
                <a:gd name="connsiteX402" fmla="*/ 306229 w 895064"/>
                <a:gd name="connsiteY402" fmla="*/ 533876 h 1219581"/>
                <a:gd name="connsiteX403" fmla="*/ 308229 w 895064"/>
                <a:gd name="connsiteY403" fmla="*/ 539972 h 1219581"/>
                <a:gd name="connsiteX404" fmla="*/ 292608 w 895064"/>
                <a:gd name="connsiteY404" fmla="*/ 552545 h 1219581"/>
                <a:gd name="connsiteX405" fmla="*/ 275272 w 895064"/>
                <a:gd name="connsiteY405" fmla="*/ 588073 h 1219581"/>
                <a:gd name="connsiteX406" fmla="*/ 274510 w 895064"/>
                <a:gd name="connsiteY406" fmla="*/ 614458 h 1219581"/>
                <a:gd name="connsiteX407" fmla="*/ 246221 w 895064"/>
                <a:gd name="connsiteY407" fmla="*/ 636556 h 1219581"/>
                <a:gd name="connsiteX408" fmla="*/ 220694 w 895064"/>
                <a:gd name="connsiteY408" fmla="*/ 678942 h 1219581"/>
                <a:gd name="connsiteX409" fmla="*/ 200596 w 895064"/>
                <a:gd name="connsiteY409" fmla="*/ 697897 h 1219581"/>
                <a:gd name="connsiteX410" fmla="*/ 200882 w 895064"/>
                <a:gd name="connsiteY410" fmla="*/ 713137 h 1219581"/>
                <a:gd name="connsiteX411" fmla="*/ 213550 w 895064"/>
                <a:gd name="connsiteY411" fmla="*/ 734473 h 1219581"/>
                <a:gd name="connsiteX412" fmla="*/ 206597 w 895064"/>
                <a:gd name="connsiteY412" fmla="*/ 757333 h 1219581"/>
                <a:gd name="connsiteX413" fmla="*/ 188500 w 895064"/>
                <a:gd name="connsiteY413" fmla="*/ 783431 h 1219581"/>
                <a:gd name="connsiteX414" fmla="*/ 182594 w 895064"/>
                <a:gd name="connsiteY414" fmla="*/ 818579 h 1219581"/>
                <a:gd name="connsiteX415" fmla="*/ 147638 w 895064"/>
                <a:gd name="connsiteY415" fmla="*/ 827056 h 1219581"/>
                <a:gd name="connsiteX416" fmla="*/ 137446 w 895064"/>
                <a:gd name="connsiteY416" fmla="*/ 836390 h 1219581"/>
                <a:gd name="connsiteX417" fmla="*/ 140684 w 895064"/>
                <a:gd name="connsiteY417" fmla="*/ 860584 h 1219581"/>
                <a:gd name="connsiteX418" fmla="*/ 175450 w 895064"/>
                <a:gd name="connsiteY418" fmla="*/ 873633 h 1219581"/>
                <a:gd name="connsiteX419" fmla="*/ 148209 w 895064"/>
                <a:gd name="connsiteY419" fmla="*/ 889635 h 1219581"/>
                <a:gd name="connsiteX420" fmla="*/ 135064 w 895064"/>
                <a:gd name="connsiteY420" fmla="*/ 906971 h 1219581"/>
                <a:gd name="connsiteX421" fmla="*/ 132778 w 895064"/>
                <a:gd name="connsiteY421" fmla="*/ 923449 h 1219581"/>
                <a:gd name="connsiteX422" fmla="*/ 141732 w 895064"/>
                <a:gd name="connsiteY422" fmla="*/ 950595 h 1219581"/>
                <a:gd name="connsiteX423" fmla="*/ 106870 w 895064"/>
                <a:gd name="connsiteY423" fmla="*/ 980504 h 1219581"/>
                <a:gd name="connsiteX424" fmla="*/ 96202 w 895064"/>
                <a:gd name="connsiteY424" fmla="*/ 1000887 h 1219581"/>
                <a:gd name="connsiteX425" fmla="*/ 111442 w 895064"/>
                <a:gd name="connsiteY425" fmla="*/ 1063752 h 1219581"/>
                <a:gd name="connsiteX426" fmla="*/ 101917 w 895064"/>
                <a:gd name="connsiteY426" fmla="*/ 1076992 h 1219581"/>
                <a:gd name="connsiteX427" fmla="*/ 84677 w 895064"/>
                <a:gd name="connsiteY427" fmla="*/ 1083183 h 1219581"/>
                <a:gd name="connsiteX428" fmla="*/ 65246 w 895064"/>
                <a:gd name="connsiteY428" fmla="*/ 1072325 h 1219581"/>
                <a:gd name="connsiteX429" fmla="*/ 60484 w 895064"/>
                <a:gd name="connsiteY429" fmla="*/ 1028700 h 1219581"/>
                <a:gd name="connsiteX430" fmla="*/ 47149 w 895064"/>
                <a:gd name="connsiteY430" fmla="*/ 1007745 h 1219581"/>
                <a:gd name="connsiteX431" fmla="*/ 32480 w 895064"/>
                <a:gd name="connsiteY431" fmla="*/ 961168 h 1219581"/>
                <a:gd name="connsiteX432" fmla="*/ 42100 w 895064"/>
                <a:gd name="connsiteY432" fmla="*/ 897541 h 1219581"/>
                <a:gd name="connsiteX433" fmla="*/ 12668 w 895064"/>
                <a:gd name="connsiteY433" fmla="*/ 812768 h 1219581"/>
                <a:gd name="connsiteX434" fmla="*/ 4000 w 895064"/>
                <a:gd name="connsiteY434" fmla="*/ 760190 h 1219581"/>
                <a:gd name="connsiteX435" fmla="*/ 51721 w 895064"/>
                <a:gd name="connsiteY435" fmla="*/ 649986 h 1219581"/>
                <a:gd name="connsiteX436" fmla="*/ 100774 w 895064"/>
                <a:gd name="connsiteY436" fmla="*/ 608267 h 1219581"/>
                <a:gd name="connsiteX437" fmla="*/ 111823 w 895064"/>
                <a:gd name="connsiteY437" fmla="*/ 556831 h 1219581"/>
                <a:gd name="connsiteX438" fmla="*/ 137350 w 895064"/>
                <a:gd name="connsiteY438" fmla="*/ 555403 h 1219581"/>
                <a:gd name="connsiteX439" fmla="*/ 134588 w 895064"/>
                <a:gd name="connsiteY439" fmla="*/ 549116 h 1219581"/>
                <a:gd name="connsiteX440" fmla="*/ 117253 w 895064"/>
                <a:gd name="connsiteY440" fmla="*/ 546449 h 1219581"/>
                <a:gd name="connsiteX441" fmla="*/ 93726 w 895064"/>
                <a:gd name="connsiteY441" fmla="*/ 558260 h 1219581"/>
                <a:gd name="connsiteX442" fmla="*/ 101727 w 895064"/>
                <a:gd name="connsiteY442" fmla="*/ 562737 h 1219581"/>
                <a:gd name="connsiteX443" fmla="*/ 97536 w 895064"/>
                <a:gd name="connsiteY443" fmla="*/ 594455 h 1219581"/>
                <a:gd name="connsiteX444" fmla="*/ 27622 w 895064"/>
                <a:gd name="connsiteY444" fmla="*/ 655225 h 1219581"/>
                <a:gd name="connsiteX445" fmla="*/ 6382 w 895064"/>
                <a:gd name="connsiteY445" fmla="*/ 633222 h 1219581"/>
                <a:gd name="connsiteX446" fmla="*/ 14859 w 895064"/>
                <a:gd name="connsiteY446" fmla="*/ 606647 h 1219581"/>
                <a:gd name="connsiteX447" fmla="*/ 15716 w 895064"/>
                <a:gd name="connsiteY447" fmla="*/ 618363 h 1219581"/>
                <a:gd name="connsiteX448" fmla="*/ 44672 w 895064"/>
                <a:gd name="connsiteY448" fmla="*/ 600932 h 1219581"/>
                <a:gd name="connsiteX449" fmla="*/ 65532 w 895064"/>
                <a:gd name="connsiteY449" fmla="*/ 596646 h 1219581"/>
                <a:gd name="connsiteX450" fmla="*/ 73247 w 895064"/>
                <a:gd name="connsiteY450" fmla="*/ 585311 h 1219581"/>
                <a:gd name="connsiteX451" fmla="*/ 63055 w 895064"/>
                <a:gd name="connsiteY451" fmla="*/ 574167 h 1219581"/>
                <a:gd name="connsiteX452" fmla="*/ 42291 w 895064"/>
                <a:gd name="connsiteY452" fmla="*/ 577882 h 1219581"/>
                <a:gd name="connsiteX453" fmla="*/ 22860 w 895064"/>
                <a:gd name="connsiteY453" fmla="*/ 572167 h 1219581"/>
                <a:gd name="connsiteX454" fmla="*/ 17145 w 895064"/>
                <a:gd name="connsiteY454" fmla="*/ 559975 h 1219581"/>
                <a:gd name="connsiteX455" fmla="*/ 23527 w 895064"/>
                <a:gd name="connsiteY455" fmla="*/ 544735 h 1219581"/>
                <a:gd name="connsiteX456" fmla="*/ 47244 w 895064"/>
                <a:gd name="connsiteY456" fmla="*/ 544259 h 1219581"/>
                <a:gd name="connsiteX457" fmla="*/ 88868 w 895064"/>
                <a:gd name="connsiteY457" fmla="*/ 555403 h 1219581"/>
                <a:gd name="connsiteX458" fmla="*/ 88487 w 895064"/>
                <a:gd name="connsiteY458" fmla="*/ 542735 h 1219581"/>
                <a:gd name="connsiteX459" fmla="*/ 49911 w 895064"/>
                <a:gd name="connsiteY459" fmla="*/ 540258 h 1219581"/>
                <a:gd name="connsiteX460" fmla="*/ 77438 w 895064"/>
                <a:gd name="connsiteY460" fmla="*/ 505301 h 1219581"/>
                <a:gd name="connsiteX461" fmla="*/ 87439 w 895064"/>
                <a:gd name="connsiteY461" fmla="*/ 465106 h 1219581"/>
                <a:gd name="connsiteX462" fmla="*/ 78391 w 895064"/>
                <a:gd name="connsiteY462" fmla="*/ 455105 h 1219581"/>
                <a:gd name="connsiteX463" fmla="*/ 46768 w 895064"/>
                <a:gd name="connsiteY463" fmla="*/ 450533 h 1219581"/>
                <a:gd name="connsiteX464" fmla="*/ 54673 w 895064"/>
                <a:gd name="connsiteY464" fmla="*/ 413004 h 1219581"/>
                <a:gd name="connsiteX465" fmla="*/ 23908 w 895064"/>
                <a:gd name="connsiteY465" fmla="*/ 396240 h 1219581"/>
                <a:gd name="connsiteX466" fmla="*/ 31813 w 895064"/>
                <a:gd name="connsiteY466" fmla="*/ 379857 h 1219581"/>
                <a:gd name="connsiteX467" fmla="*/ 44767 w 895064"/>
                <a:gd name="connsiteY467" fmla="*/ 394335 h 1219581"/>
                <a:gd name="connsiteX468" fmla="*/ 53149 w 895064"/>
                <a:gd name="connsiteY468" fmla="*/ 390430 h 1219581"/>
                <a:gd name="connsiteX469" fmla="*/ 65437 w 895064"/>
                <a:gd name="connsiteY469" fmla="*/ 379381 h 1219581"/>
                <a:gd name="connsiteX470" fmla="*/ 58102 w 895064"/>
                <a:gd name="connsiteY470" fmla="*/ 370808 h 1219581"/>
                <a:gd name="connsiteX471" fmla="*/ 35814 w 895064"/>
                <a:gd name="connsiteY471" fmla="*/ 363188 h 1219581"/>
                <a:gd name="connsiteX472" fmla="*/ 8668 w 895064"/>
                <a:gd name="connsiteY472" fmla="*/ 368332 h 1219581"/>
                <a:gd name="connsiteX473" fmla="*/ 0 w 895064"/>
                <a:gd name="connsiteY473" fmla="*/ 360140 h 1219581"/>
                <a:gd name="connsiteX474" fmla="*/ 38767 w 895064"/>
                <a:gd name="connsiteY474" fmla="*/ 332232 h 1219581"/>
                <a:gd name="connsiteX475" fmla="*/ 59626 w 895064"/>
                <a:gd name="connsiteY475" fmla="*/ 336899 h 1219581"/>
                <a:gd name="connsiteX476" fmla="*/ 62293 w 895064"/>
                <a:gd name="connsiteY476" fmla="*/ 308515 h 1219581"/>
                <a:gd name="connsiteX477" fmla="*/ 44291 w 895064"/>
                <a:gd name="connsiteY477" fmla="*/ 309753 h 1219581"/>
                <a:gd name="connsiteX478" fmla="*/ 45434 w 895064"/>
                <a:gd name="connsiteY478" fmla="*/ 296418 h 1219581"/>
                <a:gd name="connsiteX479" fmla="*/ 36957 w 895064"/>
                <a:gd name="connsiteY479" fmla="*/ 287846 h 1219581"/>
                <a:gd name="connsiteX480" fmla="*/ 69247 w 895064"/>
                <a:gd name="connsiteY480" fmla="*/ 282130 h 1219581"/>
                <a:gd name="connsiteX481" fmla="*/ 64675 w 895064"/>
                <a:gd name="connsiteY481" fmla="*/ 267176 h 1219581"/>
                <a:gd name="connsiteX482" fmla="*/ 47244 w 895064"/>
                <a:gd name="connsiteY482" fmla="*/ 265081 h 1219581"/>
                <a:gd name="connsiteX483" fmla="*/ 65437 w 895064"/>
                <a:gd name="connsiteY483" fmla="*/ 243935 h 1219581"/>
                <a:gd name="connsiteX484" fmla="*/ 75533 w 895064"/>
                <a:gd name="connsiteY484" fmla="*/ 237458 h 1219581"/>
                <a:gd name="connsiteX485" fmla="*/ 66865 w 895064"/>
                <a:gd name="connsiteY485" fmla="*/ 201549 h 1219581"/>
                <a:gd name="connsiteX486" fmla="*/ 89154 w 895064"/>
                <a:gd name="connsiteY486" fmla="*/ 212027 h 1219581"/>
                <a:gd name="connsiteX487" fmla="*/ 137160 w 895064"/>
                <a:gd name="connsiteY487" fmla="*/ 197263 h 1219581"/>
                <a:gd name="connsiteX488" fmla="*/ 152686 w 895064"/>
                <a:gd name="connsiteY488" fmla="*/ 137446 h 1219581"/>
                <a:gd name="connsiteX489" fmla="*/ 174212 w 895064"/>
                <a:gd name="connsiteY489" fmla="*/ 132493 h 1219581"/>
                <a:gd name="connsiteX490" fmla="*/ 175546 w 895064"/>
                <a:gd name="connsiteY490" fmla="*/ 99536 h 1219581"/>
                <a:gd name="connsiteX491" fmla="*/ 185642 w 895064"/>
                <a:gd name="connsiteY491" fmla="*/ 98965 h 1219581"/>
                <a:gd name="connsiteX492" fmla="*/ 208693 w 895064"/>
                <a:gd name="connsiteY492" fmla="*/ 65532 h 1219581"/>
                <a:gd name="connsiteX493" fmla="*/ 234124 w 895064"/>
                <a:gd name="connsiteY493" fmla="*/ 64103 h 1219581"/>
                <a:gd name="connsiteX494" fmla="*/ 241649 w 895064"/>
                <a:gd name="connsiteY494" fmla="*/ 33433 h 1219581"/>
                <a:gd name="connsiteX495" fmla="*/ 248602 w 895064"/>
                <a:gd name="connsiteY495" fmla="*/ 26956 h 1219581"/>
                <a:gd name="connsiteX496" fmla="*/ 241554 w 895064"/>
                <a:gd name="connsiteY496" fmla="*/ 21336 h 1219581"/>
                <a:gd name="connsiteX497" fmla="*/ 257080 w 895064"/>
                <a:gd name="connsiteY497" fmla="*/ 16764 h 1219581"/>
                <a:gd name="connsiteX498" fmla="*/ 266319 w 895064"/>
                <a:gd name="connsiteY498" fmla="*/ 3238 h 1219581"/>
                <a:gd name="connsiteX499" fmla="*/ 293084 w 895064"/>
                <a:gd name="connsiteY499" fmla="*/ 13906 h 1219581"/>
                <a:gd name="connsiteX500" fmla="*/ 313753 w 895064"/>
                <a:gd name="connsiteY500" fmla="*/ 0 h 1219581"/>
                <a:gd name="connsiteX501" fmla="*/ 331184 w 895064"/>
                <a:gd name="connsiteY501" fmla="*/ 22288 h 1219581"/>
                <a:gd name="connsiteX502" fmla="*/ 327279 w 895064"/>
                <a:gd name="connsiteY502" fmla="*/ 56197 h 1219581"/>
                <a:gd name="connsiteX503" fmla="*/ 332137 w 895064"/>
                <a:gd name="connsiteY503" fmla="*/ 60770 h 1219581"/>
                <a:gd name="connsiteX504" fmla="*/ 323564 w 895064"/>
                <a:gd name="connsiteY504" fmla="*/ 78581 h 1219581"/>
                <a:gd name="connsiteX505" fmla="*/ 331946 w 895064"/>
                <a:gd name="connsiteY505" fmla="*/ 99631 h 1219581"/>
                <a:gd name="connsiteX506" fmla="*/ 338423 w 895064"/>
                <a:gd name="connsiteY506" fmla="*/ 89916 h 1219581"/>
                <a:gd name="connsiteX507" fmla="*/ 353663 w 895064"/>
                <a:gd name="connsiteY507" fmla="*/ 90011 h 1219581"/>
                <a:gd name="connsiteX508" fmla="*/ 348329 w 895064"/>
                <a:gd name="connsiteY508" fmla="*/ 98012 h 1219581"/>
                <a:gd name="connsiteX509" fmla="*/ 351853 w 895064"/>
                <a:gd name="connsiteY509" fmla="*/ 104204 h 1219581"/>
                <a:gd name="connsiteX510" fmla="*/ 367379 w 895064"/>
                <a:gd name="connsiteY510" fmla="*/ 89345 h 1219581"/>
                <a:gd name="connsiteX511" fmla="*/ 377285 w 895064"/>
                <a:gd name="connsiteY511" fmla="*/ 95345 h 1219581"/>
                <a:gd name="connsiteX512" fmla="*/ 412051 w 895064"/>
                <a:gd name="connsiteY512" fmla="*/ 92583 h 1219581"/>
                <a:gd name="connsiteX513" fmla="*/ 414242 w 895064"/>
                <a:gd name="connsiteY513" fmla="*/ 67913 h 1219581"/>
                <a:gd name="connsiteX514" fmla="*/ 399478 w 895064"/>
                <a:gd name="connsiteY514" fmla="*/ 38862 h 1219581"/>
                <a:gd name="connsiteX515" fmla="*/ 407765 w 895064"/>
                <a:gd name="connsiteY515" fmla="*/ 16193 h 1219581"/>
                <a:gd name="connsiteX516" fmla="*/ 453676 w 895064"/>
                <a:gd name="connsiteY516" fmla="*/ 14288 h 1219581"/>
                <a:gd name="connsiteX517" fmla="*/ 499777 w 895064"/>
                <a:gd name="connsiteY517" fmla="*/ 29432 h 1219581"/>
                <a:gd name="connsiteX518" fmla="*/ 501777 w 895064"/>
                <a:gd name="connsiteY518" fmla="*/ 35909 h 1219581"/>
                <a:gd name="connsiteX519" fmla="*/ 490633 w 895064"/>
                <a:gd name="connsiteY519" fmla="*/ 46292 h 1219581"/>
                <a:gd name="connsiteX520" fmla="*/ 466915 w 895064"/>
                <a:gd name="connsiteY520" fmla="*/ 51530 h 1219581"/>
                <a:gd name="connsiteX521" fmla="*/ 502348 w 895064"/>
                <a:gd name="connsiteY521" fmla="*/ 58674 h 1219581"/>
                <a:gd name="connsiteX522" fmla="*/ 479488 w 895064"/>
                <a:gd name="connsiteY522" fmla="*/ 67437 h 1219581"/>
                <a:gd name="connsiteX523" fmla="*/ 530447 w 895064"/>
                <a:gd name="connsiteY523" fmla="*/ 88678 h 1219581"/>
                <a:gd name="connsiteX524" fmla="*/ 537115 w 895064"/>
                <a:gd name="connsiteY524" fmla="*/ 92393 h 1219581"/>
                <a:gd name="connsiteX525" fmla="*/ 575310 w 895064"/>
                <a:gd name="connsiteY525" fmla="*/ 122396 h 1219581"/>
                <a:gd name="connsiteX526" fmla="*/ 595122 w 895064"/>
                <a:gd name="connsiteY526" fmla="*/ 164116 h 1219581"/>
                <a:gd name="connsiteX527" fmla="*/ 562927 w 895064"/>
                <a:gd name="connsiteY527" fmla="*/ 190595 h 1219581"/>
                <a:gd name="connsiteX528" fmla="*/ 563213 w 895064"/>
                <a:gd name="connsiteY528" fmla="*/ 195453 h 1219581"/>
                <a:gd name="connsiteX529" fmla="*/ 547878 w 895064"/>
                <a:gd name="connsiteY529" fmla="*/ 224600 h 1219581"/>
                <a:gd name="connsiteX530" fmla="*/ 553022 w 895064"/>
                <a:gd name="connsiteY530" fmla="*/ 245459 h 1219581"/>
                <a:gd name="connsiteX531" fmla="*/ 561784 w 895064"/>
                <a:gd name="connsiteY531" fmla="*/ 250984 h 1219581"/>
                <a:gd name="connsiteX532" fmla="*/ 563023 w 895064"/>
                <a:gd name="connsiteY532" fmla="*/ 257175 h 1219581"/>
                <a:gd name="connsiteX533" fmla="*/ 575691 w 895064"/>
                <a:gd name="connsiteY533" fmla="*/ 240602 h 1219581"/>
                <a:gd name="connsiteX534" fmla="*/ 556831 w 895064"/>
                <a:gd name="connsiteY534" fmla="*/ 218694 h 1219581"/>
                <a:gd name="connsiteX535" fmla="*/ 582644 w 895064"/>
                <a:gd name="connsiteY535" fmla="*/ 189833 h 1219581"/>
                <a:gd name="connsiteX536" fmla="*/ 584359 w 895064"/>
                <a:gd name="connsiteY536" fmla="*/ 181546 h 1219581"/>
                <a:gd name="connsiteX537" fmla="*/ 597503 w 895064"/>
                <a:gd name="connsiteY537" fmla="*/ 175165 h 1219581"/>
                <a:gd name="connsiteX538" fmla="*/ 684276 w 895064"/>
                <a:gd name="connsiteY538" fmla="*/ 191453 h 1219581"/>
                <a:gd name="connsiteX539" fmla="*/ 713803 w 895064"/>
                <a:gd name="connsiteY539" fmla="*/ 216884 h 1219581"/>
                <a:gd name="connsiteX540" fmla="*/ 729139 w 895064"/>
                <a:gd name="connsiteY540" fmla="*/ 241745 h 1219581"/>
                <a:gd name="connsiteX541" fmla="*/ 718947 w 895064"/>
                <a:gd name="connsiteY541" fmla="*/ 250888 h 1219581"/>
                <a:gd name="connsiteX542" fmla="*/ 699611 w 895064"/>
                <a:gd name="connsiteY542" fmla="*/ 255175 h 1219581"/>
                <a:gd name="connsiteX543" fmla="*/ 644843 w 895064"/>
                <a:gd name="connsiteY543" fmla="*/ 250888 h 1219581"/>
                <a:gd name="connsiteX544" fmla="*/ 604456 w 895064"/>
                <a:gd name="connsiteY544" fmla="*/ 268034 h 1219581"/>
                <a:gd name="connsiteX545" fmla="*/ 578644 w 895064"/>
                <a:gd name="connsiteY545" fmla="*/ 258699 h 1219581"/>
                <a:gd name="connsiteX546" fmla="*/ 568738 w 895064"/>
                <a:gd name="connsiteY546" fmla="*/ 262128 h 1219581"/>
                <a:gd name="connsiteX547" fmla="*/ 591884 w 895064"/>
                <a:gd name="connsiteY547" fmla="*/ 268700 h 1219581"/>
                <a:gd name="connsiteX548" fmla="*/ 601789 w 895064"/>
                <a:gd name="connsiteY548" fmla="*/ 284702 h 1219581"/>
                <a:gd name="connsiteX549" fmla="*/ 625697 w 895064"/>
                <a:gd name="connsiteY549" fmla="*/ 264128 h 1219581"/>
                <a:gd name="connsiteX550" fmla="*/ 655987 w 895064"/>
                <a:gd name="connsiteY550" fmla="*/ 259556 h 1219581"/>
                <a:gd name="connsiteX551" fmla="*/ 662464 w 895064"/>
                <a:gd name="connsiteY551" fmla="*/ 259556 h 1219581"/>
                <a:gd name="connsiteX552" fmla="*/ 665702 w 895064"/>
                <a:gd name="connsiteY552" fmla="*/ 259556 h 1219581"/>
                <a:gd name="connsiteX553" fmla="*/ 690753 w 895064"/>
                <a:gd name="connsiteY553" fmla="*/ 264414 h 1219581"/>
                <a:gd name="connsiteX554" fmla="*/ 706374 w 895064"/>
                <a:gd name="connsiteY554" fmla="*/ 273082 h 1219581"/>
                <a:gd name="connsiteX555" fmla="*/ 751522 w 895064"/>
                <a:gd name="connsiteY555" fmla="*/ 411956 h 1219581"/>
                <a:gd name="connsiteX556" fmla="*/ 771620 w 895064"/>
                <a:gd name="connsiteY556" fmla="*/ 433864 h 1219581"/>
                <a:gd name="connsiteX557" fmla="*/ 794671 w 895064"/>
                <a:gd name="connsiteY557" fmla="*/ 446437 h 1219581"/>
                <a:gd name="connsiteX558" fmla="*/ 809434 w 895064"/>
                <a:gd name="connsiteY558" fmla="*/ 505301 h 1219581"/>
                <a:gd name="connsiteX559" fmla="*/ 382048 w 895064"/>
                <a:gd name="connsiteY559" fmla="*/ 1043559 h 1219581"/>
                <a:gd name="connsiteX560" fmla="*/ 392811 w 895064"/>
                <a:gd name="connsiteY560" fmla="*/ 1053941 h 1219581"/>
                <a:gd name="connsiteX561" fmla="*/ 389858 w 895064"/>
                <a:gd name="connsiteY561" fmla="*/ 1073277 h 1219581"/>
                <a:gd name="connsiteX562" fmla="*/ 357188 w 895064"/>
                <a:gd name="connsiteY562" fmla="*/ 1147572 h 1219581"/>
                <a:gd name="connsiteX563" fmla="*/ 351758 w 895064"/>
                <a:gd name="connsiteY563" fmla="*/ 1180719 h 1219581"/>
                <a:gd name="connsiteX564" fmla="*/ 318897 w 895064"/>
                <a:gd name="connsiteY564" fmla="*/ 1208723 h 1219581"/>
                <a:gd name="connsiteX565" fmla="*/ 295751 w 895064"/>
                <a:gd name="connsiteY565" fmla="*/ 1219581 h 1219581"/>
                <a:gd name="connsiteX566" fmla="*/ 267652 w 895064"/>
                <a:gd name="connsiteY566" fmla="*/ 1219010 h 1219581"/>
                <a:gd name="connsiteX567" fmla="*/ 221075 w 895064"/>
                <a:gd name="connsiteY567" fmla="*/ 1203960 h 1219581"/>
                <a:gd name="connsiteX568" fmla="*/ 198691 w 895064"/>
                <a:gd name="connsiteY568" fmla="*/ 1183958 h 1219581"/>
                <a:gd name="connsiteX569" fmla="*/ 198501 w 895064"/>
                <a:gd name="connsiteY569" fmla="*/ 1163003 h 1219581"/>
                <a:gd name="connsiteX570" fmla="*/ 210121 w 895064"/>
                <a:gd name="connsiteY570" fmla="*/ 1159383 h 1219581"/>
                <a:gd name="connsiteX571" fmla="*/ 226409 w 895064"/>
                <a:gd name="connsiteY571" fmla="*/ 1125569 h 1219581"/>
                <a:gd name="connsiteX572" fmla="*/ 225838 w 895064"/>
                <a:gd name="connsiteY572" fmla="*/ 1101376 h 1219581"/>
                <a:gd name="connsiteX573" fmla="*/ 244983 w 895064"/>
                <a:gd name="connsiteY573" fmla="*/ 1101852 h 1219581"/>
                <a:gd name="connsiteX574" fmla="*/ 252413 w 895064"/>
                <a:gd name="connsiteY574" fmla="*/ 1096137 h 1219581"/>
                <a:gd name="connsiteX575" fmla="*/ 243840 w 895064"/>
                <a:gd name="connsiteY575" fmla="*/ 1070515 h 1219581"/>
                <a:gd name="connsiteX576" fmla="*/ 263557 w 895064"/>
                <a:gd name="connsiteY576" fmla="*/ 1046512 h 1219581"/>
                <a:gd name="connsiteX577" fmla="*/ 273272 w 895064"/>
                <a:gd name="connsiteY577" fmla="*/ 1053560 h 1219581"/>
                <a:gd name="connsiteX578" fmla="*/ 310705 w 895064"/>
                <a:gd name="connsiteY578" fmla="*/ 1044416 h 1219581"/>
                <a:gd name="connsiteX579" fmla="*/ 327279 w 895064"/>
                <a:gd name="connsiteY579" fmla="*/ 1056037 h 1219581"/>
                <a:gd name="connsiteX580" fmla="*/ 329374 w 895064"/>
                <a:gd name="connsiteY580" fmla="*/ 1067657 h 1219581"/>
                <a:gd name="connsiteX581" fmla="*/ 334518 w 895064"/>
                <a:gd name="connsiteY581" fmla="*/ 1066229 h 1219581"/>
                <a:gd name="connsiteX582" fmla="*/ 354330 w 895064"/>
                <a:gd name="connsiteY582" fmla="*/ 1078516 h 1219581"/>
                <a:gd name="connsiteX583" fmla="*/ 364903 w 895064"/>
                <a:gd name="connsiteY583" fmla="*/ 1048703 h 1219581"/>
                <a:gd name="connsiteX584" fmla="*/ 382048 w 895064"/>
                <a:gd name="connsiteY584" fmla="*/ 1043559 h 1219581"/>
                <a:gd name="connsiteX585" fmla="*/ 478250 w 895064"/>
                <a:gd name="connsiteY585" fmla="*/ 1035177 h 1219581"/>
                <a:gd name="connsiteX586" fmla="*/ 476821 w 895064"/>
                <a:gd name="connsiteY586" fmla="*/ 1017842 h 1219581"/>
                <a:gd name="connsiteX587" fmla="*/ 439864 w 895064"/>
                <a:gd name="connsiteY587" fmla="*/ 1045559 h 1219581"/>
                <a:gd name="connsiteX588" fmla="*/ 394430 w 895064"/>
                <a:gd name="connsiteY588" fmla="*/ 1140714 h 1219581"/>
                <a:gd name="connsiteX589" fmla="*/ 398716 w 895064"/>
                <a:gd name="connsiteY589" fmla="*/ 1164527 h 1219581"/>
                <a:gd name="connsiteX590" fmla="*/ 407765 w 895064"/>
                <a:gd name="connsiteY590" fmla="*/ 1174814 h 1219581"/>
                <a:gd name="connsiteX591" fmla="*/ 439674 w 895064"/>
                <a:gd name="connsiteY591" fmla="*/ 1170051 h 1219581"/>
                <a:gd name="connsiteX592" fmla="*/ 455485 w 895064"/>
                <a:gd name="connsiteY592" fmla="*/ 1152811 h 1219581"/>
                <a:gd name="connsiteX593" fmla="*/ 438245 w 895064"/>
                <a:gd name="connsiteY593" fmla="*/ 1108329 h 1219581"/>
                <a:gd name="connsiteX594" fmla="*/ 478250 w 895064"/>
                <a:gd name="connsiteY594" fmla="*/ 1035177 h 1219581"/>
                <a:gd name="connsiteX595" fmla="*/ 471868 w 895064"/>
                <a:gd name="connsiteY595" fmla="*/ 982313 h 1219581"/>
                <a:gd name="connsiteX596" fmla="*/ 503206 w 895064"/>
                <a:gd name="connsiteY596" fmla="*/ 955834 h 1219581"/>
                <a:gd name="connsiteX597" fmla="*/ 488251 w 895064"/>
                <a:gd name="connsiteY597" fmla="*/ 951262 h 1219581"/>
                <a:gd name="connsiteX598" fmla="*/ 471583 w 895064"/>
                <a:gd name="connsiteY598" fmla="*/ 946023 h 1219581"/>
                <a:gd name="connsiteX599" fmla="*/ 446056 w 895064"/>
                <a:gd name="connsiteY599" fmla="*/ 970121 h 1219581"/>
                <a:gd name="connsiteX600" fmla="*/ 424624 w 895064"/>
                <a:gd name="connsiteY600" fmla="*/ 1008983 h 1219581"/>
                <a:gd name="connsiteX601" fmla="*/ 426434 w 895064"/>
                <a:gd name="connsiteY601" fmla="*/ 1026605 h 1219581"/>
                <a:gd name="connsiteX602" fmla="*/ 424910 w 895064"/>
                <a:gd name="connsiteY602" fmla="*/ 1037082 h 1219581"/>
                <a:gd name="connsiteX603" fmla="*/ 469773 w 895064"/>
                <a:gd name="connsiteY603" fmla="*/ 987552 h 1219581"/>
                <a:gd name="connsiteX604" fmla="*/ 471868 w 895064"/>
                <a:gd name="connsiteY604" fmla="*/ 982313 h 1219581"/>
                <a:gd name="connsiteX605" fmla="*/ 494919 w 895064"/>
                <a:gd name="connsiteY605" fmla="*/ 1141190 h 1219581"/>
                <a:gd name="connsiteX606" fmla="*/ 520732 w 895064"/>
                <a:gd name="connsiteY606" fmla="*/ 1134904 h 1219581"/>
                <a:gd name="connsiteX607" fmla="*/ 529209 w 895064"/>
                <a:gd name="connsiteY607" fmla="*/ 1122902 h 1219581"/>
                <a:gd name="connsiteX608" fmla="*/ 532924 w 895064"/>
                <a:gd name="connsiteY608" fmla="*/ 1112425 h 1219581"/>
                <a:gd name="connsiteX609" fmla="*/ 499491 w 895064"/>
                <a:gd name="connsiteY609" fmla="*/ 1126427 h 1219581"/>
                <a:gd name="connsiteX610" fmla="*/ 494919 w 895064"/>
                <a:gd name="connsiteY610" fmla="*/ 1141190 h 1219581"/>
                <a:gd name="connsiteX611" fmla="*/ 507206 w 895064"/>
                <a:gd name="connsiteY611" fmla="*/ 1175099 h 1219581"/>
                <a:gd name="connsiteX612" fmla="*/ 505111 w 895064"/>
                <a:gd name="connsiteY612" fmla="*/ 1187291 h 1219581"/>
                <a:gd name="connsiteX613" fmla="*/ 530733 w 895064"/>
                <a:gd name="connsiteY613" fmla="*/ 1181957 h 1219581"/>
                <a:gd name="connsiteX614" fmla="*/ 528542 w 895064"/>
                <a:gd name="connsiteY614" fmla="*/ 1161002 h 1219581"/>
                <a:gd name="connsiteX615" fmla="*/ 507206 w 895064"/>
                <a:gd name="connsiteY615" fmla="*/ 1175099 h 1219581"/>
                <a:gd name="connsiteX616" fmla="*/ 548164 w 895064"/>
                <a:gd name="connsiteY616" fmla="*/ 999744 h 1219581"/>
                <a:gd name="connsiteX617" fmla="*/ 536067 w 895064"/>
                <a:gd name="connsiteY617" fmla="*/ 976313 h 1219581"/>
                <a:gd name="connsiteX618" fmla="*/ 492061 w 895064"/>
                <a:gd name="connsiteY618" fmla="*/ 1000315 h 1219581"/>
                <a:gd name="connsiteX619" fmla="*/ 489680 w 895064"/>
                <a:gd name="connsiteY619" fmla="*/ 1003363 h 1219581"/>
                <a:gd name="connsiteX620" fmla="*/ 480727 w 895064"/>
                <a:gd name="connsiteY620" fmla="*/ 1014413 h 1219581"/>
                <a:gd name="connsiteX621" fmla="*/ 484346 w 895064"/>
                <a:gd name="connsiteY621" fmla="*/ 1036987 h 1219581"/>
                <a:gd name="connsiteX622" fmla="*/ 455200 w 895064"/>
                <a:gd name="connsiteY622" fmla="*/ 1088993 h 1219581"/>
                <a:gd name="connsiteX623" fmla="*/ 446818 w 895064"/>
                <a:gd name="connsiteY623" fmla="*/ 1106329 h 1219581"/>
                <a:gd name="connsiteX624" fmla="*/ 451485 w 895064"/>
                <a:gd name="connsiteY624" fmla="*/ 1136237 h 1219581"/>
                <a:gd name="connsiteX625" fmla="*/ 467296 w 895064"/>
                <a:gd name="connsiteY625" fmla="*/ 1147858 h 1219581"/>
                <a:gd name="connsiteX626" fmla="*/ 475202 w 895064"/>
                <a:gd name="connsiteY626" fmla="*/ 1147001 h 1219581"/>
                <a:gd name="connsiteX627" fmla="*/ 484251 w 895064"/>
                <a:gd name="connsiteY627" fmla="*/ 1128998 h 1219581"/>
                <a:gd name="connsiteX628" fmla="*/ 533400 w 895064"/>
                <a:gd name="connsiteY628" fmla="*/ 1105948 h 1219581"/>
                <a:gd name="connsiteX629" fmla="*/ 559213 w 895064"/>
                <a:gd name="connsiteY629" fmla="*/ 1076039 h 1219581"/>
                <a:gd name="connsiteX630" fmla="*/ 548164 w 895064"/>
                <a:gd name="connsiteY630" fmla="*/ 999744 h 1219581"/>
                <a:gd name="connsiteX631" fmla="*/ 579691 w 895064"/>
                <a:gd name="connsiteY631" fmla="*/ 1180624 h 1219581"/>
                <a:gd name="connsiteX632" fmla="*/ 580739 w 895064"/>
                <a:gd name="connsiteY632" fmla="*/ 1167860 h 1219581"/>
                <a:gd name="connsiteX633" fmla="*/ 573405 w 895064"/>
                <a:gd name="connsiteY633" fmla="*/ 1165193 h 1219581"/>
                <a:gd name="connsiteX634" fmla="*/ 550259 w 895064"/>
                <a:gd name="connsiteY634" fmla="*/ 1178338 h 1219581"/>
                <a:gd name="connsiteX635" fmla="*/ 545211 w 895064"/>
                <a:gd name="connsiteY635" fmla="*/ 1196054 h 1219581"/>
                <a:gd name="connsiteX636" fmla="*/ 549497 w 895064"/>
                <a:gd name="connsiteY636" fmla="*/ 1207484 h 1219581"/>
                <a:gd name="connsiteX637" fmla="*/ 562547 w 895064"/>
                <a:gd name="connsiteY637" fmla="*/ 1208532 h 1219581"/>
                <a:gd name="connsiteX638" fmla="*/ 590550 w 895064"/>
                <a:gd name="connsiteY638" fmla="*/ 1190720 h 1219581"/>
                <a:gd name="connsiteX639" fmla="*/ 593026 w 895064"/>
                <a:gd name="connsiteY639" fmla="*/ 1184910 h 1219581"/>
                <a:gd name="connsiteX640" fmla="*/ 587026 w 895064"/>
                <a:gd name="connsiteY640" fmla="*/ 1189196 h 1219581"/>
                <a:gd name="connsiteX641" fmla="*/ 579691 w 895064"/>
                <a:gd name="connsiteY641" fmla="*/ 1180624 h 1219581"/>
                <a:gd name="connsiteX642" fmla="*/ 605980 w 895064"/>
                <a:gd name="connsiteY642" fmla="*/ 1147858 h 1219581"/>
                <a:gd name="connsiteX643" fmla="*/ 590169 w 895064"/>
                <a:gd name="connsiteY643" fmla="*/ 1137190 h 1219581"/>
                <a:gd name="connsiteX644" fmla="*/ 572262 w 895064"/>
                <a:gd name="connsiteY644" fmla="*/ 1157192 h 1219581"/>
                <a:gd name="connsiteX645" fmla="*/ 609790 w 895064"/>
                <a:gd name="connsiteY645" fmla="*/ 1166717 h 1219581"/>
                <a:gd name="connsiteX646" fmla="*/ 615505 w 895064"/>
                <a:gd name="connsiteY646" fmla="*/ 1162907 h 1219581"/>
                <a:gd name="connsiteX647" fmla="*/ 611505 w 895064"/>
                <a:gd name="connsiteY647" fmla="*/ 1152906 h 1219581"/>
                <a:gd name="connsiteX648" fmla="*/ 605980 w 895064"/>
                <a:gd name="connsiteY648" fmla="*/ 1147858 h 1219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Lst>
              <a:rect l="l" t="t" r="r" b="b"/>
              <a:pathLst>
                <a:path w="895064" h="1219581">
                  <a:moveTo>
                    <a:pt x="638842" y="978980"/>
                  </a:moveTo>
                  <a:lnTo>
                    <a:pt x="622935" y="1001839"/>
                  </a:lnTo>
                  <a:lnTo>
                    <a:pt x="569500" y="1069181"/>
                  </a:lnTo>
                  <a:lnTo>
                    <a:pt x="563594" y="1037749"/>
                  </a:lnTo>
                  <a:lnTo>
                    <a:pt x="556451" y="1010603"/>
                  </a:lnTo>
                  <a:lnTo>
                    <a:pt x="557213" y="1004221"/>
                  </a:lnTo>
                  <a:lnTo>
                    <a:pt x="550640" y="979170"/>
                  </a:lnTo>
                  <a:lnTo>
                    <a:pt x="559594" y="942594"/>
                  </a:lnTo>
                  <a:lnTo>
                    <a:pt x="597884" y="901637"/>
                  </a:lnTo>
                  <a:lnTo>
                    <a:pt x="601313" y="897922"/>
                  </a:lnTo>
                  <a:lnTo>
                    <a:pt x="612934" y="874205"/>
                  </a:lnTo>
                  <a:lnTo>
                    <a:pt x="635984" y="852392"/>
                  </a:lnTo>
                  <a:lnTo>
                    <a:pt x="658559" y="848106"/>
                  </a:lnTo>
                  <a:lnTo>
                    <a:pt x="661511" y="906971"/>
                  </a:lnTo>
                  <a:lnTo>
                    <a:pt x="651129" y="929830"/>
                  </a:lnTo>
                  <a:lnTo>
                    <a:pt x="649319" y="967835"/>
                  </a:lnTo>
                  <a:lnTo>
                    <a:pt x="638842" y="978980"/>
                  </a:lnTo>
                  <a:close/>
                  <a:moveTo>
                    <a:pt x="702564" y="746379"/>
                  </a:moveTo>
                  <a:lnTo>
                    <a:pt x="698373" y="730663"/>
                  </a:lnTo>
                  <a:lnTo>
                    <a:pt x="699326" y="691801"/>
                  </a:lnTo>
                  <a:lnTo>
                    <a:pt x="692182" y="696373"/>
                  </a:lnTo>
                  <a:lnTo>
                    <a:pt x="686752" y="721709"/>
                  </a:lnTo>
                  <a:lnTo>
                    <a:pt x="675322" y="739807"/>
                  </a:lnTo>
                  <a:lnTo>
                    <a:pt x="672370" y="766953"/>
                  </a:lnTo>
                  <a:lnTo>
                    <a:pt x="695706" y="744093"/>
                  </a:lnTo>
                  <a:lnTo>
                    <a:pt x="702564" y="746379"/>
                  </a:lnTo>
                  <a:close/>
                  <a:moveTo>
                    <a:pt x="648272" y="479108"/>
                  </a:moveTo>
                  <a:lnTo>
                    <a:pt x="645509" y="471678"/>
                  </a:lnTo>
                  <a:lnTo>
                    <a:pt x="608076" y="441484"/>
                  </a:lnTo>
                  <a:lnTo>
                    <a:pt x="601409" y="445770"/>
                  </a:lnTo>
                  <a:lnTo>
                    <a:pt x="619220" y="486346"/>
                  </a:lnTo>
                  <a:lnTo>
                    <a:pt x="652748" y="507206"/>
                  </a:lnTo>
                  <a:lnTo>
                    <a:pt x="655225" y="501301"/>
                  </a:lnTo>
                  <a:lnTo>
                    <a:pt x="654272" y="497014"/>
                  </a:lnTo>
                  <a:lnTo>
                    <a:pt x="655225" y="490061"/>
                  </a:lnTo>
                  <a:lnTo>
                    <a:pt x="632365" y="481298"/>
                  </a:lnTo>
                  <a:lnTo>
                    <a:pt x="646081" y="479870"/>
                  </a:lnTo>
                  <a:lnTo>
                    <a:pt x="648272" y="479108"/>
                  </a:lnTo>
                  <a:close/>
                  <a:moveTo>
                    <a:pt x="597789" y="377285"/>
                  </a:moveTo>
                  <a:lnTo>
                    <a:pt x="604838" y="365093"/>
                  </a:lnTo>
                  <a:lnTo>
                    <a:pt x="608933" y="377190"/>
                  </a:lnTo>
                  <a:lnTo>
                    <a:pt x="615886" y="376238"/>
                  </a:lnTo>
                  <a:lnTo>
                    <a:pt x="617410" y="368522"/>
                  </a:lnTo>
                  <a:lnTo>
                    <a:pt x="600837" y="347853"/>
                  </a:lnTo>
                  <a:lnTo>
                    <a:pt x="581787" y="354044"/>
                  </a:lnTo>
                  <a:lnTo>
                    <a:pt x="582073" y="372999"/>
                  </a:lnTo>
                  <a:lnTo>
                    <a:pt x="597694" y="370046"/>
                  </a:lnTo>
                  <a:lnTo>
                    <a:pt x="592550" y="377380"/>
                  </a:lnTo>
                  <a:lnTo>
                    <a:pt x="597789" y="377285"/>
                  </a:lnTo>
                  <a:close/>
                  <a:moveTo>
                    <a:pt x="687705" y="824675"/>
                  </a:moveTo>
                  <a:lnTo>
                    <a:pt x="684466" y="792956"/>
                  </a:lnTo>
                  <a:lnTo>
                    <a:pt x="654939" y="796671"/>
                  </a:lnTo>
                  <a:lnTo>
                    <a:pt x="638842" y="846201"/>
                  </a:lnTo>
                  <a:lnTo>
                    <a:pt x="671608" y="840867"/>
                  </a:lnTo>
                  <a:lnTo>
                    <a:pt x="687705" y="824675"/>
                  </a:lnTo>
                  <a:close/>
                  <a:moveTo>
                    <a:pt x="561403" y="1145477"/>
                  </a:moveTo>
                  <a:lnTo>
                    <a:pt x="576548" y="1133475"/>
                  </a:lnTo>
                  <a:lnTo>
                    <a:pt x="575215" y="1125284"/>
                  </a:lnTo>
                  <a:lnTo>
                    <a:pt x="568166" y="1114044"/>
                  </a:lnTo>
                  <a:lnTo>
                    <a:pt x="560927" y="1120235"/>
                  </a:lnTo>
                  <a:lnTo>
                    <a:pt x="561403" y="1145477"/>
                  </a:lnTo>
                  <a:close/>
                  <a:moveTo>
                    <a:pt x="619411" y="1059371"/>
                  </a:moveTo>
                  <a:lnTo>
                    <a:pt x="627126" y="1055465"/>
                  </a:lnTo>
                  <a:lnTo>
                    <a:pt x="637508" y="1043940"/>
                  </a:lnTo>
                  <a:lnTo>
                    <a:pt x="626555" y="1040797"/>
                  </a:lnTo>
                  <a:lnTo>
                    <a:pt x="605028" y="1060418"/>
                  </a:lnTo>
                  <a:lnTo>
                    <a:pt x="619411" y="1059371"/>
                  </a:lnTo>
                  <a:close/>
                  <a:moveTo>
                    <a:pt x="209645" y="1140523"/>
                  </a:moveTo>
                  <a:lnTo>
                    <a:pt x="186595" y="1161764"/>
                  </a:lnTo>
                  <a:lnTo>
                    <a:pt x="168307" y="1160240"/>
                  </a:lnTo>
                  <a:lnTo>
                    <a:pt x="142208" y="1139381"/>
                  </a:lnTo>
                  <a:lnTo>
                    <a:pt x="148304" y="1102709"/>
                  </a:lnTo>
                  <a:lnTo>
                    <a:pt x="142399" y="1098709"/>
                  </a:lnTo>
                  <a:lnTo>
                    <a:pt x="148876" y="1078421"/>
                  </a:lnTo>
                  <a:lnTo>
                    <a:pt x="183070" y="1058704"/>
                  </a:lnTo>
                  <a:lnTo>
                    <a:pt x="189357" y="1046702"/>
                  </a:lnTo>
                  <a:lnTo>
                    <a:pt x="187928" y="1024414"/>
                  </a:lnTo>
                  <a:lnTo>
                    <a:pt x="203073" y="986028"/>
                  </a:lnTo>
                  <a:lnTo>
                    <a:pt x="246888" y="946976"/>
                  </a:lnTo>
                  <a:lnTo>
                    <a:pt x="262604" y="918877"/>
                  </a:lnTo>
                  <a:lnTo>
                    <a:pt x="289560" y="926878"/>
                  </a:lnTo>
                  <a:lnTo>
                    <a:pt x="314039" y="913543"/>
                  </a:lnTo>
                  <a:lnTo>
                    <a:pt x="322612" y="871919"/>
                  </a:lnTo>
                  <a:lnTo>
                    <a:pt x="335089" y="846772"/>
                  </a:lnTo>
                  <a:lnTo>
                    <a:pt x="327184" y="814388"/>
                  </a:lnTo>
                  <a:lnTo>
                    <a:pt x="317278" y="811721"/>
                  </a:lnTo>
                  <a:lnTo>
                    <a:pt x="317754" y="777145"/>
                  </a:lnTo>
                  <a:lnTo>
                    <a:pt x="305848" y="734282"/>
                  </a:lnTo>
                  <a:lnTo>
                    <a:pt x="308800" y="712184"/>
                  </a:lnTo>
                  <a:lnTo>
                    <a:pt x="315087" y="705231"/>
                  </a:lnTo>
                  <a:lnTo>
                    <a:pt x="336804" y="710279"/>
                  </a:lnTo>
                  <a:lnTo>
                    <a:pt x="348424" y="704945"/>
                  </a:lnTo>
                  <a:lnTo>
                    <a:pt x="359855" y="683990"/>
                  </a:lnTo>
                  <a:lnTo>
                    <a:pt x="365760" y="637222"/>
                  </a:lnTo>
                  <a:lnTo>
                    <a:pt x="391287" y="614839"/>
                  </a:lnTo>
                  <a:lnTo>
                    <a:pt x="397478" y="582549"/>
                  </a:lnTo>
                  <a:lnTo>
                    <a:pt x="433959" y="580930"/>
                  </a:lnTo>
                  <a:lnTo>
                    <a:pt x="443103" y="568166"/>
                  </a:lnTo>
                  <a:lnTo>
                    <a:pt x="443389" y="555212"/>
                  </a:lnTo>
                  <a:lnTo>
                    <a:pt x="456152" y="563118"/>
                  </a:lnTo>
                  <a:lnTo>
                    <a:pt x="492252" y="570071"/>
                  </a:lnTo>
                  <a:lnTo>
                    <a:pt x="502444" y="595122"/>
                  </a:lnTo>
                  <a:lnTo>
                    <a:pt x="520255" y="579882"/>
                  </a:lnTo>
                  <a:lnTo>
                    <a:pt x="507111" y="544639"/>
                  </a:lnTo>
                  <a:lnTo>
                    <a:pt x="538924" y="519875"/>
                  </a:lnTo>
                  <a:lnTo>
                    <a:pt x="525589" y="479298"/>
                  </a:lnTo>
                  <a:lnTo>
                    <a:pt x="581597" y="470345"/>
                  </a:lnTo>
                  <a:lnTo>
                    <a:pt x="633508" y="506349"/>
                  </a:lnTo>
                  <a:lnTo>
                    <a:pt x="640651" y="517208"/>
                  </a:lnTo>
                  <a:lnTo>
                    <a:pt x="646081" y="545211"/>
                  </a:lnTo>
                  <a:lnTo>
                    <a:pt x="661702" y="571119"/>
                  </a:lnTo>
                  <a:lnTo>
                    <a:pt x="651034" y="590455"/>
                  </a:lnTo>
                  <a:lnTo>
                    <a:pt x="646081" y="579311"/>
                  </a:lnTo>
                  <a:lnTo>
                    <a:pt x="645795" y="619030"/>
                  </a:lnTo>
                  <a:lnTo>
                    <a:pt x="683419" y="666464"/>
                  </a:lnTo>
                  <a:lnTo>
                    <a:pt x="658368" y="760476"/>
                  </a:lnTo>
                  <a:lnTo>
                    <a:pt x="647224" y="778859"/>
                  </a:lnTo>
                  <a:lnTo>
                    <a:pt x="599694" y="824484"/>
                  </a:lnTo>
                  <a:lnTo>
                    <a:pt x="586073" y="858869"/>
                  </a:lnTo>
                  <a:lnTo>
                    <a:pt x="569976" y="870013"/>
                  </a:lnTo>
                  <a:lnTo>
                    <a:pt x="564451" y="882396"/>
                  </a:lnTo>
                  <a:lnTo>
                    <a:pt x="507587" y="954786"/>
                  </a:lnTo>
                  <a:lnTo>
                    <a:pt x="469773" y="944118"/>
                  </a:lnTo>
                  <a:lnTo>
                    <a:pt x="458534" y="948785"/>
                  </a:lnTo>
                  <a:lnTo>
                    <a:pt x="419767" y="980218"/>
                  </a:lnTo>
                  <a:lnTo>
                    <a:pt x="395764" y="1045655"/>
                  </a:lnTo>
                  <a:lnTo>
                    <a:pt x="377285" y="1034320"/>
                  </a:lnTo>
                  <a:lnTo>
                    <a:pt x="357854" y="1050417"/>
                  </a:lnTo>
                  <a:lnTo>
                    <a:pt x="351091" y="1071753"/>
                  </a:lnTo>
                  <a:lnTo>
                    <a:pt x="337185" y="1064133"/>
                  </a:lnTo>
                  <a:lnTo>
                    <a:pt x="326803" y="1048512"/>
                  </a:lnTo>
                  <a:lnTo>
                    <a:pt x="304895" y="1039273"/>
                  </a:lnTo>
                  <a:lnTo>
                    <a:pt x="302895" y="1044321"/>
                  </a:lnTo>
                  <a:lnTo>
                    <a:pt x="274987" y="1050227"/>
                  </a:lnTo>
                  <a:lnTo>
                    <a:pt x="266700" y="1043559"/>
                  </a:lnTo>
                  <a:lnTo>
                    <a:pt x="256794" y="1046988"/>
                  </a:lnTo>
                  <a:lnTo>
                    <a:pt x="239459" y="1073848"/>
                  </a:lnTo>
                  <a:lnTo>
                    <a:pt x="249364" y="1095851"/>
                  </a:lnTo>
                  <a:lnTo>
                    <a:pt x="225552" y="1097471"/>
                  </a:lnTo>
                  <a:lnTo>
                    <a:pt x="219551" y="1105757"/>
                  </a:lnTo>
                  <a:lnTo>
                    <a:pt x="221742" y="1121759"/>
                  </a:lnTo>
                  <a:lnTo>
                    <a:pt x="209645" y="1140523"/>
                  </a:lnTo>
                  <a:close/>
                  <a:moveTo>
                    <a:pt x="633127" y="174974"/>
                  </a:moveTo>
                  <a:lnTo>
                    <a:pt x="640270" y="178118"/>
                  </a:lnTo>
                  <a:lnTo>
                    <a:pt x="655701" y="179546"/>
                  </a:lnTo>
                  <a:lnTo>
                    <a:pt x="659130" y="160782"/>
                  </a:lnTo>
                  <a:lnTo>
                    <a:pt x="635318" y="168783"/>
                  </a:lnTo>
                  <a:lnTo>
                    <a:pt x="633127" y="174974"/>
                  </a:lnTo>
                  <a:close/>
                  <a:moveTo>
                    <a:pt x="645700" y="85820"/>
                  </a:moveTo>
                  <a:lnTo>
                    <a:pt x="625793" y="45053"/>
                  </a:lnTo>
                  <a:lnTo>
                    <a:pt x="619982" y="33338"/>
                  </a:lnTo>
                  <a:lnTo>
                    <a:pt x="594265" y="43434"/>
                  </a:lnTo>
                  <a:lnTo>
                    <a:pt x="587026" y="40672"/>
                  </a:lnTo>
                  <a:lnTo>
                    <a:pt x="591693" y="37910"/>
                  </a:lnTo>
                  <a:lnTo>
                    <a:pt x="616172" y="27337"/>
                  </a:lnTo>
                  <a:lnTo>
                    <a:pt x="616363" y="19336"/>
                  </a:lnTo>
                  <a:lnTo>
                    <a:pt x="598265" y="16669"/>
                  </a:lnTo>
                  <a:lnTo>
                    <a:pt x="584168" y="23717"/>
                  </a:lnTo>
                  <a:lnTo>
                    <a:pt x="558355" y="45815"/>
                  </a:lnTo>
                  <a:lnTo>
                    <a:pt x="556736" y="46768"/>
                  </a:lnTo>
                  <a:lnTo>
                    <a:pt x="516064" y="59055"/>
                  </a:lnTo>
                  <a:lnTo>
                    <a:pt x="498253" y="71628"/>
                  </a:lnTo>
                  <a:lnTo>
                    <a:pt x="527780" y="78105"/>
                  </a:lnTo>
                  <a:lnTo>
                    <a:pt x="553879" y="95631"/>
                  </a:lnTo>
                  <a:lnTo>
                    <a:pt x="564451" y="103251"/>
                  </a:lnTo>
                  <a:lnTo>
                    <a:pt x="569881" y="97441"/>
                  </a:lnTo>
                  <a:lnTo>
                    <a:pt x="602932" y="164402"/>
                  </a:lnTo>
                  <a:lnTo>
                    <a:pt x="629126" y="159734"/>
                  </a:lnTo>
                  <a:lnTo>
                    <a:pt x="647509" y="143923"/>
                  </a:lnTo>
                  <a:lnTo>
                    <a:pt x="651986" y="130588"/>
                  </a:lnTo>
                  <a:lnTo>
                    <a:pt x="645700" y="85820"/>
                  </a:lnTo>
                  <a:close/>
                  <a:moveTo>
                    <a:pt x="171736" y="1049560"/>
                  </a:moveTo>
                  <a:lnTo>
                    <a:pt x="134302" y="1044035"/>
                  </a:lnTo>
                  <a:lnTo>
                    <a:pt x="117348" y="1027557"/>
                  </a:lnTo>
                  <a:lnTo>
                    <a:pt x="109442" y="994791"/>
                  </a:lnTo>
                  <a:lnTo>
                    <a:pt x="145732" y="979265"/>
                  </a:lnTo>
                  <a:lnTo>
                    <a:pt x="152400" y="962501"/>
                  </a:lnTo>
                  <a:lnTo>
                    <a:pt x="147923" y="927163"/>
                  </a:lnTo>
                  <a:lnTo>
                    <a:pt x="151924" y="905065"/>
                  </a:lnTo>
                  <a:lnTo>
                    <a:pt x="186880" y="874490"/>
                  </a:lnTo>
                  <a:lnTo>
                    <a:pt x="176974" y="858488"/>
                  </a:lnTo>
                  <a:lnTo>
                    <a:pt x="143542" y="841438"/>
                  </a:lnTo>
                  <a:lnTo>
                    <a:pt x="180499" y="827818"/>
                  </a:lnTo>
                  <a:lnTo>
                    <a:pt x="192405" y="815816"/>
                  </a:lnTo>
                  <a:lnTo>
                    <a:pt x="199072" y="779336"/>
                  </a:lnTo>
                  <a:lnTo>
                    <a:pt x="215932" y="771049"/>
                  </a:lnTo>
                  <a:lnTo>
                    <a:pt x="223171" y="755333"/>
                  </a:lnTo>
                  <a:lnTo>
                    <a:pt x="222409" y="732949"/>
                  </a:lnTo>
                  <a:lnTo>
                    <a:pt x="208788" y="697230"/>
                  </a:lnTo>
                  <a:lnTo>
                    <a:pt x="226123" y="680752"/>
                  </a:lnTo>
                  <a:lnTo>
                    <a:pt x="245840" y="646462"/>
                  </a:lnTo>
                  <a:lnTo>
                    <a:pt x="278416" y="617030"/>
                  </a:lnTo>
                  <a:lnTo>
                    <a:pt x="278701" y="590931"/>
                  </a:lnTo>
                  <a:lnTo>
                    <a:pt x="295561" y="561594"/>
                  </a:lnTo>
                  <a:lnTo>
                    <a:pt x="297275" y="554355"/>
                  </a:lnTo>
                  <a:lnTo>
                    <a:pt x="311372" y="540734"/>
                  </a:lnTo>
                  <a:lnTo>
                    <a:pt x="304895" y="529209"/>
                  </a:lnTo>
                  <a:lnTo>
                    <a:pt x="286512" y="533495"/>
                  </a:lnTo>
                  <a:lnTo>
                    <a:pt x="291465" y="502825"/>
                  </a:lnTo>
                  <a:lnTo>
                    <a:pt x="305086" y="474821"/>
                  </a:lnTo>
                  <a:lnTo>
                    <a:pt x="287464" y="459105"/>
                  </a:lnTo>
                  <a:lnTo>
                    <a:pt x="280321" y="428625"/>
                  </a:lnTo>
                  <a:lnTo>
                    <a:pt x="309372" y="417100"/>
                  </a:lnTo>
                  <a:lnTo>
                    <a:pt x="336423" y="423767"/>
                  </a:lnTo>
                  <a:lnTo>
                    <a:pt x="358997" y="414719"/>
                  </a:lnTo>
                  <a:lnTo>
                    <a:pt x="372142" y="417957"/>
                  </a:lnTo>
                  <a:lnTo>
                    <a:pt x="383572" y="392621"/>
                  </a:lnTo>
                  <a:lnTo>
                    <a:pt x="413290" y="394240"/>
                  </a:lnTo>
                  <a:lnTo>
                    <a:pt x="422910" y="409480"/>
                  </a:lnTo>
                  <a:lnTo>
                    <a:pt x="430339" y="408718"/>
                  </a:lnTo>
                  <a:lnTo>
                    <a:pt x="458629" y="358997"/>
                  </a:lnTo>
                  <a:lnTo>
                    <a:pt x="471392" y="352806"/>
                  </a:lnTo>
                  <a:lnTo>
                    <a:pt x="468630" y="325564"/>
                  </a:lnTo>
                  <a:lnTo>
                    <a:pt x="479298" y="324612"/>
                  </a:lnTo>
                  <a:lnTo>
                    <a:pt x="487870" y="337947"/>
                  </a:lnTo>
                  <a:lnTo>
                    <a:pt x="508159" y="333375"/>
                  </a:lnTo>
                  <a:lnTo>
                    <a:pt x="513874" y="325088"/>
                  </a:lnTo>
                  <a:lnTo>
                    <a:pt x="504730" y="313563"/>
                  </a:lnTo>
                  <a:lnTo>
                    <a:pt x="514921" y="302038"/>
                  </a:lnTo>
                  <a:lnTo>
                    <a:pt x="534638" y="306991"/>
                  </a:lnTo>
                  <a:lnTo>
                    <a:pt x="562737" y="334518"/>
                  </a:lnTo>
                  <a:lnTo>
                    <a:pt x="571690" y="355949"/>
                  </a:lnTo>
                  <a:lnTo>
                    <a:pt x="561975" y="364903"/>
                  </a:lnTo>
                  <a:lnTo>
                    <a:pt x="571595" y="362903"/>
                  </a:lnTo>
                  <a:lnTo>
                    <a:pt x="575405" y="462153"/>
                  </a:lnTo>
                  <a:lnTo>
                    <a:pt x="519589" y="477393"/>
                  </a:lnTo>
                  <a:lnTo>
                    <a:pt x="530352" y="519303"/>
                  </a:lnTo>
                  <a:lnTo>
                    <a:pt x="507111" y="537972"/>
                  </a:lnTo>
                  <a:lnTo>
                    <a:pt x="504920" y="547878"/>
                  </a:lnTo>
                  <a:lnTo>
                    <a:pt x="515302" y="574262"/>
                  </a:lnTo>
                  <a:lnTo>
                    <a:pt x="505015" y="584740"/>
                  </a:lnTo>
                  <a:lnTo>
                    <a:pt x="493681" y="565976"/>
                  </a:lnTo>
                  <a:lnTo>
                    <a:pt x="461772" y="560070"/>
                  </a:lnTo>
                  <a:lnTo>
                    <a:pt x="446627" y="550450"/>
                  </a:lnTo>
                  <a:lnTo>
                    <a:pt x="438912" y="552831"/>
                  </a:lnTo>
                  <a:lnTo>
                    <a:pt x="434721" y="573405"/>
                  </a:lnTo>
                  <a:lnTo>
                    <a:pt x="422719" y="579311"/>
                  </a:lnTo>
                  <a:lnTo>
                    <a:pt x="405003" y="574548"/>
                  </a:lnTo>
                  <a:lnTo>
                    <a:pt x="390906" y="579120"/>
                  </a:lnTo>
                  <a:lnTo>
                    <a:pt x="387667" y="604933"/>
                  </a:lnTo>
                  <a:lnTo>
                    <a:pt x="355759" y="643985"/>
                  </a:lnTo>
                  <a:lnTo>
                    <a:pt x="347853" y="696373"/>
                  </a:lnTo>
                  <a:lnTo>
                    <a:pt x="339376" y="699706"/>
                  </a:lnTo>
                  <a:lnTo>
                    <a:pt x="327946" y="694658"/>
                  </a:lnTo>
                  <a:lnTo>
                    <a:pt x="305181" y="703231"/>
                  </a:lnTo>
                  <a:lnTo>
                    <a:pt x="298513" y="714470"/>
                  </a:lnTo>
                  <a:lnTo>
                    <a:pt x="307276" y="809530"/>
                  </a:lnTo>
                  <a:lnTo>
                    <a:pt x="326612" y="844963"/>
                  </a:lnTo>
                  <a:lnTo>
                    <a:pt x="312325" y="870395"/>
                  </a:lnTo>
                  <a:lnTo>
                    <a:pt x="304419" y="907447"/>
                  </a:lnTo>
                  <a:lnTo>
                    <a:pt x="260032" y="909161"/>
                  </a:lnTo>
                  <a:lnTo>
                    <a:pt x="233172" y="944594"/>
                  </a:lnTo>
                  <a:lnTo>
                    <a:pt x="199072" y="970407"/>
                  </a:lnTo>
                  <a:lnTo>
                    <a:pt x="179927" y="1004983"/>
                  </a:lnTo>
                  <a:lnTo>
                    <a:pt x="171736" y="1049560"/>
                  </a:lnTo>
                  <a:close/>
                  <a:moveTo>
                    <a:pt x="553593" y="295942"/>
                  </a:moveTo>
                  <a:lnTo>
                    <a:pt x="544354" y="279083"/>
                  </a:lnTo>
                  <a:lnTo>
                    <a:pt x="532828" y="278511"/>
                  </a:lnTo>
                  <a:lnTo>
                    <a:pt x="534257" y="290989"/>
                  </a:lnTo>
                  <a:lnTo>
                    <a:pt x="551593" y="305943"/>
                  </a:lnTo>
                  <a:lnTo>
                    <a:pt x="553593" y="295942"/>
                  </a:lnTo>
                  <a:close/>
                  <a:moveTo>
                    <a:pt x="692182" y="559213"/>
                  </a:moveTo>
                  <a:lnTo>
                    <a:pt x="670655" y="570167"/>
                  </a:lnTo>
                  <a:lnTo>
                    <a:pt x="648843" y="612838"/>
                  </a:lnTo>
                  <a:lnTo>
                    <a:pt x="695230" y="665893"/>
                  </a:lnTo>
                  <a:lnTo>
                    <a:pt x="691801" y="629412"/>
                  </a:lnTo>
                  <a:lnTo>
                    <a:pt x="697516" y="591503"/>
                  </a:lnTo>
                  <a:lnTo>
                    <a:pt x="697230" y="586169"/>
                  </a:lnTo>
                  <a:lnTo>
                    <a:pt x="700468" y="565404"/>
                  </a:lnTo>
                  <a:lnTo>
                    <a:pt x="692182" y="559213"/>
                  </a:lnTo>
                  <a:close/>
                  <a:moveTo>
                    <a:pt x="704659" y="1053465"/>
                  </a:moveTo>
                  <a:lnTo>
                    <a:pt x="679323" y="1095375"/>
                  </a:lnTo>
                  <a:lnTo>
                    <a:pt x="668084" y="1134142"/>
                  </a:lnTo>
                  <a:lnTo>
                    <a:pt x="687134" y="1130998"/>
                  </a:lnTo>
                  <a:lnTo>
                    <a:pt x="700373" y="1129760"/>
                  </a:lnTo>
                  <a:lnTo>
                    <a:pt x="722566" y="1101852"/>
                  </a:lnTo>
                  <a:lnTo>
                    <a:pt x="733520" y="1089279"/>
                  </a:lnTo>
                  <a:lnTo>
                    <a:pt x="747713" y="1052703"/>
                  </a:lnTo>
                  <a:lnTo>
                    <a:pt x="725900" y="1051084"/>
                  </a:lnTo>
                  <a:lnTo>
                    <a:pt x="704659" y="1053465"/>
                  </a:lnTo>
                  <a:close/>
                  <a:moveTo>
                    <a:pt x="667036" y="1022604"/>
                  </a:moveTo>
                  <a:lnTo>
                    <a:pt x="648748" y="1000125"/>
                  </a:lnTo>
                  <a:lnTo>
                    <a:pt x="633222" y="1015175"/>
                  </a:lnTo>
                  <a:lnTo>
                    <a:pt x="627221" y="1035653"/>
                  </a:lnTo>
                  <a:lnTo>
                    <a:pt x="643414" y="1040225"/>
                  </a:lnTo>
                  <a:lnTo>
                    <a:pt x="645890" y="1040130"/>
                  </a:lnTo>
                  <a:lnTo>
                    <a:pt x="661892" y="1049560"/>
                  </a:lnTo>
                  <a:lnTo>
                    <a:pt x="674941" y="1038130"/>
                  </a:lnTo>
                  <a:lnTo>
                    <a:pt x="667036" y="1022604"/>
                  </a:lnTo>
                  <a:close/>
                  <a:moveTo>
                    <a:pt x="625126" y="1063371"/>
                  </a:moveTo>
                  <a:lnTo>
                    <a:pt x="594931" y="1068514"/>
                  </a:lnTo>
                  <a:lnTo>
                    <a:pt x="575405" y="1096518"/>
                  </a:lnTo>
                  <a:lnTo>
                    <a:pt x="574738" y="1111282"/>
                  </a:lnTo>
                  <a:lnTo>
                    <a:pt x="582073" y="1132808"/>
                  </a:lnTo>
                  <a:lnTo>
                    <a:pt x="633031" y="1139381"/>
                  </a:lnTo>
                  <a:lnTo>
                    <a:pt x="631793" y="1126903"/>
                  </a:lnTo>
                  <a:lnTo>
                    <a:pt x="643223" y="1113092"/>
                  </a:lnTo>
                  <a:lnTo>
                    <a:pt x="656939" y="1066800"/>
                  </a:lnTo>
                  <a:lnTo>
                    <a:pt x="660463" y="1055751"/>
                  </a:lnTo>
                  <a:lnTo>
                    <a:pt x="643604" y="1043464"/>
                  </a:lnTo>
                  <a:lnTo>
                    <a:pt x="625126" y="1063371"/>
                  </a:lnTo>
                  <a:close/>
                  <a:moveTo>
                    <a:pt x="785241" y="1097756"/>
                  </a:moveTo>
                  <a:lnTo>
                    <a:pt x="770953" y="1110615"/>
                  </a:lnTo>
                  <a:lnTo>
                    <a:pt x="761524" y="1132523"/>
                  </a:lnTo>
                  <a:lnTo>
                    <a:pt x="764857" y="1163669"/>
                  </a:lnTo>
                  <a:lnTo>
                    <a:pt x="777335" y="1162050"/>
                  </a:lnTo>
                  <a:lnTo>
                    <a:pt x="800671" y="1114520"/>
                  </a:lnTo>
                  <a:lnTo>
                    <a:pt x="793623" y="1100709"/>
                  </a:lnTo>
                  <a:lnTo>
                    <a:pt x="785241" y="1097756"/>
                  </a:lnTo>
                  <a:close/>
                  <a:moveTo>
                    <a:pt x="843343" y="1113473"/>
                  </a:moveTo>
                  <a:lnTo>
                    <a:pt x="829532" y="1114806"/>
                  </a:lnTo>
                  <a:lnTo>
                    <a:pt x="814959" y="1143476"/>
                  </a:lnTo>
                  <a:lnTo>
                    <a:pt x="827913" y="1143190"/>
                  </a:lnTo>
                  <a:lnTo>
                    <a:pt x="826865" y="1132618"/>
                  </a:lnTo>
                  <a:lnTo>
                    <a:pt x="836104" y="1124617"/>
                  </a:lnTo>
                  <a:lnTo>
                    <a:pt x="836962" y="1133570"/>
                  </a:lnTo>
                  <a:lnTo>
                    <a:pt x="842486" y="1133570"/>
                  </a:lnTo>
                  <a:lnTo>
                    <a:pt x="851154" y="1125950"/>
                  </a:lnTo>
                  <a:lnTo>
                    <a:pt x="849344" y="1119092"/>
                  </a:lnTo>
                  <a:lnTo>
                    <a:pt x="843343" y="1113473"/>
                  </a:lnTo>
                  <a:close/>
                  <a:moveTo>
                    <a:pt x="705517" y="507397"/>
                  </a:moveTo>
                  <a:lnTo>
                    <a:pt x="686467" y="499396"/>
                  </a:lnTo>
                  <a:lnTo>
                    <a:pt x="665607" y="503396"/>
                  </a:lnTo>
                  <a:lnTo>
                    <a:pt x="656463" y="515684"/>
                  </a:lnTo>
                  <a:lnTo>
                    <a:pt x="660940" y="530352"/>
                  </a:lnTo>
                  <a:lnTo>
                    <a:pt x="673608" y="537781"/>
                  </a:lnTo>
                  <a:lnTo>
                    <a:pt x="681323" y="555117"/>
                  </a:lnTo>
                  <a:lnTo>
                    <a:pt x="700373" y="558832"/>
                  </a:lnTo>
                  <a:lnTo>
                    <a:pt x="698373" y="533210"/>
                  </a:lnTo>
                  <a:lnTo>
                    <a:pt x="694182" y="519589"/>
                  </a:lnTo>
                  <a:lnTo>
                    <a:pt x="698182" y="513493"/>
                  </a:lnTo>
                  <a:lnTo>
                    <a:pt x="705517" y="507397"/>
                  </a:lnTo>
                  <a:close/>
                  <a:moveTo>
                    <a:pt x="809434" y="505301"/>
                  </a:moveTo>
                  <a:lnTo>
                    <a:pt x="895064" y="611600"/>
                  </a:lnTo>
                  <a:lnTo>
                    <a:pt x="890492" y="642366"/>
                  </a:lnTo>
                  <a:lnTo>
                    <a:pt x="871728" y="676085"/>
                  </a:lnTo>
                  <a:lnTo>
                    <a:pt x="872490" y="775430"/>
                  </a:lnTo>
                  <a:lnTo>
                    <a:pt x="856583" y="883253"/>
                  </a:lnTo>
                  <a:lnTo>
                    <a:pt x="846201" y="911162"/>
                  </a:lnTo>
                  <a:lnTo>
                    <a:pt x="823341" y="947928"/>
                  </a:lnTo>
                  <a:lnTo>
                    <a:pt x="781907" y="978789"/>
                  </a:lnTo>
                  <a:lnTo>
                    <a:pt x="743045" y="1022318"/>
                  </a:lnTo>
                  <a:lnTo>
                    <a:pt x="706945" y="1032986"/>
                  </a:lnTo>
                  <a:lnTo>
                    <a:pt x="685324" y="1034891"/>
                  </a:lnTo>
                  <a:lnTo>
                    <a:pt x="674084" y="1022890"/>
                  </a:lnTo>
                  <a:lnTo>
                    <a:pt x="656939" y="999935"/>
                  </a:lnTo>
                  <a:lnTo>
                    <a:pt x="654463" y="984885"/>
                  </a:lnTo>
                  <a:lnTo>
                    <a:pt x="675037" y="921068"/>
                  </a:lnTo>
                  <a:lnTo>
                    <a:pt x="679037" y="849439"/>
                  </a:lnTo>
                  <a:lnTo>
                    <a:pt x="701516" y="822103"/>
                  </a:lnTo>
                  <a:lnTo>
                    <a:pt x="725805" y="763143"/>
                  </a:lnTo>
                  <a:lnTo>
                    <a:pt x="731806" y="709136"/>
                  </a:lnTo>
                  <a:lnTo>
                    <a:pt x="722852" y="673132"/>
                  </a:lnTo>
                  <a:lnTo>
                    <a:pt x="717613" y="514064"/>
                  </a:lnTo>
                  <a:lnTo>
                    <a:pt x="703707" y="493109"/>
                  </a:lnTo>
                  <a:lnTo>
                    <a:pt x="675608" y="484061"/>
                  </a:lnTo>
                  <a:lnTo>
                    <a:pt x="672179" y="488442"/>
                  </a:lnTo>
                  <a:lnTo>
                    <a:pt x="656939" y="481584"/>
                  </a:lnTo>
                  <a:lnTo>
                    <a:pt x="632460" y="451390"/>
                  </a:lnTo>
                  <a:lnTo>
                    <a:pt x="597884" y="434054"/>
                  </a:lnTo>
                  <a:lnTo>
                    <a:pt x="607695" y="417957"/>
                  </a:lnTo>
                  <a:lnTo>
                    <a:pt x="635127" y="401193"/>
                  </a:lnTo>
                  <a:lnTo>
                    <a:pt x="636651" y="384238"/>
                  </a:lnTo>
                  <a:lnTo>
                    <a:pt x="627697" y="355092"/>
                  </a:lnTo>
                  <a:lnTo>
                    <a:pt x="621316" y="350901"/>
                  </a:lnTo>
                  <a:lnTo>
                    <a:pt x="605028" y="349853"/>
                  </a:lnTo>
                  <a:lnTo>
                    <a:pt x="606266" y="314706"/>
                  </a:lnTo>
                  <a:lnTo>
                    <a:pt x="602266" y="309372"/>
                  </a:lnTo>
                  <a:lnTo>
                    <a:pt x="594169" y="302419"/>
                  </a:lnTo>
                  <a:lnTo>
                    <a:pt x="593884" y="342519"/>
                  </a:lnTo>
                  <a:lnTo>
                    <a:pt x="583978" y="347758"/>
                  </a:lnTo>
                  <a:lnTo>
                    <a:pt x="559689" y="312325"/>
                  </a:lnTo>
                  <a:lnTo>
                    <a:pt x="554069" y="283178"/>
                  </a:lnTo>
                  <a:lnTo>
                    <a:pt x="542734" y="271939"/>
                  </a:lnTo>
                  <a:lnTo>
                    <a:pt x="535019" y="274130"/>
                  </a:lnTo>
                  <a:lnTo>
                    <a:pt x="528161" y="252317"/>
                  </a:lnTo>
                  <a:lnTo>
                    <a:pt x="518446" y="254508"/>
                  </a:lnTo>
                  <a:lnTo>
                    <a:pt x="507016" y="270320"/>
                  </a:lnTo>
                  <a:lnTo>
                    <a:pt x="502063" y="270034"/>
                  </a:lnTo>
                  <a:lnTo>
                    <a:pt x="506920" y="279940"/>
                  </a:lnTo>
                  <a:lnTo>
                    <a:pt x="511397" y="293846"/>
                  </a:lnTo>
                  <a:lnTo>
                    <a:pt x="494443" y="312420"/>
                  </a:lnTo>
                  <a:lnTo>
                    <a:pt x="504634" y="325660"/>
                  </a:lnTo>
                  <a:lnTo>
                    <a:pt x="488918" y="335280"/>
                  </a:lnTo>
                  <a:lnTo>
                    <a:pt x="481774" y="318706"/>
                  </a:lnTo>
                  <a:lnTo>
                    <a:pt x="469106" y="317373"/>
                  </a:lnTo>
                  <a:lnTo>
                    <a:pt x="464153" y="326231"/>
                  </a:lnTo>
                  <a:lnTo>
                    <a:pt x="465868" y="351092"/>
                  </a:lnTo>
                  <a:lnTo>
                    <a:pt x="456438" y="357283"/>
                  </a:lnTo>
                  <a:lnTo>
                    <a:pt x="425958" y="407765"/>
                  </a:lnTo>
                  <a:lnTo>
                    <a:pt x="415290" y="392239"/>
                  </a:lnTo>
                  <a:lnTo>
                    <a:pt x="382810" y="388525"/>
                  </a:lnTo>
                  <a:lnTo>
                    <a:pt x="370713" y="415480"/>
                  </a:lnTo>
                  <a:lnTo>
                    <a:pt x="354330" y="411480"/>
                  </a:lnTo>
                  <a:lnTo>
                    <a:pt x="336232" y="421386"/>
                  </a:lnTo>
                  <a:lnTo>
                    <a:pt x="309467" y="413385"/>
                  </a:lnTo>
                  <a:lnTo>
                    <a:pt x="277463" y="425958"/>
                  </a:lnTo>
                  <a:lnTo>
                    <a:pt x="284416" y="462058"/>
                  </a:lnTo>
                  <a:lnTo>
                    <a:pt x="302038" y="475679"/>
                  </a:lnTo>
                  <a:lnTo>
                    <a:pt x="290131" y="492252"/>
                  </a:lnTo>
                  <a:lnTo>
                    <a:pt x="281464" y="531781"/>
                  </a:lnTo>
                  <a:lnTo>
                    <a:pt x="287369" y="538163"/>
                  </a:lnTo>
                  <a:lnTo>
                    <a:pt x="306229" y="533876"/>
                  </a:lnTo>
                  <a:lnTo>
                    <a:pt x="308229" y="539972"/>
                  </a:lnTo>
                  <a:lnTo>
                    <a:pt x="292608" y="552545"/>
                  </a:lnTo>
                  <a:lnTo>
                    <a:pt x="275272" y="588073"/>
                  </a:lnTo>
                  <a:lnTo>
                    <a:pt x="274510" y="614458"/>
                  </a:lnTo>
                  <a:lnTo>
                    <a:pt x="246221" y="636556"/>
                  </a:lnTo>
                  <a:lnTo>
                    <a:pt x="220694" y="678942"/>
                  </a:lnTo>
                  <a:lnTo>
                    <a:pt x="200596" y="697897"/>
                  </a:lnTo>
                  <a:lnTo>
                    <a:pt x="200882" y="713137"/>
                  </a:lnTo>
                  <a:lnTo>
                    <a:pt x="213550" y="734473"/>
                  </a:lnTo>
                  <a:lnTo>
                    <a:pt x="206597" y="757333"/>
                  </a:lnTo>
                  <a:lnTo>
                    <a:pt x="188500" y="783431"/>
                  </a:lnTo>
                  <a:lnTo>
                    <a:pt x="182594" y="818579"/>
                  </a:lnTo>
                  <a:lnTo>
                    <a:pt x="147638" y="827056"/>
                  </a:lnTo>
                  <a:lnTo>
                    <a:pt x="137446" y="836390"/>
                  </a:lnTo>
                  <a:lnTo>
                    <a:pt x="140684" y="860584"/>
                  </a:lnTo>
                  <a:lnTo>
                    <a:pt x="175450" y="873633"/>
                  </a:lnTo>
                  <a:lnTo>
                    <a:pt x="148209" y="889635"/>
                  </a:lnTo>
                  <a:lnTo>
                    <a:pt x="135064" y="906971"/>
                  </a:lnTo>
                  <a:lnTo>
                    <a:pt x="132778" y="923449"/>
                  </a:lnTo>
                  <a:lnTo>
                    <a:pt x="141732" y="950595"/>
                  </a:lnTo>
                  <a:lnTo>
                    <a:pt x="106870" y="980504"/>
                  </a:lnTo>
                  <a:lnTo>
                    <a:pt x="96202" y="1000887"/>
                  </a:lnTo>
                  <a:lnTo>
                    <a:pt x="111442" y="1063752"/>
                  </a:lnTo>
                  <a:lnTo>
                    <a:pt x="101917" y="1076992"/>
                  </a:lnTo>
                  <a:lnTo>
                    <a:pt x="84677" y="1083183"/>
                  </a:lnTo>
                  <a:lnTo>
                    <a:pt x="65246" y="1072325"/>
                  </a:lnTo>
                  <a:lnTo>
                    <a:pt x="60484" y="1028700"/>
                  </a:lnTo>
                  <a:lnTo>
                    <a:pt x="47149" y="1007745"/>
                  </a:lnTo>
                  <a:lnTo>
                    <a:pt x="32480" y="961168"/>
                  </a:lnTo>
                  <a:lnTo>
                    <a:pt x="42100" y="897541"/>
                  </a:lnTo>
                  <a:lnTo>
                    <a:pt x="12668" y="812768"/>
                  </a:lnTo>
                  <a:lnTo>
                    <a:pt x="4000" y="760190"/>
                  </a:lnTo>
                  <a:lnTo>
                    <a:pt x="51721" y="649986"/>
                  </a:lnTo>
                  <a:lnTo>
                    <a:pt x="100774" y="608267"/>
                  </a:lnTo>
                  <a:lnTo>
                    <a:pt x="111823" y="556831"/>
                  </a:lnTo>
                  <a:lnTo>
                    <a:pt x="137350" y="555403"/>
                  </a:lnTo>
                  <a:lnTo>
                    <a:pt x="134588" y="549116"/>
                  </a:lnTo>
                  <a:lnTo>
                    <a:pt x="117253" y="546449"/>
                  </a:lnTo>
                  <a:lnTo>
                    <a:pt x="93726" y="558260"/>
                  </a:lnTo>
                  <a:lnTo>
                    <a:pt x="101727" y="562737"/>
                  </a:lnTo>
                  <a:lnTo>
                    <a:pt x="97536" y="594455"/>
                  </a:lnTo>
                  <a:lnTo>
                    <a:pt x="27622" y="655225"/>
                  </a:lnTo>
                  <a:lnTo>
                    <a:pt x="6382" y="633222"/>
                  </a:lnTo>
                  <a:lnTo>
                    <a:pt x="14859" y="606647"/>
                  </a:lnTo>
                  <a:lnTo>
                    <a:pt x="15716" y="618363"/>
                  </a:lnTo>
                  <a:lnTo>
                    <a:pt x="44672" y="600932"/>
                  </a:lnTo>
                  <a:lnTo>
                    <a:pt x="65532" y="596646"/>
                  </a:lnTo>
                  <a:lnTo>
                    <a:pt x="73247" y="585311"/>
                  </a:lnTo>
                  <a:lnTo>
                    <a:pt x="63055" y="574167"/>
                  </a:lnTo>
                  <a:lnTo>
                    <a:pt x="42291" y="577882"/>
                  </a:lnTo>
                  <a:lnTo>
                    <a:pt x="22860" y="572167"/>
                  </a:lnTo>
                  <a:lnTo>
                    <a:pt x="17145" y="559975"/>
                  </a:lnTo>
                  <a:lnTo>
                    <a:pt x="23527" y="544735"/>
                  </a:lnTo>
                  <a:lnTo>
                    <a:pt x="47244" y="544259"/>
                  </a:lnTo>
                  <a:lnTo>
                    <a:pt x="88868" y="555403"/>
                  </a:lnTo>
                  <a:lnTo>
                    <a:pt x="88487" y="542735"/>
                  </a:lnTo>
                  <a:lnTo>
                    <a:pt x="49911" y="540258"/>
                  </a:lnTo>
                  <a:lnTo>
                    <a:pt x="77438" y="505301"/>
                  </a:lnTo>
                  <a:lnTo>
                    <a:pt x="87439" y="465106"/>
                  </a:lnTo>
                  <a:lnTo>
                    <a:pt x="78391" y="455105"/>
                  </a:lnTo>
                  <a:lnTo>
                    <a:pt x="46768" y="450533"/>
                  </a:lnTo>
                  <a:lnTo>
                    <a:pt x="54673" y="413004"/>
                  </a:lnTo>
                  <a:lnTo>
                    <a:pt x="23908" y="396240"/>
                  </a:lnTo>
                  <a:lnTo>
                    <a:pt x="31813" y="379857"/>
                  </a:lnTo>
                  <a:lnTo>
                    <a:pt x="44767" y="394335"/>
                  </a:lnTo>
                  <a:lnTo>
                    <a:pt x="53149" y="390430"/>
                  </a:lnTo>
                  <a:lnTo>
                    <a:pt x="65437" y="379381"/>
                  </a:lnTo>
                  <a:lnTo>
                    <a:pt x="58102" y="370808"/>
                  </a:lnTo>
                  <a:lnTo>
                    <a:pt x="35814" y="363188"/>
                  </a:lnTo>
                  <a:lnTo>
                    <a:pt x="8668" y="368332"/>
                  </a:lnTo>
                  <a:lnTo>
                    <a:pt x="0" y="360140"/>
                  </a:lnTo>
                  <a:lnTo>
                    <a:pt x="38767" y="332232"/>
                  </a:lnTo>
                  <a:lnTo>
                    <a:pt x="59626" y="336899"/>
                  </a:lnTo>
                  <a:lnTo>
                    <a:pt x="62293" y="308515"/>
                  </a:lnTo>
                  <a:lnTo>
                    <a:pt x="44291" y="309753"/>
                  </a:lnTo>
                  <a:lnTo>
                    <a:pt x="45434" y="296418"/>
                  </a:lnTo>
                  <a:lnTo>
                    <a:pt x="36957" y="287846"/>
                  </a:lnTo>
                  <a:lnTo>
                    <a:pt x="69247" y="282130"/>
                  </a:lnTo>
                  <a:lnTo>
                    <a:pt x="64675" y="267176"/>
                  </a:lnTo>
                  <a:lnTo>
                    <a:pt x="47244" y="265081"/>
                  </a:lnTo>
                  <a:lnTo>
                    <a:pt x="65437" y="243935"/>
                  </a:lnTo>
                  <a:lnTo>
                    <a:pt x="75533" y="237458"/>
                  </a:lnTo>
                  <a:lnTo>
                    <a:pt x="66865" y="201549"/>
                  </a:lnTo>
                  <a:lnTo>
                    <a:pt x="89154" y="212027"/>
                  </a:lnTo>
                  <a:lnTo>
                    <a:pt x="137160" y="197263"/>
                  </a:lnTo>
                  <a:lnTo>
                    <a:pt x="152686" y="137446"/>
                  </a:lnTo>
                  <a:lnTo>
                    <a:pt x="174212" y="132493"/>
                  </a:lnTo>
                  <a:lnTo>
                    <a:pt x="175546" y="99536"/>
                  </a:lnTo>
                  <a:lnTo>
                    <a:pt x="185642" y="98965"/>
                  </a:lnTo>
                  <a:lnTo>
                    <a:pt x="208693" y="65532"/>
                  </a:lnTo>
                  <a:lnTo>
                    <a:pt x="234124" y="64103"/>
                  </a:lnTo>
                  <a:lnTo>
                    <a:pt x="241649" y="33433"/>
                  </a:lnTo>
                  <a:lnTo>
                    <a:pt x="248602" y="26956"/>
                  </a:lnTo>
                  <a:lnTo>
                    <a:pt x="241554" y="21336"/>
                  </a:lnTo>
                  <a:lnTo>
                    <a:pt x="257080" y="16764"/>
                  </a:lnTo>
                  <a:lnTo>
                    <a:pt x="266319" y="3238"/>
                  </a:lnTo>
                  <a:lnTo>
                    <a:pt x="293084" y="13906"/>
                  </a:lnTo>
                  <a:lnTo>
                    <a:pt x="313753" y="0"/>
                  </a:lnTo>
                  <a:lnTo>
                    <a:pt x="331184" y="22288"/>
                  </a:lnTo>
                  <a:lnTo>
                    <a:pt x="327279" y="56197"/>
                  </a:lnTo>
                  <a:lnTo>
                    <a:pt x="332137" y="60770"/>
                  </a:lnTo>
                  <a:lnTo>
                    <a:pt x="323564" y="78581"/>
                  </a:lnTo>
                  <a:lnTo>
                    <a:pt x="331946" y="99631"/>
                  </a:lnTo>
                  <a:lnTo>
                    <a:pt x="338423" y="89916"/>
                  </a:lnTo>
                  <a:lnTo>
                    <a:pt x="353663" y="90011"/>
                  </a:lnTo>
                  <a:lnTo>
                    <a:pt x="348329" y="98012"/>
                  </a:lnTo>
                  <a:lnTo>
                    <a:pt x="351853" y="104204"/>
                  </a:lnTo>
                  <a:lnTo>
                    <a:pt x="367379" y="89345"/>
                  </a:lnTo>
                  <a:lnTo>
                    <a:pt x="377285" y="95345"/>
                  </a:lnTo>
                  <a:lnTo>
                    <a:pt x="412051" y="92583"/>
                  </a:lnTo>
                  <a:lnTo>
                    <a:pt x="414242" y="67913"/>
                  </a:lnTo>
                  <a:lnTo>
                    <a:pt x="399478" y="38862"/>
                  </a:lnTo>
                  <a:lnTo>
                    <a:pt x="407765" y="16193"/>
                  </a:lnTo>
                  <a:lnTo>
                    <a:pt x="453676" y="14288"/>
                  </a:lnTo>
                  <a:lnTo>
                    <a:pt x="499777" y="29432"/>
                  </a:lnTo>
                  <a:lnTo>
                    <a:pt x="501777" y="35909"/>
                  </a:lnTo>
                  <a:lnTo>
                    <a:pt x="490633" y="46292"/>
                  </a:lnTo>
                  <a:lnTo>
                    <a:pt x="466915" y="51530"/>
                  </a:lnTo>
                  <a:lnTo>
                    <a:pt x="502348" y="58674"/>
                  </a:lnTo>
                  <a:lnTo>
                    <a:pt x="479488" y="67437"/>
                  </a:lnTo>
                  <a:lnTo>
                    <a:pt x="530447" y="88678"/>
                  </a:lnTo>
                  <a:lnTo>
                    <a:pt x="537115" y="92393"/>
                  </a:lnTo>
                  <a:lnTo>
                    <a:pt x="575310" y="122396"/>
                  </a:lnTo>
                  <a:lnTo>
                    <a:pt x="595122" y="164116"/>
                  </a:lnTo>
                  <a:lnTo>
                    <a:pt x="562927" y="190595"/>
                  </a:lnTo>
                  <a:lnTo>
                    <a:pt x="563213" y="195453"/>
                  </a:lnTo>
                  <a:lnTo>
                    <a:pt x="547878" y="224600"/>
                  </a:lnTo>
                  <a:lnTo>
                    <a:pt x="553022" y="245459"/>
                  </a:lnTo>
                  <a:lnTo>
                    <a:pt x="561784" y="250984"/>
                  </a:lnTo>
                  <a:lnTo>
                    <a:pt x="563023" y="257175"/>
                  </a:lnTo>
                  <a:lnTo>
                    <a:pt x="575691" y="240602"/>
                  </a:lnTo>
                  <a:lnTo>
                    <a:pt x="556831" y="218694"/>
                  </a:lnTo>
                  <a:lnTo>
                    <a:pt x="582644" y="189833"/>
                  </a:lnTo>
                  <a:lnTo>
                    <a:pt x="584359" y="181546"/>
                  </a:lnTo>
                  <a:lnTo>
                    <a:pt x="597503" y="175165"/>
                  </a:lnTo>
                  <a:lnTo>
                    <a:pt x="684276" y="191453"/>
                  </a:lnTo>
                  <a:lnTo>
                    <a:pt x="713803" y="216884"/>
                  </a:lnTo>
                  <a:lnTo>
                    <a:pt x="729139" y="241745"/>
                  </a:lnTo>
                  <a:lnTo>
                    <a:pt x="718947" y="250888"/>
                  </a:lnTo>
                  <a:lnTo>
                    <a:pt x="699611" y="255175"/>
                  </a:lnTo>
                  <a:lnTo>
                    <a:pt x="644843" y="250888"/>
                  </a:lnTo>
                  <a:lnTo>
                    <a:pt x="604456" y="268034"/>
                  </a:lnTo>
                  <a:lnTo>
                    <a:pt x="578644" y="258699"/>
                  </a:lnTo>
                  <a:lnTo>
                    <a:pt x="568738" y="262128"/>
                  </a:lnTo>
                  <a:lnTo>
                    <a:pt x="591884" y="268700"/>
                  </a:lnTo>
                  <a:lnTo>
                    <a:pt x="601789" y="284702"/>
                  </a:lnTo>
                  <a:lnTo>
                    <a:pt x="625697" y="264128"/>
                  </a:lnTo>
                  <a:lnTo>
                    <a:pt x="655987" y="259556"/>
                  </a:lnTo>
                  <a:lnTo>
                    <a:pt x="662464" y="259556"/>
                  </a:lnTo>
                  <a:lnTo>
                    <a:pt x="665702" y="259556"/>
                  </a:lnTo>
                  <a:lnTo>
                    <a:pt x="690753" y="264414"/>
                  </a:lnTo>
                  <a:lnTo>
                    <a:pt x="706374" y="273082"/>
                  </a:lnTo>
                  <a:lnTo>
                    <a:pt x="751522" y="411956"/>
                  </a:lnTo>
                  <a:lnTo>
                    <a:pt x="771620" y="433864"/>
                  </a:lnTo>
                  <a:lnTo>
                    <a:pt x="794671" y="446437"/>
                  </a:lnTo>
                  <a:lnTo>
                    <a:pt x="809434" y="505301"/>
                  </a:lnTo>
                  <a:close/>
                  <a:moveTo>
                    <a:pt x="382048" y="1043559"/>
                  </a:moveTo>
                  <a:lnTo>
                    <a:pt x="392811" y="1053941"/>
                  </a:lnTo>
                  <a:lnTo>
                    <a:pt x="389858" y="1073277"/>
                  </a:lnTo>
                  <a:lnTo>
                    <a:pt x="357188" y="1147572"/>
                  </a:lnTo>
                  <a:lnTo>
                    <a:pt x="351758" y="1180719"/>
                  </a:lnTo>
                  <a:lnTo>
                    <a:pt x="318897" y="1208723"/>
                  </a:lnTo>
                  <a:lnTo>
                    <a:pt x="295751" y="1219581"/>
                  </a:lnTo>
                  <a:lnTo>
                    <a:pt x="267652" y="1219010"/>
                  </a:lnTo>
                  <a:lnTo>
                    <a:pt x="221075" y="1203960"/>
                  </a:lnTo>
                  <a:lnTo>
                    <a:pt x="198691" y="1183958"/>
                  </a:lnTo>
                  <a:lnTo>
                    <a:pt x="198501" y="1163003"/>
                  </a:lnTo>
                  <a:lnTo>
                    <a:pt x="210121" y="1159383"/>
                  </a:lnTo>
                  <a:lnTo>
                    <a:pt x="226409" y="1125569"/>
                  </a:lnTo>
                  <a:lnTo>
                    <a:pt x="225838" y="1101376"/>
                  </a:lnTo>
                  <a:lnTo>
                    <a:pt x="244983" y="1101852"/>
                  </a:lnTo>
                  <a:lnTo>
                    <a:pt x="252413" y="1096137"/>
                  </a:lnTo>
                  <a:lnTo>
                    <a:pt x="243840" y="1070515"/>
                  </a:lnTo>
                  <a:lnTo>
                    <a:pt x="263557" y="1046512"/>
                  </a:lnTo>
                  <a:lnTo>
                    <a:pt x="273272" y="1053560"/>
                  </a:lnTo>
                  <a:lnTo>
                    <a:pt x="310705" y="1044416"/>
                  </a:lnTo>
                  <a:lnTo>
                    <a:pt x="327279" y="1056037"/>
                  </a:lnTo>
                  <a:lnTo>
                    <a:pt x="329374" y="1067657"/>
                  </a:lnTo>
                  <a:lnTo>
                    <a:pt x="334518" y="1066229"/>
                  </a:lnTo>
                  <a:lnTo>
                    <a:pt x="354330" y="1078516"/>
                  </a:lnTo>
                  <a:lnTo>
                    <a:pt x="364903" y="1048703"/>
                  </a:lnTo>
                  <a:lnTo>
                    <a:pt x="382048" y="1043559"/>
                  </a:lnTo>
                  <a:close/>
                  <a:moveTo>
                    <a:pt x="478250" y="1035177"/>
                  </a:moveTo>
                  <a:lnTo>
                    <a:pt x="476821" y="1017842"/>
                  </a:lnTo>
                  <a:lnTo>
                    <a:pt x="439864" y="1045559"/>
                  </a:lnTo>
                  <a:lnTo>
                    <a:pt x="394430" y="1140714"/>
                  </a:lnTo>
                  <a:lnTo>
                    <a:pt x="398716" y="1164527"/>
                  </a:lnTo>
                  <a:lnTo>
                    <a:pt x="407765" y="1174814"/>
                  </a:lnTo>
                  <a:lnTo>
                    <a:pt x="439674" y="1170051"/>
                  </a:lnTo>
                  <a:lnTo>
                    <a:pt x="455485" y="1152811"/>
                  </a:lnTo>
                  <a:lnTo>
                    <a:pt x="438245" y="1108329"/>
                  </a:lnTo>
                  <a:lnTo>
                    <a:pt x="478250" y="1035177"/>
                  </a:lnTo>
                  <a:close/>
                  <a:moveTo>
                    <a:pt x="471868" y="982313"/>
                  </a:moveTo>
                  <a:lnTo>
                    <a:pt x="503206" y="955834"/>
                  </a:lnTo>
                  <a:lnTo>
                    <a:pt x="488251" y="951262"/>
                  </a:lnTo>
                  <a:lnTo>
                    <a:pt x="471583" y="946023"/>
                  </a:lnTo>
                  <a:lnTo>
                    <a:pt x="446056" y="970121"/>
                  </a:lnTo>
                  <a:lnTo>
                    <a:pt x="424624" y="1008983"/>
                  </a:lnTo>
                  <a:lnTo>
                    <a:pt x="426434" y="1026605"/>
                  </a:lnTo>
                  <a:lnTo>
                    <a:pt x="424910" y="1037082"/>
                  </a:lnTo>
                  <a:lnTo>
                    <a:pt x="469773" y="987552"/>
                  </a:lnTo>
                  <a:lnTo>
                    <a:pt x="471868" y="982313"/>
                  </a:lnTo>
                  <a:close/>
                  <a:moveTo>
                    <a:pt x="494919" y="1141190"/>
                  </a:moveTo>
                  <a:lnTo>
                    <a:pt x="520732" y="1134904"/>
                  </a:lnTo>
                  <a:lnTo>
                    <a:pt x="529209" y="1122902"/>
                  </a:lnTo>
                  <a:lnTo>
                    <a:pt x="532924" y="1112425"/>
                  </a:lnTo>
                  <a:lnTo>
                    <a:pt x="499491" y="1126427"/>
                  </a:lnTo>
                  <a:lnTo>
                    <a:pt x="494919" y="1141190"/>
                  </a:lnTo>
                  <a:close/>
                  <a:moveTo>
                    <a:pt x="507206" y="1175099"/>
                  </a:moveTo>
                  <a:lnTo>
                    <a:pt x="505111" y="1187291"/>
                  </a:lnTo>
                  <a:lnTo>
                    <a:pt x="530733" y="1181957"/>
                  </a:lnTo>
                  <a:lnTo>
                    <a:pt x="528542" y="1161002"/>
                  </a:lnTo>
                  <a:lnTo>
                    <a:pt x="507206" y="1175099"/>
                  </a:lnTo>
                  <a:close/>
                  <a:moveTo>
                    <a:pt x="548164" y="999744"/>
                  </a:moveTo>
                  <a:lnTo>
                    <a:pt x="536067" y="976313"/>
                  </a:lnTo>
                  <a:lnTo>
                    <a:pt x="492061" y="1000315"/>
                  </a:lnTo>
                  <a:lnTo>
                    <a:pt x="489680" y="1003363"/>
                  </a:lnTo>
                  <a:lnTo>
                    <a:pt x="480727" y="1014413"/>
                  </a:lnTo>
                  <a:lnTo>
                    <a:pt x="484346" y="1036987"/>
                  </a:lnTo>
                  <a:lnTo>
                    <a:pt x="455200" y="1088993"/>
                  </a:lnTo>
                  <a:lnTo>
                    <a:pt x="446818" y="1106329"/>
                  </a:lnTo>
                  <a:lnTo>
                    <a:pt x="451485" y="1136237"/>
                  </a:lnTo>
                  <a:lnTo>
                    <a:pt x="467296" y="1147858"/>
                  </a:lnTo>
                  <a:lnTo>
                    <a:pt x="475202" y="1147001"/>
                  </a:lnTo>
                  <a:lnTo>
                    <a:pt x="484251" y="1128998"/>
                  </a:lnTo>
                  <a:lnTo>
                    <a:pt x="533400" y="1105948"/>
                  </a:lnTo>
                  <a:lnTo>
                    <a:pt x="559213" y="1076039"/>
                  </a:lnTo>
                  <a:lnTo>
                    <a:pt x="548164" y="999744"/>
                  </a:lnTo>
                  <a:close/>
                  <a:moveTo>
                    <a:pt x="579691" y="1180624"/>
                  </a:moveTo>
                  <a:lnTo>
                    <a:pt x="580739" y="1167860"/>
                  </a:lnTo>
                  <a:lnTo>
                    <a:pt x="573405" y="1165193"/>
                  </a:lnTo>
                  <a:lnTo>
                    <a:pt x="550259" y="1178338"/>
                  </a:lnTo>
                  <a:lnTo>
                    <a:pt x="545211" y="1196054"/>
                  </a:lnTo>
                  <a:lnTo>
                    <a:pt x="549497" y="1207484"/>
                  </a:lnTo>
                  <a:lnTo>
                    <a:pt x="562547" y="1208532"/>
                  </a:lnTo>
                  <a:lnTo>
                    <a:pt x="590550" y="1190720"/>
                  </a:lnTo>
                  <a:lnTo>
                    <a:pt x="593026" y="1184910"/>
                  </a:lnTo>
                  <a:lnTo>
                    <a:pt x="587026" y="1189196"/>
                  </a:lnTo>
                  <a:lnTo>
                    <a:pt x="579691" y="1180624"/>
                  </a:lnTo>
                  <a:close/>
                  <a:moveTo>
                    <a:pt x="605980" y="1147858"/>
                  </a:moveTo>
                  <a:lnTo>
                    <a:pt x="590169" y="1137190"/>
                  </a:lnTo>
                  <a:lnTo>
                    <a:pt x="572262" y="1157192"/>
                  </a:lnTo>
                  <a:lnTo>
                    <a:pt x="609790" y="1166717"/>
                  </a:lnTo>
                  <a:lnTo>
                    <a:pt x="615505" y="1162907"/>
                  </a:lnTo>
                  <a:lnTo>
                    <a:pt x="611505" y="1152906"/>
                  </a:lnTo>
                  <a:lnTo>
                    <a:pt x="605980" y="1147858"/>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CB58A60-CFF6-E844-CF15-3C6FE6BEF191}"/>
                </a:ext>
              </a:extLst>
            </p:cNvPr>
            <p:cNvSpPr/>
            <p:nvPr/>
          </p:nvSpPr>
          <p:spPr>
            <a:xfrm>
              <a:off x="6271755" y="2897847"/>
              <a:ext cx="1905476" cy="3390900"/>
            </a:xfrm>
            <a:custGeom>
              <a:avLst/>
              <a:gdLst>
                <a:gd name="connsiteX0" fmla="*/ 311277 w 1905476"/>
                <a:gd name="connsiteY0" fmla="*/ 1827276 h 3390900"/>
                <a:gd name="connsiteX1" fmla="*/ 308324 w 1905476"/>
                <a:gd name="connsiteY1" fmla="*/ 1863566 h 3390900"/>
                <a:gd name="connsiteX2" fmla="*/ 302323 w 1905476"/>
                <a:gd name="connsiteY2" fmla="*/ 1868996 h 3390900"/>
                <a:gd name="connsiteX3" fmla="*/ 298704 w 1905476"/>
                <a:gd name="connsiteY3" fmla="*/ 1865186 h 3390900"/>
                <a:gd name="connsiteX4" fmla="*/ 306134 w 1905476"/>
                <a:gd name="connsiteY4" fmla="*/ 1843564 h 3390900"/>
                <a:gd name="connsiteX5" fmla="*/ 298990 w 1905476"/>
                <a:gd name="connsiteY5" fmla="*/ 1838230 h 3390900"/>
                <a:gd name="connsiteX6" fmla="*/ 296513 w 1905476"/>
                <a:gd name="connsiteY6" fmla="*/ 1830514 h 3390900"/>
                <a:gd name="connsiteX7" fmla="*/ 308134 w 1905476"/>
                <a:gd name="connsiteY7" fmla="*/ 1807559 h 3390900"/>
                <a:gd name="connsiteX8" fmla="*/ 311277 w 1905476"/>
                <a:gd name="connsiteY8" fmla="*/ 1827276 h 3390900"/>
                <a:gd name="connsiteX9" fmla="*/ 333946 w 1905476"/>
                <a:gd name="connsiteY9" fmla="*/ 1907381 h 3390900"/>
                <a:gd name="connsiteX10" fmla="*/ 342329 w 1905476"/>
                <a:gd name="connsiteY10" fmla="*/ 1901952 h 3390900"/>
                <a:gd name="connsiteX11" fmla="*/ 353473 w 1905476"/>
                <a:gd name="connsiteY11" fmla="*/ 1871282 h 3390900"/>
                <a:gd name="connsiteX12" fmla="*/ 347567 w 1905476"/>
                <a:gd name="connsiteY12" fmla="*/ 1849660 h 3390900"/>
                <a:gd name="connsiteX13" fmla="*/ 327755 w 1905476"/>
                <a:gd name="connsiteY13" fmla="*/ 1898714 h 3390900"/>
                <a:gd name="connsiteX14" fmla="*/ 333946 w 1905476"/>
                <a:gd name="connsiteY14" fmla="*/ 1907381 h 3390900"/>
                <a:gd name="connsiteX15" fmla="*/ 388620 w 1905476"/>
                <a:gd name="connsiteY15" fmla="*/ 1832610 h 3390900"/>
                <a:gd name="connsiteX16" fmla="*/ 397002 w 1905476"/>
                <a:gd name="connsiteY16" fmla="*/ 1817561 h 3390900"/>
                <a:gd name="connsiteX17" fmla="*/ 397288 w 1905476"/>
                <a:gd name="connsiteY17" fmla="*/ 1803559 h 3390900"/>
                <a:gd name="connsiteX18" fmla="*/ 386144 w 1905476"/>
                <a:gd name="connsiteY18" fmla="*/ 1786223 h 3390900"/>
                <a:gd name="connsiteX19" fmla="*/ 368046 w 1905476"/>
                <a:gd name="connsiteY19" fmla="*/ 1796606 h 3390900"/>
                <a:gd name="connsiteX20" fmla="*/ 367570 w 1905476"/>
                <a:gd name="connsiteY20" fmla="*/ 1821085 h 3390900"/>
                <a:gd name="connsiteX21" fmla="*/ 378238 w 1905476"/>
                <a:gd name="connsiteY21" fmla="*/ 1833086 h 3390900"/>
                <a:gd name="connsiteX22" fmla="*/ 388620 w 1905476"/>
                <a:gd name="connsiteY22" fmla="*/ 1832610 h 3390900"/>
                <a:gd name="connsiteX23" fmla="*/ 410718 w 1905476"/>
                <a:gd name="connsiteY23" fmla="*/ 1914716 h 3390900"/>
                <a:gd name="connsiteX24" fmla="*/ 394335 w 1905476"/>
                <a:gd name="connsiteY24" fmla="*/ 1852898 h 3390900"/>
                <a:gd name="connsiteX25" fmla="*/ 381190 w 1905476"/>
                <a:gd name="connsiteY25" fmla="*/ 1856899 h 3390900"/>
                <a:gd name="connsiteX26" fmla="*/ 380905 w 1905476"/>
                <a:gd name="connsiteY26" fmla="*/ 1916621 h 3390900"/>
                <a:gd name="connsiteX27" fmla="*/ 309277 w 1905476"/>
                <a:gd name="connsiteY27" fmla="*/ 2099786 h 3390900"/>
                <a:gd name="connsiteX28" fmla="*/ 320897 w 1905476"/>
                <a:gd name="connsiteY28" fmla="*/ 2112264 h 3390900"/>
                <a:gd name="connsiteX29" fmla="*/ 332042 w 1905476"/>
                <a:gd name="connsiteY29" fmla="*/ 2121789 h 3390900"/>
                <a:gd name="connsiteX30" fmla="*/ 339947 w 1905476"/>
                <a:gd name="connsiteY30" fmla="*/ 2118646 h 3390900"/>
                <a:gd name="connsiteX31" fmla="*/ 345662 w 1905476"/>
                <a:gd name="connsiteY31" fmla="*/ 2091500 h 3390900"/>
                <a:gd name="connsiteX32" fmla="*/ 385096 w 1905476"/>
                <a:gd name="connsiteY32" fmla="*/ 2030539 h 3390900"/>
                <a:gd name="connsiteX33" fmla="*/ 402717 w 1905476"/>
                <a:gd name="connsiteY33" fmla="*/ 1987106 h 3390900"/>
                <a:gd name="connsiteX34" fmla="*/ 410718 w 1905476"/>
                <a:gd name="connsiteY34" fmla="*/ 1914716 h 3390900"/>
                <a:gd name="connsiteX35" fmla="*/ 459105 w 1905476"/>
                <a:gd name="connsiteY35" fmla="*/ 1850517 h 3390900"/>
                <a:gd name="connsiteX36" fmla="*/ 447675 w 1905476"/>
                <a:gd name="connsiteY36" fmla="*/ 1832134 h 3390900"/>
                <a:gd name="connsiteX37" fmla="*/ 425863 w 1905476"/>
                <a:gd name="connsiteY37" fmla="*/ 1851374 h 3390900"/>
                <a:gd name="connsiteX38" fmla="*/ 438531 w 1905476"/>
                <a:gd name="connsiteY38" fmla="*/ 1868138 h 3390900"/>
                <a:gd name="connsiteX39" fmla="*/ 457581 w 1905476"/>
                <a:gd name="connsiteY39" fmla="*/ 1858042 h 3390900"/>
                <a:gd name="connsiteX40" fmla="*/ 459105 w 1905476"/>
                <a:gd name="connsiteY40" fmla="*/ 1850517 h 3390900"/>
                <a:gd name="connsiteX41" fmla="*/ 441008 w 1905476"/>
                <a:gd name="connsiteY41" fmla="*/ 1901381 h 3390900"/>
                <a:gd name="connsiteX42" fmla="*/ 435578 w 1905476"/>
                <a:gd name="connsiteY42" fmla="*/ 1886998 h 3390900"/>
                <a:gd name="connsiteX43" fmla="*/ 424434 w 1905476"/>
                <a:gd name="connsiteY43" fmla="*/ 1897380 h 3390900"/>
                <a:gd name="connsiteX44" fmla="*/ 431863 w 1905476"/>
                <a:gd name="connsiteY44" fmla="*/ 1924526 h 3390900"/>
                <a:gd name="connsiteX45" fmla="*/ 441008 w 1905476"/>
                <a:gd name="connsiteY45" fmla="*/ 1901381 h 3390900"/>
                <a:gd name="connsiteX46" fmla="*/ 402241 w 1905476"/>
                <a:gd name="connsiteY46" fmla="*/ 1753743 h 3390900"/>
                <a:gd name="connsiteX47" fmla="*/ 399288 w 1905476"/>
                <a:gd name="connsiteY47" fmla="*/ 1763078 h 3390900"/>
                <a:gd name="connsiteX48" fmla="*/ 411861 w 1905476"/>
                <a:gd name="connsiteY48" fmla="*/ 1832420 h 3390900"/>
                <a:gd name="connsiteX49" fmla="*/ 423767 w 1905476"/>
                <a:gd name="connsiteY49" fmla="*/ 1842040 h 3390900"/>
                <a:gd name="connsiteX50" fmla="*/ 439388 w 1905476"/>
                <a:gd name="connsiteY50" fmla="*/ 1826038 h 3390900"/>
                <a:gd name="connsiteX51" fmla="*/ 445770 w 1905476"/>
                <a:gd name="connsiteY51" fmla="*/ 1803559 h 3390900"/>
                <a:gd name="connsiteX52" fmla="*/ 451866 w 1905476"/>
                <a:gd name="connsiteY52" fmla="*/ 1765745 h 3390900"/>
                <a:gd name="connsiteX53" fmla="*/ 427101 w 1905476"/>
                <a:gd name="connsiteY53" fmla="*/ 1749266 h 3390900"/>
                <a:gd name="connsiteX54" fmla="*/ 402241 w 1905476"/>
                <a:gd name="connsiteY54" fmla="*/ 1753743 h 3390900"/>
                <a:gd name="connsiteX55" fmla="*/ 416433 w 1905476"/>
                <a:gd name="connsiteY55" fmla="*/ 1878235 h 3390900"/>
                <a:gd name="connsiteX56" fmla="*/ 422910 w 1905476"/>
                <a:gd name="connsiteY56" fmla="*/ 1894523 h 3390900"/>
                <a:gd name="connsiteX57" fmla="*/ 435102 w 1905476"/>
                <a:gd name="connsiteY57" fmla="*/ 1882235 h 3390900"/>
                <a:gd name="connsiteX58" fmla="*/ 421481 w 1905476"/>
                <a:gd name="connsiteY58" fmla="*/ 1867567 h 3390900"/>
                <a:gd name="connsiteX59" fmla="*/ 416433 w 1905476"/>
                <a:gd name="connsiteY59" fmla="*/ 1878235 h 3390900"/>
                <a:gd name="connsiteX60" fmla="*/ 156210 w 1905476"/>
                <a:gd name="connsiteY60" fmla="*/ 1294638 h 3390900"/>
                <a:gd name="connsiteX61" fmla="*/ 152305 w 1905476"/>
                <a:gd name="connsiteY61" fmla="*/ 1288161 h 3390900"/>
                <a:gd name="connsiteX62" fmla="*/ 128873 w 1905476"/>
                <a:gd name="connsiteY62" fmla="*/ 1258824 h 3390900"/>
                <a:gd name="connsiteX63" fmla="*/ 122492 w 1905476"/>
                <a:gd name="connsiteY63" fmla="*/ 1255586 h 3390900"/>
                <a:gd name="connsiteX64" fmla="*/ 111252 w 1905476"/>
                <a:gd name="connsiteY64" fmla="*/ 1263396 h 3390900"/>
                <a:gd name="connsiteX65" fmla="*/ 135255 w 1905476"/>
                <a:gd name="connsiteY65" fmla="*/ 1302449 h 3390900"/>
                <a:gd name="connsiteX66" fmla="*/ 137446 w 1905476"/>
                <a:gd name="connsiteY66" fmla="*/ 1304354 h 3390900"/>
                <a:gd name="connsiteX67" fmla="*/ 164211 w 1905476"/>
                <a:gd name="connsiteY67" fmla="*/ 1347978 h 3390900"/>
                <a:gd name="connsiteX68" fmla="*/ 167735 w 1905476"/>
                <a:gd name="connsiteY68" fmla="*/ 1344263 h 3390900"/>
                <a:gd name="connsiteX69" fmla="*/ 171450 w 1905476"/>
                <a:gd name="connsiteY69" fmla="*/ 1333310 h 3390900"/>
                <a:gd name="connsiteX70" fmla="*/ 156305 w 1905476"/>
                <a:gd name="connsiteY70" fmla="*/ 1297972 h 3390900"/>
                <a:gd name="connsiteX71" fmla="*/ 156210 w 1905476"/>
                <a:gd name="connsiteY71" fmla="*/ 1294638 h 3390900"/>
                <a:gd name="connsiteX72" fmla="*/ 58674 w 1905476"/>
                <a:gd name="connsiteY72" fmla="*/ 1029462 h 3390900"/>
                <a:gd name="connsiteX73" fmla="*/ 58674 w 1905476"/>
                <a:gd name="connsiteY73" fmla="*/ 1029272 h 3390900"/>
                <a:gd name="connsiteX74" fmla="*/ 57341 w 1905476"/>
                <a:gd name="connsiteY74" fmla="*/ 1030891 h 3390900"/>
                <a:gd name="connsiteX75" fmla="*/ 58674 w 1905476"/>
                <a:gd name="connsiteY75" fmla="*/ 1029462 h 3390900"/>
                <a:gd name="connsiteX76" fmla="*/ 381762 w 1905476"/>
                <a:gd name="connsiteY76" fmla="*/ 1781175 h 3390900"/>
                <a:gd name="connsiteX77" fmla="*/ 379571 w 1905476"/>
                <a:gd name="connsiteY77" fmla="*/ 1761458 h 3390900"/>
                <a:gd name="connsiteX78" fmla="*/ 362998 w 1905476"/>
                <a:gd name="connsiteY78" fmla="*/ 1768697 h 3390900"/>
                <a:gd name="connsiteX79" fmla="*/ 369475 w 1905476"/>
                <a:gd name="connsiteY79" fmla="*/ 1782604 h 3390900"/>
                <a:gd name="connsiteX80" fmla="*/ 381762 w 1905476"/>
                <a:gd name="connsiteY80" fmla="*/ 1781175 h 3390900"/>
                <a:gd name="connsiteX81" fmla="*/ 429292 w 1905476"/>
                <a:gd name="connsiteY81" fmla="*/ 2110073 h 3390900"/>
                <a:gd name="connsiteX82" fmla="*/ 410242 w 1905476"/>
                <a:gd name="connsiteY82" fmla="*/ 2102644 h 3390900"/>
                <a:gd name="connsiteX83" fmla="*/ 402336 w 1905476"/>
                <a:gd name="connsiteY83" fmla="*/ 2106930 h 3390900"/>
                <a:gd name="connsiteX84" fmla="*/ 386715 w 1905476"/>
                <a:gd name="connsiteY84" fmla="*/ 2140744 h 3390900"/>
                <a:gd name="connsiteX85" fmla="*/ 389954 w 1905476"/>
                <a:gd name="connsiteY85" fmla="*/ 2160746 h 3390900"/>
                <a:gd name="connsiteX86" fmla="*/ 399574 w 1905476"/>
                <a:gd name="connsiteY86" fmla="*/ 2169224 h 3390900"/>
                <a:gd name="connsiteX87" fmla="*/ 419862 w 1905476"/>
                <a:gd name="connsiteY87" fmla="*/ 2158079 h 3390900"/>
                <a:gd name="connsiteX88" fmla="*/ 433959 w 1905476"/>
                <a:gd name="connsiteY88" fmla="*/ 2139220 h 3390900"/>
                <a:gd name="connsiteX89" fmla="*/ 430530 w 1905476"/>
                <a:gd name="connsiteY89" fmla="*/ 2135505 h 3390900"/>
                <a:gd name="connsiteX90" fmla="*/ 437007 w 1905476"/>
                <a:gd name="connsiteY90" fmla="*/ 2122170 h 3390900"/>
                <a:gd name="connsiteX91" fmla="*/ 429292 w 1905476"/>
                <a:gd name="connsiteY91" fmla="*/ 2110073 h 3390900"/>
                <a:gd name="connsiteX92" fmla="*/ 334137 w 1905476"/>
                <a:gd name="connsiteY92" fmla="*/ 1701451 h 3390900"/>
                <a:gd name="connsiteX93" fmla="*/ 337090 w 1905476"/>
                <a:gd name="connsiteY93" fmla="*/ 1714500 h 3390900"/>
                <a:gd name="connsiteX94" fmla="*/ 357188 w 1905476"/>
                <a:gd name="connsiteY94" fmla="*/ 1717929 h 3390900"/>
                <a:gd name="connsiteX95" fmla="*/ 362903 w 1905476"/>
                <a:gd name="connsiteY95" fmla="*/ 1718501 h 3390900"/>
                <a:gd name="connsiteX96" fmla="*/ 397573 w 1905476"/>
                <a:gd name="connsiteY96" fmla="*/ 1705451 h 3390900"/>
                <a:gd name="connsiteX97" fmla="*/ 374809 w 1905476"/>
                <a:gd name="connsiteY97" fmla="*/ 1671543 h 3390900"/>
                <a:gd name="connsiteX98" fmla="*/ 359664 w 1905476"/>
                <a:gd name="connsiteY98" fmla="*/ 1675829 h 3390900"/>
                <a:gd name="connsiteX99" fmla="*/ 371570 w 1905476"/>
                <a:gd name="connsiteY99" fmla="*/ 1667542 h 3390900"/>
                <a:gd name="connsiteX100" fmla="*/ 339852 w 1905476"/>
                <a:gd name="connsiteY100" fmla="*/ 1640586 h 3390900"/>
                <a:gd name="connsiteX101" fmla="*/ 298228 w 1905476"/>
                <a:gd name="connsiteY101" fmla="*/ 1636871 h 3390900"/>
                <a:gd name="connsiteX102" fmla="*/ 279845 w 1905476"/>
                <a:gd name="connsiteY102" fmla="*/ 1624298 h 3390900"/>
                <a:gd name="connsiteX103" fmla="*/ 265938 w 1905476"/>
                <a:gd name="connsiteY103" fmla="*/ 1636871 h 3390900"/>
                <a:gd name="connsiteX104" fmla="*/ 266700 w 1905476"/>
                <a:gd name="connsiteY104" fmla="*/ 1643825 h 3390900"/>
                <a:gd name="connsiteX105" fmla="*/ 329184 w 1905476"/>
                <a:gd name="connsiteY105" fmla="*/ 1708404 h 3390900"/>
                <a:gd name="connsiteX106" fmla="*/ 334137 w 1905476"/>
                <a:gd name="connsiteY106" fmla="*/ 1701451 h 3390900"/>
                <a:gd name="connsiteX107" fmla="*/ 625697 w 1905476"/>
                <a:gd name="connsiteY107" fmla="*/ 1782794 h 3390900"/>
                <a:gd name="connsiteX108" fmla="*/ 630174 w 1905476"/>
                <a:gd name="connsiteY108" fmla="*/ 1795653 h 3390900"/>
                <a:gd name="connsiteX109" fmla="*/ 642556 w 1905476"/>
                <a:gd name="connsiteY109" fmla="*/ 1803368 h 3390900"/>
                <a:gd name="connsiteX110" fmla="*/ 649224 w 1905476"/>
                <a:gd name="connsiteY110" fmla="*/ 1782794 h 3390900"/>
                <a:gd name="connsiteX111" fmla="*/ 640556 w 1905476"/>
                <a:gd name="connsiteY111" fmla="*/ 1772126 h 3390900"/>
                <a:gd name="connsiteX112" fmla="*/ 625697 w 1905476"/>
                <a:gd name="connsiteY112" fmla="*/ 1782794 h 3390900"/>
                <a:gd name="connsiteX113" fmla="*/ 745427 w 1905476"/>
                <a:gd name="connsiteY113" fmla="*/ 1536668 h 3390900"/>
                <a:gd name="connsiteX114" fmla="*/ 742474 w 1905476"/>
                <a:gd name="connsiteY114" fmla="*/ 1526572 h 3390900"/>
                <a:gd name="connsiteX115" fmla="*/ 729805 w 1905476"/>
                <a:gd name="connsiteY115" fmla="*/ 1511046 h 3390900"/>
                <a:gd name="connsiteX116" fmla="*/ 697611 w 1905476"/>
                <a:gd name="connsiteY116" fmla="*/ 1494187 h 3390900"/>
                <a:gd name="connsiteX117" fmla="*/ 673608 w 1905476"/>
                <a:gd name="connsiteY117" fmla="*/ 1508855 h 3390900"/>
                <a:gd name="connsiteX118" fmla="*/ 684562 w 1905476"/>
                <a:gd name="connsiteY118" fmla="*/ 1554576 h 3390900"/>
                <a:gd name="connsiteX119" fmla="*/ 708088 w 1905476"/>
                <a:gd name="connsiteY119" fmla="*/ 1583912 h 3390900"/>
                <a:gd name="connsiteX120" fmla="*/ 735616 w 1905476"/>
                <a:gd name="connsiteY120" fmla="*/ 1592199 h 3390900"/>
                <a:gd name="connsiteX121" fmla="*/ 757238 w 1905476"/>
                <a:gd name="connsiteY121" fmla="*/ 1607915 h 3390900"/>
                <a:gd name="connsiteX122" fmla="*/ 769906 w 1905476"/>
                <a:gd name="connsiteY122" fmla="*/ 1571911 h 3390900"/>
                <a:gd name="connsiteX123" fmla="*/ 769430 w 1905476"/>
                <a:gd name="connsiteY123" fmla="*/ 1556099 h 3390900"/>
                <a:gd name="connsiteX124" fmla="*/ 745427 w 1905476"/>
                <a:gd name="connsiteY124" fmla="*/ 1536668 h 3390900"/>
                <a:gd name="connsiteX125" fmla="*/ 663607 w 1905476"/>
                <a:gd name="connsiteY125" fmla="*/ 1589818 h 3390900"/>
                <a:gd name="connsiteX126" fmla="*/ 649986 w 1905476"/>
                <a:gd name="connsiteY126" fmla="*/ 1589342 h 3390900"/>
                <a:gd name="connsiteX127" fmla="*/ 644747 w 1905476"/>
                <a:gd name="connsiteY127" fmla="*/ 1586198 h 3390900"/>
                <a:gd name="connsiteX128" fmla="*/ 637794 w 1905476"/>
                <a:gd name="connsiteY128" fmla="*/ 1602677 h 3390900"/>
                <a:gd name="connsiteX129" fmla="*/ 646176 w 1905476"/>
                <a:gd name="connsiteY129" fmla="*/ 1637348 h 3390900"/>
                <a:gd name="connsiteX130" fmla="*/ 663035 w 1905476"/>
                <a:gd name="connsiteY130" fmla="*/ 1610678 h 3390900"/>
                <a:gd name="connsiteX131" fmla="*/ 663607 w 1905476"/>
                <a:gd name="connsiteY131" fmla="*/ 1589818 h 3390900"/>
                <a:gd name="connsiteX132" fmla="*/ 665321 w 1905476"/>
                <a:gd name="connsiteY132" fmla="*/ 1660112 h 3390900"/>
                <a:gd name="connsiteX133" fmla="*/ 651891 w 1905476"/>
                <a:gd name="connsiteY133" fmla="*/ 1686020 h 3390900"/>
                <a:gd name="connsiteX134" fmla="*/ 646462 w 1905476"/>
                <a:gd name="connsiteY134" fmla="*/ 1703070 h 3390900"/>
                <a:gd name="connsiteX135" fmla="*/ 656177 w 1905476"/>
                <a:gd name="connsiteY135" fmla="*/ 1713738 h 3390900"/>
                <a:gd name="connsiteX136" fmla="*/ 688943 w 1905476"/>
                <a:gd name="connsiteY136" fmla="*/ 1672685 h 3390900"/>
                <a:gd name="connsiteX137" fmla="*/ 691705 w 1905476"/>
                <a:gd name="connsiteY137" fmla="*/ 1655350 h 3390900"/>
                <a:gd name="connsiteX138" fmla="*/ 683800 w 1905476"/>
                <a:gd name="connsiteY138" fmla="*/ 1648682 h 3390900"/>
                <a:gd name="connsiteX139" fmla="*/ 665321 w 1905476"/>
                <a:gd name="connsiteY139" fmla="*/ 1660112 h 3390900"/>
                <a:gd name="connsiteX140" fmla="*/ 883253 w 1905476"/>
                <a:gd name="connsiteY140" fmla="*/ 1684877 h 3390900"/>
                <a:gd name="connsiteX141" fmla="*/ 826198 w 1905476"/>
                <a:gd name="connsiteY141" fmla="*/ 1609344 h 3390900"/>
                <a:gd name="connsiteX142" fmla="*/ 810578 w 1905476"/>
                <a:gd name="connsiteY142" fmla="*/ 1598390 h 3390900"/>
                <a:gd name="connsiteX143" fmla="*/ 787718 w 1905476"/>
                <a:gd name="connsiteY143" fmla="*/ 1611249 h 3390900"/>
                <a:gd name="connsiteX144" fmla="*/ 790956 w 1905476"/>
                <a:gd name="connsiteY144" fmla="*/ 1617631 h 3390900"/>
                <a:gd name="connsiteX145" fmla="*/ 779336 w 1905476"/>
                <a:gd name="connsiteY145" fmla="*/ 1616297 h 3390900"/>
                <a:gd name="connsiteX146" fmla="*/ 773430 w 1905476"/>
                <a:gd name="connsiteY146" fmla="*/ 1629918 h 3390900"/>
                <a:gd name="connsiteX147" fmla="*/ 779431 w 1905476"/>
                <a:gd name="connsiteY147" fmla="*/ 1634776 h 3390900"/>
                <a:gd name="connsiteX148" fmla="*/ 772287 w 1905476"/>
                <a:gd name="connsiteY148" fmla="*/ 1637157 h 3390900"/>
                <a:gd name="connsiteX149" fmla="*/ 787908 w 1905476"/>
                <a:gd name="connsiteY149" fmla="*/ 1710785 h 3390900"/>
                <a:gd name="connsiteX150" fmla="*/ 804005 w 1905476"/>
                <a:gd name="connsiteY150" fmla="*/ 1753457 h 3390900"/>
                <a:gd name="connsiteX151" fmla="*/ 836486 w 1905476"/>
                <a:gd name="connsiteY151" fmla="*/ 1809464 h 3390900"/>
                <a:gd name="connsiteX152" fmla="*/ 863060 w 1905476"/>
                <a:gd name="connsiteY152" fmla="*/ 1821180 h 3390900"/>
                <a:gd name="connsiteX153" fmla="*/ 884111 w 1905476"/>
                <a:gd name="connsiteY153" fmla="*/ 1818799 h 3390900"/>
                <a:gd name="connsiteX154" fmla="*/ 915638 w 1905476"/>
                <a:gd name="connsiteY154" fmla="*/ 1804416 h 3390900"/>
                <a:gd name="connsiteX155" fmla="*/ 922877 w 1905476"/>
                <a:gd name="connsiteY155" fmla="*/ 1787081 h 3390900"/>
                <a:gd name="connsiteX156" fmla="*/ 919163 w 1905476"/>
                <a:gd name="connsiteY156" fmla="*/ 1758315 h 3390900"/>
                <a:gd name="connsiteX157" fmla="*/ 883253 w 1905476"/>
                <a:gd name="connsiteY157" fmla="*/ 1684877 h 3390900"/>
                <a:gd name="connsiteX158" fmla="*/ 1205008 w 1905476"/>
                <a:gd name="connsiteY158" fmla="*/ 2284000 h 3390900"/>
                <a:gd name="connsiteX159" fmla="*/ 1189673 w 1905476"/>
                <a:gd name="connsiteY159" fmla="*/ 2262664 h 3390900"/>
                <a:gd name="connsiteX160" fmla="*/ 1164146 w 1905476"/>
                <a:gd name="connsiteY160" fmla="*/ 2283524 h 3390900"/>
                <a:gd name="connsiteX161" fmla="*/ 1158812 w 1905476"/>
                <a:gd name="connsiteY161" fmla="*/ 2307717 h 3390900"/>
                <a:gd name="connsiteX162" fmla="*/ 1169575 w 1905476"/>
                <a:gd name="connsiteY162" fmla="*/ 2356104 h 3390900"/>
                <a:gd name="connsiteX163" fmla="*/ 1161383 w 1905476"/>
                <a:gd name="connsiteY163" fmla="*/ 2376964 h 3390900"/>
                <a:gd name="connsiteX164" fmla="*/ 1162907 w 1905476"/>
                <a:gd name="connsiteY164" fmla="*/ 2406301 h 3390900"/>
                <a:gd name="connsiteX165" fmla="*/ 1154239 w 1905476"/>
                <a:gd name="connsiteY165" fmla="*/ 2423732 h 3390900"/>
                <a:gd name="connsiteX166" fmla="*/ 1159383 w 1905476"/>
                <a:gd name="connsiteY166" fmla="*/ 2437638 h 3390900"/>
                <a:gd name="connsiteX167" fmla="*/ 1166146 w 1905476"/>
                <a:gd name="connsiteY167" fmla="*/ 2436495 h 3390900"/>
                <a:gd name="connsiteX168" fmla="*/ 1209294 w 1905476"/>
                <a:gd name="connsiteY168" fmla="*/ 2319909 h 3390900"/>
                <a:gd name="connsiteX169" fmla="*/ 1205008 w 1905476"/>
                <a:gd name="connsiteY169" fmla="*/ 2284000 h 3390900"/>
                <a:gd name="connsiteX170" fmla="*/ 1880806 w 1905476"/>
                <a:gd name="connsiteY170" fmla="*/ 2802541 h 3390900"/>
                <a:gd name="connsiteX171" fmla="*/ 1855184 w 1905476"/>
                <a:gd name="connsiteY171" fmla="*/ 2671001 h 3390900"/>
                <a:gd name="connsiteX172" fmla="*/ 1838992 w 1905476"/>
                <a:gd name="connsiteY172" fmla="*/ 2477167 h 3390900"/>
                <a:gd name="connsiteX173" fmla="*/ 1846136 w 1905476"/>
                <a:gd name="connsiteY173" fmla="*/ 2375249 h 3390900"/>
                <a:gd name="connsiteX174" fmla="*/ 1854327 w 1905476"/>
                <a:gd name="connsiteY174" fmla="*/ 2356866 h 3390900"/>
                <a:gd name="connsiteX175" fmla="*/ 1848993 w 1905476"/>
                <a:gd name="connsiteY175" fmla="*/ 2345341 h 3390900"/>
                <a:gd name="connsiteX176" fmla="*/ 1861661 w 1905476"/>
                <a:gd name="connsiteY176" fmla="*/ 2300097 h 3390900"/>
                <a:gd name="connsiteX177" fmla="*/ 1848898 w 1905476"/>
                <a:gd name="connsiteY177" fmla="*/ 2246757 h 3390900"/>
                <a:gd name="connsiteX178" fmla="*/ 1848136 w 1905476"/>
                <a:gd name="connsiteY178" fmla="*/ 2189512 h 3390900"/>
                <a:gd name="connsiteX179" fmla="*/ 1836992 w 1905476"/>
                <a:gd name="connsiteY179" fmla="*/ 2153507 h 3390900"/>
                <a:gd name="connsiteX180" fmla="*/ 1842326 w 1905476"/>
                <a:gd name="connsiteY180" fmla="*/ 2134457 h 3390900"/>
                <a:gd name="connsiteX181" fmla="*/ 1811464 w 1905476"/>
                <a:gd name="connsiteY181" fmla="*/ 2065973 h 3390900"/>
                <a:gd name="connsiteX182" fmla="*/ 1826800 w 1905476"/>
                <a:gd name="connsiteY182" fmla="*/ 2055876 h 3390900"/>
                <a:gd name="connsiteX183" fmla="*/ 1846707 w 1905476"/>
                <a:gd name="connsiteY183" fmla="*/ 2073497 h 3390900"/>
                <a:gd name="connsiteX184" fmla="*/ 1850231 w 1905476"/>
                <a:gd name="connsiteY184" fmla="*/ 2024063 h 3390900"/>
                <a:gd name="connsiteX185" fmla="*/ 1842040 w 1905476"/>
                <a:gd name="connsiteY185" fmla="*/ 2014919 h 3390900"/>
                <a:gd name="connsiteX186" fmla="*/ 1835753 w 1905476"/>
                <a:gd name="connsiteY186" fmla="*/ 1943386 h 3390900"/>
                <a:gd name="connsiteX187" fmla="*/ 1825466 w 1905476"/>
                <a:gd name="connsiteY187" fmla="*/ 1912525 h 3390900"/>
                <a:gd name="connsiteX188" fmla="*/ 1826705 w 1905476"/>
                <a:gd name="connsiteY188" fmla="*/ 1882235 h 3390900"/>
                <a:gd name="connsiteX189" fmla="*/ 1807178 w 1905476"/>
                <a:gd name="connsiteY189" fmla="*/ 1814227 h 3390900"/>
                <a:gd name="connsiteX190" fmla="*/ 1795748 w 1905476"/>
                <a:gd name="connsiteY190" fmla="*/ 1690688 h 3390900"/>
                <a:gd name="connsiteX191" fmla="*/ 1785747 w 1905476"/>
                <a:gd name="connsiteY191" fmla="*/ 1658398 h 3390900"/>
                <a:gd name="connsiteX192" fmla="*/ 1776698 w 1905476"/>
                <a:gd name="connsiteY192" fmla="*/ 1650492 h 3390900"/>
                <a:gd name="connsiteX193" fmla="*/ 1784795 w 1905476"/>
                <a:gd name="connsiteY193" fmla="*/ 1634681 h 3390900"/>
                <a:gd name="connsiteX194" fmla="*/ 1784223 w 1905476"/>
                <a:gd name="connsiteY194" fmla="*/ 1610297 h 3390900"/>
                <a:gd name="connsiteX195" fmla="*/ 1772793 w 1905476"/>
                <a:gd name="connsiteY195" fmla="*/ 1541050 h 3390900"/>
                <a:gd name="connsiteX196" fmla="*/ 1752505 w 1905476"/>
                <a:gd name="connsiteY196" fmla="*/ 1483805 h 3390900"/>
                <a:gd name="connsiteX197" fmla="*/ 1741742 w 1905476"/>
                <a:gd name="connsiteY197" fmla="*/ 1466279 h 3390900"/>
                <a:gd name="connsiteX198" fmla="*/ 1732121 w 1905476"/>
                <a:gd name="connsiteY198" fmla="*/ 1457992 h 3390900"/>
                <a:gd name="connsiteX199" fmla="*/ 1736789 w 1905476"/>
                <a:gd name="connsiteY199" fmla="*/ 1447991 h 3390900"/>
                <a:gd name="connsiteX200" fmla="*/ 1728883 w 1905476"/>
                <a:gd name="connsiteY200" fmla="*/ 1436942 h 3390900"/>
                <a:gd name="connsiteX201" fmla="*/ 1728978 w 1905476"/>
                <a:gd name="connsiteY201" fmla="*/ 1423416 h 3390900"/>
                <a:gd name="connsiteX202" fmla="*/ 1712309 w 1905476"/>
                <a:gd name="connsiteY202" fmla="*/ 1399127 h 3390900"/>
                <a:gd name="connsiteX203" fmla="*/ 1717358 w 1905476"/>
                <a:gd name="connsiteY203" fmla="*/ 1390269 h 3390900"/>
                <a:gd name="connsiteX204" fmla="*/ 1717167 w 1905476"/>
                <a:gd name="connsiteY204" fmla="*/ 1380173 h 3390900"/>
                <a:gd name="connsiteX205" fmla="*/ 1717072 w 1905476"/>
                <a:gd name="connsiteY205" fmla="*/ 1367885 h 3390900"/>
                <a:gd name="connsiteX206" fmla="*/ 1711643 w 1905476"/>
                <a:gd name="connsiteY206" fmla="*/ 1352550 h 3390900"/>
                <a:gd name="connsiteX207" fmla="*/ 1702022 w 1905476"/>
                <a:gd name="connsiteY207" fmla="*/ 1331690 h 3390900"/>
                <a:gd name="connsiteX208" fmla="*/ 1688973 w 1905476"/>
                <a:gd name="connsiteY208" fmla="*/ 1338072 h 3390900"/>
                <a:gd name="connsiteX209" fmla="*/ 1676400 w 1905476"/>
                <a:gd name="connsiteY209" fmla="*/ 1313021 h 3390900"/>
                <a:gd name="connsiteX210" fmla="*/ 1664684 w 1905476"/>
                <a:gd name="connsiteY210" fmla="*/ 1309973 h 3390900"/>
                <a:gd name="connsiteX211" fmla="*/ 1656588 w 1905476"/>
                <a:gd name="connsiteY211" fmla="*/ 1295019 h 3390900"/>
                <a:gd name="connsiteX212" fmla="*/ 1637729 w 1905476"/>
                <a:gd name="connsiteY212" fmla="*/ 1291876 h 3390900"/>
                <a:gd name="connsiteX213" fmla="*/ 1646682 w 1905476"/>
                <a:gd name="connsiteY213" fmla="*/ 1241679 h 3390900"/>
                <a:gd name="connsiteX214" fmla="*/ 1646682 w 1905476"/>
                <a:gd name="connsiteY214" fmla="*/ 1192435 h 3390900"/>
                <a:gd name="connsiteX215" fmla="*/ 1654016 w 1905476"/>
                <a:gd name="connsiteY215" fmla="*/ 1173004 h 3390900"/>
                <a:gd name="connsiteX216" fmla="*/ 1645253 w 1905476"/>
                <a:gd name="connsiteY216" fmla="*/ 1144810 h 3390900"/>
                <a:gd name="connsiteX217" fmla="*/ 1629156 w 1905476"/>
                <a:gd name="connsiteY217" fmla="*/ 1126903 h 3390900"/>
                <a:gd name="connsiteX218" fmla="*/ 1636014 w 1905476"/>
                <a:gd name="connsiteY218" fmla="*/ 1105757 h 3390900"/>
                <a:gd name="connsiteX219" fmla="*/ 1628299 w 1905476"/>
                <a:gd name="connsiteY219" fmla="*/ 1096518 h 3390900"/>
                <a:gd name="connsiteX220" fmla="*/ 1634490 w 1905476"/>
                <a:gd name="connsiteY220" fmla="*/ 1074992 h 3390900"/>
                <a:gd name="connsiteX221" fmla="*/ 1632680 w 1905476"/>
                <a:gd name="connsiteY221" fmla="*/ 1051655 h 3390900"/>
                <a:gd name="connsiteX222" fmla="*/ 1626108 w 1905476"/>
                <a:gd name="connsiteY222" fmla="*/ 1043845 h 3390900"/>
                <a:gd name="connsiteX223" fmla="*/ 1625156 w 1905476"/>
                <a:gd name="connsiteY223" fmla="*/ 999935 h 3390900"/>
                <a:gd name="connsiteX224" fmla="*/ 1667542 w 1905476"/>
                <a:gd name="connsiteY224" fmla="*/ 991648 h 3390900"/>
                <a:gd name="connsiteX225" fmla="*/ 1660208 w 1905476"/>
                <a:gd name="connsiteY225" fmla="*/ 969169 h 3390900"/>
                <a:gd name="connsiteX226" fmla="*/ 1650016 w 1905476"/>
                <a:gd name="connsiteY226" fmla="*/ 950405 h 3390900"/>
                <a:gd name="connsiteX227" fmla="*/ 1648873 w 1905476"/>
                <a:gd name="connsiteY227" fmla="*/ 931355 h 3390900"/>
                <a:gd name="connsiteX228" fmla="*/ 1635633 w 1905476"/>
                <a:gd name="connsiteY228" fmla="*/ 917448 h 3390900"/>
                <a:gd name="connsiteX229" fmla="*/ 1645158 w 1905476"/>
                <a:gd name="connsiteY229" fmla="*/ 891064 h 3390900"/>
                <a:gd name="connsiteX230" fmla="*/ 1642396 w 1905476"/>
                <a:gd name="connsiteY230" fmla="*/ 879158 h 3390900"/>
                <a:gd name="connsiteX231" fmla="*/ 1636967 w 1905476"/>
                <a:gd name="connsiteY231" fmla="*/ 870871 h 3390900"/>
                <a:gd name="connsiteX232" fmla="*/ 1632299 w 1905476"/>
                <a:gd name="connsiteY232" fmla="*/ 863251 h 3390900"/>
                <a:gd name="connsiteX233" fmla="*/ 1624013 w 1905476"/>
                <a:gd name="connsiteY233" fmla="*/ 860965 h 3390900"/>
                <a:gd name="connsiteX234" fmla="*/ 1625727 w 1905476"/>
                <a:gd name="connsiteY234" fmla="*/ 834104 h 3390900"/>
                <a:gd name="connsiteX235" fmla="*/ 1617440 w 1905476"/>
                <a:gd name="connsiteY235" fmla="*/ 828580 h 3390900"/>
                <a:gd name="connsiteX236" fmla="*/ 1615440 w 1905476"/>
                <a:gd name="connsiteY236" fmla="*/ 809720 h 3390900"/>
                <a:gd name="connsiteX237" fmla="*/ 1607058 w 1905476"/>
                <a:gd name="connsiteY237" fmla="*/ 812673 h 3390900"/>
                <a:gd name="connsiteX238" fmla="*/ 1605534 w 1905476"/>
                <a:gd name="connsiteY238" fmla="*/ 788670 h 3390900"/>
                <a:gd name="connsiteX239" fmla="*/ 1604581 w 1905476"/>
                <a:gd name="connsiteY239" fmla="*/ 780479 h 3390900"/>
                <a:gd name="connsiteX240" fmla="*/ 1599629 w 1905476"/>
                <a:gd name="connsiteY240" fmla="*/ 766763 h 3390900"/>
                <a:gd name="connsiteX241" fmla="*/ 1591532 w 1905476"/>
                <a:gd name="connsiteY241" fmla="*/ 755618 h 3390900"/>
                <a:gd name="connsiteX242" fmla="*/ 1591342 w 1905476"/>
                <a:gd name="connsiteY242" fmla="*/ 722186 h 3390900"/>
                <a:gd name="connsiteX243" fmla="*/ 1582103 w 1905476"/>
                <a:gd name="connsiteY243" fmla="*/ 713327 h 3390900"/>
                <a:gd name="connsiteX244" fmla="*/ 1586770 w 1905476"/>
                <a:gd name="connsiteY244" fmla="*/ 693134 h 3390900"/>
                <a:gd name="connsiteX245" fmla="*/ 1572292 w 1905476"/>
                <a:gd name="connsiteY245" fmla="*/ 660749 h 3390900"/>
                <a:gd name="connsiteX246" fmla="*/ 1564958 w 1905476"/>
                <a:gd name="connsiteY246" fmla="*/ 653129 h 3390900"/>
                <a:gd name="connsiteX247" fmla="*/ 1564767 w 1905476"/>
                <a:gd name="connsiteY247" fmla="*/ 634175 h 3390900"/>
                <a:gd name="connsiteX248" fmla="*/ 1570863 w 1905476"/>
                <a:gd name="connsiteY248" fmla="*/ 624745 h 3390900"/>
                <a:gd name="connsiteX249" fmla="*/ 1554194 w 1905476"/>
                <a:gd name="connsiteY249" fmla="*/ 620078 h 3390900"/>
                <a:gd name="connsiteX250" fmla="*/ 1566196 w 1905476"/>
                <a:gd name="connsiteY250" fmla="*/ 557879 h 3390900"/>
                <a:gd name="connsiteX251" fmla="*/ 1543240 w 1905476"/>
                <a:gd name="connsiteY251" fmla="*/ 525018 h 3390900"/>
                <a:gd name="connsiteX252" fmla="*/ 1527715 w 1905476"/>
                <a:gd name="connsiteY252" fmla="*/ 526542 h 3390900"/>
                <a:gd name="connsiteX253" fmla="*/ 1518476 w 1905476"/>
                <a:gd name="connsiteY253" fmla="*/ 539020 h 3390900"/>
                <a:gd name="connsiteX254" fmla="*/ 1523333 w 1905476"/>
                <a:gd name="connsiteY254" fmla="*/ 560261 h 3390900"/>
                <a:gd name="connsiteX255" fmla="*/ 1515523 w 1905476"/>
                <a:gd name="connsiteY255" fmla="*/ 581120 h 3390900"/>
                <a:gd name="connsiteX256" fmla="*/ 1499521 w 1905476"/>
                <a:gd name="connsiteY256" fmla="*/ 592455 h 3390900"/>
                <a:gd name="connsiteX257" fmla="*/ 1492948 w 1905476"/>
                <a:gd name="connsiteY257" fmla="*/ 587026 h 3390900"/>
                <a:gd name="connsiteX258" fmla="*/ 1497235 w 1905476"/>
                <a:gd name="connsiteY258" fmla="*/ 557022 h 3390900"/>
                <a:gd name="connsiteX259" fmla="*/ 1484376 w 1905476"/>
                <a:gd name="connsiteY259" fmla="*/ 545592 h 3390900"/>
                <a:gd name="connsiteX260" fmla="*/ 1469422 w 1905476"/>
                <a:gd name="connsiteY260" fmla="*/ 542163 h 3390900"/>
                <a:gd name="connsiteX261" fmla="*/ 1464469 w 1905476"/>
                <a:gd name="connsiteY261" fmla="*/ 512064 h 3390900"/>
                <a:gd name="connsiteX262" fmla="*/ 1456277 w 1905476"/>
                <a:gd name="connsiteY262" fmla="*/ 511207 h 3390900"/>
                <a:gd name="connsiteX263" fmla="*/ 1437227 w 1905476"/>
                <a:gd name="connsiteY263" fmla="*/ 520827 h 3390900"/>
                <a:gd name="connsiteX264" fmla="*/ 1397413 w 1905476"/>
                <a:gd name="connsiteY264" fmla="*/ 575120 h 3390900"/>
                <a:gd name="connsiteX265" fmla="*/ 1383792 w 1905476"/>
                <a:gd name="connsiteY265" fmla="*/ 574453 h 3390900"/>
                <a:gd name="connsiteX266" fmla="*/ 1380554 w 1905476"/>
                <a:gd name="connsiteY266" fmla="*/ 597027 h 3390900"/>
                <a:gd name="connsiteX267" fmla="*/ 1365980 w 1905476"/>
                <a:gd name="connsiteY267" fmla="*/ 605980 h 3390900"/>
                <a:gd name="connsiteX268" fmla="*/ 1334643 w 1905476"/>
                <a:gd name="connsiteY268" fmla="*/ 589502 h 3390900"/>
                <a:gd name="connsiteX269" fmla="*/ 1323594 w 1905476"/>
                <a:gd name="connsiteY269" fmla="*/ 593122 h 3390900"/>
                <a:gd name="connsiteX270" fmla="*/ 1288352 w 1905476"/>
                <a:gd name="connsiteY270" fmla="*/ 523589 h 3390900"/>
                <a:gd name="connsiteX271" fmla="*/ 1269111 w 1905476"/>
                <a:gd name="connsiteY271" fmla="*/ 525589 h 3390900"/>
                <a:gd name="connsiteX272" fmla="*/ 1264825 w 1905476"/>
                <a:gd name="connsiteY272" fmla="*/ 553307 h 3390900"/>
                <a:gd name="connsiteX273" fmla="*/ 1251395 w 1905476"/>
                <a:gd name="connsiteY273" fmla="*/ 570071 h 3390900"/>
                <a:gd name="connsiteX274" fmla="*/ 1264253 w 1905476"/>
                <a:gd name="connsiteY274" fmla="*/ 631984 h 3390900"/>
                <a:gd name="connsiteX275" fmla="*/ 1259205 w 1905476"/>
                <a:gd name="connsiteY275" fmla="*/ 662559 h 3390900"/>
                <a:gd name="connsiteX276" fmla="*/ 1270730 w 1905476"/>
                <a:gd name="connsiteY276" fmla="*/ 669893 h 3390900"/>
                <a:gd name="connsiteX277" fmla="*/ 1268159 w 1905476"/>
                <a:gd name="connsiteY277" fmla="*/ 709803 h 3390900"/>
                <a:gd name="connsiteX278" fmla="*/ 1274350 w 1905476"/>
                <a:gd name="connsiteY278" fmla="*/ 718185 h 3390900"/>
                <a:gd name="connsiteX279" fmla="*/ 1267015 w 1905476"/>
                <a:gd name="connsiteY279" fmla="*/ 726662 h 3390900"/>
                <a:gd name="connsiteX280" fmla="*/ 1280065 w 1905476"/>
                <a:gd name="connsiteY280" fmla="*/ 741997 h 3390900"/>
                <a:gd name="connsiteX281" fmla="*/ 1280922 w 1905476"/>
                <a:gd name="connsiteY281" fmla="*/ 763238 h 3390900"/>
                <a:gd name="connsiteX282" fmla="*/ 1251204 w 1905476"/>
                <a:gd name="connsiteY282" fmla="*/ 776097 h 3390900"/>
                <a:gd name="connsiteX283" fmla="*/ 1255967 w 1905476"/>
                <a:gd name="connsiteY283" fmla="*/ 800386 h 3390900"/>
                <a:gd name="connsiteX284" fmla="*/ 1251109 w 1905476"/>
                <a:gd name="connsiteY284" fmla="*/ 806672 h 3390900"/>
                <a:gd name="connsiteX285" fmla="*/ 1216914 w 1905476"/>
                <a:gd name="connsiteY285" fmla="*/ 802958 h 3390900"/>
                <a:gd name="connsiteX286" fmla="*/ 1166813 w 1905476"/>
                <a:gd name="connsiteY286" fmla="*/ 842867 h 3390900"/>
                <a:gd name="connsiteX287" fmla="*/ 1158621 w 1905476"/>
                <a:gd name="connsiteY287" fmla="*/ 858107 h 3390900"/>
                <a:gd name="connsiteX288" fmla="*/ 1163860 w 1905476"/>
                <a:gd name="connsiteY288" fmla="*/ 862108 h 3390900"/>
                <a:gd name="connsiteX289" fmla="*/ 1131951 w 1905476"/>
                <a:gd name="connsiteY289" fmla="*/ 902399 h 3390900"/>
                <a:gd name="connsiteX290" fmla="*/ 1098614 w 1905476"/>
                <a:gd name="connsiteY290" fmla="*/ 974788 h 3390900"/>
                <a:gd name="connsiteX291" fmla="*/ 1102328 w 1905476"/>
                <a:gd name="connsiteY291" fmla="*/ 992029 h 3390900"/>
                <a:gd name="connsiteX292" fmla="*/ 1117568 w 1905476"/>
                <a:gd name="connsiteY292" fmla="*/ 1008031 h 3390900"/>
                <a:gd name="connsiteX293" fmla="*/ 1116902 w 1905476"/>
                <a:gd name="connsiteY293" fmla="*/ 1026224 h 3390900"/>
                <a:gd name="connsiteX294" fmla="*/ 1124045 w 1905476"/>
                <a:gd name="connsiteY294" fmla="*/ 1039559 h 3390900"/>
                <a:gd name="connsiteX295" fmla="*/ 1129665 w 1905476"/>
                <a:gd name="connsiteY295" fmla="*/ 1076325 h 3390900"/>
                <a:gd name="connsiteX296" fmla="*/ 1136523 w 1905476"/>
                <a:gd name="connsiteY296" fmla="*/ 1083755 h 3390900"/>
                <a:gd name="connsiteX297" fmla="*/ 1135380 w 1905476"/>
                <a:gd name="connsiteY297" fmla="*/ 1103281 h 3390900"/>
                <a:gd name="connsiteX298" fmla="*/ 1143190 w 1905476"/>
                <a:gd name="connsiteY298" fmla="*/ 1110996 h 3390900"/>
                <a:gd name="connsiteX299" fmla="*/ 1144429 w 1905476"/>
                <a:gd name="connsiteY299" fmla="*/ 1130237 h 3390900"/>
                <a:gd name="connsiteX300" fmla="*/ 1145000 w 1905476"/>
                <a:gd name="connsiteY300" fmla="*/ 1146143 h 3390900"/>
                <a:gd name="connsiteX301" fmla="*/ 1146620 w 1905476"/>
                <a:gd name="connsiteY301" fmla="*/ 1153859 h 3390900"/>
                <a:gd name="connsiteX302" fmla="*/ 1138047 w 1905476"/>
                <a:gd name="connsiteY302" fmla="*/ 1162050 h 3390900"/>
                <a:gd name="connsiteX303" fmla="*/ 1106996 w 1905476"/>
                <a:gd name="connsiteY303" fmla="*/ 1163288 h 3390900"/>
                <a:gd name="connsiteX304" fmla="*/ 1102614 w 1905476"/>
                <a:gd name="connsiteY304" fmla="*/ 1185482 h 3390900"/>
                <a:gd name="connsiteX305" fmla="*/ 1080897 w 1905476"/>
                <a:gd name="connsiteY305" fmla="*/ 1219676 h 3390900"/>
                <a:gd name="connsiteX306" fmla="*/ 1058132 w 1905476"/>
                <a:gd name="connsiteY306" fmla="*/ 1239679 h 3390900"/>
                <a:gd name="connsiteX307" fmla="*/ 1033844 w 1905476"/>
                <a:gd name="connsiteY307" fmla="*/ 1226820 h 3390900"/>
                <a:gd name="connsiteX308" fmla="*/ 1025080 w 1905476"/>
                <a:gd name="connsiteY308" fmla="*/ 1241012 h 3390900"/>
                <a:gd name="connsiteX309" fmla="*/ 1013460 w 1905476"/>
                <a:gd name="connsiteY309" fmla="*/ 1241108 h 3390900"/>
                <a:gd name="connsiteX310" fmla="*/ 997077 w 1905476"/>
                <a:gd name="connsiteY310" fmla="*/ 1242251 h 3390900"/>
                <a:gd name="connsiteX311" fmla="*/ 993172 w 1905476"/>
                <a:gd name="connsiteY311" fmla="*/ 1245680 h 3390900"/>
                <a:gd name="connsiteX312" fmla="*/ 963359 w 1905476"/>
                <a:gd name="connsiteY312" fmla="*/ 1268159 h 3390900"/>
                <a:gd name="connsiteX313" fmla="*/ 950500 w 1905476"/>
                <a:gd name="connsiteY313" fmla="*/ 1271778 h 3390900"/>
                <a:gd name="connsiteX314" fmla="*/ 956881 w 1905476"/>
                <a:gd name="connsiteY314" fmla="*/ 1255109 h 3390900"/>
                <a:gd name="connsiteX315" fmla="*/ 943928 w 1905476"/>
                <a:gd name="connsiteY315" fmla="*/ 1252823 h 3390900"/>
                <a:gd name="connsiteX316" fmla="*/ 931355 w 1905476"/>
                <a:gd name="connsiteY316" fmla="*/ 1264920 h 3390900"/>
                <a:gd name="connsiteX317" fmla="*/ 912971 w 1905476"/>
                <a:gd name="connsiteY317" fmla="*/ 1252157 h 3390900"/>
                <a:gd name="connsiteX318" fmla="*/ 912781 w 1905476"/>
                <a:gd name="connsiteY318" fmla="*/ 1239393 h 3390900"/>
                <a:gd name="connsiteX319" fmla="*/ 900589 w 1905476"/>
                <a:gd name="connsiteY319" fmla="*/ 1234535 h 3390900"/>
                <a:gd name="connsiteX320" fmla="*/ 904494 w 1905476"/>
                <a:gd name="connsiteY320" fmla="*/ 1214247 h 3390900"/>
                <a:gd name="connsiteX321" fmla="*/ 905351 w 1905476"/>
                <a:gd name="connsiteY321" fmla="*/ 1196912 h 3390900"/>
                <a:gd name="connsiteX322" fmla="*/ 891350 w 1905476"/>
                <a:gd name="connsiteY322" fmla="*/ 1196054 h 3390900"/>
                <a:gd name="connsiteX323" fmla="*/ 893921 w 1905476"/>
                <a:gd name="connsiteY323" fmla="*/ 1180910 h 3390900"/>
                <a:gd name="connsiteX324" fmla="*/ 892016 w 1905476"/>
                <a:gd name="connsiteY324" fmla="*/ 1169670 h 3390900"/>
                <a:gd name="connsiteX325" fmla="*/ 884872 w 1905476"/>
                <a:gd name="connsiteY325" fmla="*/ 1153001 h 3390900"/>
                <a:gd name="connsiteX326" fmla="*/ 888492 w 1905476"/>
                <a:gd name="connsiteY326" fmla="*/ 1145572 h 3390900"/>
                <a:gd name="connsiteX327" fmla="*/ 870871 w 1905476"/>
                <a:gd name="connsiteY327" fmla="*/ 1127760 h 3390900"/>
                <a:gd name="connsiteX328" fmla="*/ 878014 w 1905476"/>
                <a:gd name="connsiteY328" fmla="*/ 1119378 h 3390900"/>
                <a:gd name="connsiteX329" fmla="*/ 864965 w 1905476"/>
                <a:gd name="connsiteY329" fmla="*/ 1106901 h 3390900"/>
                <a:gd name="connsiteX330" fmla="*/ 871061 w 1905476"/>
                <a:gd name="connsiteY330" fmla="*/ 1097852 h 3390900"/>
                <a:gd name="connsiteX331" fmla="*/ 866299 w 1905476"/>
                <a:gd name="connsiteY331" fmla="*/ 1084326 h 3390900"/>
                <a:gd name="connsiteX332" fmla="*/ 860488 w 1905476"/>
                <a:gd name="connsiteY332" fmla="*/ 1069658 h 3390900"/>
                <a:gd name="connsiteX333" fmla="*/ 855536 w 1905476"/>
                <a:gd name="connsiteY333" fmla="*/ 1062419 h 3390900"/>
                <a:gd name="connsiteX334" fmla="*/ 847154 w 1905476"/>
                <a:gd name="connsiteY334" fmla="*/ 1037654 h 3390900"/>
                <a:gd name="connsiteX335" fmla="*/ 844582 w 1905476"/>
                <a:gd name="connsiteY335" fmla="*/ 1024795 h 3390900"/>
                <a:gd name="connsiteX336" fmla="*/ 820198 w 1905476"/>
                <a:gd name="connsiteY336" fmla="*/ 1021747 h 3390900"/>
                <a:gd name="connsiteX337" fmla="*/ 834676 w 1905476"/>
                <a:gd name="connsiteY337" fmla="*/ 1011936 h 3390900"/>
                <a:gd name="connsiteX338" fmla="*/ 827437 w 1905476"/>
                <a:gd name="connsiteY338" fmla="*/ 999554 h 3390900"/>
                <a:gd name="connsiteX339" fmla="*/ 814006 w 1905476"/>
                <a:gd name="connsiteY339" fmla="*/ 994791 h 3390900"/>
                <a:gd name="connsiteX340" fmla="*/ 821150 w 1905476"/>
                <a:gd name="connsiteY340" fmla="*/ 983933 h 3390900"/>
                <a:gd name="connsiteX341" fmla="*/ 784003 w 1905476"/>
                <a:gd name="connsiteY341" fmla="*/ 984313 h 3390900"/>
                <a:gd name="connsiteX342" fmla="*/ 774287 w 1905476"/>
                <a:gd name="connsiteY342" fmla="*/ 995363 h 3390900"/>
                <a:gd name="connsiteX343" fmla="*/ 771430 w 1905476"/>
                <a:gd name="connsiteY343" fmla="*/ 1011460 h 3390900"/>
                <a:gd name="connsiteX344" fmla="*/ 764096 w 1905476"/>
                <a:gd name="connsiteY344" fmla="*/ 1014127 h 3390900"/>
                <a:gd name="connsiteX345" fmla="*/ 757904 w 1905476"/>
                <a:gd name="connsiteY345" fmla="*/ 1056608 h 3390900"/>
                <a:gd name="connsiteX346" fmla="*/ 760286 w 1905476"/>
                <a:gd name="connsiteY346" fmla="*/ 1082612 h 3390900"/>
                <a:gd name="connsiteX347" fmla="*/ 776859 w 1905476"/>
                <a:gd name="connsiteY347" fmla="*/ 1126808 h 3390900"/>
                <a:gd name="connsiteX348" fmla="*/ 775049 w 1905476"/>
                <a:gd name="connsiteY348" fmla="*/ 1138428 h 3390900"/>
                <a:gd name="connsiteX349" fmla="*/ 778859 w 1905476"/>
                <a:gd name="connsiteY349" fmla="*/ 1149382 h 3390900"/>
                <a:gd name="connsiteX350" fmla="*/ 788003 w 1905476"/>
                <a:gd name="connsiteY350" fmla="*/ 1153382 h 3390900"/>
                <a:gd name="connsiteX351" fmla="*/ 787527 w 1905476"/>
                <a:gd name="connsiteY351" fmla="*/ 1172623 h 3390900"/>
                <a:gd name="connsiteX352" fmla="*/ 769906 w 1905476"/>
                <a:gd name="connsiteY352" fmla="*/ 1179767 h 3390900"/>
                <a:gd name="connsiteX353" fmla="*/ 747903 w 1905476"/>
                <a:gd name="connsiteY353" fmla="*/ 1167956 h 3390900"/>
                <a:gd name="connsiteX354" fmla="*/ 726472 w 1905476"/>
                <a:gd name="connsiteY354" fmla="*/ 1133094 h 3390900"/>
                <a:gd name="connsiteX355" fmla="*/ 713708 w 1905476"/>
                <a:gd name="connsiteY355" fmla="*/ 1084040 h 3390900"/>
                <a:gd name="connsiteX356" fmla="*/ 705707 w 1905476"/>
                <a:gd name="connsiteY356" fmla="*/ 1077563 h 3390900"/>
                <a:gd name="connsiteX357" fmla="*/ 701421 w 1905476"/>
                <a:gd name="connsiteY357" fmla="*/ 997458 h 3390900"/>
                <a:gd name="connsiteX358" fmla="*/ 701230 w 1905476"/>
                <a:gd name="connsiteY358" fmla="*/ 984790 h 3390900"/>
                <a:gd name="connsiteX359" fmla="*/ 693325 w 1905476"/>
                <a:gd name="connsiteY359" fmla="*/ 964597 h 3390900"/>
                <a:gd name="connsiteX360" fmla="*/ 698754 w 1905476"/>
                <a:gd name="connsiteY360" fmla="*/ 957453 h 3390900"/>
                <a:gd name="connsiteX361" fmla="*/ 684371 w 1905476"/>
                <a:gd name="connsiteY361" fmla="*/ 949262 h 3390900"/>
                <a:gd name="connsiteX362" fmla="*/ 697897 w 1905476"/>
                <a:gd name="connsiteY362" fmla="*/ 938022 h 3390900"/>
                <a:gd name="connsiteX363" fmla="*/ 692848 w 1905476"/>
                <a:gd name="connsiteY363" fmla="*/ 926306 h 3390900"/>
                <a:gd name="connsiteX364" fmla="*/ 676180 w 1905476"/>
                <a:gd name="connsiteY364" fmla="*/ 919829 h 3390900"/>
                <a:gd name="connsiteX365" fmla="*/ 680847 w 1905476"/>
                <a:gd name="connsiteY365" fmla="*/ 900303 h 3390900"/>
                <a:gd name="connsiteX366" fmla="*/ 691991 w 1905476"/>
                <a:gd name="connsiteY366" fmla="*/ 896874 h 3390900"/>
                <a:gd name="connsiteX367" fmla="*/ 701516 w 1905476"/>
                <a:gd name="connsiteY367" fmla="*/ 879920 h 3390900"/>
                <a:gd name="connsiteX368" fmla="*/ 678561 w 1905476"/>
                <a:gd name="connsiteY368" fmla="*/ 879920 h 3390900"/>
                <a:gd name="connsiteX369" fmla="*/ 670560 w 1905476"/>
                <a:gd name="connsiteY369" fmla="*/ 870680 h 3390900"/>
                <a:gd name="connsiteX370" fmla="*/ 666655 w 1905476"/>
                <a:gd name="connsiteY370" fmla="*/ 864680 h 3390900"/>
                <a:gd name="connsiteX371" fmla="*/ 662750 w 1905476"/>
                <a:gd name="connsiteY371" fmla="*/ 827818 h 3390900"/>
                <a:gd name="connsiteX372" fmla="*/ 642842 w 1905476"/>
                <a:gd name="connsiteY372" fmla="*/ 796576 h 3390900"/>
                <a:gd name="connsiteX373" fmla="*/ 637413 w 1905476"/>
                <a:gd name="connsiteY373" fmla="*/ 756666 h 3390900"/>
                <a:gd name="connsiteX374" fmla="*/ 622840 w 1905476"/>
                <a:gd name="connsiteY374" fmla="*/ 751999 h 3390900"/>
                <a:gd name="connsiteX375" fmla="*/ 624269 w 1905476"/>
                <a:gd name="connsiteY375" fmla="*/ 743712 h 3390900"/>
                <a:gd name="connsiteX376" fmla="*/ 613601 w 1905476"/>
                <a:gd name="connsiteY376" fmla="*/ 733139 h 3390900"/>
                <a:gd name="connsiteX377" fmla="*/ 595503 w 1905476"/>
                <a:gd name="connsiteY377" fmla="*/ 729520 h 3390900"/>
                <a:gd name="connsiteX378" fmla="*/ 593122 w 1905476"/>
                <a:gd name="connsiteY378" fmla="*/ 723233 h 3390900"/>
                <a:gd name="connsiteX379" fmla="*/ 605504 w 1905476"/>
                <a:gd name="connsiteY379" fmla="*/ 699897 h 3390900"/>
                <a:gd name="connsiteX380" fmla="*/ 588931 w 1905476"/>
                <a:gd name="connsiteY380" fmla="*/ 700278 h 3390900"/>
                <a:gd name="connsiteX381" fmla="*/ 588455 w 1905476"/>
                <a:gd name="connsiteY381" fmla="*/ 683133 h 3390900"/>
                <a:gd name="connsiteX382" fmla="*/ 571214 w 1905476"/>
                <a:gd name="connsiteY382" fmla="*/ 663702 h 3390900"/>
                <a:gd name="connsiteX383" fmla="*/ 573405 w 1905476"/>
                <a:gd name="connsiteY383" fmla="*/ 655987 h 3390900"/>
                <a:gd name="connsiteX384" fmla="*/ 559594 w 1905476"/>
                <a:gd name="connsiteY384" fmla="*/ 651129 h 3390900"/>
                <a:gd name="connsiteX385" fmla="*/ 554831 w 1905476"/>
                <a:gd name="connsiteY385" fmla="*/ 581501 h 3390900"/>
                <a:gd name="connsiteX386" fmla="*/ 568166 w 1905476"/>
                <a:gd name="connsiteY386" fmla="*/ 594455 h 3390900"/>
                <a:gd name="connsiteX387" fmla="*/ 585216 w 1905476"/>
                <a:gd name="connsiteY387" fmla="*/ 596265 h 3390900"/>
                <a:gd name="connsiteX388" fmla="*/ 588455 w 1905476"/>
                <a:gd name="connsiteY388" fmla="*/ 604361 h 3390900"/>
                <a:gd name="connsiteX389" fmla="*/ 598265 w 1905476"/>
                <a:gd name="connsiteY389" fmla="*/ 595027 h 3390900"/>
                <a:gd name="connsiteX390" fmla="*/ 598456 w 1905476"/>
                <a:gd name="connsiteY390" fmla="*/ 565023 h 3390900"/>
                <a:gd name="connsiteX391" fmla="*/ 590360 w 1905476"/>
                <a:gd name="connsiteY391" fmla="*/ 560261 h 3390900"/>
                <a:gd name="connsiteX392" fmla="*/ 552260 w 1905476"/>
                <a:gd name="connsiteY392" fmla="*/ 561404 h 3390900"/>
                <a:gd name="connsiteX393" fmla="*/ 548830 w 1905476"/>
                <a:gd name="connsiteY393" fmla="*/ 543401 h 3390900"/>
                <a:gd name="connsiteX394" fmla="*/ 554164 w 1905476"/>
                <a:gd name="connsiteY394" fmla="*/ 514731 h 3390900"/>
                <a:gd name="connsiteX395" fmla="*/ 564833 w 1905476"/>
                <a:gd name="connsiteY395" fmla="*/ 502444 h 3390900"/>
                <a:gd name="connsiteX396" fmla="*/ 585502 w 1905476"/>
                <a:gd name="connsiteY396" fmla="*/ 501301 h 3390900"/>
                <a:gd name="connsiteX397" fmla="*/ 602266 w 1905476"/>
                <a:gd name="connsiteY397" fmla="*/ 504349 h 3390900"/>
                <a:gd name="connsiteX398" fmla="*/ 611505 w 1905476"/>
                <a:gd name="connsiteY398" fmla="*/ 514064 h 3390900"/>
                <a:gd name="connsiteX399" fmla="*/ 619982 w 1905476"/>
                <a:gd name="connsiteY399" fmla="*/ 485680 h 3390900"/>
                <a:gd name="connsiteX400" fmla="*/ 618172 w 1905476"/>
                <a:gd name="connsiteY400" fmla="*/ 458914 h 3390900"/>
                <a:gd name="connsiteX401" fmla="*/ 640937 w 1905476"/>
                <a:gd name="connsiteY401" fmla="*/ 417576 h 3390900"/>
                <a:gd name="connsiteX402" fmla="*/ 618554 w 1905476"/>
                <a:gd name="connsiteY402" fmla="*/ 375285 h 3390900"/>
                <a:gd name="connsiteX403" fmla="*/ 618268 w 1905476"/>
                <a:gd name="connsiteY403" fmla="*/ 359474 h 3390900"/>
                <a:gd name="connsiteX404" fmla="*/ 633698 w 1905476"/>
                <a:gd name="connsiteY404" fmla="*/ 346043 h 3390900"/>
                <a:gd name="connsiteX405" fmla="*/ 621030 w 1905476"/>
                <a:gd name="connsiteY405" fmla="*/ 331184 h 3390900"/>
                <a:gd name="connsiteX406" fmla="*/ 657701 w 1905476"/>
                <a:gd name="connsiteY406" fmla="*/ 333470 h 3390900"/>
                <a:gd name="connsiteX407" fmla="*/ 648653 w 1905476"/>
                <a:gd name="connsiteY407" fmla="*/ 311753 h 3390900"/>
                <a:gd name="connsiteX408" fmla="*/ 653796 w 1905476"/>
                <a:gd name="connsiteY408" fmla="*/ 297180 h 3390900"/>
                <a:gd name="connsiteX409" fmla="*/ 664369 w 1905476"/>
                <a:gd name="connsiteY409" fmla="*/ 278225 h 3390900"/>
                <a:gd name="connsiteX410" fmla="*/ 669512 w 1905476"/>
                <a:gd name="connsiteY410" fmla="*/ 292894 h 3390900"/>
                <a:gd name="connsiteX411" fmla="*/ 678561 w 1905476"/>
                <a:gd name="connsiteY411" fmla="*/ 288322 h 3390900"/>
                <a:gd name="connsiteX412" fmla="*/ 684562 w 1905476"/>
                <a:gd name="connsiteY412" fmla="*/ 263176 h 3390900"/>
                <a:gd name="connsiteX413" fmla="*/ 675894 w 1905476"/>
                <a:gd name="connsiteY413" fmla="*/ 258794 h 3390900"/>
                <a:gd name="connsiteX414" fmla="*/ 677037 w 1905476"/>
                <a:gd name="connsiteY414" fmla="*/ 243840 h 3390900"/>
                <a:gd name="connsiteX415" fmla="*/ 686657 w 1905476"/>
                <a:gd name="connsiteY415" fmla="*/ 244983 h 3390900"/>
                <a:gd name="connsiteX416" fmla="*/ 691325 w 1905476"/>
                <a:gd name="connsiteY416" fmla="*/ 222028 h 3390900"/>
                <a:gd name="connsiteX417" fmla="*/ 682371 w 1905476"/>
                <a:gd name="connsiteY417" fmla="*/ 203073 h 3390900"/>
                <a:gd name="connsiteX418" fmla="*/ 668274 w 1905476"/>
                <a:gd name="connsiteY418" fmla="*/ 201359 h 3390900"/>
                <a:gd name="connsiteX419" fmla="*/ 671417 w 1905476"/>
                <a:gd name="connsiteY419" fmla="*/ 167164 h 3390900"/>
                <a:gd name="connsiteX420" fmla="*/ 660083 w 1905476"/>
                <a:gd name="connsiteY420" fmla="*/ 169831 h 3390900"/>
                <a:gd name="connsiteX421" fmla="*/ 651224 w 1905476"/>
                <a:gd name="connsiteY421" fmla="*/ 163259 h 3390900"/>
                <a:gd name="connsiteX422" fmla="*/ 653796 w 1905476"/>
                <a:gd name="connsiteY422" fmla="*/ 150590 h 3390900"/>
                <a:gd name="connsiteX423" fmla="*/ 671417 w 1905476"/>
                <a:gd name="connsiteY423" fmla="*/ 144209 h 3390900"/>
                <a:gd name="connsiteX424" fmla="*/ 653129 w 1905476"/>
                <a:gd name="connsiteY424" fmla="*/ 137922 h 3390900"/>
                <a:gd name="connsiteX425" fmla="*/ 653320 w 1905476"/>
                <a:gd name="connsiteY425" fmla="*/ 122396 h 3390900"/>
                <a:gd name="connsiteX426" fmla="*/ 645223 w 1905476"/>
                <a:gd name="connsiteY426" fmla="*/ 120301 h 3390900"/>
                <a:gd name="connsiteX427" fmla="*/ 657987 w 1905476"/>
                <a:gd name="connsiteY427" fmla="*/ 101441 h 3390900"/>
                <a:gd name="connsiteX428" fmla="*/ 661130 w 1905476"/>
                <a:gd name="connsiteY428" fmla="*/ 84201 h 3390900"/>
                <a:gd name="connsiteX429" fmla="*/ 683038 w 1905476"/>
                <a:gd name="connsiteY429" fmla="*/ 73628 h 3390900"/>
                <a:gd name="connsiteX430" fmla="*/ 692848 w 1905476"/>
                <a:gd name="connsiteY430" fmla="*/ 76962 h 3390900"/>
                <a:gd name="connsiteX431" fmla="*/ 691325 w 1905476"/>
                <a:gd name="connsiteY431" fmla="*/ 61817 h 3390900"/>
                <a:gd name="connsiteX432" fmla="*/ 664178 w 1905476"/>
                <a:gd name="connsiteY432" fmla="*/ 70390 h 3390900"/>
                <a:gd name="connsiteX433" fmla="*/ 657892 w 1905476"/>
                <a:gd name="connsiteY433" fmla="*/ 64484 h 3390900"/>
                <a:gd name="connsiteX434" fmla="*/ 665131 w 1905476"/>
                <a:gd name="connsiteY434" fmla="*/ 47720 h 3390900"/>
                <a:gd name="connsiteX435" fmla="*/ 675799 w 1905476"/>
                <a:gd name="connsiteY435" fmla="*/ 53245 h 3390900"/>
                <a:gd name="connsiteX436" fmla="*/ 677609 w 1905476"/>
                <a:gd name="connsiteY436" fmla="*/ 41815 h 3390900"/>
                <a:gd name="connsiteX437" fmla="*/ 685419 w 1905476"/>
                <a:gd name="connsiteY437" fmla="*/ 44958 h 3390900"/>
                <a:gd name="connsiteX438" fmla="*/ 694277 w 1905476"/>
                <a:gd name="connsiteY438" fmla="*/ 34957 h 3390900"/>
                <a:gd name="connsiteX439" fmla="*/ 701802 w 1905476"/>
                <a:gd name="connsiteY439" fmla="*/ 35147 h 3390900"/>
                <a:gd name="connsiteX440" fmla="*/ 701612 w 1905476"/>
                <a:gd name="connsiteY440" fmla="*/ 6191 h 3390900"/>
                <a:gd name="connsiteX441" fmla="*/ 689324 w 1905476"/>
                <a:gd name="connsiteY441" fmla="*/ 0 h 3390900"/>
                <a:gd name="connsiteX442" fmla="*/ 679513 w 1905476"/>
                <a:gd name="connsiteY442" fmla="*/ 4572 h 3390900"/>
                <a:gd name="connsiteX443" fmla="*/ 667607 w 1905476"/>
                <a:gd name="connsiteY443" fmla="*/ 20669 h 3390900"/>
                <a:gd name="connsiteX444" fmla="*/ 664369 w 1905476"/>
                <a:gd name="connsiteY444" fmla="*/ 36195 h 3390900"/>
                <a:gd name="connsiteX445" fmla="*/ 668750 w 1905476"/>
                <a:gd name="connsiteY445" fmla="*/ 41529 h 3390900"/>
                <a:gd name="connsiteX446" fmla="*/ 658368 w 1905476"/>
                <a:gd name="connsiteY446" fmla="*/ 43529 h 3390900"/>
                <a:gd name="connsiteX447" fmla="*/ 588359 w 1905476"/>
                <a:gd name="connsiteY447" fmla="*/ 30194 h 3390900"/>
                <a:gd name="connsiteX448" fmla="*/ 569500 w 1905476"/>
                <a:gd name="connsiteY448" fmla="*/ 5715 h 3390900"/>
                <a:gd name="connsiteX449" fmla="*/ 537210 w 1905476"/>
                <a:gd name="connsiteY449" fmla="*/ 29051 h 3390900"/>
                <a:gd name="connsiteX450" fmla="*/ 485394 w 1905476"/>
                <a:gd name="connsiteY450" fmla="*/ 30194 h 3390900"/>
                <a:gd name="connsiteX451" fmla="*/ 481584 w 1905476"/>
                <a:gd name="connsiteY451" fmla="*/ 49911 h 3390900"/>
                <a:gd name="connsiteX452" fmla="*/ 495110 w 1905476"/>
                <a:gd name="connsiteY452" fmla="*/ 59246 h 3390900"/>
                <a:gd name="connsiteX453" fmla="*/ 493395 w 1905476"/>
                <a:gd name="connsiteY453" fmla="*/ 63532 h 3390900"/>
                <a:gd name="connsiteX454" fmla="*/ 445198 w 1905476"/>
                <a:gd name="connsiteY454" fmla="*/ 60579 h 3390900"/>
                <a:gd name="connsiteX455" fmla="*/ 426434 w 1905476"/>
                <a:gd name="connsiteY455" fmla="*/ 88011 h 3390900"/>
                <a:gd name="connsiteX456" fmla="*/ 396812 w 1905476"/>
                <a:gd name="connsiteY456" fmla="*/ 106585 h 3390900"/>
                <a:gd name="connsiteX457" fmla="*/ 411385 w 1905476"/>
                <a:gd name="connsiteY457" fmla="*/ 131350 h 3390900"/>
                <a:gd name="connsiteX458" fmla="*/ 452056 w 1905476"/>
                <a:gd name="connsiteY458" fmla="*/ 154114 h 3390900"/>
                <a:gd name="connsiteX459" fmla="*/ 460534 w 1905476"/>
                <a:gd name="connsiteY459" fmla="*/ 173831 h 3390900"/>
                <a:gd name="connsiteX460" fmla="*/ 450818 w 1905476"/>
                <a:gd name="connsiteY460" fmla="*/ 192310 h 3390900"/>
                <a:gd name="connsiteX461" fmla="*/ 397097 w 1905476"/>
                <a:gd name="connsiteY461" fmla="*/ 228600 h 3390900"/>
                <a:gd name="connsiteX462" fmla="*/ 382524 w 1905476"/>
                <a:gd name="connsiteY462" fmla="*/ 255842 h 3390900"/>
                <a:gd name="connsiteX463" fmla="*/ 386334 w 1905476"/>
                <a:gd name="connsiteY463" fmla="*/ 294894 h 3390900"/>
                <a:gd name="connsiteX464" fmla="*/ 363664 w 1905476"/>
                <a:gd name="connsiteY464" fmla="*/ 313468 h 3390900"/>
                <a:gd name="connsiteX465" fmla="*/ 365760 w 1905476"/>
                <a:gd name="connsiteY465" fmla="*/ 337852 h 3390900"/>
                <a:gd name="connsiteX466" fmla="*/ 342710 w 1905476"/>
                <a:gd name="connsiteY466" fmla="*/ 356711 h 3390900"/>
                <a:gd name="connsiteX467" fmla="*/ 335566 w 1905476"/>
                <a:gd name="connsiteY467" fmla="*/ 387858 h 3390900"/>
                <a:gd name="connsiteX468" fmla="*/ 316421 w 1905476"/>
                <a:gd name="connsiteY468" fmla="*/ 403860 h 3390900"/>
                <a:gd name="connsiteX469" fmla="*/ 306229 w 1905476"/>
                <a:gd name="connsiteY469" fmla="*/ 403288 h 3390900"/>
                <a:gd name="connsiteX470" fmla="*/ 286703 w 1905476"/>
                <a:gd name="connsiteY470" fmla="*/ 384810 h 3390900"/>
                <a:gd name="connsiteX471" fmla="*/ 264033 w 1905476"/>
                <a:gd name="connsiteY471" fmla="*/ 396526 h 3390900"/>
                <a:gd name="connsiteX472" fmla="*/ 216218 w 1905476"/>
                <a:gd name="connsiteY472" fmla="*/ 393763 h 3390900"/>
                <a:gd name="connsiteX473" fmla="*/ 197644 w 1905476"/>
                <a:gd name="connsiteY473" fmla="*/ 402241 h 3390900"/>
                <a:gd name="connsiteX474" fmla="*/ 191738 w 1905476"/>
                <a:gd name="connsiteY474" fmla="*/ 415195 h 3390900"/>
                <a:gd name="connsiteX475" fmla="*/ 201835 w 1905476"/>
                <a:gd name="connsiteY475" fmla="*/ 433007 h 3390900"/>
                <a:gd name="connsiteX476" fmla="*/ 202406 w 1905476"/>
                <a:gd name="connsiteY476" fmla="*/ 459391 h 3390900"/>
                <a:gd name="connsiteX477" fmla="*/ 169545 w 1905476"/>
                <a:gd name="connsiteY477" fmla="*/ 498729 h 3390900"/>
                <a:gd name="connsiteX478" fmla="*/ 163830 w 1905476"/>
                <a:gd name="connsiteY478" fmla="*/ 514445 h 3390900"/>
                <a:gd name="connsiteX479" fmla="*/ 165259 w 1905476"/>
                <a:gd name="connsiteY479" fmla="*/ 530447 h 3390900"/>
                <a:gd name="connsiteX480" fmla="*/ 182499 w 1905476"/>
                <a:gd name="connsiteY480" fmla="*/ 557879 h 3390900"/>
                <a:gd name="connsiteX481" fmla="*/ 174593 w 1905476"/>
                <a:gd name="connsiteY481" fmla="*/ 585026 h 3390900"/>
                <a:gd name="connsiteX482" fmla="*/ 155353 w 1905476"/>
                <a:gd name="connsiteY482" fmla="*/ 590074 h 3390900"/>
                <a:gd name="connsiteX483" fmla="*/ 126968 w 1905476"/>
                <a:gd name="connsiteY483" fmla="*/ 573500 h 3390900"/>
                <a:gd name="connsiteX484" fmla="*/ 95345 w 1905476"/>
                <a:gd name="connsiteY484" fmla="*/ 579406 h 3390900"/>
                <a:gd name="connsiteX485" fmla="*/ 80772 w 1905476"/>
                <a:gd name="connsiteY485" fmla="*/ 631888 h 3390900"/>
                <a:gd name="connsiteX486" fmla="*/ 105442 w 1905476"/>
                <a:gd name="connsiteY486" fmla="*/ 636270 h 3390900"/>
                <a:gd name="connsiteX487" fmla="*/ 115633 w 1905476"/>
                <a:gd name="connsiteY487" fmla="*/ 659702 h 3390900"/>
                <a:gd name="connsiteX488" fmla="*/ 103346 w 1905476"/>
                <a:gd name="connsiteY488" fmla="*/ 662273 h 3390900"/>
                <a:gd name="connsiteX489" fmla="*/ 95631 w 1905476"/>
                <a:gd name="connsiteY489" fmla="*/ 675608 h 3390900"/>
                <a:gd name="connsiteX490" fmla="*/ 130492 w 1905476"/>
                <a:gd name="connsiteY490" fmla="*/ 691325 h 3390900"/>
                <a:gd name="connsiteX491" fmla="*/ 153829 w 1905476"/>
                <a:gd name="connsiteY491" fmla="*/ 743331 h 3390900"/>
                <a:gd name="connsiteX492" fmla="*/ 130207 w 1905476"/>
                <a:gd name="connsiteY492" fmla="*/ 758285 h 3390900"/>
                <a:gd name="connsiteX493" fmla="*/ 94107 w 1905476"/>
                <a:gd name="connsiteY493" fmla="*/ 744284 h 3390900"/>
                <a:gd name="connsiteX494" fmla="*/ 73533 w 1905476"/>
                <a:gd name="connsiteY494" fmla="*/ 756571 h 3390900"/>
                <a:gd name="connsiteX495" fmla="*/ 48101 w 1905476"/>
                <a:gd name="connsiteY495" fmla="*/ 759905 h 3390900"/>
                <a:gd name="connsiteX496" fmla="*/ 0 w 1905476"/>
                <a:gd name="connsiteY496" fmla="*/ 859060 h 3390900"/>
                <a:gd name="connsiteX497" fmla="*/ 11049 w 1905476"/>
                <a:gd name="connsiteY497" fmla="*/ 891064 h 3390900"/>
                <a:gd name="connsiteX498" fmla="*/ 36290 w 1905476"/>
                <a:gd name="connsiteY498" fmla="*/ 908780 h 3390900"/>
                <a:gd name="connsiteX499" fmla="*/ 31337 w 1905476"/>
                <a:gd name="connsiteY499" fmla="*/ 938975 h 3390900"/>
                <a:gd name="connsiteX500" fmla="*/ 66389 w 1905476"/>
                <a:gd name="connsiteY500" fmla="*/ 1019270 h 3390900"/>
                <a:gd name="connsiteX501" fmla="*/ 87916 w 1905476"/>
                <a:gd name="connsiteY501" fmla="*/ 1017080 h 3390900"/>
                <a:gd name="connsiteX502" fmla="*/ 88964 w 1905476"/>
                <a:gd name="connsiteY502" fmla="*/ 1066991 h 3390900"/>
                <a:gd name="connsiteX503" fmla="*/ 101822 w 1905476"/>
                <a:gd name="connsiteY503" fmla="*/ 1110996 h 3390900"/>
                <a:gd name="connsiteX504" fmla="*/ 89154 w 1905476"/>
                <a:gd name="connsiteY504" fmla="*/ 1142143 h 3390900"/>
                <a:gd name="connsiteX505" fmla="*/ 86201 w 1905476"/>
                <a:gd name="connsiteY505" fmla="*/ 1208818 h 3390900"/>
                <a:gd name="connsiteX506" fmla="*/ 91916 w 1905476"/>
                <a:gd name="connsiteY506" fmla="*/ 1234535 h 3390900"/>
                <a:gd name="connsiteX507" fmla="*/ 110014 w 1905476"/>
                <a:gd name="connsiteY507" fmla="*/ 1261872 h 3390900"/>
                <a:gd name="connsiteX508" fmla="*/ 120682 w 1905476"/>
                <a:gd name="connsiteY508" fmla="*/ 1250633 h 3390900"/>
                <a:gd name="connsiteX509" fmla="*/ 133350 w 1905476"/>
                <a:gd name="connsiteY509" fmla="*/ 1251204 h 3390900"/>
                <a:gd name="connsiteX510" fmla="*/ 156877 w 1905476"/>
                <a:gd name="connsiteY510" fmla="*/ 1284542 h 3390900"/>
                <a:gd name="connsiteX511" fmla="*/ 178498 w 1905476"/>
                <a:gd name="connsiteY511" fmla="*/ 1333405 h 3390900"/>
                <a:gd name="connsiteX512" fmla="*/ 198787 w 1905476"/>
                <a:gd name="connsiteY512" fmla="*/ 1357789 h 3390900"/>
                <a:gd name="connsiteX513" fmla="*/ 198501 w 1905476"/>
                <a:gd name="connsiteY513" fmla="*/ 1358837 h 3390900"/>
                <a:gd name="connsiteX514" fmla="*/ 217075 w 1905476"/>
                <a:gd name="connsiteY514" fmla="*/ 1396270 h 3390900"/>
                <a:gd name="connsiteX515" fmla="*/ 212598 w 1905476"/>
                <a:gd name="connsiteY515" fmla="*/ 1444181 h 3390900"/>
                <a:gd name="connsiteX516" fmla="*/ 249555 w 1905476"/>
                <a:gd name="connsiteY516" fmla="*/ 1516380 h 3390900"/>
                <a:gd name="connsiteX517" fmla="*/ 273844 w 1905476"/>
                <a:gd name="connsiteY517" fmla="*/ 1548956 h 3390900"/>
                <a:gd name="connsiteX518" fmla="*/ 282512 w 1905476"/>
                <a:gd name="connsiteY518" fmla="*/ 1550003 h 3390900"/>
                <a:gd name="connsiteX519" fmla="*/ 288512 w 1905476"/>
                <a:gd name="connsiteY519" fmla="*/ 1554289 h 3390900"/>
                <a:gd name="connsiteX520" fmla="*/ 313563 w 1905476"/>
                <a:gd name="connsiteY520" fmla="*/ 1559338 h 3390900"/>
                <a:gd name="connsiteX521" fmla="*/ 323279 w 1905476"/>
                <a:gd name="connsiteY521" fmla="*/ 1577245 h 3390900"/>
                <a:gd name="connsiteX522" fmla="*/ 410718 w 1905476"/>
                <a:gd name="connsiteY522" fmla="*/ 1634966 h 3390900"/>
                <a:gd name="connsiteX523" fmla="*/ 477488 w 1905476"/>
                <a:gd name="connsiteY523" fmla="*/ 1712309 h 3390900"/>
                <a:gd name="connsiteX524" fmla="*/ 512445 w 1905476"/>
                <a:gd name="connsiteY524" fmla="*/ 1673638 h 3390900"/>
                <a:gd name="connsiteX525" fmla="*/ 526542 w 1905476"/>
                <a:gd name="connsiteY525" fmla="*/ 1673638 h 3390900"/>
                <a:gd name="connsiteX526" fmla="*/ 538639 w 1905476"/>
                <a:gd name="connsiteY526" fmla="*/ 1678210 h 3390900"/>
                <a:gd name="connsiteX527" fmla="*/ 547783 w 1905476"/>
                <a:gd name="connsiteY527" fmla="*/ 1672304 h 3390900"/>
                <a:gd name="connsiteX528" fmla="*/ 552545 w 1905476"/>
                <a:gd name="connsiteY528" fmla="*/ 1675543 h 3390900"/>
                <a:gd name="connsiteX529" fmla="*/ 556260 w 1905476"/>
                <a:gd name="connsiteY529" fmla="*/ 1680115 h 3390900"/>
                <a:gd name="connsiteX530" fmla="*/ 549593 w 1905476"/>
                <a:gd name="connsiteY530" fmla="*/ 1688402 h 3390900"/>
                <a:gd name="connsiteX531" fmla="*/ 559975 w 1905476"/>
                <a:gd name="connsiteY531" fmla="*/ 1692974 h 3390900"/>
                <a:gd name="connsiteX532" fmla="*/ 615982 w 1905476"/>
                <a:gd name="connsiteY532" fmla="*/ 1657160 h 3390900"/>
                <a:gd name="connsiteX533" fmla="*/ 629603 w 1905476"/>
                <a:gd name="connsiteY533" fmla="*/ 1662018 h 3390900"/>
                <a:gd name="connsiteX534" fmla="*/ 646271 w 1905476"/>
                <a:gd name="connsiteY534" fmla="*/ 1647349 h 3390900"/>
                <a:gd name="connsiteX535" fmla="*/ 628650 w 1905476"/>
                <a:gd name="connsiteY535" fmla="*/ 1604391 h 3390900"/>
                <a:gd name="connsiteX536" fmla="*/ 644557 w 1905476"/>
                <a:gd name="connsiteY536" fmla="*/ 1583817 h 3390900"/>
                <a:gd name="connsiteX537" fmla="*/ 662369 w 1905476"/>
                <a:gd name="connsiteY537" fmla="*/ 1578769 h 3390900"/>
                <a:gd name="connsiteX538" fmla="*/ 654177 w 1905476"/>
                <a:gd name="connsiteY538" fmla="*/ 1573149 h 3390900"/>
                <a:gd name="connsiteX539" fmla="*/ 655130 w 1905476"/>
                <a:gd name="connsiteY539" fmla="*/ 1560576 h 3390900"/>
                <a:gd name="connsiteX540" fmla="*/ 637794 w 1905476"/>
                <a:gd name="connsiteY540" fmla="*/ 1538383 h 3390900"/>
                <a:gd name="connsiteX541" fmla="*/ 622459 w 1905476"/>
                <a:gd name="connsiteY541" fmla="*/ 1540764 h 3390900"/>
                <a:gd name="connsiteX542" fmla="*/ 617506 w 1905476"/>
                <a:gd name="connsiteY542" fmla="*/ 1535906 h 3390900"/>
                <a:gd name="connsiteX543" fmla="*/ 628936 w 1905476"/>
                <a:gd name="connsiteY543" fmla="*/ 1535621 h 3390900"/>
                <a:gd name="connsiteX544" fmla="*/ 620268 w 1905476"/>
                <a:gd name="connsiteY544" fmla="*/ 1515809 h 3390900"/>
                <a:gd name="connsiteX545" fmla="*/ 600170 w 1905476"/>
                <a:gd name="connsiteY545" fmla="*/ 1514761 h 3390900"/>
                <a:gd name="connsiteX546" fmla="*/ 591503 w 1905476"/>
                <a:gd name="connsiteY546" fmla="*/ 1495235 h 3390900"/>
                <a:gd name="connsiteX547" fmla="*/ 578168 w 1905476"/>
                <a:gd name="connsiteY547" fmla="*/ 1493615 h 3390900"/>
                <a:gd name="connsiteX548" fmla="*/ 580644 w 1905476"/>
                <a:gd name="connsiteY548" fmla="*/ 1489615 h 3390900"/>
                <a:gd name="connsiteX549" fmla="*/ 589121 w 1905476"/>
                <a:gd name="connsiteY549" fmla="*/ 1489901 h 3390900"/>
                <a:gd name="connsiteX550" fmla="*/ 604456 w 1905476"/>
                <a:gd name="connsiteY550" fmla="*/ 1508093 h 3390900"/>
                <a:gd name="connsiteX551" fmla="*/ 613410 w 1905476"/>
                <a:gd name="connsiteY551" fmla="*/ 1499521 h 3390900"/>
                <a:gd name="connsiteX552" fmla="*/ 620649 w 1905476"/>
                <a:gd name="connsiteY552" fmla="*/ 1503045 h 3390900"/>
                <a:gd name="connsiteX553" fmla="*/ 641699 w 1905476"/>
                <a:gd name="connsiteY553" fmla="*/ 1523619 h 3390900"/>
                <a:gd name="connsiteX554" fmla="*/ 678180 w 1905476"/>
                <a:gd name="connsiteY554" fmla="*/ 1479804 h 3390900"/>
                <a:gd name="connsiteX555" fmla="*/ 685610 w 1905476"/>
                <a:gd name="connsiteY555" fmla="*/ 1476280 h 3390900"/>
                <a:gd name="connsiteX556" fmla="*/ 715328 w 1905476"/>
                <a:gd name="connsiteY556" fmla="*/ 1469612 h 3390900"/>
                <a:gd name="connsiteX557" fmla="*/ 746093 w 1905476"/>
                <a:gd name="connsiteY557" fmla="*/ 1472851 h 3390900"/>
                <a:gd name="connsiteX558" fmla="*/ 756285 w 1905476"/>
                <a:gd name="connsiteY558" fmla="*/ 1468564 h 3390900"/>
                <a:gd name="connsiteX559" fmla="*/ 758476 w 1905476"/>
                <a:gd name="connsiteY559" fmla="*/ 1457611 h 3390900"/>
                <a:gd name="connsiteX560" fmla="*/ 733997 w 1905476"/>
                <a:gd name="connsiteY560" fmla="*/ 1449801 h 3390900"/>
                <a:gd name="connsiteX561" fmla="*/ 751808 w 1905476"/>
                <a:gd name="connsiteY561" fmla="*/ 1437513 h 3390900"/>
                <a:gd name="connsiteX562" fmla="*/ 773430 w 1905476"/>
                <a:gd name="connsiteY562" fmla="*/ 1453039 h 3390900"/>
                <a:gd name="connsiteX563" fmla="*/ 775145 w 1905476"/>
                <a:gd name="connsiteY563" fmla="*/ 1465898 h 3390900"/>
                <a:gd name="connsiteX564" fmla="*/ 785336 w 1905476"/>
                <a:gd name="connsiteY564" fmla="*/ 1473137 h 3390900"/>
                <a:gd name="connsiteX565" fmla="*/ 796766 w 1905476"/>
                <a:gd name="connsiteY565" fmla="*/ 1448848 h 3390900"/>
                <a:gd name="connsiteX566" fmla="*/ 788098 w 1905476"/>
                <a:gd name="connsiteY566" fmla="*/ 1435989 h 3390900"/>
                <a:gd name="connsiteX567" fmla="*/ 789813 w 1905476"/>
                <a:gd name="connsiteY567" fmla="*/ 1425797 h 3390900"/>
                <a:gd name="connsiteX568" fmla="*/ 776954 w 1905476"/>
                <a:gd name="connsiteY568" fmla="*/ 1417511 h 3390900"/>
                <a:gd name="connsiteX569" fmla="*/ 793528 w 1905476"/>
                <a:gd name="connsiteY569" fmla="*/ 1384840 h 3390900"/>
                <a:gd name="connsiteX570" fmla="*/ 794766 w 1905476"/>
                <a:gd name="connsiteY570" fmla="*/ 1399604 h 3390900"/>
                <a:gd name="connsiteX571" fmla="*/ 784574 w 1905476"/>
                <a:gd name="connsiteY571" fmla="*/ 1413224 h 3390900"/>
                <a:gd name="connsiteX572" fmla="*/ 811625 w 1905476"/>
                <a:gd name="connsiteY572" fmla="*/ 1439989 h 3390900"/>
                <a:gd name="connsiteX573" fmla="*/ 818102 w 1905476"/>
                <a:gd name="connsiteY573" fmla="*/ 1472089 h 3390900"/>
                <a:gd name="connsiteX574" fmla="*/ 817817 w 1905476"/>
                <a:gd name="connsiteY574" fmla="*/ 1477709 h 3390900"/>
                <a:gd name="connsiteX575" fmla="*/ 826961 w 1905476"/>
                <a:gd name="connsiteY575" fmla="*/ 1500188 h 3390900"/>
                <a:gd name="connsiteX576" fmla="*/ 901541 w 1905476"/>
                <a:gd name="connsiteY576" fmla="*/ 1546955 h 3390900"/>
                <a:gd name="connsiteX577" fmla="*/ 940498 w 1905476"/>
                <a:gd name="connsiteY577" fmla="*/ 1591532 h 3390900"/>
                <a:gd name="connsiteX578" fmla="*/ 947452 w 1905476"/>
                <a:gd name="connsiteY578" fmla="*/ 1608392 h 3390900"/>
                <a:gd name="connsiteX579" fmla="*/ 1007936 w 1905476"/>
                <a:gd name="connsiteY579" fmla="*/ 1669828 h 3390900"/>
                <a:gd name="connsiteX580" fmla="*/ 1043845 w 1905476"/>
                <a:gd name="connsiteY580" fmla="*/ 1723739 h 3390900"/>
                <a:gd name="connsiteX581" fmla="*/ 1052322 w 1905476"/>
                <a:gd name="connsiteY581" fmla="*/ 1758410 h 3390900"/>
                <a:gd name="connsiteX582" fmla="*/ 1065752 w 1905476"/>
                <a:gd name="connsiteY582" fmla="*/ 1777365 h 3390900"/>
                <a:gd name="connsiteX583" fmla="*/ 1062323 w 1905476"/>
                <a:gd name="connsiteY583" fmla="*/ 1784318 h 3390900"/>
                <a:gd name="connsiteX584" fmla="*/ 1072229 w 1905476"/>
                <a:gd name="connsiteY584" fmla="*/ 1796606 h 3390900"/>
                <a:gd name="connsiteX585" fmla="*/ 1097566 w 1905476"/>
                <a:gd name="connsiteY585" fmla="*/ 1908048 h 3390900"/>
                <a:gd name="connsiteX586" fmla="*/ 1094327 w 1905476"/>
                <a:gd name="connsiteY586" fmla="*/ 1930432 h 3390900"/>
                <a:gd name="connsiteX587" fmla="*/ 1124045 w 1905476"/>
                <a:gd name="connsiteY587" fmla="*/ 1974628 h 3390900"/>
                <a:gd name="connsiteX588" fmla="*/ 1132904 w 1905476"/>
                <a:gd name="connsiteY588" fmla="*/ 1968151 h 3390900"/>
                <a:gd name="connsiteX589" fmla="*/ 1138619 w 1905476"/>
                <a:gd name="connsiteY589" fmla="*/ 1971199 h 3390900"/>
                <a:gd name="connsiteX590" fmla="*/ 1137856 w 1905476"/>
                <a:gd name="connsiteY590" fmla="*/ 2004441 h 3390900"/>
                <a:gd name="connsiteX591" fmla="*/ 1153763 w 1905476"/>
                <a:gd name="connsiteY591" fmla="*/ 2061686 h 3390900"/>
                <a:gd name="connsiteX592" fmla="*/ 1164146 w 1905476"/>
                <a:gd name="connsiteY592" fmla="*/ 2080832 h 3390900"/>
                <a:gd name="connsiteX593" fmla="*/ 1169384 w 1905476"/>
                <a:gd name="connsiteY593" fmla="*/ 2082927 h 3390900"/>
                <a:gd name="connsiteX594" fmla="*/ 1177862 w 1905476"/>
                <a:gd name="connsiteY594" fmla="*/ 2073974 h 3390900"/>
                <a:gd name="connsiteX595" fmla="*/ 1181290 w 1905476"/>
                <a:gd name="connsiteY595" fmla="*/ 2081879 h 3390900"/>
                <a:gd name="connsiteX596" fmla="*/ 1180529 w 1905476"/>
                <a:gd name="connsiteY596" fmla="*/ 2107121 h 3390900"/>
                <a:gd name="connsiteX597" fmla="*/ 1192625 w 1905476"/>
                <a:gd name="connsiteY597" fmla="*/ 2147316 h 3390900"/>
                <a:gd name="connsiteX598" fmla="*/ 1195102 w 1905476"/>
                <a:gd name="connsiteY598" fmla="*/ 2171224 h 3390900"/>
                <a:gd name="connsiteX599" fmla="*/ 1187387 w 1905476"/>
                <a:gd name="connsiteY599" fmla="*/ 2189321 h 3390900"/>
                <a:gd name="connsiteX600" fmla="*/ 1201864 w 1905476"/>
                <a:gd name="connsiteY600" fmla="*/ 2213229 h 3390900"/>
                <a:gd name="connsiteX601" fmla="*/ 1225868 w 1905476"/>
                <a:gd name="connsiteY601" fmla="*/ 2297335 h 3390900"/>
                <a:gd name="connsiteX602" fmla="*/ 1229201 w 1905476"/>
                <a:gd name="connsiteY602" fmla="*/ 2330291 h 3390900"/>
                <a:gd name="connsiteX603" fmla="*/ 1223581 w 1905476"/>
                <a:gd name="connsiteY603" fmla="*/ 2366296 h 3390900"/>
                <a:gd name="connsiteX604" fmla="*/ 1174528 w 1905476"/>
                <a:gd name="connsiteY604" fmla="*/ 2501170 h 3390900"/>
                <a:gd name="connsiteX605" fmla="*/ 1180624 w 1905476"/>
                <a:gd name="connsiteY605" fmla="*/ 2515553 h 3390900"/>
                <a:gd name="connsiteX606" fmla="*/ 1194435 w 1905476"/>
                <a:gd name="connsiteY606" fmla="*/ 2529459 h 3390900"/>
                <a:gd name="connsiteX607" fmla="*/ 1200340 w 1905476"/>
                <a:gd name="connsiteY607" fmla="*/ 2528411 h 3390900"/>
                <a:gd name="connsiteX608" fmla="*/ 1203389 w 1905476"/>
                <a:gd name="connsiteY608" fmla="*/ 2521268 h 3390900"/>
                <a:gd name="connsiteX609" fmla="*/ 1209770 w 1905476"/>
                <a:gd name="connsiteY609" fmla="*/ 2529745 h 3390900"/>
                <a:gd name="connsiteX610" fmla="*/ 1201579 w 1905476"/>
                <a:gd name="connsiteY610" fmla="*/ 2542032 h 3390900"/>
                <a:gd name="connsiteX611" fmla="*/ 1202627 w 1905476"/>
                <a:gd name="connsiteY611" fmla="*/ 2555176 h 3390900"/>
                <a:gd name="connsiteX612" fmla="*/ 1195959 w 1905476"/>
                <a:gd name="connsiteY612" fmla="*/ 2555939 h 3390900"/>
                <a:gd name="connsiteX613" fmla="*/ 1196721 w 1905476"/>
                <a:gd name="connsiteY613" fmla="*/ 2577751 h 3390900"/>
                <a:gd name="connsiteX614" fmla="*/ 1190339 w 1905476"/>
                <a:gd name="connsiteY614" fmla="*/ 2590038 h 3390900"/>
                <a:gd name="connsiteX615" fmla="*/ 1197483 w 1905476"/>
                <a:gd name="connsiteY615" fmla="*/ 2600516 h 3390900"/>
                <a:gd name="connsiteX616" fmla="*/ 1214152 w 1905476"/>
                <a:gd name="connsiteY616" fmla="*/ 2595182 h 3390900"/>
                <a:gd name="connsiteX617" fmla="*/ 1204817 w 1905476"/>
                <a:gd name="connsiteY617" fmla="*/ 2606898 h 3390900"/>
                <a:gd name="connsiteX618" fmla="*/ 1195769 w 1905476"/>
                <a:gd name="connsiteY618" fmla="*/ 2604135 h 3390900"/>
                <a:gd name="connsiteX619" fmla="*/ 1190149 w 1905476"/>
                <a:gd name="connsiteY619" fmla="*/ 2611089 h 3390900"/>
                <a:gd name="connsiteX620" fmla="*/ 1191673 w 1905476"/>
                <a:gd name="connsiteY620" fmla="*/ 2617756 h 3390900"/>
                <a:gd name="connsiteX621" fmla="*/ 1202150 w 1905476"/>
                <a:gd name="connsiteY621" fmla="*/ 2625471 h 3390900"/>
                <a:gd name="connsiteX622" fmla="*/ 1192435 w 1905476"/>
                <a:gd name="connsiteY622" fmla="*/ 2632710 h 3390900"/>
                <a:gd name="connsiteX623" fmla="*/ 1179957 w 1905476"/>
                <a:gd name="connsiteY623" fmla="*/ 2626805 h 3390900"/>
                <a:gd name="connsiteX624" fmla="*/ 1171480 w 1905476"/>
                <a:gd name="connsiteY624" fmla="*/ 2641473 h 3390900"/>
                <a:gd name="connsiteX625" fmla="*/ 1174337 w 1905476"/>
                <a:gd name="connsiteY625" fmla="*/ 2648141 h 3390900"/>
                <a:gd name="connsiteX626" fmla="*/ 1207103 w 1905476"/>
                <a:gd name="connsiteY626" fmla="*/ 2687098 h 3390900"/>
                <a:gd name="connsiteX627" fmla="*/ 1220629 w 1905476"/>
                <a:gd name="connsiteY627" fmla="*/ 2693289 h 3390900"/>
                <a:gd name="connsiteX628" fmla="*/ 1225201 w 1905476"/>
                <a:gd name="connsiteY628" fmla="*/ 2684621 h 3390900"/>
                <a:gd name="connsiteX629" fmla="*/ 1215485 w 1905476"/>
                <a:gd name="connsiteY629" fmla="*/ 2677954 h 3390900"/>
                <a:gd name="connsiteX630" fmla="*/ 1224153 w 1905476"/>
                <a:gd name="connsiteY630" fmla="*/ 2674144 h 3390900"/>
                <a:gd name="connsiteX631" fmla="*/ 1219295 w 1905476"/>
                <a:gd name="connsiteY631" fmla="*/ 2665667 h 3390900"/>
                <a:gd name="connsiteX632" fmla="*/ 1226439 w 1905476"/>
                <a:gd name="connsiteY632" fmla="*/ 2662047 h 3390900"/>
                <a:gd name="connsiteX633" fmla="*/ 1232535 w 1905476"/>
                <a:gd name="connsiteY633" fmla="*/ 2667381 h 3390900"/>
                <a:gd name="connsiteX634" fmla="*/ 1259396 w 1905476"/>
                <a:gd name="connsiteY634" fmla="*/ 2667667 h 3390900"/>
                <a:gd name="connsiteX635" fmla="*/ 1282160 w 1905476"/>
                <a:gd name="connsiteY635" fmla="*/ 2659951 h 3390900"/>
                <a:gd name="connsiteX636" fmla="*/ 1293686 w 1905476"/>
                <a:gd name="connsiteY636" fmla="*/ 2544509 h 3390900"/>
                <a:gd name="connsiteX637" fmla="*/ 1300067 w 1905476"/>
                <a:gd name="connsiteY637" fmla="*/ 2529650 h 3390900"/>
                <a:gd name="connsiteX638" fmla="*/ 1311688 w 1905476"/>
                <a:gd name="connsiteY638" fmla="*/ 2572607 h 3390900"/>
                <a:gd name="connsiteX639" fmla="*/ 1308640 w 1905476"/>
                <a:gd name="connsiteY639" fmla="*/ 2577465 h 3390900"/>
                <a:gd name="connsiteX640" fmla="*/ 1298353 w 1905476"/>
                <a:gd name="connsiteY640" fmla="*/ 2594896 h 3390900"/>
                <a:gd name="connsiteX641" fmla="*/ 1304068 w 1905476"/>
                <a:gd name="connsiteY641" fmla="*/ 2651379 h 3390900"/>
                <a:gd name="connsiteX642" fmla="*/ 1293305 w 1905476"/>
                <a:gd name="connsiteY642" fmla="*/ 2681383 h 3390900"/>
                <a:gd name="connsiteX643" fmla="*/ 1280827 w 1905476"/>
                <a:gd name="connsiteY643" fmla="*/ 2693956 h 3390900"/>
                <a:gd name="connsiteX644" fmla="*/ 1275969 w 1905476"/>
                <a:gd name="connsiteY644" fmla="*/ 2693003 h 3390900"/>
                <a:gd name="connsiteX645" fmla="*/ 1264444 w 1905476"/>
                <a:gd name="connsiteY645" fmla="*/ 2705195 h 3390900"/>
                <a:gd name="connsiteX646" fmla="*/ 1259872 w 1905476"/>
                <a:gd name="connsiteY646" fmla="*/ 2702338 h 3390900"/>
                <a:gd name="connsiteX647" fmla="*/ 1260253 w 1905476"/>
                <a:gd name="connsiteY647" fmla="*/ 2714054 h 3390900"/>
                <a:gd name="connsiteX648" fmla="*/ 1319498 w 1905476"/>
                <a:gd name="connsiteY648" fmla="*/ 2794540 h 3390900"/>
                <a:gd name="connsiteX649" fmla="*/ 1346740 w 1905476"/>
                <a:gd name="connsiteY649" fmla="*/ 2860453 h 3390900"/>
                <a:gd name="connsiteX650" fmla="*/ 1348264 w 1905476"/>
                <a:gd name="connsiteY650" fmla="*/ 2974658 h 3390900"/>
                <a:gd name="connsiteX651" fmla="*/ 1468755 w 1905476"/>
                <a:gd name="connsiteY651" fmla="*/ 3126010 h 3390900"/>
                <a:gd name="connsiteX652" fmla="*/ 1484662 w 1905476"/>
                <a:gd name="connsiteY652" fmla="*/ 3182398 h 3390900"/>
                <a:gd name="connsiteX653" fmla="*/ 1507427 w 1905476"/>
                <a:gd name="connsiteY653" fmla="*/ 3230690 h 3390900"/>
                <a:gd name="connsiteX654" fmla="*/ 1551051 w 1905476"/>
                <a:gd name="connsiteY654" fmla="*/ 3297270 h 3390900"/>
                <a:gd name="connsiteX655" fmla="*/ 1583817 w 1905476"/>
                <a:gd name="connsiteY655" fmla="*/ 3372707 h 3390900"/>
                <a:gd name="connsiteX656" fmla="*/ 1604391 w 1905476"/>
                <a:gd name="connsiteY656" fmla="*/ 3390900 h 3390900"/>
                <a:gd name="connsiteX657" fmla="*/ 1610297 w 1905476"/>
                <a:gd name="connsiteY657" fmla="*/ 3375851 h 3390900"/>
                <a:gd name="connsiteX658" fmla="*/ 1589723 w 1905476"/>
                <a:gd name="connsiteY658" fmla="*/ 3295460 h 3390900"/>
                <a:gd name="connsiteX659" fmla="*/ 1571625 w 1905476"/>
                <a:gd name="connsiteY659" fmla="*/ 3250978 h 3390900"/>
                <a:gd name="connsiteX660" fmla="*/ 1547051 w 1905476"/>
                <a:gd name="connsiteY660" fmla="*/ 3225451 h 3390900"/>
                <a:gd name="connsiteX661" fmla="*/ 1537906 w 1905476"/>
                <a:gd name="connsiteY661" fmla="*/ 3192399 h 3390900"/>
                <a:gd name="connsiteX662" fmla="*/ 1538859 w 1905476"/>
                <a:gd name="connsiteY662" fmla="*/ 3165158 h 3390900"/>
                <a:gd name="connsiteX663" fmla="*/ 1528477 w 1905476"/>
                <a:gd name="connsiteY663" fmla="*/ 3112103 h 3390900"/>
                <a:gd name="connsiteX664" fmla="*/ 1539907 w 1905476"/>
                <a:gd name="connsiteY664" fmla="*/ 3085148 h 3390900"/>
                <a:gd name="connsiteX665" fmla="*/ 1506950 w 1905476"/>
                <a:gd name="connsiteY665" fmla="*/ 3045809 h 3390900"/>
                <a:gd name="connsiteX666" fmla="*/ 1504188 w 1905476"/>
                <a:gd name="connsiteY666" fmla="*/ 3021521 h 3390900"/>
                <a:gd name="connsiteX667" fmla="*/ 1506760 w 1905476"/>
                <a:gd name="connsiteY667" fmla="*/ 3015996 h 3390900"/>
                <a:gd name="connsiteX668" fmla="*/ 1488472 w 1905476"/>
                <a:gd name="connsiteY668" fmla="*/ 3008948 h 3390900"/>
                <a:gd name="connsiteX669" fmla="*/ 1473041 w 1905476"/>
                <a:gd name="connsiteY669" fmla="*/ 2977324 h 3390900"/>
                <a:gd name="connsiteX670" fmla="*/ 1489234 w 1905476"/>
                <a:gd name="connsiteY670" fmla="*/ 2940177 h 3390900"/>
                <a:gd name="connsiteX671" fmla="*/ 1494187 w 1905476"/>
                <a:gd name="connsiteY671" fmla="*/ 2943511 h 3390900"/>
                <a:gd name="connsiteX672" fmla="*/ 1508093 w 1905476"/>
                <a:gd name="connsiteY672" fmla="*/ 2925890 h 3390900"/>
                <a:gd name="connsiteX673" fmla="*/ 1486281 w 1905476"/>
                <a:gd name="connsiteY673" fmla="*/ 2869407 h 3390900"/>
                <a:gd name="connsiteX674" fmla="*/ 1481423 w 1905476"/>
                <a:gd name="connsiteY674" fmla="*/ 2837784 h 3390900"/>
                <a:gd name="connsiteX675" fmla="*/ 1511332 w 1905476"/>
                <a:gd name="connsiteY675" fmla="*/ 2810732 h 3390900"/>
                <a:gd name="connsiteX676" fmla="*/ 1532573 w 1905476"/>
                <a:gd name="connsiteY676" fmla="*/ 2804446 h 3390900"/>
                <a:gd name="connsiteX677" fmla="*/ 1531715 w 1905476"/>
                <a:gd name="connsiteY677" fmla="*/ 2776252 h 3390900"/>
                <a:gd name="connsiteX678" fmla="*/ 1542764 w 1905476"/>
                <a:gd name="connsiteY678" fmla="*/ 2768537 h 3390900"/>
                <a:gd name="connsiteX679" fmla="*/ 1545146 w 1905476"/>
                <a:gd name="connsiteY679" fmla="*/ 2742438 h 3390900"/>
                <a:gd name="connsiteX680" fmla="*/ 1562481 w 1905476"/>
                <a:gd name="connsiteY680" fmla="*/ 2742152 h 3390900"/>
                <a:gd name="connsiteX681" fmla="*/ 1575816 w 1905476"/>
                <a:gd name="connsiteY681" fmla="*/ 2752059 h 3390900"/>
                <a:gd name="connsiteX682" fmla="*/ 1589913 w 1905476"/>
                <a:gd name="connsiteY682" fmla="*/ 2747772 h 3390900"/>
                <a:gd name="connsiteX683" fmla="*/ 1609058 w 1905476"/>
                <a:gd name="connsiteY683" fmla="*/ 2712530 h 3390900"/>
                <a:gd name="connsiteX684" fmla="*/ 1631442 w 1905476"/>
                <a:gd name="connsiteY684" fmla="*/ 2695575 h 3390900"/>
                <a:gd name="connsiteX685" fmla="*/ 1651159 w 1905476"/>
                <a:gd name="connsiteY685" fmla="*/ 2697385 h 3390900"/>
                <a:gd name="connsiteX686" fmla="*/ 1680972 w 1905476"/>
                <a:gd name="connsiteY686" fmla="*/ 2738152 h 3390900"/>
                <a:gd name="connsiteX687" fmla="*/ 1687259 w 1905476"/>
                <a:gd name="connsiteY687" fmla="*/ 2764250 h 3390900"/>
                <a:gd name="connsiteX688" fmla="*/ 1683163 w 1905476"/>
                <a:gd name="connsiteY688" fmla="*/ 2784920 h 3390900"/>
                <a:gd name="connsiteX689" fmla="*/ 1691735 w 1905476"/>
                <a:gd name="connsiteY689" fmla="*/ 2799874 h 3390900"/>
                <a:gd name="connsiteX690" fmla="*/ 1750409 w 1905476"/>
                <a:gd name="connsiteY690" fmla="*/ 2817495 h 3390900"/>
                <a:gd name="connsiteX691" fmla="*/ 1759648 w 1905476"/>
                <a:gd name="connsiteY691" fmla="*/ 2813876 h 3390900"/>
                <a:gd name="connsiteX692" fmla="*/ 1760887 w 1905476"/>
                <a:gd name="connsiteY692" fmla="*/ 2800541 h 3390900"/>
                <a:gd name="connsiteX693" fmla="*/ 1775460 w 1905476"/>
                <a:gd name="connsiteY693" fmla="*/ 2803493 h 3390900"/>
                <a:gd name="connsiteX694" fmla="*/ 1792796 w 1905476"/>
                <a:gd name="connsiteY694" fmla="*/ 2792635 h 3390900"/>
                <a:gd name="connsiteX695" fmla="*/ 1803940 w 1905476"/>
                <a:gd name="connsiteY695" fmla="*/ 2799779 h 3390900"/>
                <a:gd name="connsiteX696" fmla="*/ 1815941 w 1905476"/>
                <a:gd name="connsiteY696" fmla="*/ 2847689 h 3390900"/>
                <a:gd name="connsiteX697" fmla="*/ 1833944 w 1905476"/>
                <a:gd name="connsiteY697" fmla="*/ 2886075 h 3390900"/>
                <a:gd name="connsiteX698" fmla="*/ 1836230 w 1905476"/>
                <a:gd name="connsiteY698" fmla="*/ 2912936 h 3390900"/>
                <a:gd name="connsiteX699" fmla="*/ 1852422 w 1905476"/>
                <a:gd name="connsiteY699" fmla="*/ 2914745 h 3390900"/>
                <a:gd name="connsiteX700" fmla="*/ 1866614 w 1905476"/>
                <a:gd name="connsiteY700" fmla="*/ 2893886 h 3390900"/>
                <a:gd name="connsiteX701" fmla="*/ 1905476 w 1905476"/>
                <a:gd name="connsiteY701" fmla="*/ 2867978 h 3390900"/>
                <a:gd name="connsiteX702" fmla="*/ 1880806 w 1905476"/>
                <a:gd name="connsiteY702" fmla="*/ 2802541 h 3390900"/>
                <a:gd name="connsiteX703" fmla="*/ 461296 w 1905476"/>
                <a:gd name="connsiteY703" fmla="*/ 2134362 h 3390900"/>
                <a:gd name="connsiteX704" fmla="*/ 456629 w 1905476"/>
                <a:gd name="connsiteY704" fmla="*/ 2166557 h 3390900"/>
                <a:gd name="connsiteX705" fmla="*/ 485870 w 1905476"/>
                <a:gd name="connsiteY705" fmla="*/ 2141315 h 3390900"/>
                <a:gd name="connsiteX706" fmla="*/ 481679 w 1905476"/>
                <a:gd name="connsiteY706" fmla="*/ 2127504 h 3390900"/>
                <a:gd name="connsiteX707" fmla="*/ 461296 w 1905476"/>
                <a:gd name="connsiteY707" fmla="*/ 2134362 h 3390900"/>
                <a:gd name="connsiteX708" fmla="*/ 649891 w 1905476"/>
                <a:gd name="connsiteY708" fmla="*/ 1763173 h 3390900"/>
                <a:gd name="connsiteX709" fmla="*/ 662369 w 1905476"/>
                <a:gd name="connsiteY709" fmla="*/ 1779080 h 3390900"/>
                <a:gd name="connsiteX710" fmla="*/ 671608 w 1905476"/>
                <a:gd name="connsiteY710" fmla="*/ 1779175 h 3390900"/>
                <a:gd name="connsiteX711" fmla="*/ 673037 w 1905476"/>
                <a:gd name="connsiteY711" fmla="*/ 1773079 h 3390900"/>
                <a:gd name="connsiteX712" fmla="*/ 657606 w 1905476"/>
                <a:gd name="connsiteY712" fmla="*/ 1756791 h 3390900"/>
                <a:gd name="connsiteX713" fmla="*/ 649891 w 1905476"/>
                <a:gd name="connsiteY713" fmla="*/ 1763173 h 3390900"/>
                <a:gd name="connsiteX714" fmla="*/ 538829 w 1905476"/>
                <a:gd name="connsiteY714" fmla="*/ 1701165 h 3390900"/>
                <a:gd name="connsiteX715" fmla="*/ 543878 w 1905476"/>
                <a:gd name="connsiteY715" fmla="*/ 1682210 h 3390900"/>
                <a:gd name="connsiteX716" fmla="*/ 540353 w 1905476"/>
                <a:gd name="connsiteY716" fmla="*/ 1680686 h 3390900"/>
                <a:gd name="connsiteX717" fmla="*/ 528638 w 1905476"/>
                <a:gd name="connsiteY717" fmla="*/ 1680210 h 3390900"/>
                <a:gd name="connsiteX718" fmla="*/ 524351 w 1905476"/>
                <a:gd name="connsiteY718" fmla="*/ 1676495 h 3390900"/>
                <a:gd name="connsiteX719" fmla="*/ 513683 w 1905476"/>
                <a:gd name="connsiteY719" fmla="*/ 1676495 h 3390900"/>
                <a:gd name="connsiteX720" fmla="*/ 492823 w 1905476"/>
                <a:gd name="connsiteY720" fmla="*/ 1696879 h 3390900"/>
                <a:gd name="connsiteX721" fmla="*/ 483203 w 1905476"/>
                <a:gd name="connsiteY721" fmla="*/ 1719072 h 3390900"/>
                <a:gd name="connsiteX722" fmla="*/ 482441 w 1905476"/>
                <a:gd name="connsiteY722" fmla="*/ 1748409 h 3390900"/>
                <a:gd name="connsiteX723" fmla="*/ 491395 w 1905476"/>
                <a:gd name="connsiteY723" fmla="*/ 1748695 h 3390900"/>
                <a:gd name="connsiteX724" fmla="*/ 525113 w 1905476"/>
                <a:gd name="connsiteY724" fmla="*/ 1709452 h 3390900"/>
                <a:gd name="connsiteX725" fmla="*/ 538829 w 1905476"/>
                <a:gd name="connsiteY725" fmla="*/ 1701165 h 3390900"/>
                <a:gd name="connsiteX726" fmla="*/ 558737 w 1905476"/>
                <a:gd name="connsiteY726" fmla="*/ 1879854 h 3390900"/>
                <a:gd name="connsiteX727" fmla="*/ 546068 w 1905476"/>
                <a:gd name="connsiteY727" fmla="*/ 1839373 h 3390900"/>
                <a:gd name="connsiteX728" fmla="*/ 527495 w 1905476"/>
                <a:gd name="connsiteY728" fmla="*/ 1820132 h 3390900"/>
                <a:gd name="connsiteX729" fmla="*/ 526256 w 1905476"/>
                <a:gd name="connsiteY729" fmla="*/ 1805178 h 3390900"/>
                <a:gd name="connsiteX730" fmla="*/ 472440 w 1905476"/>
                <a:gd name="connsiteY730" fmla="*/ 1780413 h 3390900"/>
                <a:gd name="connsiteX731" fmla="*/ 473393 w 1905476"/>
                <a:gd name="connsiteY731" fmla="*/ 1838801 h 3390900"/>
                <a:gd name="connsiteX732" fmla="*/ 467487 w 1905476"/>
                <a:gd name="connsiteY732" fmla="*/ 1874234 h 3390900"/>
                <a:gd name="connsiteX733" fmla="*/ 470726 w 1905476"/>
                <a:gd name="connsiteY733" fmla="*/ 1952816 h 3390900"/>
                <a:gd name="connsiteX734" fmla="*/ 456057 w 1905476"/>
                <a:gd name="connsiteY734" fmla="*/ 2009489 h 3390900"/>
                <a:gd name="connsiteX735" fmla="*/ 422338 w 1905476"/>
                <a:gd name="connsiteY735" fmla="*/ 2081118 h 3390900"/>
                <a:gd name="connsiteX736" fmla="*/ 428339 w 1905476"/>
                <a:gd name="connsiteY736" fmla="*/ 2093309 h 3390900"/>
                <a:gd name="connsiteX737" fmla="*/ 461581 w 1905476"/>
                <a:gd name="connsiteY737" fmla="*/ 2115693 h 3390900"/>
                <a:gd name="connsiteX738" fmla="*/ 501968 w 1905476"/>
                <a:gd name="connsiteY738" fmla="*/ 2078451 h 3390900"/>
                <a:gd name="connsiteX739" fmla="*/ 531209 w 1905476"/>
                <a:gd name="connsiteY739" fmla="*/ 2064925 h 3390900"/>
                <a:gd name="connsiteX740" fmla="*/ 532924 w 1905476"/>
                <a:gd name="connsiteY740" fmla="*/ 2050256 h 3390900"/>
                <a:gd name="connsiteX741" fmla="*/ 538353 w 1905476"/>
                <a:gd name="connsiteY741" fmla="*/ 2051876 h 3390900"/>
                <a:gd name="connsiteX742" fmla="*/ 549021 w 1905476"/>
                <a:gd name="connsiteY742" fmla="*/ 2033016 h 3390900"/>
                <a:gd name="connsiteX743" fmla="*/ 558927 w 1905476"/>
                <a:gd name="connsiteY743" fmla="*/ 2027682 h 3390900"/>
                <a:gd name="connsiteX744" fmla="*/ 560927 w 1905476"/>
                <a:gd name="connsiteY744" fmla="*/ 2006156 h 3390900"/>
                <a:gd name="connsiteX745" fmla="*/ 567119 w 1905476"/>
                <a:gd name="connsiteY745" fmla="*/ 2005679 h 3390900"/>
                <a:gd name="connsiteX746" fmla="*/ 583025 w 1905476"/>
                <a:gd name="connsiteY746" fmla="*/ 1957197 h 3390900"/>
                <a:gd name="connsiteX747" fmla="*/ 580835 w 1905476"/>
                <a:gd name="connsiteY747" fmla="*/ 1916430 h 3390900"/>
                <a:gd name="connsiteX748" fmla="*/ 558737 w 1905476"/>
                <a:gd name="connsiteY748" fmla="*/ 1879854 h 3390900"/>
                <a:gd name="connsiteX749" fmla="*/ 568166 w 1905476"/>
                <a:gd name="connsiteY749" fmla="*/ 1697164 h 3390900"/>
                <a:gd name="connsiteX750" fmla="*/ 587788 w 1905476"/>
                <a:gd name="connsiteY750" fmla="*/ 1706023 h 3390900"/>
                <a:gd name="connsiteX751" fmla="*/ 589788 w 1905476"/>
                <a:gd name="connsiteY751" fmla="*/ 1692116 h 3390900"/>
                <a:gd name="connsiteX752" fmla="*/ 579882 w 1905476"/>
                <a:gd name="connsiteY752" fmla="*/ 1690211 h 3390900"/>
                <a:gd name="connsiteX753" fmla="*/ 568166 w 1905476"/>
                <a:gd name="connsiteY753" fmla="*/ 1697164 h 3390900"/>
                <a:gd name="connsiteX754" fmla="*/ 543878 w 1905476"/>
                <a:gd name="connsiteY754" fmla="*/ 1708880 h 3390900"/>
                <a:gd name="connsiteX755" fmla="*/ 517874 w 1905476"/>
                <a:gd name="connsiteY755" fmla="*/ 1741456 h 3390900"/>
                <a:gd name="connsiteX756" fmla="*/ 539972 w 1905476"/>
                <a:gd name="connsiteY756" fmla="*/ 1742027 h 3390900"/>
                <a:gd name="connsiteX757" fmla="*/ 567785 w 1905476"/>
                <a:gd name="connsiteY757" fmla="*/ 1726502 h 3390900"/>
                <a:gd name="connsiteX758" fmla="*/ 584168 w 1905476"/>
                <a:gd name="connsiteY758" fmla="*/ 1708595 h 3390900"/>
                <a:gd name="connsiteX759" fmla="*/ 567595 w 1905476"/>
                <a:gd name="connsiteY759" fmla="*/ 1698498 h 3390900"/>
                <a:gd name="connsiteX760" fmla="*/ 543878 w 1905476"/>
                <a:gd name="connsiteY760" fmla="*/ 1708880 h 339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Lst>
              <a:rect l="l" t="t" r="r" b="b"/>
              <a:pathLst>
                <a:path w="1905476" h="3390900">
                  <a:moveTo>
                    <a:pt x="311277" y="1827276"/>
                  </a:moveTo>
                  <a:lnTo>
                    <a:pt x="308324" y="1863566"/>
                  </a:lnTo>
                  <a:lnTo>
                    <a:pt x="302323" y="1868996"/>
                  </a:lnTo>
                  <a:lnTo>
                    <a:pt x="298704" y="1865186"/>
                  </a:lnTo>
                  <a:lnTo>
                    <a:pt x="306134" y="1843564"/>
                  </a:lnTo>
                  <a:lnTo>
                    <a:pt x="298990" y="1838230"/>
                  </a:lnTo>
                  <a:lnTo>
                    <a:pt x="296513" y="1830514"/>
                  </a:lnTo>
                  <a:lnTo>
                    <a:pt x="308134" y="1807559"/>
                  </a:lnTo>
                  <a:lnTo>
                    <a:pt x="311277" y="1827276"/>
                  </a:lnTo>
                  <a:close/>
                  <a:moveTo>
                    <a:pt x="333946" y="1907381"/>
                  </a:moveTo>
                  <a:lnTo>
                    <a:pt x="342329" y="1901952"/>
                  </a:lnTo>
                  <a:lnTo>
                    <a:pt x="353473" y="1871282"/>
                  </a:lnTo>
                  <a:lnTo>
                    <a:pt x="347567" y="1849660"/>
                  </a:lnTo>
                  <a:lnTo>
                    <a:pt x="327755" y="1898714"/>
                  </a:lnTo>
                  <a:lnTo>
                    <a:pt x="333946" y="1907381"/>
                  </a:lnTo>
                  <a:close/>
                  <a:moveTo>
                    <a:pt x="388620" y="1832610"/>
                  </a:moveTo>
                  <a:lnTo>
                    <a:pt x="397002" y="1817561"/>
                  </a:lnTo>
                  <a:lnTo>
                    <a:pt x="397288" y="1803559"/>
                  </a:lnTo>
                  <a:lnTo>
                    <a:pt x="386144" y="1786223"/>
                  </a:lnTo>
                  <a:lnTo>
                    <a:pt x="368046" y="1796606"/>
                  </a:lnTo>
                  <a:lnTo>
                    <a:pt x="367570" y="1821085"/>
                  </a:lnTo>
                  <a:lnTo>
                    <a:pt x="378238" y="1833086"/>
                  </a:lnTo>
                  <a:lnTo>
                    <a:pt x="388620" y="1832610"/>
                  </a:lnTo>
                  <a:close/>
                  <a:moveTo>
                    <a:pt x="410718" y="1914716"/>
                  </a:moveTo>
                  <a:lnTo>
                    <a:pt x="394335" y="1852898"/>
                  </a:lnTo>
                  <a:lnTo>
                    <a:pt x="381190" y="1856899"/>
                  </a:lnTo>
                  <a:lnTo>
                    <a:pt x="380905" y="1916621"/>
                  </a:lnTo>
                  <a:lnTo>
                    <a:pt x="309277" y="2099786"/>
                  </a:lnTo>
                  <a:lnTo>
                    <a:pt x="320897" y="2112264"/>
                  </a:lnTo>
                  <a:lnTo>
                    <a:pt x="332042" y="2121789"/>
                  </a:lnTo>
                  <a:lnTo>
                    <a:pt x="339947" y="2118646"/>
                  </a:lnTo>
                  <a:lnTo>
                    <a:pt x="345662" y="2091500"/>
                  </a:lnTo>
                  <a:lnTo>
                    <a:pt x="385096" y="2030539"/>
                  </a:lnTo>
                  <a:lnTo>
                    <a:pt x="402717" y="1987106"/>
                  </a:lnTo>
                  <a:lnTo>
                    <a:pt x="410718" y="1914716"/>
                  </a:lnTo>
                  <a:close/>
                  <a:moveTo>
                    <a:pt x="459105" y="1850517"/>
                  </a:moveTo>
                  <a:lnTo>
                    <a:pt x="447675" y="1832134"/>
                  </a:lnTo>
                  <a:lnTo>
                    <a:pt x="425863" y="1851374"/>
                  </a:lnTo>
                  <a:lnTo>
                    <a:pt x="438531" y="1868138"/>
                  </a:lnTo>
                  <a:lnTo>
                    <a:pt x="457581" y="1858042"/>
                  </a:lnTo>
                  <a:lnTo>
                    <a:pt x="459105" y="1850517"/>
                  </a:lnTo>
                  <a:close/>
                  <a:moveTo>
                    <a:pt x="441008" y="1901381"/>
                  </a:moveTo>
                  <a:lnTo>
                    <a:pt x="435578" y="1886998"/>
                  </a:lnTo>
                  <a:lnTo>
                    <a:pt x="424434" y="1897380"/>
                  </a:lnTo>
                  <a:lnTo>
                    <a:pt x="431863" y="1924526"/>
                  </a:lnTo>
                  <a:lnTo>
                    <a:pt x="441008" y="1901381"/>
                  </a:lnTo>
                  <a:close/>
                  <a:moveTo>
                    <a:pt x="402241" y="1753743"/>
                  </a:moveTo>
                  <a:lnTo>
                    <a:pt x="399288" y="1763078"/>
                  </a:lnTo>
                  <a:lnTo>
                    <a:pt x="411861" y="1832420"/>
                  </a:lnTo>
                  <a:lnTo>
                    <a:pt x="423767" y="1842040"/>
                  </a:lnTo>
                  <a:lnTo>
                    <a:pt x="439388" y="1826038"/>
                  </a:lnTo>
                  <a:lnTo>
                    <a:pt x="445770" y="1803559"/>
                  </a:lnTo>
                  <a:lnTo>
                    <a:pt x="451866" y="1765745"/>
                  </a:lnTo>
                  <a:lnTo>
                    <a:pt x="427101" y="1749266"/>
                  </a:lnTo>
                  <a:lnTo>
                    <a:pt x="402241" y="1753743"/>
                  </a:lnTo>
                  <a:close/>
                  <a:moveTo>
                    <a:pt x="416433" y="1878235"/>
                  </a:moveTo>
                  <a:lnTo>
                    <a:pt x="422910" y="1894523"/>
                  </a:lnTo>
                  <a:lnTo>
                    <a:pt x="435102" y="1882235"/>
                  </a:lnTo>
                  <a:lnTo>
                    <a:pt x="421481" y="1867567"/>
                  </a:lnTo>
                  <a:lnTo>
                    <a:pt x="416433" y="1878235"/>
                  </a:lnTo>
                  <a:close/>
                  <a:moveTo>
                    <a:pt x="156210" y="1294638"/>
                  </a:moveTo>
                  <a:lnTo>
                    <a:pt x="152305" y="1288161"/>
                  </a:lnTo>
                  <a:lnTo>
                    <a:pt x="128873" y="1258824"/>
                  </a:lnTo>
                  <a:lnTo>
                    <a:pt x="122492" y="1255586"/>
                  </a:lnTo>
                  <a:lnTo>
                    <a:pt x="111252" y="1263396"/>
                  </a:lnTo>
                  <a:lnTo>
                    <a:pt x="135255" y="1302449"/>
                  </a:lnTo>
                  <a:lnTo>
                    <a:pt x="137446" y="1304354"/>
                  </a:lnTo>
                  <a:lnTo>
                    <a:pt x="164211" y="1347978"/>
                  </a:lnTo>
                  <a:lnTo>
                    <a:pt x="167735" y="1344263"/>
                  </a:lnTo>
                  <a:lnTo>
                    <a:pt x="171450" y="1333310"/>
                  </a:lnTo>
                  <a:lnTo>
                    <a:pt x="156305" y="1297972"/>
                  </a:lnTo>
                  <a:lnTo>
                    <a:pt x="156210" y="1294638"/>
                  </a:lnTo>
                  <a:close/>
                  <a:moveTo>
                    <a:pt x="58674" y="1029462"/>
                  </a:moveTo>
                  <a:lnTo>
                    <a:pt x="58674" y="1029272"/>
                  </a:lnTo>
                  <a:lnTo>
                    <a:pt x="57341" y="1030891"/>
                  </a:lnTo>
                  <a:lnTo>
                    <a:pt x="58674" y="1029462"/>
                  </a:lnTo>
                  <a:close/>
                  <a:moveTo>
                    <a:pt x="381762" y="1781175"/>
                  </a:moveTo>
                  <a:lnTo>
                    <a:pt x="379571" y="1761458"/>
                  </a:lnTo>
                  <a:lnTo>
                    <a:pt x="362998" y="1768697"/>
                  </a:lnTo>
                  <a:lnTo>
                    <a:pt x="369475" y="1782604"/>
                  </a:lnTo>
                  <a:lnTo>
                    <a:pt x="381762" y="1781175"/>
                  </a:lnTo>
                  <a:close/>
                  <a:moveTo>
                    <a:pt x="429292" y="2110073"/>
                  </a:moveTo>
                  <a:lnTo>
                    <a:pt x="410242" y="2102644"/>
                  </a:lnTo>
                  <a:lnTo>
                    <a:pt x="402336" y="2106930"/>
                  </a:lnTo>
                  <a:lnTo>
                    <a:pt x="386715" y="2140744"/>
                  </a:lnTo>
                  <a:lnTo>
                    <a:pt x="389954" y="2160746"/>
                  </a:lnTo>
                  <a:lnTo>
                    <a:pt x="399574" y="2169224"/>
                  </a:lnTo>
                  <a:lnTo>
                    <a:pt x="419862" y="2158079"/>
                  </a:lnTo>
                  <a:lnTo>
                    <a:pt x="433959" y="2139220"/>
                  </a:lnTo>
                  <a:lnTo>
                    <a:pt x="430530" y="2135505"/>
                  </a:lnTo>
                  <a:lnTo>
                    <a:pt x="437007" y="2122170"/>
                  </a:lnTo>
                  <a:lnTo>
                    <a:pt x="429292" y="2110073"/>
                  </a:lnTo>
                  <a:close/>
                  <a:moveTo>
                    <a:pt x="334137" y="1701451"/>
                  </a:moveTo>
                  <a:lnTo>
                    <a:pt x="337090" y="1714500"/>
                  </a:lnTo>
                  <a:lnTo>
                    <a:pt x="357188" y="1717929"/>
                  </a:lnTo>
                  <a:lnTo>
                    <a:pt x="362903" y="1718501"/>
                  </a:lnTo>
                  <a:lnTo>
                    <a:pt x="397573" y="1705451"/>
                  </a:lnTo>
                  <a:lnTo>
                    <a:pt x="374809" y="1671543"/>
                  </a:lnTo>
                  <a:lnTo>
                    <a:pt x="359664" y="1675829"/>
                  </a:lnTo>
                  <a:lnTo>
                    <a:pt x="371570" y="1667542"/>
                  </a:lnTo>
                  <a:lnTo>
                    <a:pt x="339852" y="1640586"/>
                  </a:lnTo>
                  <a:lnTo>
                    <a:pt x="298228" y="1636871"/>
                  </a:lnTo>
                  <a:lnTo>
                    <a:pt x="279845" y="1624298"/>
                  </a:lnTo>
                  <a:lnTo>
                    <a:pt x="265938" y="1636871"/>
                  </a:lnTo>
                  <a:lnTo>
                    <a:pt x="266700" y="1643825"/>
                  </a:lnTo>
                  <a:lnTo>
                    <a:pt x="329184" y="1708404"/>
                  </a:lnTo>
                  <a:lnTo>
                    <a:pt x="334137" y="1701451"/>
                  </a:lnTo>
                  <a:close/>
                  <a:moveTo>
                    <a:pt x="625697" y="1782794"/>
                  </a:moveTo>
                  <a:lnTo>
                    <a:pt x="630174" y="1795653"/>
                  </a:lnTo>
                  <a:lnTo>
                    <a:pt x="642556" y="1803368"/>
                  </a:lnTo>
                  <a:lnTo>
                    <a:pt x="649224" y="1782794"/>
                  </a:lnTo>
                  <a:lnTo>
                    <a:pt x="640556" y="1772126"/>
                  </a:lnTo>
                  <a:lnTo>
                    <a:pt x="625697" y="1782794"/>
                  </a:lnTo>
                  <a:close/>
                  <a:moveTo>
                    <a:pt x="745427" y="1536668"/>
                  </a:moveTo>
                  <a:lnTo>
                    <a:pt x="742474" y="1526572"/>
                  </a:lnTo>
                  <a:lnTo>
                    <a:pt x="729805" y="1511046"/>
                  </a:lnTo>
                  <a:lnTo>
                    <a:pt x="697611" y="1494187"/>
                  </a:lnTo>
                  <a:lnTo>
                    <a:pt x="673608" y="1508855"/>
                  </a:lnTo>
                  <a:lnTo>
                    <a:pt x="684562" y="1554576"/>
                  </a:lnTo>
                  <a:lnTo>
                    <a:pt x="708088" y="1583912"/>
                  </a:lnTo>
                  <a:lnTo>
                    <a:pt x="735616" y="1592199"/>
                  </a:lnTo>
                  <a:lnTo>
                    <a:pt x="757238" y="1607915"/>
                  </a:lnTo>
                  <a:lnTo>
                    <a:pt x="769906" y="1571911"/>
                  </a:lnTo>
                  <a:lnTo>
                    <a:pt x="769430" y="1556099"/>
                  </a:lnTo>
                  <a:lnTo>
                    <a:pt x="745427" y="1536668"/>
                  </a:lnTo>
                  <a:close/>
                  <a:moveTo>
                    <a:pt x="663607" y="1589818"/>
                  </a:moveTo>
                  <a:lnTo>
                    <a:pt x="649986" y="1589342"/>
                  </a:lnTo>
                  <a:lnTo>
                    <a:pt x="644747" y="1586198"/>
                  </a:lnTo>
                  <a:lnTo>
                    <a:pt x="637794" y="1602677"/>
                  </a:lnTo>
                  <a:lnTo>
                    <a:pt x="646176" y="1637348"/>
                  </a:lnTo>
                  <a:lnTo>
                    <a:pt x="663035" y="1610678"/>
                  </a:lnTo>
                  <a:lnTo>
                    <a:pt x="663607" y="1589818"/>
                  </a:lnTo>
                  <a:close/>
                  <a:moveTo>
                    <a:pt x="665321" y="1660112"/>
                  </a:moveTo>
                  <a:lnTo>
                    <a:pt x="651891" y="1686020"/>
                  </a:lnTo>
                  <a:lnTo>
                    <a:pt x="646462" y="1703070"/>
                  </a:lnTo>
                  <a:lnTo>
                    <a:pt x="656177" y="1713738"/>
                  </a:lnTo>
                  <a:lnTo>
                    <a:pt x="688943" y="1672685"/>
                  </a:lnTo>
                  <a:lnTo>
                    <a:pt x="691705" y="1655350"/>
                  </a:lnTo>
                  <a:lnTo>
                    <a:pt x="683800" y="1648682"/>
                  </a:lnTo>
                  <a:lnTo>
                    <a:pt x="665321" y="1660112"/>
                  </a:lnTo>
                  <a:close/>
                  <a:moveTo>
                    <a:pt x="883253" y="1684877"/>
                  </a:moveTo>
                  <a:lnTo>
                    <a:pt x="826198" y="1609344"/>
                  </a:lnTo>
                  <a:lnTo>
                    <a:pt x="810578" y="1598390"/>
                  </a:lnTo>
                  <a:lnTo>
                    <a:pt x="787718" y="1611249"/>
                  </a:lnTo>
                  <a:lnTo>
                    <a:pt x="790956" y="1617631"/>
                  </a:lnTo>
                  <a:lnTo>
                    <a:pt x="779336" y="1616297"/>
                  </a:lnTo>
                  <a:lnTo>
                    <a:pt x="773430" y="1629918"/>
                  </a:lnTo>
                  <a:lnTo>
                    <a:pt x="779431" y="1634776"/>
                  </a:lnTo>
                  <a:lnTo>
                    <a:pt x="772287" y="1637157"/>
                  </a:lnTo>
                  <a:lnTo>
                    <a:pt x="787908" y="1710785"/>
                  </a:lnTo>
                  <a:lnTo>
                    <a:pt x="804005" y="1753457"/>
                  </a:lnTo>
                  <a:lnTo>
                    <a:pt x="836486" y="1809464"/>
                  </a:lnTo>
                  <a:lnTo>
                    <a:pt x="863060" y="1821180"/>
                  </a:lnTo>
                  <a:lnTo>
                    <a:pt x="884111" y="1818799"/>
                  </a:lnTo>
                  <a:lnTo>
                    <a:pt x="915638" y="1804416"/>
                  </a:lnTo>
                  <a:lnTo>
                    <a:pt x="922877" y="1787081"/>
                  </a:lnTo>
                  <a:lnTo>
                    <a:pt x="919163" y="1758315"/>
                  </a:lnTo>
                  <a:lnTo>
                    <a:pt x="883253" y="1684877"/>
                  </a:lnTo>
                  <a:close/>
                  <a:moveTo>
                    <a:pt x="1205008" y="2284000"/>
                  </a:moveTo>
                  <a:lnTo>
                    <a:pt x="1189673" y="2262664"/>
                  </a:lnTo>
                  <a:lnTo>
                    <a:pt x="1164146" y="2283524"/>
                  </a:lnTo>
                  <a:lnTo>
                    <a:pt x="1158812" y="2307717"/>
                  </a:lnTo>
                  <a:lnTo>
                    <a:pt x="1169575" y="2356104"/>
                  </a:lnTo>
                  <a:lnTo>
                    <a:pt x="1161383" y="2376964"/>
                  </a:lnTo>
                  <a:lnTo>
                    <a:pt x="1162907" y="2406301"/>
                  </a:lnTo>
                  <a:lnTo>
                    <a:pt x="1154239" y="2423732"/>
                  </a:lnTo>
                  <a:lnTo>
                    <a:pt x="1159383" y="2437638"/>
                  </a:lnTo>
                  <a:lnTo>
                    <a:pt x="1166146" y="2436495"/>
                  </a:lnTo>
                  <a:lnTo>
                    <a:pt x="1209294" y="2319909"/>
                  </a:lnTo>
                  <a:lnTo>
                    <a:pt x="1205008" y="2284000"/>
                  </a:lnTo>
                  <a:close/>
                  <a:moveTo>
                    <a:pt x="1880806" y="2802541"/>
                  </a:moveTo>
                  <a:lnTo>
                    <a:pt x="1855184" y="2671001"/>
                  </a:lnTo>
                  <a:lnTo>
                    <a:pt x="1838992" y="2477167"/>
                  </a:lnTo>
                  <a:lnTo>
                    <a:pt x="1846136" y="2375249"/>
                  </a:lnTo>
                  <a:lnTo>
                    <a:pt x="1854327" y="2356866"/>
                  </a:lnTo>
                  <a:lnTo>
                    <a:pt x="1848993" y="2345341"/>
                  </a:lnTo>
                  <a:lnTo>
                    <a:pt x="1861661" y="2300097"/>
                  </a:lnTo>
                  <a:lnTo>
                    <a:pt x="1848898" y="2246757"/>
                  </a:lnTo>
                  <a:lnTo>
                    <a:pt x="1848136" y="2189512"/>
                  </a:lnTo>
                  <a:lnTo>
                    <a:pt x="1836992" y="2153507"/>
                  </a:lnTo>
                  <a:lnTo>
                    <a:pt x="1842326" y="2134457"/>
                  </a:lnTo>
                  <a:lnTo>
                    <a:pt x="1811464" y="2065973"/>
                  </a:lnTo>
                  <a:lnTo>
                    <a:pt x="1826800" y="2055876"/>
                  </a:lnTo>
                  <a:lnTo>
                    <a:pt x="1846707" y="2073497"/>
                  </a:lnTo>
                  <a:lnTo>
                    <a:pt x="1850231" y="2024063"/>
                  </a:lnTo>
                  <a:lnTo>
                    <a:pt x="1842040" y="2014919"/>
                  </a:lnTo>
                  <a:lnTo>
                    <a:pt x="1835753" y="1943386"/>
                  </a:lnTo>
                  <a:lnTo>
                    <a:pt x="1825466" y="1912525"/>
                  </a:lnTo>
                  <a:lnTo>
                    <a:pt x="1826705" y="1882235"/>
                  </a:lnTo>
                  <a:lnTo>
                    <a:pt x="1807178" y="1814227"/>
                  </a:lnTo>
                  <a:lnTo>
                    <a:pt x="1795748" y="1690688"/>
                  </a:lnTo>
                  <a:lnTo>
                    <a:pt x="1785747" y="1658398"/>
                  </a:lnTo>
                  <a:lnTo>
                    <a:pt x="1776698" y="1650492"/>
                  </a:lnTo>
                  <a:lnTo>
                    <a:pt x="1784795" y="1634681"/>
                  </a:lnTo>
                  <a:lnTo>
                    <a:pt x="1784223" y="1610297"/>
                  </a:lnTo>
                  <a:lnTo>
                    <a:pt x="1772793" y="1541050"/>
                  </a:lnTo>
                  <a:lnTo>
                    <a:pt x="1752505" y="1483805"/>
                  </a:lnTo>
                  <a:lnTo>
                    <a:pt x="1741742" y="1466279"/>
                  </a:lnTo>
                  <a:lnTo>
                    <a:pt x="1732121" y="1457992"/>
                  </a:lnTo>
                  <a:lnTo>
                    <a:pt x="1736789" y="1447991"/>
                  </a:lnTo>
                  <a:lnTo>
                    <a:pt x="1728883" y="1436942"/>
                  </a:lnTo>
                  <a:lnTo>
                    <a:pt x="1728978" y="1423416"/>
                  </a:lnTo>
                  <a:lnTo>
                    <a:pt x="1712309" y="1399127"/>
                  </a:lnTo>
                  <a:lnTo>
                    <a:pt x="1717358" y="1390269"/>
                  </a:lnTo>
                  <a:lnTo>
                    <a:pt x="1717167" y="1380173"/>
                  </a:lnTo>
                  <a:lnTo>
                    <a:pt x="1717072" y="1367885"/>
                  </a:lnTo>
                  <a:lnTo>
                    <a:pt x="1711643" y="1352550"/>
                  </a:lnTo>
                  <a:lnTo>
                    <a:pt x="1702022" y="1331690"/>
                  </a:lnTo>
                  <a:lnTo>
                    <a:pt x="1688973" y="1338072"/>
                  </a:lnTo>
                  <a:lnTo>
                    <a:pt x="1676400" y="1313021"/>
                  </a:lnTo>
                  <a:lnTo>
                    <a:pt x="1664684" y="1309973"/>
                  </a:lnTo>
                  <a:lnTo>
                    <a:pt x="1656588" y="1295019"/>
                  </a:lnTo>
                  <a:lnTo>
                    <a:pt x="1637729" y="1291876"/>
                  </a:lnTo>
                  <a:lnTo>
                    <a:pt x="1646682" y="1241679"/>
                  </a:lnTo>
                  <a:lnTo>
                    <a:pt x="1646682" y="1192435"/>
                  </a:lnTo>
                  <a:lnTo>
                    <a:pt x="1654016" y="1173004"/>
                  </a:lnTo>
                  <a:lnTo>
                    <a:pt x="1645253" y="1144810"/>
                  </a:lnTo>
                  <a:lnTo>
                    <a:pt x="1629156" y="1126903"/>
                  </a:lnTo>
                  <a:lnTo>
                    <a:pt x="1636014" y="1105757"/>
                  </a:lnTo>
                  <a:lnTo>
                    <a:pt x="1628299" y="1096518"/>
                  </a:lnTo>
                  <a:lnTo>
                    <a:pt x="1634490" y="1074992"/>
                  </a:lnTo>
                  <a:lnTo>
                    <a:pt x="1632680" y="1051655"/>
                  </a:lnTo>
                  <a:lnTo>
                    <a:pt x="1626108" y="1043845"/>
                  </a:lnTo>
                  <a:lnTo>
                    <a:pt x="1625156" y="999935"/>
                  </a:lnTo>
                  <a:lnTo>
                    <a:pt x="1667542" y="991648"/>
                  </a:lnTo>
                  <a:lnTo>
                    <a:pt x="1660208" y="969169"/>
                  </a:lnTo>
                  <a:lnTo>
                    <a:pt x="1650016" y="950405"/>
                  </a:lnTo>
                  <a:lnTo>
                    <a:pt x="1648873" y="931355"/>
                  </a:lnTo>
                  <a:lnTo>
                    <a:pt x="1635633" y="917448"/>
                  </a:lnTo>
                  <a:lnTo>
                    <a:pt x="1645158" y="891064"/>
                  </a:lnTo>
                  <a:lnTo>
                    <a:pt x="1642396" y="879158"/>
                  </a:lnTo>
                  <a:lnTo>
                    <a:pt x="1636967" y="870871"/>
                  </a:lnTo>
                  <a:lnTo>
                    <a:pt x="1632299" y="863251"/>
                  </a:lnTo>
                  <a:lnTo>
                    <a:pt x="1624013" y="860965"/>
                  </a:lnTo>
                  <a:lnTo>
                    <a:pt x="1625727" y="834104"/>
                  </a:lnTo>
                  <a:lnTo>
                    <a:pt x="1617440" y="828580"/>
                  </a:lnTo>
                  <a:lnTo>
                    <a:pt x="1615440" y="809720"/>
                  </a:lnTo>
                  <a:lnTo>
                    <a:pt x="1607058" y="812673"/>
                  </a:lnTo>
                  <a:lnTo>
                    <a:pt x="1605534" y="788670"/>
                  </a:lnTo>
                  <a:lnTo>
                    <a:pt x="1604581" y="780479"/>
                  </a:lnTo>
                  <a:lnTo>
                    <a:pt x="1599629" y="766763"/>
                  </a:lnTo>
                  <a:lnTo>
                    <a:pt x="1591532" y="755618"/>
                  </a:lnTo>
                  <a:lnTo>
                    <a:pt x="1591342" y="722186"/>
                  </a:lnTo>
                  <a:lnTo>
                    <a:pt x="1582103" y="713327"/>
                  </a:lnTo>
                  <a:lnTo>
                    <a:pt x="1586770" y="693134"/>
                  </a:lnTo>
                  <a:lnTo>
                    <a:pt x="1572292" y="660749"/>
                  </a:lnTo>
                  <a:lnTo>
                    <a:pt x="1564958" y="653129"/>
                  </a:lnTo>
                  <a:lnTo>
                    <a:pt x="1564767" y="634175"/>
                  </a:lnTo>
                  <a:lnTo>
                    <a:pt x="1570863" y="624745"/>
                  </a:lnTo>
                  <a:lnTo>
                    <a:pt x="1554194" y="620078"/>
                  </a:lnTo>
                  <a:lnTo>
                    <a:pt x="1566196" y="557879"/>
                  </a:lnTo>
                  <a:lnTo>
                    <a:pt x="1543240" y="525018"/>
                  </a:lnTo>
                  <a:lnTo>
                    <a:pt x="1527715" y="526542"/>
                  </a:lnTo>
                  <a:lnTo>
                    <a:pt x="1518476" y="539020"/>
                  </a:lnTo>
                  <a:lnTo>
                    <a:pt x="1523333" y="560261"/>
                  </a:lnTo>
                  <a:lnTo>
                    <a:pt x="1515523" y="581120"/>
                  </a:lnTo>
                  <a:lnTo>
                    <a:pt x="1499521" y="592455"/>
                  </a:lnTo>
                  <a:lnTo>
                    <a:pt x="1492948" y="587026"/>
                  </a:lnTo>
                  <a:lnTo>
                    <a:pt x="1497235" y="557022"/>
                  </a:lnTo>
                  <a:lnTo>
                    <a:pt x="1484376" y="545592"/>
                  </a:lnTo>
                  <a:lnTo>
                    <a:pt x="1469422" y="542163"/>
                  </a:lnTo>
                  <a:lnTo>
                    <a:pt x="1464469" y="512064"/>
                  </a:lnTo>
                  <a:lnTo>
                    <a:pt x="1456277" y="511207"/>
                  </a:lnTo>
                  <a:lnTo>
                    <a:pt x="1437227" y="520827"/>
                  </a:lnTo>
                  <a:lnTo>
                    <a:pt x="1397413" y="575120"/>
                  </a:lnTo>
                  <a:lnTo>
                    <a:pt x="1383792" y="574453"/>
                  </a:lnTo>
                  <a:lnTo>
                    <a:pt x="1380554" y="597027"/>
                  </a:lnTo>
                  <a:lnTo>
                    <a:pt x="1365980" y="605980"/>
                  </a:lnTo>
                  <a:lnTo>
                    <a:pt x="1334643" y="589502"/>
                  </a:lnTo>
                  <a:lnTo>
                    <a:pt x="1323594" y="593122"/>
                  </a:lnTo>
                  <a:lnTo>
                    <a:pt x="1288352" y="523589"/>
                  </a:lnTo>
                  <a:lnTo>
                    <a:pt x="1269111" y="525589"/>
                  </a:lnTo>
                  <a:lnTo>
                    <a:pt x="1264825" y="553307"/>
                  </a:lnTo>
                  <a:lnTo>
                    <a:pt x="1251395" y="570071"/>
                  </a:lnTo>
                  <a:lnTo>
                    <a:pt x="1264253" y="631984"/>
                  </a:lnTo>
                  <a:lnTo>
                    <a:pt x="1259205" y="662559"/>
                  </a:lnTo>
                  <a:lnTo>
                    <a:pt x="1270730" y="669893"/>
                  </a:lnTo>
                  <a:lnTo>
                    <a:pt x="1268159" y="709803"/>
                  </a:lnTo>
                  <a:lnTo>
                    <a:pt x="1274350" y="718185"/>
                  </a:lnTo>
                  <a:lnTo>
                    <a:pt x="1267015" y="726662"/>
                  </a:lnTo>
                  <a:lnTo>
                    <a:pt x="1280065" y="741997"/>
                  </a:lnTo>
                  <a:lnTo>
                    <a:pt x="1280922" y="763238"/>
                  </a:lnTo>
                  <a:lnTo>
                    <a:pt x="1251204" y="776097"/>
                  </a:lnTo>
                  <a:lnTo>
                    <a:pt x="1255967" y="800386"/>
                  </a:lnTo>
                  <a:lnTo>
                    <a:pt x="1251109" y="806672"/>
                  </a:lnTo>
                  <a:lnTo>
                    <a:pt x="1216914" y="802958"/>
                  </a:lnTo>
                  <a:lnTo>
                    <a:pt x="1166813" y="842867"/>
                  </a:lnTo>
                  <a:lnTo>
                    <a:pt x="1158621" y="858107"/>
                  </a:lnTo>
                  <a:lnTo>
                    <a:pt x="1163860" y="862108"/>
                  </a:lnTo>
                  <a:lnTo>
                    <a:pt x="1131951" y="902399"/>
                  </a:lnTo>
                  <a:lnTo>
                    <a:pt x="1098614" y="974788"/>
                  </a:lnTo>
                  <a:lnTo>
                    <a:pt x="1102328" y="992029"/>
                  </a:lnTo>
                  <a:lnTo>
                    <a:pt x="1117568" y="1008031"/>
                  </a:lnTo>
                  <a:lnTo>
                    <a:pt x="1116902" y="1026224"/>
                  </a:lnTo>
                  <a:lnTo>
                    <a:pt x="1124045" y="1039559"/>
                  </a:lnTo>
                  <a:lnTo>
                    <a:pt x="1129665" y="1076325"/>
                  </a:lnTo>
                  <a:lnTo>
                    <a:pt x="1136523" y="1083755"/>
                  </a:lnTo>
                  <a:lnTo>
                    <a:pt x="1135380" y="1103281"/>
                  </a:lnTo>
                  <a:lnTo>
                    <a:pt x="1143190" y="1110996"/>
                  </a:lnTo>
                  <a:lnTo>
                    <a:pt x="1144429" y="1130237"/>
                  </a:lnTo>
                  <a:lnTo>
                    <a:pt x="1145000" y="1146143"/>
                  </a:lnTo>
                  <a:lnTo>
                    <a:pt x="1146620" y="1153859"/>
                  </a:lnTo>
                  <a:lnTo>
                    <a:pt x="1138047" y="1162050"/>
                  </a:lnTo>
                  <a:lnTo>
                    <a:pt x="1106996" y="1163288"/>
                  </a:lnTo>
                  <a:lnTo>
                    <a:pt x="1102614" y="1185482"/>
                  </a:lnTo>
                  <a:lnTo>
                    <a:pt x="1080897" y="1219676"/>
                  </a:lnTo>
                  <a:lnTo>
                    <a:pt x="1058132" y="1239679"/>
                  </a:lnTo>
                  <a:lnTo>
                    <a:pt x="1033844" y="1226820"/>
                  </a:lnTo>
                  <a:lnTo>
                    <a:pt x="1025080" y="1241012"/>
                  </a:lnTo>
                  <a:lnTo>
                    <a:pt x="1013460" y="1241108"/>
                  </a:lnTo>
                  <a:lnTo>
                    <a:pt x="997077" y="1242251"/>
                  </a:lnTo>
                  <a:lnTo>
                    <a:pt x="993172" y="1245680"/>
                  </a:lnTo>
                  <a:lnTo>
                    <a:pt x="963359" y="1268159"/>
                  </a:lnTo>
                  <a:lnTo>
                    <a:pt x="950500" y="1271778"/>
                  </a:lnTo>
                  <a:lnTo>
                    <a:pt x="956881" y="1255109"/>
                  </a:lnTo>
                  <a:lnTo>
                    <a:pt x="943928" y="1252823"/>
                  </a:lnTo>
                  <a:lnTo>
                    <a:pt x="931355" y="1264920"/>
                  </a:lnTo>
                  <a:lnTo>
                    <a:pt x="912971" y="1252157"/>
                  </a:lnTo>
                  <a:lnTo>
                    <a:pt x="912781" y="1239393"/>
                  </a:lnTo>
                  <a:lnTo>
                    <a:pt x="900589" y="1234535"/>
                  </a:lnTo>
                  <a:lnTo>
                    <a:pt x="904494" y="1214247"/>
                  </a:lnTo>
                  <a:lnTo>
                    <a:pt x="905351" y="1196912"/>
                  </a:lnTo>
                  <a:lnTo>
                    <a:pt x="891350" y="1196054"/>
                  </a:lnTo>
                  <a:lnTo>
                    <a:pt x="893921" y="1180910"/>
                  </a:lnTo>
                  <a:lnTo>
                    <a:pt x="892016" y="1169670"/>
                  </a:lnTo>
                  <a:lnTo>
                    <a:pt x="884872" y="1153001"/>
                  </a:lnTo>
                  <a:lnTo>
                    <a:pt x="888492" y="1145572"/>
                  </a:lnTo>
                  <a:lnTo>
                    <a:pt x="870871" y="1127760"/>
                  </a:lnTo>
                  <a:lnTo>
                    <a:pt x="878014" y="1119378"/>
                  </a:lnTo>
                  <a:lnTo>
                    <a:pt x="864965" y="1106901"/>
                  </a:lnTo>
                  <a:lnTo>
                    <a:pt x="871061" y="1097852"/>
                  </a:lnTo>
                  <a:lnTo>
                    <a:pt x="866299" y="1084326"/>
                  </a:lnTo>
                  <a:lnTo>
                    <a:pt x="860488" y="1069658"/>
                  </a:lnTo>
                  <a:lnTo>
                    <a:pt x="855536" y="1062419"/>
                  </a:lnTo>
                  <a:lnTo>
                    <a:pt x="847154" y="1037654"/>
                  </a:lnTo>
                  <a:lnTo>
                    <a:pt x="844582" y="1024795"/>
                  </a:lnTo>
                  <a:lnTo>
                    <a:pt x="820198" y="1021747"/>
                  </a:lnTo>
                  <a:lnTo>
                    <a:pt x="834676" y="1011936"/>
                  </a:lnTo>
                  <a:lnTo>
                    <a:pt x="827437" y="999554"/>
                  </a:lnTo>
                  <a:lnTo>
                    <a:pt x="814006" y="994791"/>
                  </a:lnTo>
                  <a:lnTo>
                    <a:pt x="821150" y="983933"/>
                  </a:lnTo>
                  <a:lnTo>
                    <a:pt x="784003" y="984313"/>
                  </a:lnTo>
                  <a:lnTo>
                    <a:pt x="774287" y="995363"/>
                  </a:lnTo>
                  <a:lnTo>
                    <a:pt x="771430" y="1011460"/>
                  </a:lnTo>
                  <a:lnTo>
                    <a:pt x="764096" y="1014127"/>
                  </a:lnTo>
                  <a:lnTo>
                    <a:pt x="757904" y="1056608"/>
                  </a:lnTo>
                  <a:lnTo>
                    <a:pt x="760286" y="1082612"/>
                  </a:lnTo>
                  <a:lnTo>
                    <a:pt x="776859" y="1126808"/>
                  </a:lnTo>
                  <a:lnTo>
                    <a:pt x="775049" y="1138428"/>
                  </a:lnTo>
                  <a:lnTo>
                    <a:pt x="778859" y="1149382"/>
                  </a:lnTo>
                  <a:lnTo>
                    <a:pt x="788003" y="1153382"/>
                  </a:lnTo>
                  <a:lnTo>
                    <a:pt x="787527" y="1172623"/>
                  </a:lnTo>
                  <a:lnTo>
                    <a:pt x="769906" y="1179767"/>
                  </a:lnTo>
                  <a:lnTo>
                    <a:pt x="747903" y="1167956"/>
                  </a:lnTo>
                  <a:lnTo>
                    <a:pt x="726472" y="1133094"/>
                  </a:lnTo>
                  <a:lnTo>
                    <a:pt x="713708" y="1084040"/>
                  </a:lnTo>
                  <a:lnTo>
                    <a:pt x="705707" y="1077563"/>
                  </a:lnTo>
                  <a:lnTo>
                    <a:pt x="701421" y="997458"/>
                  </a:lnTo>
                  <a:lnTo>
                    <a:pt x="701230" y="984790"/>
                  </a:lnTo>
                  <a:lnTo>
                    <a:pt x="693325" y="964597"/>
                  </a:lnTo>
                  <a:lnTo>
                    <a:pt x="698754" y="957453"/>
                  </a:lnTo>
                  <a:lnTo>
                    <a:pt x="684371" y="949262"/>
                  </a:lnTo>
                  <a:lnTo>
                    <a:pt x="697897" y="938022"/>
                  </a:lnTo>
                  <a:lnTo>
                    <a:pt x="692848" y="926306"/>
                  </a:lnTo>
                  <a:lnTo>
                    <a:pt x="676180" y="919829"/>
                  </a:lnTo>
                  <a:lnTo>
                    <a:pt x="680847" y="900303"/>
                  </a:lnTo>
                  <a:lnTo>
                    <a:pt x="691991" y="896874"/>
                  </a:lnTo>
                  <a:lnTo>
                    <a:pt x="701516" y="879920"/>
                  </a:lnTo>
                  <a:lnTo>
                    <a:pt x="678561" y="879920"/>
                  </a:lnTo>
                  <a:lnTo>
                    <a:pt x="670560" y="870680"/>
                  </a:lnTo>
                  <a:lnTo>
                    <a:pt x="666655" y="864680"/>
                  </a:lnTo>
                  <a:lnTo>
                    <a:pt x="662750" y="827818"/>
                  </a:lnTo>
                  <a:lnTo>
                    <a:pt x="642842" y="796576"/>
                  </a:lnTo>
                  <a:lnTo>
                    <a:pt x="637413" y="756666"/>
                  </a:lnTo>
                  <a:lnTo>
                    <a:pt x="622840" y="751999"/>
                  </a:lnTo>
                  <a:lnTo>
                    <a:pt x="624269" y="743712"/>
                  </a:lnTo>
                  <a:lnTo>
                    <a:pt x="613601" y="733139"/>
                  </a:lnTo>
                  <a:lnTo>
                    <a:pt x="595503" y="729520"/>
                  </a:lnTo>
                  <a:lnTo>
                    <a:pt x="593122" y="723233"/>
                  </a:lnTo>
                  <a:lnTo>
                    <a:pt x="605504" y="699897"/>
                  </a:lnTo>
                  <a:lnTo>
                    <a:pt x="588931" y="700278"/>
                  </a:lnTo>
                  <a:lnTo>
                    <a:pt x="588455" y="683133"/>
                  </a:lnTo>
                  <a:lnTo>
                    <a:pt x="571214" y="663702"/>
                  </a:lnTo>
                  <a:lnTo>
                    <a:pt x="573405" y="655987"/>
                  </a:lnTo>
                  <a:lnTo>
                    <a:pt x="559594" y="651129"/>
                  </a:lnTo>
                  <a:lnTo>
                    <a:pt x="554831" y="581501"/>
                  </a:lnTo>
                  <a:lnTo>
                    <a:pt x="568166" y="594455"/>
                  </a:lnTo>
                  <a:lnTo>
                    <a:pt x="585216" y="596265"/>
                  </a:lnTo>
                  <a:lnTo>
                    <a:pt x="588455" y="604361"/>
                  </a:lnTo>
                  <a:lnTo>
                    <a:pt x="598265" y="595027"/>
                  </a:lnTo>
                  <a:lnTo>
                    <a:pt x="598456" y="565023"/>
                  </a:lnTo>
                  <a:lnTo>
                    <a:pt x="590360" y="560261"/>
                  </a:lnTo>
                  <a:lnTo>
                    <a:pt x="552260" y="561404"/>
                  </a:lnTo>
                  <a:lnTo>
                    <a:pt x="548830" y="543401"/>
                  </a:lnTo>
                  <a:lnTo>
                    <a:pt x="554164" y="514731"/>
                  </a:lnTo>
                  <a:lnTo>
                    <a:pt x="564833" y="502444"/>
                  </a:lnTo>
                  <a:lnTo>
                    <a:pt x="585502" y="501301"/>
                  </a:lnTo>
                  <a:lnTo>
                    <a:pt x="602266" y="504349"/>
                  </a:lnTo>
                  <a:lnTo>
                    <a:pt x="611505" y="514064"/>
                  </a:lnTo>
                  <a:lnTo>
                    <a:pt x="619982" y="485680"/>
                  </a:lnTo>
                  <a:lnTo>
                    <a:pt x="618172" y="458914"/>
                  </a:lnTo>
                  <a:lnTo>
                    <a:pt x="640937" y="417576"/>
                  </a:lnTo>
                  <a:lnTo>
                    <a:pt x="618554" y="375285"/>
                  </a:lnTo>
                  <a:lnTo>
                    <a:pt x="618268" y="359474"/>
                  </a:lnTo>
                  <a:lnTo>
                    <a:pt x="633698" y="346043"/>
                  </a:lnTo>
                  <a:lnTo>
                    <a:pt x="621030" y="331184"/>
                  </a:lnTo>
                  <a:lnTo>
                    <a:pt x="657701" y="333470"/>
                  </a:lnTo>
                  <a:lnTo>
                    <a:pt x="648653" y="311753"/>
                  </a:lnTo>
                  <a:lnTo>
                    <a:pt x="653796" y="297180"/>
                  </a:lnTo>
                  <a:lnTo>
                    <a:pt x="664369" y="278225"/>
                  </a:lnTo>
                  <a:lnTo>
                    <a:pt x="669512" y="292894"/>
                  </a:lnTo>
                  <a:lnTo>
                    <a:pt x="678561" y="288322"/>
                  </a:lnTo>
                  <a:lnTo>
                    <a:pt x="684562" y="263176"/>
                  </a:lnTo>
                  <a:lnTo>
                    <a:pt x="675894" y="258794"/>
                  </a:lnTo>
                  <a:lnTo>
                    <a:pt x="677037" y="243840"/>
                  </a:lnTo>
                  <a:lnTo>
                    <a:pt x="686657" y="244983"/>
                  </a:lnTo>
                  <a:lnTo>
                    <a:pt x="691325" y="222028"/>
                  </a:lnTo>
                  <a:lnTo>
                    <a:pt x="682371" y="203073"/>
                  </a:lnTo>
                  <a:lnTo>
                    <a:pt x="668274" y="201359"/>
                  </a:lnTo>
                  <a:lnTo>
                    <a:pt x="671417" y="167164"/>
                  </a:lnTo>
                  <a:lnTo>
                    <a:pt x="660083" y="169831"/>
                  </a:lnTo>
                  <a:lnTo>
                    <a:pt x="651224" y="163259"/>
                  </a:lnTo>
                  <a:lnTo>
                    <a:pt x="653796" y="150590"/>
                  </a:lnTo>
                  <a:lnTo>
                    <a:pt x="671417" y="144209"/>
                  </a:lnTo>
                  <a:lnTo>
                    <a:pt x="653129" y="137922"/>
                  </a:lnTo>
                  <a:lnTo>
                    <a:pt x="653320" y="122396"/>
                  </a:lnTo>
                  <a:lnTo>
                    <a:pt x="645223" y="120301"/>
                  </a:lnTo>
                  <a:lnTo>
                    <a:pt x="657987" y="101441"/>
                  </a:lnTo>
                  <a:lnTo>
                    <a:pt x="661130" y="84201"/>
                  </a:lnTo>
                  <a:lnTo>
                    <a:pt x="683038" y="73628"/>
                  </a:lnTo>
                  <a:lnTo>
                    <a:pt x="692848" y="76962"/>
                  </a:lnTo>
                  <a:lnTo>
                    <a:pt x="691325" y="61817"/>
                  </a:lnTo>
                  <a:lnTo>
                    <a:pt x="664178" y="70390"/>
                  </a:lnTo>
                  <a:lnTo>
                    <a:pt x="657892" y="64484"/>
                  </a:lnTo>
                  <a:lnTo>
                    <a:pt x="665131" y="47720"/>
                  </a:lnTo>
                  <a:lnTo>
                    <a:pt x="675799" y="53245"/>
                  </a:lnTo>
                  <a:lnTo>
                    <a:pt x="677609" y="41815"/>
                  </a:lnTo>
                  <a:lnTo>
                    <a:pt x="685419" y="44958"/>
                  </a:lnTo>
                  <a:lnTo>
                    <a:pt x="694277" y="34957"/>
                  </a:lnTo>
                  <a:lnTo>
                    <a:pt x="701802" y="35147"/>
                  </a:lnTo>
                  <a:lnTo>
                    <a:pt x="701612" y="6191"/>
                  </a:lnTo>
                  <a:lnTo>
                    <a:pt x="689324" y="0"/>
                  </a:lnTo>
                  <a:lnTo>
                    <a:pt x="679513" y="4572"/>
                  </a:lnTo>
                  <a:lnTo>
                    <a:pt x="667607" y="20669"/>
                  </a:lnTo>
                  <a:lnTo>
                    <a:pt x="664369" y="36195"/>
                  </a:lnTo>
                  <a:lnTo>
                    <a:pt x="668750" y="41529"/>
                  </a:lnTo>
                  <a:lnTo>
                    <a:pt x="658368" y="43529"/>
                  </a:lnTo>
                  <a:lnTo>
                    <a:pt x="588359" y="30194"/>
                  </a:lnTo>
                  <a:lnTo>
                    <a:pt x="569500" y="5715"/>
                  </a:lnTo>
                  <a:lnTo>
                    <a:pt x="537210" y="29051"/>
                  </a:lnTo>
                  <a:lnTo>
                    <a:pt x="485394" y="30194"/>
                  </a:lnTo>
                  <a:lnTo>
                    <a:pt x="481584" y="49911"/>
                  </a:lnTo>
                  <a:lnTo>
                    <a:pt x="495110" y="59246"/>
                  </a:lnTo>
                  <a:lnTo>
                    <a:pt x="493395" y="63532"/>
                  </a:lnTo>
                  <a:lnTo>
                    <a:pt x="445198" y="60579"/>
                  </a:lnTo>
                  <a:lnTo>
                    <a:pt x="426434" y="88011"/>
                  </a:lnTo>
                  <a:lnTo>
                    <a:pt x="396812" y="106585"/>
                  </a:lnTo>
                  <a:lnTo>
                    <a:pt x="411385" y="131350"/>
                  </a:lnTo>
                  <a:lnTo>
                    <a:pt x="452056" y="154114"/>
                  </a:lnTo>
                  <a:lnTo>
                    <a:pt x="460534" y="173831"/>
                  </a:lnTo>
                  <a:lnTo>
                    <a:pt x="450818" y="192310"/>
                  </a:lnTo>
                  <a:lnTo>
                    <a:pt x="397097" y="228600"/>
                  </a:lnTo>
                  <a:lnTo>
                    <a:pt x="382524" y="255842"/>
                  </a:lnTo>
                  <a:lnTo>
                    <a:pt x="386334" y="294894"/>
                  </a:lnTo>
                  <a:lnTo>
                    <a:pt x="363664" y="313468"/>
                  </a:lnTo>
                  <a:lnTo>
                    <a:pt x="365760" y="337852"/>
                  </a:lnTo>
                  <a:lnTo>
                    <a:pt x="342710" y="356711"/>
                  </a:lnTo>
                  <a:lnTo>
                    <a:pt x="335566" y="387858"/>
                  </a:lnTo>
                  <a:lnTo>
                    <a:pt x="316421" y="403860"/>
                  </a:lnTo>
                  <a:lnTo>
                    <a:pt x="306229" y="403288"/>
                  </a:lnTo>
                  <a:lnTo>
                    <a:pt x="286703" y="384810"/>
                  </a:lnTo>
                  <a:lnTo>
                    <a:pt x="264033" y="396526"/>
                  </a:lnTo>
                  <a:lnTo>
                    <a:pt x="216218" y="393763"/>
                  </a:lnTo>
                  <a:lnTo>
                    <a:pt x="197644" y="402241"/>
                  </a:lnTo>
                  <a:lnTo>
                    <a:pt x="191738" y="415195"/>
                  </a:lnTo>
                  <a:lnTo>
                    <a:pt x="201835" y="433007"/>
                  </a:lnTo>
                  <a:lnTo>
                    <a:pt x="202406" y="459391"/>
                  </a:lnTo>
                  <a:lnTo>
                    <a:pt x="169545" y="498729"/>
                  </a:lnTo>
                  <a:lnTo>
                    <a:pt x="163830" y="514445"/>
                  </a:lnTo>
                  <a:lnTo>
                    <a:pt x="165259" y="530447"/>
                  </a:lnTo>
                  <a:lnTo>
                    <a:pt x="182499" y="557879"/>
                  </a:lnTo>
                  <a:lnTo>
                    <a:pt x="174593" y="585026"/>
                  </a:lnTo>
                  <a:lnTo>
                    <a:pt x="155353" y="590074"/>
                  </a:lnTo>
                  <a:lnTo>
                    <a:pt x="126968" y="573500"/>
                  </a:lnTo>
                  <a:lnTo>
                    <a:pt x="95345" y="579406"/>
                  </a:lnTo>
                  <a:lnTo>
                    <a:pt x="80772" y="631888"/>
                  </a:lnTo>
                  <a:lnTo>
                    <a:pt x="105442" y="636270"/>
                  </a:lnTo>
                  <a:lnTo>
                    <a:pt x="115633" y="659702"/>
                  </a:lnTo>
                  <a:lnTo>
                    <a:pt x="103346" y="662273"/>
                  </a:lnTo>
                  <a:lnTo>
                    <a:pt x="95631" y="675608"/>
                  </a:lnTo>
                  <a:lnTo>
                    <a:pt x="130492" y="691325"/>
                  </a:lnTo>
                  <a:lnTo>
                    <a:pt x="153829" y="743331"/>
                  </a:lnTo>
                  <a:lnTo>
                    <a:pt x="130207" y="758285"/>
                  </a:lnTo>
                  <a:lnTo>
                    <a:pt x="94107" y="744284"/>
                  </a:lnTo>
                  <a:lnTo>
                    <a:pt x="73533" y="756571"/>
                  </a:lnTo>
                  <a:lnTo>
                    <a:pt x="48101" y="759905"/>
                  </a:lnTo>
                  <a:lnTo>
                    <a:pt x="0" y="859060"/>
                  </a:lnTo>
                  <a:lnTo>
                    <a:pt x="11049" y="891064"/>
                  </a:lnTo>
                  <a:lnTo>
                    <a:pt x="36290" y="908780"/>
                  </a:lnTo>
                  <a:lnTo>
                    <a:pt x="31337" y="938975"/>
                  </a:lnTo>
                  <a:lnTo>
                    <a:pt x="66389" y="1019270"/>
                  </a:lnTo>
                  <a:lnTo>
                    <a:pt x="87916" y="1017080"/>
                  </a:lnTo>
                  <a:lnTo>
                    <a:pt x="88964" y="1066991"/>
                  </a:lnTo>
                  <a:lnTo>
                    <a:pt x="101822" y="1110996"/>
                  </a:lnTo>
                  <a:lnTo>
                    <a:pt x="89154" y="1142143"/>
                  </a:lnTo>
                  <a:lnTo>
                    <a:pt x="86201" y="1208818"/>
                  </a:lnTo>
                  <a:lnTo>
                    <a:pt x="91916" y="1234535"/>
                  </a:lnTo>
                  <a:lnTo>
                    <a:pt x="110014" y="1261872"/>
                  </a:lnTo>
                  <a:lnTo>
                    <a:pt x="120682" y="1250633"/>
                  </a:lnTo>
                  <a:lnTo>
                    <a:pt x="133350" y="1251204"/>
                  </a:lnTo>
                  <a:lnTo>
                    <a:pt x="156877" y="1284542"/>
                  </a:lnTo>
                  <a:lnTo>
                    <a:pt x="178498" y="1333405"/>
                  </a:lnTo>
                  <a:lnTo>
                    <a:pt x="198787" y="1357789"/>
                  </a:lnTo>
                  <a:lnTo>
                    <a:pt x="198501" y="1358837"/>
                  </a:lnTo>
                  <a:lnTo>
                    <a:pt x="217075" y="1396270"/>
                  </a:lnTo>
                  <a:lnTo>
                    <a:pt x="212598" y="1444181"/>
                  </a:lnTo>
                  <a:lnTo>
                    <a:pt x="249555" y="1516380"/>
                  </a:lnTo>
                  <a:lnTo>
                    <a:pt x="273844" y="1548956"/>
                  </a:lnTo>
                  <a:lnTo>
                    <a:pt x="282512" y="1550003"/>
                  </a:lnTo>
                  <a:lnTo>
                    <a:pt x="288512" y="1554289"/>
                  </a:lnTo>
                  <a:lnTo>
                    <a:pt x="313563" y="1559338"/>
                  </a:lnTo>
                  <a:lnTo>
                    <a:pt x="323279" y="1577245"/>
                  </a:lnTo>
                  <a:lnTo>
                    <a:pt x="410718" y="1634966"/>
                  </a:lnTo>
                  <a:lnTo>
                    <a:pt x="477488" y="1712309"/>
                  </a:lnTo>
                  <a:lnTo>
                    <a:pt x="512445" y="1673638"/>
                  </a:lnTo>
                  <a:lnTo>
                    <a:pt x="526542" y="1673638"/>
                  </a:lnTo>
                  <a:lnTo>
                    <a:pt x="538639" y="1678210"/>
                  </a:lnTo>
                  <a:lnTo>
                    <a:pt x="547783" y="1672304"/>
                  </a:lnTo>
                  <a:lnTo>
                    <a:pt x="552545" y="1675543"/>
                  </a:lnTo>
                  <a:lnTo>
                    <a:pt x="556260" y="1680115"/>
                  </a:lnTo>
                  <a:lnTo>
                    <a:pt x="549593" y="1688402"/>
                  </a:lnTo>
                  <a:lnTo>
                    <a:pt x="559975" y="1692974"/>
                  </a:lnTo>
                  <a:lnTo>
                    <a:pt x="615982" y="1657160"/>
                  </a:lnTo>
                  <a:lnTo>
                    <a:pt x="629603" y="1662018"/>
                  </a:lnTo>
                  <a:lnTo>
                    <a:pt x="646271" y="1647349"/>
                  </a:lnTo>
                  <a:lnTo>
                    <a:pt x="628650" y="1604391"/>
                  </a:lnTo>
                  <a:lnTo>
                    <a:pt x="644557" y="1583817"/>
                  </a:lnTo>
                  <a:lnTo>
                    <a:pt x="662369" y="1578769"/>
                  </a:lnTo>
                  <a:lnTo>
                    <a:pt x="654177" y="1573149"/>
                  </a:lnTo>
                  <a:lnTo>
                    <a:pt x="655130" y="1560576"/>
                  </a:lnTo>
                  <a:lnTo>
                    <a:pt x="637794" y="1538383"/>
                  </a:lnTo>
                  <a:lnTo>
                    <a:pt x="622459" y="1540764"/>
                  </a:lnTo>
                  <a:lnTo>
                    <a:pt x="617506" y="1535906"/>
                  </a:lnTo>
                  <a:lnTo>
                    <a:pt x="628936" y="1535621"/>
                  </a:lnTo>
                  <a:lnTo>
                    <a:pt x="620268" y="1515809"/>
                  </a:lnTo>
                  <a:lnTo>
                    <a:pt x="600170" y="1514761"/>
                  </a:lnTo>
                  <a:lnTo>
                    <a:pt x="591503" y="1495235"/>
                  </a:lnTo>
                  <a:lnTo>
                    <a:pt x="578168" y="1493615"/>
                  </a:lnTo>
                  <a:lnTo>
                    <a:pt x="580644" y="1489615"/>
                  </a:lnTo>
                  <a:lnTo>
                    <a:pt x="589121" y="1489901"/>
                  </a:lnTo>
                  <a:lnTo>
                    <a:pt x="604456" y="1508093"/>
                  </a:lnTo>
                  <a:lnTo>
                    <a:pt x="613410" y="1499521"/>
                  </a:lnTo>
                  <a:lnTo>
                    <a:pt x="620649" y="1503045"/>
                  </a:lnTo>
                  <a:lnTo>
                    <a:pt x="641699" y="1523619"/>
                  </a:lnTo>
                  <a:lnTo>
                    <a:pt x="678180" y="1479804"/>
                  </a:lnTo>
                  <a:lnTo>
                    <a:pt x="685610" y="1476280"/>
                  </a:lnTo>
                  <a:lnTo>
                    <a:pt x="715328" y="1469612"/>
                  </a:lnTo>
                  <a:lnTo>
                    <a:pt x="746093" y="1472851"/>
                  </a:lnTo>
                  <a:lnTo>
                    <a:pt x="756285" y="1468564"/>
                  </a:lnTo>
                  <a:lnTo>
                    <a:pt x="758476" y="1457611"/>
                  </a:lnTo>
                  <a:lnTo>
                    <a:pt x="733997" y="1449801"/>
                  </a:lnTo>
                  <a:lnTo>
                    <a:pt x="751808" y="1437513"/>
                  </a:lnTo>
                  <a:lnTo>
                    <a:pt x="773430" y="1453039"/>
                  </a:lnTo>
                  <a:lnTo>
                    <a:pt x="775145" y="1465898"/>
                  </a:lnTo>
                  <a:lnTo>
                    <a:pt x="785336" y="1473137"/>
                  </a:lnTo>
                  <a:lnTo>
                    <a:pt x="796766" y="1448848"/>
                  </a:lnTo>
                  <a:lnTo>
                    <a:pt x="788098" y="1435989"/>
                  </a:lnTo>
                  <a:lnTo>
                    <a:pt x="789813" y="1425797"/>
                  </a:lnTo>
                  <a:lnTo>
                    <a:pt x="776954" y="1417511"/>
                  </a:lnTo>
                  <a:lnTo>
                    <a:pt x="793528" y="1384840"/>
                  </a:lnTo>
                  <a:lnTo>
                    <a:pt x="794766" y="1399604"/>
                  </a:lnTo>
                  <a:lnTo>
                    <a:pt x="784574" y="1413224"/>
                  </a:lnTo>
                  <a:lnTo>
                    <a:pt x="811625" y="1439989"/>
                  </a:lnTo>
                  <a:lnTo>
                    <a:pt x="818102" y="1472089"/>
                  </a:lnTo>
                  <a:lnTo>
                    <a:pt x="817817" y="1477709"/>
                  </a:lnTo>
                  <a:lnTo>
                    <a:pt x="826961" y="1500188"/>
                  </a:lnTo>
                  <a:lnTo>
                    <a:pt x="901541" y="1546955"/>
                  </a:lnTo>
                  <a:lnTo>
                    <a:pt x="940498" y="1591532"/>
                  </a:lnTo>
                  <a:lnTo>
                    <a:pt x="947452" y="1608392"/>
                  </a:lnTo>
                  <a:lnTo>
                    <a:pt x="1007936" y="1669828"/>
                  </a:lnTo>
                  <a:lnTo>
                    <a:pt x="1043845" y="1723739"/>
                  </a:lnTo>
                  <a:lnTo>
                    <a:pt x="1052322" y="1758410"/>
                  </a:lnTo>
                  <a:lnTo>
                    <a:pt x="1065752" y="1777365"/>
                  </a:lnTo>
                  <a:lnTo>
                    <a:pt x="1062323" y="1784318"/>
                  </a:lnTo>
                  <a:lnTo>
                    <a:pt x="1072229" y="1796606"/>
                  </a:lnTo>
                  <a:lnTo>
                    <a:pt x="1097566" y="1908048"/>
                  </a:lnTo>
                  <a:lnTo>
                    <a:pt x="1094327" y="1930432"/>
                  </a:lnTo>
                  <a:lnTo>
                    <a:pt x="1124045" y="1974628"/>
                  </a:lnTo>
                  <a:lnTo>
                    <a:pt x="1132904" y="1968151"/>
                  </a:lnTo>
                  <a:lnTo>
                    <a:pt x="1138619" y="1971199"/>
                  </a:lnTo>
                  <a:lnTo>
                    <a:pt x="1137856" y="2004441"/>
                  </a:lnTo>
                  <a:lnTo>
                    <a:pt x="1153763" y="2061686"/>
                  </a:lnTo>
                  <a:lnTo>
                    <a:pt x="1164146" y="2080832"/>
                  </a:lnTo>
                  <a:lnTo>
                    <a:pt x="1169384" y="2082927"/>
                  </a:lnTo>
                  <a:lnTo>
                    <a:pt x="1177862" y="2073974"/>
                  </a:lnTo>
                  <a:lnTo>
                    <a:pt x="1181290" y="2081879"/>
                  </a:lnTo>
                  <a:lnTo>
                    <a:pt x="1180529" y="2107121"/>
                  </a:lnTo>
                  <a:lnTo>
                    <a:pt x="1192625" y="2147316"/>
                  </a:lnTo>
                  <a:lnTo>
                    <a:pt x="1195102" y="2171224"/>
                  </a:lnTo>
                  <a:lnTo>
                    <a:pt x="1187387" y="2189321"/>
                  </a:lnTo>
                  <a:lnTo>
                    <a:pt x="1201864" y="2213229"/>
                  </a:lnTo>
                  <a:lnTo>
                    <a:pt x="1225868" y="2297335"/>
                  </a:lnTo>
                  <a:lnTo>
                    <a:pt x="1229201" y="2330291"/>
                  </a:lnTo>
                  <a:lnTo>
                    <a:pt x="1223581" y="2366296"/>
                  </a:lnTo>
                  <a:lnTo>
                    <a:pt x="1174528" y="2501170"/>
                  </a:lnTo>
                  <a:lnTo>
                    <a:pt x="1180624" y="2515553"/>
                  </a:lnTo>
                  <a:lnTo>
                    <a:pt x="1194435" y="2529459"/>
                  </a:lnTo>
                  <a:lnTo>
                    <a:pt x="1200340" y="2528411"/>
                  </a:lnTo>
                  <a:lnTo>
                    <a:pt x="1203389" y="2521268"/>
                  </a:lnTo>
                  <a:lnTo>
                    <a:pt x="1209770" y="2529745"/>
                  </a:lnTo>
                  <a:lnTo>
                    <a:pt x="1201579" y="2542032"/>
                  </a:lnTo>
                  <a:lnTo>
                    <a:pt x="1202627" y="2555176"/>
                  </a:lnTo>
                  <a:lnTo>
                    <a:pt x="1195959" y="2555939"/>
                  </a:lnTo>
                  <a:lnTo>
                    <a:pt x="1196721" y="2577751"/>
                  </a:lnTo>
                  <a:lnTo>
                    <a:pt x="1190339" y="2590038"/>
                  </a:lnTo>
                  <a:lnTo>
                    <a:pt x="1197483" y="2600516"/>
                  </a:lnTo>
                  <a:lnTo>
                    <a:pt x="1214152" y="2595182"/>
                  </a:lnTo>
                  <a:lnTo>
                    <a:pt x="1204817" y="2606898"/>
                  </a:lnTo>
                  <a:lnTo>
                    <a:pt x="1195769" y="2604135"/>
                  </a:lnTo>
                  <a:lnTo>
                    <a:pt x="1190149" y="2611089"/>
                  </a:lnTo>
                  <a:lnTo>
                    <a:pt x="1191673" y="2617756"/>
                  </a:lnTo>
                  <a:lnTo>
                    <a:pt x="1202150" y="2625471"/>
                  </a:lnTo>
                  <a:lnTo>
                    <a:pt x="1192435" y="2632710"/>
                  </a:lnTo>
                  <a:lnTo>
                    <a:pt x="1179957" y="2626805"/>
                  </a:lnTo>
                  <a:lnTo>
                    <a:pt x="1171480" y="2641473"/>
                  </a:lnTo>
                  <a:lnTo>
                    <a:pt x="1174337" y="2648141"/>
                  </a:lnTo>
                  <a:lnTo>
                    <a:pt x="1207103" y="2687098"/>
                  </a:lnTo>
                  <a:lnTo>
                    <a:pt x="1220629" y="2693289"/>
                  </a:lnTo>
                  <a:lnTo>
                    <a:pt x="1225201" y="2684621"/>
                  </a:lnTo>
                  <a:lnTo>
                    <a:pt x="1215485" y="2677954"/>
                  </a:lnTo>
                  <a:lnTo>
                    <a:pt x="1224153" y="2674144"/>
                  </a:lnTo>
                  <a:lnTo>
                    <a:pt x="1219295" y="2665667"/>
                  </a:lnTo>
                  <a:lnTo>
                    <a:pt x="1226439" y="2662047"/>
                  </a:lnTo>
                  <a:lnTo>
                    <a:pt x="1232535" y="2667381"/>
                  </a:lnTo>
                  <a:lnTo>
                    <a:pt x="1259396" y="2667667"/>
                  </a:lnTo>
                  <a:lnTo>
                    <a:pt x="1282160" y="2659951"/>
                  </a:lnTo>
                  <a:lnTo>
                    <a:pt x="1293686" y="2544509"/>
                  </a:lnTo>
                  <a:lnTo>
                    <a:pt x="1300067" y="2529650"/>
                  </a:lnTo>
                  <a:lnTo>
                    <a:pt x="1311688" y="2572607"/>
                  </a:lnTo>
                  <a:lnTo>
                    <a:pt x="1308640" y="2577465"/>
                  </a:lnTo>
                  <a:lnTo>
                    <a:pt x="1298353" y="2594896"/>
                  </a:lnTo>
                  <a:lnTo>
                    <a:pt x="1304068" y="2651379"/>
                  </a:lnTo>
                  <a:lnTo>
                    <a:pt x="1293305" y="2681383"/>
                  </a:lnTo>
                  <a:lnTo>
                    <a:pt x="1280827" y="2693956"/>
                  </a:lnTo>
                  <a:lnTo>
                    <a:pt x="1275969" y="2693003"/>
                  </a:lnTo>
                  <a:lnTo>
                    <a:pt x="1264444" y="2705195"/>
                  </a:lnTo>
                  <a:lnTo>
                    <a:pt x="1259872" y="2702338"/>
                  </a:lnTo>
                  <a:lnTo>
                    <a:pt x="1260253" y="2714054"/>
                  </a:lnTo>
                  <a:lnTo>
                    <a:pt x="1319498" y="2794540"/>
                  </a:lnTo>
                  <a:lnTo>
                    <a:pt x="1346740" y="2860453"/>
                  </a:lnTo>
                  <a:lnTo>
                    <a:pt x="1348264" y="2974658"/>
                  </a:lnTo>
                  <a:lnTo>
                    <a:pt x="1468755" y="3126010"/>
                  </a:lnTo>
                  <a:lnTo>
                    <a:pt x="1484662" y="3182398"/>
                  </a:lnTo>
                  <a:lnTo>
                    <a:pt x="1507427" y="3230690"/>
                  </a:lnTo>
                  <a:lnTo>
                    <a:pt x="1551051" y="3297270"/>
                  </a:lnTo>
                  <a:lnTo>
                    <a:pt x="1583817" y="3372707"/>
                  </a:lnTo>
                  <a:lnTo>
                    <a:pt x="1604391" y="3390900"/>
                  </a:lnTo>
                  <a:lnTo>
                    <a:pt x="1610297" y="3375851"/>
                  </a:lnTo>
                  <a:lnTo>
                    <a:pt x="1589723" y="3295460"/>
                  </a:lnTo>
                  <a:lnTo>
                    <a:pt x="1571625" y="3250978"/>
                  </a:lnTo>
                  <a:lnTo>
                    <a:pt x="1547051" y="3225451"/>
                  </a:lnTo>
                  <a:lnTo>
                    <a:pt x="1537906" y="3192399"/>
                  </a:lnTo>
                  <a:lnTo>
                    <a:pt x="1538859" y="3165158"/>
                  </a:lnTo>
                  <a:lnTo>
                    <a:pt x="1528477" y="3112103"/>
                  </a:lnTo>
                  <a:lnTo>
                    <a:pt x="1539907" y="3085148"/>
                  </a:lnTo>
                  <a:lnTo>
                    <a:pt x="1506950" y="3045809"/>
                  </a:lnTo>
                  <a:lnTo>
                    <a:pt x="1504188" y="3021521"/>
                  </a:lnTo>
                  <a:lnTo>
                    <a:pt x="1506760" y="3015996"/>
                  </a:lnTo>
                  <a:lnTo>
                    <a:pt x="1488472" y="3008948"/>
                  </a:lnTo>
                  <a:lnTo>
                    <a:pt x="1473041" y="2977324"/>
                  </a:lnTo>
                  <a:lnTo>
                    <a:pt x="1489234" y="2940177"/>
                  </a:lnTo>
                  <a:lnTo>
                    <a:pt x="1494187" y="2943511"/>
                  </a:lnTo>
                  <a:lnTo>
                    <a:pt x="1508093" y="2925890"/>
                  </a:lnTo>
                  <a:lnTo>
                    <a:pt x="1486281" y="2869407"/>
                  </a:lnTo>
                  <a:lnTo>
                    <a:pt x="1481423" y="2837784"/>
                  </a:lnTo>
                  <a:lnTo>
                    <a:pt x="1511332" y="2810732"/>
                  </a:lnTo>
                  <a:lnTo>
                    <a:pt x="1532573" y="2804446"/>
                  </a:lnTo>
                  <a:lnTo>
                    <a:pt x="1531715" y="2776252"/>
                  </a:lnTo>
                  <a:lnTo>
                    <a:pt x="1542764" y="2768537"/>
                  </a:lnTo>
                  <a:lnTo>
                    <a:pt x="1545146" y="2742438"/>
                  </a:lnTo>
                  <a:lnTo>
                    <a:pt x="1562481" y="2742152"/>
                  </a:lnTo>
                  <a:lnTo>
                    <a:pt x="1575816" y="2752059"/>
                  </a:lnTo>
                  <a:lnTo>
                    <a:pt x="1589913" y="2747772"/>
                  </a:lnTo>
                  <a:lnTo>
                    <a:pt x="1609058" y="2712530"/>
                  </a:lnTo>
                  <a:lnTo>
                    <a:pt x="1631442" y="2695575"/>
                  </a:lnTo>
                  <a:lnTo>
                    <a:pt x="1651159" y="2697385"/>
                  </a:lnTo>
                  <a:lnTo>
                    <a:pt x="1680972" y="2738152"/>
                  </a:lnTo>
                  <a:lnTo>
                    <a:pt x="1687259" y="2764250"/>
                  </a:lnTo>
                  <a:lnTo>
                    <a:pt x="1683163" y="2784920"/>
                  </a:lnTo>
                  <a:lnTo>
                    <a:pt x="1691735" y="2799874"/>
                  </a:lnTo>
                  <a:lnTo>
                    <a:pt x="1750409" y="2817495"/>
                  </a:lnTo>
                  <a:lnTo>
                    <a:pt x="1759648" y="2813876"/>
                  </a:lnTo>
                  <a:lnTo>
                    <a:pt x="1760887" y="2800541"/>
                  </a:lnTo>
                  <a:lnTo>
                    <a:pt x="1775460" y="2803493"/>
                  </a:lnTo>
                  <a:lnTo>
                    <a:pt x="1792796" y="2792635"/>
                  </a:lnTo>
                  <a:lnTo>
                    <a:pt x="1803940" y="2799779"/>
                  </a:lnTo>
                  <a:lnTo>
                    <a:pt x="1815941" y="2847689"/>
                  </a:lnTo>
                  <a:lnTo>
                    <a:pt x="1833944" y="2886075"/>
                  </a:lnTo>
                  <a:lnTo>
                    <a:pt x="1836230" y="2912936"/>
                  </a:lnTo>
                  <a:lnTo>
                    <a:pt x="1852422" y="2914745"/>
                  </a:lnTo>
                  <a:lnTo>
                    <a:pt x="1866614" y="2893886"/>
                  </a:lnTo>
                  <a:lnTo>
                    <a:pt x="1905476" y="2867978"/>
                  </a:lnTo>
                  <a:lnTo>
                    <a:pt x="1880806" y="2802541"/>
                  </a:lnTo>
                  <a:close/>
                  <a:moveTo>
                    <a:pt x="461296" y="2134362"/>
                  </a:moveTo>
                  <a:lnTo>
                    <a:pt x="456629" y="2166557"/>
                  </a:lnTo>
                  <a:lnTo>
                    <a:pt x="485870" y="2141315"/>
                  </a:lnTo>
                  <a:lnTo>
                    <a:pt x="481679" y="2127504"/>
                  </a:lnTo>
                  <a:lnTo>
                    <a:pt x="461296" y="2134362"/>
                  </a:lnTo>
                  <a:close/>
                  <a:moveTo>
                    <a:pt x="649891" y="1763173"/>
                  </a:moveTo>
                  <a:lnTo>
                    <a:pt x="662369" y="1779080"/>
                  </a:lnTo>
                  <a:lnTo>
                    <a:pt x="671608" y="1779175"/>
                  </a:lnTo>
                  <a:lnTo>
                    <a:pt x="673037" y="1773079"/>
                  </a:lnTo>
                  <a:lnTo>
                    <a:pt x="657606" y="1756791"/>
                  </a:lnTo>
                  <a:lnTo>
                    <a:pt x="649891" y="1763173"/>
                  </a:lnTo>
                  <a:close/>
                  <a:moveTo>
                    <a:pt x="538829" y="1701165"/>
                  </a:moveTo>
                  <a:lnTo>
                    <a:pt x="543878" y="1682210"/>
                  </a:lnTo>
                  <a:lnTo>
                    <a:pt x="540353" y="1680686"/>
                  </a:lnTo>
                  <a:lnTo>
                    <a:pt x="528638" y="1680210"/>
                  </a:lnTo>
                  <a:lnTo>
                    <a:pt x="524351" y="1676495"/>
                  </a:lnTo>
                  <a:lnTo>
                    <a:pt x="513683" y="1676495"/>
                  </a:lnTo>
                  <a:lnTo>
                    <a:pt x="492823" y="1696879"/>
                  </a:lnTo>
                  <a:lnTo>
                    <a:pt x="483203" y="1719072"/>
                  </a:lnTo>
                  <a:lnTo>
                    <a:pt x="482441" y="1748409"/>
                  </a:lnTo>
                  <a:lnTo>
                    <a:pt x="491395" y="1748695"/>
                  </a:lnTo>
                  <a:lnTo>
                    <a:pt x="525113" y="1709452"/>
                  </a:lnTo>
                  <a:lnTo>
                    <a:pt x="538829" y="1701165"/>
                  </a:lnTo>
                  <a:close/>
                  <a:moveTo>
                    <a:pt x="558737" y="1879854"/>
                  </a:moveTo>
                  <a:lnTo>
                    <a:pt x="546068" y="1839373"/>
                  </a:lnTo>
                  <a:lnTo>
                    <a:pt x="527495" y="1820132"/>
                  </a:lnTo>
                  <a:lnTo>
                    <a:pt x="526256" y="1805178"/>
                  </a:lnTo>
                  <a:lnTo>
                    <a:pt x="472440" y="1780413"/>
                  </a:lnTo>
                  <a:lnTo>
                    <a:pt x="473393" y="1838801"/>
                  </a:lnTo>
                  <a:lnTo>
                    <a:pt x="467487" y="1874234"/>
                  </a:lnTo>
                  <a:lnTo>
                    <a:pt x="470726" y="1952816"/>
                  </a:lnTo>
                  <a:lnTo>
                    <a:pt x="456057" y="2009489"/>
                  </a:lnTo>
                  <a:lnTo>
                    <a:pt x="422338" y="2081118"/>
                  </a:lnTo>
                  <a:lnTo>
                    <a:pt x="428339" y="2093309"/>
                  </a:lnTo>
                  <a:lnTo>
                    <a:pt x="461581" y="2115693"/>
                  </a:lnTo>
                  <a:lnTo>
                    <a:pt x="501968" y="2078451"/>
                  </a:lnTo>
                  <a:lnTo>
                    <a:pt x="531209" y="2064925"/>
                  </a:lnTo>
                  <a:lnTo>
                    <a:pt x="532924" y="2050256"/>
                  </a:lnTo>
                  <a:lnTo>
                    <a:pt x="538353" y="2051876"/>
                  </a:lnTo>
                  <a:lnTo>
                    <a:pt x="549021" y="2033016"/>
                  </a:lnTo>
                  <a:lnTo>
                    <a:pt x="558927" y="2027682"/>
                  </a:lnTo>
                  <a:lnTo>
                    <a:pt x="560927" y="2006156"/>
                  </a:lnTo>
                  <a:lnTo>
                    <a:pt x="567119" y="2005679"/>
                  </a:lnTo>
                  <a:lnTo>
                    <a:pt x="583025" y="1957197"/>
                  </a:lnTo>
                  <a:lnTo>
                    <a:pt x="580835" y="1916430"/>
                  </a:lnTo>
                  <a:lnTo>
                    <a:pt x="558737" y="1879854"/>
                  </a:lnTo>
                  <a:close/>
                  <a:moveTo>
                    <a:pt x="568166" y="1697164"/>
                  </a:moveTo>
                  <a:lnTo>
                    <a:pt x="587788" y="1706023"/>
                  </a:lnTo>
                  <a:lnTo>
                    <a:pt x="589788" y="1692116"/>
                  </a:lnTo>
                  <a:lnTo>
                    <a:pt x="579882" y="1690211"/>
                  </a:lnTo>
                  <a:lnTo>
                    <a:pt x="568166" y="1697164"/>
                  </a:lnTo>
                  <a:close/>
                  <a:moveTo>
                    <a:pt x="543878" y="1708880"/>
                  </a:moveTo>
                  <a:lnTo>
                    <a:pt x="517874" y="1741456"/>
                  </a:lnTo>
                  <a:lnTo>
                    <a:pt x="539972" y="1742027"/>
                  </a:lnTo>
                  <a:lnTo>
                    <a:pt x="567785" y="1726502"/>
                  </a:lnTo>
                  <a:lnTo>
                    <a:pt x="584168" y="1708595"/>
                  </a:lnTo>
                  <a:lnTo>
                    <a:pt x="567595" y="1698498"/>
                  </a:lnTo>
                  <a:lnTo>
                    <a:pt x="543878" y="1708880"/>
                  </a:lnTo>
                  <a:close/>
                </a:path>
              </a:pathLst>
            </a:custGeom>
            <a:solidFill>
              <a:srgbClr val="00000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A7C21D4-E3AE-81EE-C4BA-19AF895AD4EE}"/>
                </a:ext>
              </a:extLst>
            </p:cNvPr>
            <p:cNvSpPr/>
            <p:nvPr/>
          </p:nvSpPr>
          <p:spPr>
            <a:xfrm>
              <a:off x="5165236" y="1762657"/>
              <a:ext cx="1744408" cy="2539841"/>
            </a:xfrm>
            <a:custGeom>
              <a:avLst/>
              <a:gdLst>
                <a:gd name="connsiteX0" fmla="*/ 1100328 w 1744408"/>
                <a:gd name="connsiteY0" fmla="*/ 2272951 h 2539841"/>
                <a:gd name="connsiteX1" fmla="*/ 1120140 w 1744408"/>
                <a:gd name="connsiteY1" fmla="*/ 2283428 h 2539841"/>
                <a:gd name="connsiteX2" fmla="*/ 1119664 w 1744408"/>
                <a:gd name="connsiteY2" fmla="*/ 2296097 h 2539841"/>
                <a:gd name="connsiteX3" fmla="*/ 1109948 w 1744408"/>
                <a:gd name="connsiteY3" fmla="*/ 2298383 h 2539841"/>
                <a:gd name="connsiteX4" fmla="*/ 1117473 w 1744408"/>
                <a:gd name="connsiteY4" fmla="*/ 2306479 h 2539841"/>
                <a:gd name="connsiteX5" fmla="*/ 1101185 w 1744408"/>
                <a:gd name="connsiteY5" fmla="*/ 2307241 h 2539841"/>
                <a:gd name="connsiteX6" fmla="*/ 1077754 w 1744408"/>
                <a:gd name="connsiteY6" fmla="*/ 2316671 h 2539841"/>
                <a:gd name="connsiteX7" fmla="*/ 1080611 w 1744408"/>
                <a:gd name="connsiteY7" fmla="*/ 2305145 h 2539841"/>
                <a:gd name="connsiteX8" fmla="*/ 1094518 w 1744408"/>
                <a:gd name="connsiteY8" fmla="*/ 2283428 h 2539841"/>
                <a:gd name="connsiteX9" fmla="*/ 1094518 w 1744408"/>
                <a:gd name="connsiteY9" fmla="*/ 2283428 h 2539841"/>
                <a:gd name="connsiteX10" fmla="*/ 1100328 w 1744408"/>
                <a:gd name="connsiteY10" fmla="*/ 2272951 h 2539841"/>
                <a:gd name="connsiteX11" fmla="*/ 1711643 w 1744408"/>
                <a:gd name="connsiteY11" fmla="*/ 1036606 h 2539841"/>
                <a:gd name="connsiteX12" fmla="*/ 1723930 w 1744408"/>
                <a:gd name="connsiteY12" fmla="*/ 1038987 h 2539841"/>
                <a:gd name="connsiteX13" fmla="*/ 1744409 w 1744408"/>
                <a:gd name="connsiteY13" fmla="*/ 1025080 h 2539841"/>
                <a:gd name="connsiteX14" fmla="*/ 1728978 w 1744408"/>
                <a:gd name="connsiteY14" fmla="*/ 998696 h 2539841"/>
                <a:gd name="connsiteX15" fmla="*/ 1719739 w 1744408"/>
                <a:gd name="connsiteY15" fmla="*/ 1000697 h 2539841"/>
                <a:gd name="connsiteX16" fmla="*/ 1711833 w 1744408"/>
                <a:gd name="connsiteY16" fmla="*/ 994601 h 2539841"/>
                <a:gd name="connsiteX17" fmla="*/ 1710214 w 1744408"/>
                <a:gd name="connsiteY17" fmla="*/ 981742 h 2539841"/>
                <a:gd name="connsiteX18" fmla="*/ 1729931 w 1744408"/>
                <a:gd name="connsiteY18" fmla="*/ 982409 h 2539841"/>
                <a:gd name="connsiteX19" fmla="*/ 1732788 w 1744408"/>
                <a:gd name="connsiteY19" fmla="*/ 974408 h 2539841"/>
                <a:gd name="connsiteX20" fmla="*/ 1720025 w 1744408"/>
                <a:gd name="connsiteY20" fmla="*/ 928878 h 2539841"/>
                <a:gd name="connsiteX21" fmla="*/ 1706499 w 1744408"/>
                <a:gd name="connsiteY21" fmla="*/ 928116 h 2539841"/>
                <a:gd name="connsiteX22" fmla="*/ 1714214 w 1744408"/>
                <a:gd name="connsiteY22" fmla="*/ 940880 h 2539841"/>
                <a:gd name="connsiteX23" fmla="*/ 1698689 w 1744408"/>
                <a:gd name="connsiteY23" fmla="*/ 934974 h 2539841"/>
                <a:gd name="connsiteX24" fmla="*/ 1683068 w 1744408"/>
                <a:gd name="connsiteY24" fmla="*/ 956405 h 2539841"/>
                <a:gd name="connsiteX25" fmla="*/ 1681448 w 1744408"/>
                <a:gd name="connsiteY25" fmla="*/ 942022 h 2539841"/>
                <a:gd name="connsiteX26" fmla="*/ 1691164 w 1744408"/>
                <a:gd name="connsiteY26" fmla="*/ 936974 h 2539841"/>
                <a:gd name="connsiteX27" fmla="*/ 1667447 w 1744408"/>
                <a:gd name="connsiteY27" fmla="*/ 930497 h 2539841"/>
                <a:gd name="connsiteX28" fmla="*/ 1657636 w 1744408"/>
                <a:gd name="connsiteY28" fmla="*/ 937927 h 2539841"/>
                <a:gd name="connsiteX29" fmla="*/ 1651635 w 1744408"/>
                <a:gd name="connsiteY29" fmla="*/ 934879 h 2539841"/>
                <a:gd name="connsiteX30" fmla="*/ 1670685 w 1744408"/>
                <a:gd name="connsiteY30" fmla="*/ 911733 h 2539841"/>
                <a:gd name="connsiteX31" fmla="*/ 1678019 w 1744408"/>
                <a:gd name="connsiteY31" fmla="*/ 925354 h 2539841"/>
                <a:gd name="connsiteX32" fmla="*/ 1684496 w 1744408"/>
                <a:gd name="connsiteY32" fmla="*/ 919353 h 2539841"/>
                <a:gd name="connsiteX33" fmla="*/ 1708214 w 1744408"/>
                <a:gd name="connsiteY33" fmla="*/ 890968 h 2539841"/>
                <a:gd name="connsiteX34" fmla="*/ 1726121 w 1744408"/>
                <a:gd name="connsiteY34" fmla="*/ 847344 h 2539841"/>
                <a:gd name="connsiteX35" fmla="*/ 1694117 w 1744408"/>
                <a:gd name="connsiteY35" fmla="*/ 830389 h 2539841"/>
                <a:gd name="connsiteX36" fmla="*/ 1700213 w 1744408"/>
                <a:gd name="connsiteY36" fmla="*/ 821722 h 2539841"/>
                <a:gd name="connsiteX37" fmla="*/ 1697355 w 1744408"/>
                <a:gd name="connsiteY37" fmla="*/ 809911 h 2539841"/>
                <a:gd name="connsiteX38" fmla="*/ 1676876 w 1744408"/>
                <a:gd name="connsiteY38" fmla="*/ 801719 h 2539841"/>
                <a:gd name="connsiteX39" fmla="*/ 1674590 w 1744408"/>
                <a:gd name="connsiteY39" fmla="*/ 787622 h 2539841"/>
                <a:gd name="connsiteX40" fmla="*/ 1691545 w 1744408"/>
                <a:gd name="connsiteY40" fmla="*/ 796195 h 2539841"/>
                <a:gd name="connsiteX41" fmla="*/ 1691545 w 1744408"/>
                <a:gd name="connsiteY41" fmla="*/ 788003 h 2539841"/>
                <a:gd name="connsiteX42" fmla="*/ 1700022 w 1744408"/>
                <a:gd name="connsiteY42" fmla="*/ 788194 h 2539841"/>
                <a:gd name="connsiteX43" fmla="*/ 1701832 w 1744408"/>
                <a:gd name="connsiteY43" fmla="*/ 772097 h 2539841"/>
                <a:gd name="connsiteX44" fmla="*/ 1715357 w 1744408"/>
                <a:gd name="connsiteY44" fmla="*/ 771811 h 2539841"/>
                <a:gd name="connsiteX45" fmla="*/ 1723168 w 1744408"/>
                <a:gd name="connsiteY45" fmla="*/ 763429 h 2539841"/>
                <a:gd name="connsiteX46" fmla="*/ 1713452 w 1744408"/>
                <a:gd name="connsiteY46" fmla="*/ 749141 h 2539841"/>
                <a:gd name="connsiteX47" fmla="*/ 1730502 w 1744408"/>
                <a:gd name="connsiteY47" fmla="*/ 746188 h 2539841"/>
                <a:gd name="connsiteX48" fmla="*/ 1731074 w 1744408"/>
                <a:gd name="connsiteY48" fmla="*/ 731234 h 2539841"/>
                <a:gd name="connsiteX49" fmla="*/ 1713452 w 1744408"/>
                <a:gd name="connsiteY49" fmla="*/ 723519 h 2539841"/>
                <a:gd name="connsiteX50" fmla="*/ 1721453 w 1744408"/>
                <a:gd name="connsiteY50" fmla="*/ 714089 h 2539841"/>
                <a:gd name="connsiteX51" fmla="*/ 1717072 w 1744408"/>
                <a:gd name="connsiteY51" fmla="*/ 698754 h 2539841"/>
                <a:gd name="connsiteX52" fmla="*/ 1702403 w 1744408"/>
                <a:gd name="connsiteY52" fmla="*/ 713518 h 2539841"/>
                <a:gd name="connsiteX53" fmla="*/ 1678972 w 1744408"/>
                <a:gd name="connsiteY53" fmla="*/ 698563 h 2539841"/>
                <a:gd name="connsiteX54" fmla="*/ 1662779 w 1744408"/>
                <a:gd name="connsiteY54" fmla="*/ 706755 h 2539841"/>
                <a:gd name="connsiteX55" fmla="*/ 1659446 w 1744408"/>
                <a:gd name="connsiteY55" fmla="*/ 699707 h 2539841"/>
                <a:gd name="connsiteX56" fmla="*/ 1644015 w 1744408"/>
                <a:gd name="connsiteY56" fmla="*/ 699516 h 2539841"/>
                <a:gd name="connsiteX57" fmla="*/ 1653731 w 1744408"/>
                <a:gd name="connsiteY57" fmla="*/ 692182 h 2539841"/>
                <a:gd name="connsiteX58" fmla="*/ 1649921 w 1744408"/>
                <a:gd name="connsiteY58" fmla="*/ 679228 h 2539841"/>
                <a:gd name="connsiteX59" fmla="*/ 1656493 w 1744408"/>
                <a:gd name="connsiteY59" fmla="*/ 682657 h 2539841"/>
                <a:gd name="connsiteX60" fmla="*/ 1660112 w 1744408"/>
                <a:gd name="connsiteY60" fmla="*/ 675608 h 2539841"/>
                <a:gd name="connsiteX61" fmla="*/ 1653540 w 1744408"/>
                <a:gd name="connsiteY61" fmla="*/ 676084 h 2539841"/>
                <a:gd name="connsiteX62" fmla="*/ 1653826 w 1744408"/>
                <a:gd name="connsiteY62" fmla="*/ 669131 h 2539841"/>
                <a:gd name="connsiteX63" fmla="*/ 1642396 w 1744408"/>
                <a:gd name="connsiteY63" fmla="*/ 667703 h 2539841"/>
                <a:gd name="connsiteX64" fmla="*/ 1640681 w 1744408"/>
                <a:gd name="connsiteY64" fmla="*/ 662083 h 2539841"/>
                <a:gd name="connsiteX65" fmla="*/ 1649444 w 1744408"/>
                <a:gd name="connsiteY65" fmla="*/ 656177 h 2539841"/>
                <a:gd name="connsiteX66" fmla="*/ 1662589 w 1744408"/>
                <a:gd name="connsiteY66" fmla="*/ 658939 h 2539841"/>
                <a:gd name="connsiteX67" fmla="*/ 1661446 w 1744408"/>
                <a:gd name="connsiteY67" fmla="*/ 650081 h 2539841"/>
                <a:gd name="connsiteX68" fmla="*/ 1673828 w 1744408"/>
                <a:gd name="connsiteY68" fmla="*/ 641223 h 2539841"/>
                <a:gd name="connsiteX69" fmla="*/ 1660589 w 1744408"/>
                <a:gd name="connsiteY69" fmla="*/ 633222 h 2539841"/>
                <a:gd name="connsiteX70" fmla="*/ 1674019 w 1744408"/>
                <a:gd name="connsiteY70" fmla="*/ 611696 h 2539841"/>
                <a:gd name="connsiteX71" fmla="*/ 1672400 w 1744408"/>
                <a:gd name="connsiteY71" fmla="*/ 593788 h 2539841"/>
                <a:gd name="connsiteX72" fmla="*/ 1657731 w 1744408"/>
                <a:gd name="connsiteY72" fmla="*/ 585121 h 2539841"/>
                <a:gd name="connsiteX73" fmla="*/ 1648111 w 1744408"/>
                <a:gd name="connsiteY73" fmla="*/ 598456 h 2539841"/>
                <a:gd name="connsiteX74" fmla="*/ 1650873 w 1744408"/>
                <a:gd name="connsiteY74" fmla="*/ 606171 h 2539841"/>
                <a:gd name="connsiteX75" fmla="*/ 1638205 w 1744408"/>
                <a:gd name="connsiteY75" fmla="*/ 616077 h 2539841"/>
                <a:gd name="connsiteX76" fmla="*/ 1650111 w 1744408"/>
                <a:gd name="connsiteY76" fmla="*/ 630460 h 2539841"/>
                <a:gd name="connsiteX77" fmla="*/ 1635919 w 1744408"/>
                <a:gd name="connsiteY77" fmla="*/ 632555 h 2539841"/>
                <a:gd name="connsiteX78" fmla="*/ 1621536 w 1744408"/>
                <a:gd name="connsiteY78" fmla="*/ 610076 h 2539841"/>
                <a:gd name="connsiteX79" fmla="*/ 1627156 w 1744408"/>
                <a:gd name="connsiteY79" fmla="*/ 591122 h 2539841"/>
                <a:gd name="connsiteX80" fmla="*/ 1635061 w 1744408"/>
                <a:gd name="connsiteY80" fmla="*/ 584930 h 2539841"/>
                <a:gd name="connsiteX81" fmla="*/ 1631252 w 1744408"/>
                <a:gd name="connsiteY81" fmla="*/ 577310 h 2539841"/>
                <a:gd name="connsiteX82" fmla="*/ 1621917 w 1744408"/>
                <a:gd name="connsiteY82" fmla="*/ 576929 h 2539841"/>
                <a:gd name="connsiteX83" fmla="*/ 1610963 w 1744408"/>
                <a:gd name="connsiteY83" fmla="*/ 540544 h 2539841"/>
                <a:gd name="connsiteX84" fmla="*/ 1590770 w 1744408"/>
                <a:gd name="connsiteY84" fmla="*/ 524923 h 2539841"/>
                <a:gd name="connsiteX85" fmla="*/ 1557814 w 1744408"/>
                <a:gd name="connsiteY85" fmla="*/ 519779 h 2539841"/>
                <a:gd name="connsiteX86" fmla="*/ 1545908 w 1744408"/>
                <a:gd name="connsiteY86" fmla="*/ 541306 h 2539841"/>
                <a:gd name="connsiteX87" fmla="*/ 1537335 w 1744408"/>
                <a:gd name="connsiteY87" fmla="*/ 539305 h 2539841"/>
                <a:gd name="connsiteX88" fmla="*/ 1533144 w 1744408"/>
                <a:gd name="connsiteY88" fmla="*/ 529018 h 2539841"/>
                <a:gd name="connsiteX89" fmla="*/ 1520761 w 1744408"/>
                <a:gd name="connsiteY89" fmla="*/ 532829 h 2539841"/>
                <a:gd name="connsiteX90" fmla="*/ 1510475 w 1744408"/>
                <a:gd name="connsiteY90" fmla="*/ 511969 h 2539841"/>
                <a:gd name="connsiteX91" fmla="*/ 1478471 w 1744408"/>
                <a:gd name="connsiteY91" fmla="*/ 511207 h 2539841"/>
                <a:gd name="connsiteX92" fmla="*/ 1477423 w 1744408"/>
                <a:gd name="connsiteY92" fmla="*/ 486918 h 2539841"/>
                <a:gd name="connsiteX93" fmla="*/ 1471422 w 1744408"/>
                <a:gd name="connsiteY93" fmla="*/ 487394 h 2539841"/>
                <a:gd name="connsiteX94" fmla="*/ 1489996 w 1744408"/>
                <a:gd name="connsiteY94" fmla="*/ 479108 h 2539841"/>
                <a:gd name="connsiteX95" fmla="*/ 1493520 w 1744408"/>
                <a:gd name="connsiteY95" fmla="*/ 467201 h 2539841"/>
                <a:gd name="connsiteX96" fmla="*/ 1483519 w 1744408"/>
                <a:gd name="connsiteY96" fmla="*/ 453580 h 2539841"/>
                <a:gd name="connsiteX97" fmla="*/ 1468565 w 1744408"/>
                <a:gd name="connsiteY97" fmla="*/ 449866 h 2539841"/>
                <a:gd name="connsiteX98" fmla="*/ 1471803 w 1744408"/>
                <a:gd name="connsiteY98" fmla="*/ 421291 h 2539841"/>
                <a:gd name="connsiteX99" fmla="*/ 1459897 w 1744408"/>
                <a:gd name="connsiteY99" fmla="*/ 405289 h 2539841"/>
                <a:gd name="connsiteX100" fmla="*/ 1464850 w 1744408"/>
                <a:gd name="connsiteY100" fmla="*/ 397097 h 2539841"/>
                <a:gd name="connsiteX101" fmla="*/ 1487234 w 1744408"/>
                <a:gd name="connsiteY101" fmla="*/ 387667 h 2539841"/>
                <a:gd name="connsiteX102" fmla="*/ 1459325 w 1744408"/>
                <a:gd name="connsiteY102" fmla="*/ 379476 h 2539841"/>
                <a:gd name="connsiteX103" fmla="*/ 1457420 w 1744408"/>
                <a:gd name="connsiteY103" fmla="*/ 347282 h 2539841"/>
                <a:gd name="connsiteX104" fmla="*/ 1470565 w 1744408"/>
                <a:gd name="connsiteY104" fmla="*/ 344138 h 2539841"/>
                <a:gd name="connsiteX105" fmla="*/ 1481804 w 1744408"/>
                <a:gd name="connsiteY105" fmla="*/ 354235 h 2539841"/>
                <a:gd name="connsiteX106" fmla="*/ 1496092 w 1744408"/>
                <a:gd name="connsiteY106" fmla="*/ 349663 h 2539841"/>
                <a:gd name="connsiteX107" fmla="*/ 1493615 w 1744408"/>
                <a:gd name="connsiteY107" fmla="*/ 331946 h 2539841"/>
                <a:gd name="connsiteX108" fmla="*/ 1474946 w 1744408"/>
                <a:gd name="connsiteY108" fmla="*/ 314706 h 2539841"/>
                <a:gd name="connsiteX109" fmla="*/ 1480661 w 1744408"/>
                <a:gd name="connsiteY109" fmla="*/ 303943 h 2539841"/>
                <a:gd name="connsiteX110" fmla="*/ 1478280 w 1744408"/>
                <a:gd name="connsiteY110" fmla="*/ 276511 h 2539841"/>
                <a:gd name="connsiteX111" fmla="*/ 1493901 w 1744408"/>
                <a:gd name="connsiteY111" fmla="*/ 269653 h 2539841"/>
                <a:gd name="connsiteX112" fmla="*/ 1488948 w 1744408"/>
                <a:gd name="connsiteY112" fmla="*/ 255842 h 2539841"/>
                <a:gd name="connsiteX113" fmla="*/ 1454468 w 1744408"/>
                <a:gd name="connsiteY113" fmla="*/ 263938 h 2539841"/>
                <a:gd name="connsiteX114" fmla="*/ 1415034 w 1744408"/>
                <a:gd name="connsiteY114" fmla="*/ 260318 h 2539841"/>
                <a:gd name="connsiteX115" fmla="*/ 1386364 w 1744408"/>
                <a:gd name="connsiteY115" fmla="*/ 268605 h 2539841"/>
                <a:gd name="connsiteX116" fmla="*/ 1356265 w 1744408"/>
                <a:gd name="connsiteY116" fmla="*/ 258699 h 2539841"/>
                <a:gd name="connsiteX117" fmla="*/ 1347883 w 1744408"/>
                <a:gd name="connsiteY117" fmla="*/ 252984 h 2539841"/>
                <a:gd name="connsiteX118" fmla="*/ 1325499 w 1744408"/>
                <a:gd name="connsiteY118" fmla="*/ 240983 h 2539841"/>
                <a:gd name="connsiteX119" fmla="*/ 1311497 w 1744408"/>
                <a:gd name="connsiteY119" fmla="*/ 247936 h 2539841"/>
                <a:gd name="connsiteX120" fmla="*/ 1306830 w 1744408"/>
                <a:gd name="connsiteY120" fmla="*/ 258318 h 2539841"/>
                <a:gd name="connsiteX121" fmla="*/ 1290733 w 1744408"/>
                <a:gd name="connsiteY121" fmla="*/ 265747 h 2539841"/>
                <a:gd name="connsiteX122" fmla="*/ 1284351 w 1744408"/>
                <a:gd name="connsiteY122" fmla="*/ 269938 h 2539841"/>
                <a:gd name="connsiteX123" fmla="*/ 1267111 w 1744408"/>
                <a:gd name="connsiteY123" fmla="*/ 258032 h 2539841"/>
                <a:gd name="connsiteX124" fmla="*/ 1253300 w 1744408"/>
                <a:gd name="connsiteY124" fmla="*/ 269081 h 2539841"/>
                <a:gd name="connsiteX125" fmla="*/ 1238345 w 1744408"/>
                <a:gd name="connsiteY125" fmla="*/ 258318 h 2539841"/>
                <a:gd name="connsiteX126" fmla="*/ 1225296 w 1744408"/>
                <a:gd name="connsiteY126" fmla="*/ 257937 h 2539841"/>
                <a:gd name="connsiteX127" fmla="*/ 1218152 w 1744408"/>
                <a:gd name="connsiteY127" fmla="*/ 239363 h 2539841"/>
                <a:gd name="connsiteX128" fmla="*/ 1203293 w 1744408"/>
                <a:gd name="connsiteY128" fmla="*/ 242888 h 2539841"/>
                <a:gd name="connsiteX129" fmla="*/ 1203770 w 1744408"/>
                <a:gd name="connsiteY129" fmla="*/ 251365 h 2539841"/>
                <a:gd name="connsiteX130" fmla="*/ 1183386 w 1744408"/>
                <a:gd name="connsiteY130" fmla="*/ 252317 h 2539841"/>
                <a:gd name="connsiteX131" fmla="*/ 1174718 w 1744408"/>
                <a:gd name="connsiteY131" fmla="*/ 246412 h 2539841"/>
                <a:gd name="connsiteX132" fmla="*/ 1144905 w 1744408"/>
                <a:gd name="connsiteY132" fmla="*/ 253937 h 2539841"/>
                <a:gd name="connsiteX133" fmla="*/ 1085945 w 1744408"/>
                <a:gd name="connsiteY133" fmla="*/ 249746 h 2539841"/>
                <a:gd name="connsiteX134" fmla="*/ 1085088 w 1744408"/>
                <a:gd name="connsiteY134" fmla="*/ 254889 h 2539841"/>
                <a:gd name="connsiteX135" fmla="*/ 1034987 w 1744408"/>
                <a:gd name="connsiteY135" fmla="*/ 272129 h 2539841"/>
                <a:gd name="connsiteX136" fmla="*/ 1028509 w 1744408"/>
                <a:gd name="connsiteY136" fmla="*/ 279749 h 2539841"/>
                <a:gd name="connsiteX137" fmla="*/ 994696 w 1744408"/>
                <a:gd name="connsiteY137" fmla="*/ 264509 h 2539841"/>
                <a:gd name="connsiteX138" fmla="*/ 963549 w 1744408"/>
                <a:gd name="connsiteY138" fmla="*/ 260318 h 2539841"/>
                <a:gd name="connsiteX139" fmla="*/ 929640 w 1744408"/>
                <a:gd name="connsiteY139" fmla="*/ 231648 h 2539841"/>
                <a:gd name="connsiteX140" fmla="*/ 908685 w 1744408"/>
                <a:gd name="connsiteY140" fmla="*/ 235458 h 2539841"/>
                <a:gd name="connsiteX141" fmla="*/ 840296 w 1744408"/>
                <a:gd name="connsiteY141" fmla="*/ 218599 h 2539841"/>
                <a:gd name="connsiteX142" fmla="*/ 828866 w 1744408"/>
                <a:gd name="connsiteY142" fmla="*/ 221933 h 2539841"/>
                <a:gd name="connsiteX143" fmla="*/ 780955 w 1744408"/>
                <a:gd name="connsiteY143" fmla="*/ 201739 h 2539841"/>
                <a:gd name="connsiteX144" fmla="*/ 727710 w 1744408"/>
                <a:gd name="connsiteY144" fmla="*/ 198882 h 2539841"/>
                <a:gd name="connsiteX145" fmla="*/ 678275 w 1744408"/>
                <a:gd name="connsiteY145" fmla="*/ 163544 h 2539841"/>
                <a:gd name="connsiteX146" fmla="*/ 655606 w 1744408"/>
                <a:gd name="connsiteY146" fmla="*/ 159544 h 2539841"/>
                <a:gd name="connsiteX147" fmla="*/ 632365 w 1744408"/>
                <a:gd name="connsiteY147" fmla="*/ 144399 h 2539841"/>
                <a:gd name="connsiteX148" fmla="*/ 612458 w 1744408"/>
                <a:gd name="connsiteY148" fmla="*/ 144494 h 2539841"/>
                <a:gd name="connsiteX149" fmla="*/ 599313 w 1744408"/>
                <a:gd name="connsiteY149" fmla="*/ 124206 h 2539841"/>
                <a:gd name="connsiteX150" fmla="*/ 583406 w 1744408"/>
                <a:gd name="connsiteY150" fmla="*/ 131445 h 2539841"/>
                <a:gd name="connsiteX151" fmla="*/ 579120 w 1744408"/>
                <a:gd name="connsiteY151" fmla="*/ 123254 h 2539841"/>
                <a:gd name="connsiteX152" fmla="*/ 568547 w 1744408"/>
                <a:gd name="connsiteY152" fmla="*/ 126587 h 2539841"/>
                <a:gd name="connsiteX153" fmla="*/ 545783 w 1744408"/>
                <a:gd name="connsiteY153" fmla="*/ 118682 h 2539841"/>
                <a:gd name="connsiteX154" fmla="*/ 519208 w 1744408"/>
                <a:gd name="connsiteY154" fmla="*/ 139922 h 2539841"/>
                <a:gd name="connsiteX155" fmla="*/ 477107 w 1744408"/>
                <a:gd name="connsiteY155" fmla="*/ 131445 h 2539841"/>
                <a:gd name="connsiteX156" fmla="*/ 488823 w 1744408"/>
                <a:gd name="connsiteY156" fmla="*/ 117158 h 2539841"/>
                <a:gd name="connsiteX157" fmla="*/ 478155 w 1744408"/>
                <a:gd name="connsiteY157" fmla="*/ 107918 h 2539841"/>
                <a:gd name="connsiteX158" fmla="*/ 479488 w 1744408"/>
                <a:gd name="connsiteY158" fmla="*/ 93631 h 2539841"/>
                <a:gd name="connsiteX159" fmla="*/ 466630 w 1744408"/>
                <a:gd name="connsiteY159" fmla="*/ 72485 h 2539841"/>
                <a:gd name="connsiteX160" fmla="*/ 465963 w 1744408"/>
                <a:gd name="connsiteY160" fmla="*/ 43339 h 2539841"/>
                <a:gd name="connsiteX161" fmla="*/ 473297 w 1744408"/>
                <a:gd name="connsiteY161" fmla="*/ 15716 h 2539841"/>
                <a:gd name="connsiteX162" fmla="*/ 422243 w 1744408"/>
                <a:gd name="connsiteY162" fmla="*/ 0 h 2539841"/>
                <a:gd name="connsiteX163" fmla="*/ 422815 w 1744408"/>
                <a:gd name="connsiteY163" fmla="*/ 1333 h 2539841"/>
                <a:gd name="connsiteX164" fmla="*/ 426149 w 1744408"/>
                <a:gd name="connsiteY164" fmla="*/ 13716 h 2539841"/>
                <a:gd name="connsiteX165" fmla="*/ 434721 w 1744408"/>
                <a:gd name="connsiteY165" fmla="*/ 19336 h 2539841"/>
                <a:gd name="connsiteX166" fmla="*/ 432054 w 1744408"/>
                <a:gd name="connsiteY166" fmla="*/ 39814 h 2539841"/>
                <a:gd name="connsiteX167" fmla="*/ 416528 w 1744408"/>
                <a:gd name="connsiteY167" fmla="*/ 48292 h 2539841"/>
                <a:gd name="connsiteX168" fmla="*/ 405955 w 1744408"/>
                <a:gd name="connsiteY168" fmla="*/ 47911 h 2539841"/>
                <a:gd name="connsiteX169" fmla="*/ 403574 w 1744408"/>
                <a:gd name="connsiteY169" fmla="*/ 48958 h 2539841"/>
                <a:gd name="connsiteX170" fmla="*/ 380333 w 1744408"/>
                <a:gd name="connsiteY170" fmla="*/ 72390 h 2539841"/>
                <a:gd name="connsiteX171" fmla="*/ 408623 w 1744408"/>
                <a:gd name="connsiteY171" fmla="*/ 141732 h 2539841"/>
                <a:gd name="connsiteX172" fmla="*/ 402622 w 1744408"/>
                <a:gd name="connsiteY172" fmla="*/ 165640 h 2539841"/>
                <a:gd name="connsiteX173" fmla="*/ 402622 w 1744408"/>
                <a:gd name="connsiteY173" fmla="*/ 168688 h 2539841"/>
                <a:gd name="connsiteX174" fmla="*/ 408242 w 1744408"/>
                <a:gd name="connsiteY174" fmla="*/ 182594 h 2539841"/>
                <a:gd name="connsiteX175" fmla="*/ 399098 w 1744408"/>
                <a:gd name="connsiteY175" fmla="*/ 194310 h 2539841"/>
                <a:gd name="connsiteX176" fmla="*/ 397097 w 1744408"/>
                <a:gd name="connsiteY176" fmla="*/ 195072 h 2539841"/>
                <a:gd name="connsiteX177" fmla="*/ 360617 w 1744408"/>
                <a:gd name="connsiteY177" fmla="*/ 198596 h 2539841"/>
                <a:gd name="connsiteX178" fmla="*/ 337280 w 1744408"/>
                <a:gd name="connsiteY178" fmla="*/ 241173 h 2539841"/>
                <a:gd name="connsiteX179" fmla="*/ 336804 w 1744408"/>
                <a:gd name="connsiteY179" fmla="*/ 256699 h 2539841"/>
                <a:gd name="connsiteX180" fmla="*/ 316706 w 1744408"/>
                <a:gd name="connsiteY180" fmla="*/ 284131 h 2539841"/>
                <a:gd name="connsiteX181" fmla="*/ 318135 w 1744408"/>
                <a:gd name="connsiteY181" fmla="*/ 313658 h 2539841"/>
                <a:gd name="connsiteX182" fmla="*/ 317563 w 1744408"/>
                <a:gd name="connsiteY182" fmla="*/ 316230 h 2539841"/>
                <a:gd name="connsiteX183" fmla="*/ 306705 w 1744408"/>
                <a:gd name="connsiteY183" fmla="*/ 335851 h 2539841"/>
                <a:gd name="connsiteX184" fmla="*/ 312992 w 1744408"/>
                <a:gd name="connsiteY184" fmla="*/ 345853 h 2539841"/>
                <a:gd name="connsiteX185" fmla="*/ 316135 w 1744408"/>
                <a:gd name="connsiteY185" fmla="*/ 348234 h 2539841"/>
                <a:gd name="connsiteX186" fmla="*/ 319278 w 1744408"/>
                <a:gd name="connsiteY186" fmla="*/ 346710 h 2539841"/>
                <a:gd name="connsiteX187" fmla="*/ 320230 w 1744408"/>
                <a:gd name="connsiteY187" fmla="*/ 348329 h 2539841"/>
                <a:gd name="connsiteX188" fmla="*/ 322421 w 1744408"/>
                <a:gd name="connsiteY188" fmla="*/ 372237 h 2539841"/>
                <a:gd name="connsiteX189" fmla="*/ 315659 w 1744408"/>
                <a:gd name="connsiteY189" fmla="*/ 381571 h 2539841"/>
                <a:gd name="connsiteX190" fmla="*/ 325946 w 1744408"/>
                <a:gd name="connsiteY190" fmla="*/ 430625 h 2539841"/>
                <a:gd name="connsiteX191" fmla="*/ 327850 w 1744408"/>
                <a:gd name="connsiteY191" fmla="*/ 436245 h 2539841"/>
                <a:gd name="connsiteX192" fmla="*/ 340709 w 1744408"/>
                <a:gd name="connsiteY192" fmla="*/ 461963 h 2539841"/>
                <a:gd name="connsiteX193" fmla="*/ 340424 w 1744408"/>
                <a:gd name="connsiteY193" fmla="*/ 472250 h 2539841"/>
                <a:gd name="connsiteX194" fmla="*/ 335947 w 1744408"/>
                <a:gd name="connsiteY194" fmla="*/ 494729 h 2539841"/>
                <a:gd name="connsiteX195" fmla="*/ 346710 w 1744408"/>
                <a:gd name="connsiteY195" fmla="*/ 511397 h 2539841"/>
                <a:gd name="connsiteX196" fmla="*/ 345091 w 1744408"/>
                <a:gd name="connsiteY196" fmla="*/ 512731 h 2539841"/>
                <a:gd name="connsiteX197" fmla="*/ 340805 w 1744408"/>
                <a:gd name="connsiteY197" fmla="*/ 512826 h 2539841"/>
                <a:gd name="connsiteX198" fmla="*/ 335090 w 1744408"/>
                <a:gd name="connsiteY198" fmla="*/ 516350 h 2539841"/>
                <a:gd name="connsiteX199" fmla="*/ 324707 w 1744408"/>
                <a:gd name="connsiteY199" fmla="*/ 523399 h 2539841"/>
                <a:gd name="connsiteX200" fmla="*/ 325088 w 1744408"/>
                <a:gd name="connsiteY200" fmla="*/ 528923 h 2539841"/>
                <a:gd name="connsiteX201" fmla="*/ 344996 w 1744408"/>
                <a:gd name="connsiteY201" fmla="*/ 581597 h 2539841"/>
                <a:gd name="connsiteX202" fmla="*/ 364331 w 1744408"/>
                <a:gd name="connsiteY202" fmla="*/ 601218 h 2539841"/>
                <a:gd name="connsiteX203" fmla="*/ 388144 w 1744408"/>
                <a:gd name="connsiteY203" fmla="*/ 613601 h 2539841"/>
                <a:gd name="connsiteX204" fmla="*/ 398240 w 1744408"/>
                <a:gd name="connsiteY204" fmla="*/ 612362 h 2539841"/>
                <a:gd name="connsiteX205" fmla="*/ 400717 w 1744408"/>
                <a:gd name="connsiteY205" fmla="*/ 617887 h 2539841"/>
                <a:gd name="connsiteX206" fmla="*/ 386620 w 1744408"/>
                <a:gd name="connsiteY206" fmla="*/ 619792 h 2539841"/>
                <a:gd name="connsiteX207" fmla="*/ 378619 w 1744408"/>
                <a:gd name="connsiteY207" fmla="*/ 630364 h 2539841"/>
                <a:gd name="connsiteX208" fmla="*/ 377190 w 1744408"/>
                <a:gd name="connsiteY208" fmla="*/ 637699 h 2539841"/>
                <a:gd name="connsiteX209" fmla="*/ 389477 w 1744408"/>
                <a:gd name="connsiteY209" fmla="*/ 647224 h 2539841"/>
                <a:gd name="connsiteX210" fmla="*/ 392144 w 1744408"/>
                <a:gd name="connsiteY210" fmla="*/ 648367 h 2539841"/>
                <a:gd name="connsiteX211" fmla="*/ 397859 w 1744408"/>
                <a:gd name="connsiteY211" fmla="*/ 637794 h 2539841"/>
                <a:gd name="connsiteX212" fmla="*/ 411956 w 1744408"/>
                <a:gd name="connsiteY212" fmla="*/ 649319 h 2539841"/>
                <a:gd name="connsiteX213" fmla="*/ 423386 w 1744408"/>
                <a:gd name="connsiteY213" fmla="*/ 639318 h 2539841"/>
                <a:gd name="connsiteX214" fmla="*/ 432435 w 1744408"/>
                <a:gd name="connsiteY214" fmla="*/ 647700 h 2539841"/>
                <a:gd name="connsiteX215" fmla="*/ 433388 w 1744408"/>
                <a:gd name="connsiteY215" fmla="*/ 667988 h 2539841"/>
                <a:gd name="connsiteX216" fmla="*/ 439293 w 1744408"/>
                <a:gd name="connsiteY216" fmla="*/ 671989 h 2539841"/>
                <a:gd name="connsiteX217" fmla="*/ 441484 w 1744408"/>
                <a:gd name="connsiteY217" fmla="*/ 675322 h 2539841"/>
                <a:gd name="connsiteX218" fmla="*/ 437959 w 1744408"/>
                <a:gd name="connsiteY218" fmla="*/ 684657 h 2539841"/>
                <a:gd name="connsiteX219" fmla="*/ 428530 w 1744408"/>
                <a:gd name="connsiteY219" fmla="*/ 690467 h 2539841"/>
                <a:gd name="connsiteX220" fmla="*/ 444246 w 1744408"/>
                <a:gd name="connsiteY220" fmla="*/ 707803 h 2539841"/>
                <a:gd name="connsiteX221" fmla="*/ 444246 w 1744408"/>
                <a:gd name="connsiteY221" fmla="*/ 720947 h 2539841"/>
                <a:gd name="connsiteX222" fmla="*/ 448913 w 1744408"/>
                <a:gd name="connsiteY222" fmla="*/ 724853 h 2539841"/>
                <a:gd name="connsiteX223" fmla="*/ 448818 w 1744408"/>
                <a:gd name="connsiteY223" fmla="*/ 735997 h 2539841"/>
                <a:gd name="connsiteX224" fmla="*/ 437579 w 1744408"/>
                <a:gd name="connsiteY224" fmla="*/ 743522 h 2539841"/>
                <a:gd name="connsiteX225" fmla="*/ 437959 w 1744408"/>
                <a:gd name="connsiteY225" fmla="*/ 782574 h 2539841"/>
                <a:gd name="connsiteX226" fmla="*/ 419481 w 1744408"/>
                <a:gd name="connsiteY226" fmla="*/ 791051 h 2539841"/>
                <a:gd name="connsiteX227" fmla="*/ 419195 w 1744408"/>
                <a:gd name="connsiteY227" fmla="*/ 797147 h 2539841"/>
                <a:gd name="connsiteX228" fmla="*/ 432530 w 1744408"/>
                <a:gd name="connsiteY228" fmla="*/ 839438 h 2539841"/>
                <a:gd name="connsiteX229" fmla="*/ 430244 w 1744408"/>
                <a:gd name="connsiteY229" fmla="*/ 843534 h 2539841"/>
                <a:gd name="connsiteX230" fmla="*/ 423958 w 1744408"/>
                <a:gd name="connsiteY230" fmla="*/ 847249 h 2539841"/>
                <a:gd name="connsiteX231" fmla="*/ 421672 w 1744408"/>
                <a:gd name="connsiteY231" fmla="*/ 850106 h 2539841"/>
                <a:gd name="connsiteX232" fmla="*/ 421672 w 1744408"/>
                <a:gd name="connsiteY232" fmla="*/ 858774 h 2539841"/>
                <a:gd name="connsiteX233" fmla="*/ 420434 w 1744408"/>
                <a:gd name="connsiteY233" fmla="*/ 861536 h 2539841"/>
                <a:gd name="connsiteX234" fmla="*/ 399669 w 1744408"/>
                <a:gd name="connsiteY234" fmla="*/ 871442 h 2539841"/>
                <a:gd name="connsiteX235" fmla="*/ 399002 w 1744408"/>
                <a:gd name="connsiteY235" fmla="*/ 887349 h 2539841"/>
                <a:gd name="connsiteX236" fmla="*/ 397002 w 1744408"/>
                <a:gd name="connsiteY236" fmla="*/ 888968 h 2539841"/>
                <a:gd name="connsiteX237" fmla="*/ 393097 w 1744408"/>
                <a:gd name="connsiteY237" fmla="*/ 887063 h 2539841"/>
                <a:gd name="connsiteX238" fmla="*/ 387858 w 1744408"/>
                <a:gd name="connsiteY238" fmla="*/ 890111 h 2539841"/>
                <a:gd name="connsiteX239" fmla="*/ 391668 w 1744408"/>
                <a:gd name="connsiteY239" fmla="*/ 895731 h 2539841"/>
                <a:gd name="connsiteX240" fmla="*/ 399383 w 1744408"/>
                <a:gd name="connsiteY240" fmla="*/ 898112 h 2539841"/>
                <a:gd name="connsiteX241" fmla="*/ 402812 w 1744408"/>
                <a:gd name="connsiteY241" fmla="*/ 899446 h 2539841"/>
                <a:gd name="connsiteX242" fmla="*/ 407099 w 1744408"/>
                <a:gd name="connsiteY242" fmla="*/ 911447 h 2539841"/>
                <a:gd name="connsiteX243" fmla="*/ 398431 w 1744408"/>
                <a:gd name="connsiteY243" fmla="*/ 929259 h 2539841"/>
                <a:gd name="connsiteX244" fmla="*/ 399859 w 1744408"/>
                <a:gd name="connsiteY244" fmla="*/ 931926 h 2539841"/>
                <a:gd name="connsiteX245" fmla="*/ 406241 w 1744408"/>
                <a:gd name="connsiteY245" fmla="*/ 929354 h 2539841"/>
                <a:gd name="connsiteX246" fmla="*/ 407194 w 1744408"/>
                <a:gd name="connsiteY246" fmla="*/ 931164 h 2539841"/>
                <a:gd name="connsiteX247" fmla="*/ 393287 w 1744408"/>
                <a:gd name="connsiteY247" fmla="*/ 941927 h 2539841"/>
                <a:gd name="connsiteX248" fmla="*/ 392716 w 1744408"/>
                <a:gd name="connsiteY248" fmla="*/ 953167 h 2539841"/>
                <a:gd name="connsiteX249" fmla="*/ 377380 w 1744408"/>
                <a:gd name="connsiteY249" fmla="*/ 962406 h 2539841"/>
                <a:gd name="connsiteX250" fmla="*/ 383477 w 1744408"/>
                <a:gd name="connsiteY250" fmla="*/ 971931 h 2539841"/>
                <a:gd name="connsiteX251" fmla="*/ 390811 w 1744408"/>
                <a:gd name="connsiteY251" fmla="*/ 1001649 h 2539841"/>
                <a:gd name="connsiteX252" fmla="*/ 396050 w 1744408"/>
                <a:gd name="connsiteY252" fmla="*/ 1003840 h 2539841"/>
                <a:gd name="connsiteX253" fmla="*/ 407670 w 1744408"/>
                <a:gd name="connsiteY253" fmla="*/ 1001173 h 2539841"/>
                <a:gd name="connsiteX254" fmla="*/ 414433 w 1744408"/>
                <a:gd name="connsiteY254" fmla="*/ 1034129 h 2539841"/>
                <a:gd name="connsiteX255" fmla="*/ 399002 w 1744408"/>
                <a:gd name="connsiteY255" fmla="*/ 1060037 h 2539841"/>
                <a:gd name="connsiteX256" fmla="*/ 417100 w 1744408"/>
                <a:gd name="connsiteY256" fmla="*/ 1077754 h 2539841"/>
                <a:gd name="connsiteX257" fmla="*/ 419005 w 1744408"/>
                <a:gd name="connsiteY257" fmla="*/ 1082326 h 2539841"/>
                <a:gd name="connsiteX258" fmla="*/ 419386 w 1744408"/>
                <a:gd name="connsiteY258" fmla="*/ 1099090 h 2539841"/>
                <a:gd name="connsiteX259" fmla="*/ 430340 w 1744408"/>
                <a:gd name="connsiteY259" fmla="*/ 1117283 h 2539841"/>
                <a:gd name="connsiteX260" fmla="*/ 431768 w 1744408"/>
                <a:gd name="connsiteY260" fmla="*/ 1122902 h 2539841"/>
                <a:gd name="connsiteX261" fmla="*/ 426434 w 1744408"/>
                <a:gd name="connsiteY261" fmla="*/ 1161002 h 2539841"/>
                <a:gd name="connsiteX262" fmla="*/ 426911 w 1744408"/>
                <a:gd name="connsiteY262" fmla="*/ 1168432 h 2539841"/>
                <a:gd name="connsiteX263" fmla="*/ 440531 w 1744408"/>
                <a:gd name="connsiteY263" fmla="*/ 1230725 h 2539841"/>
                <a:gd name="connsiteX264" fmla="*/ 439198 w 1744408"/>
                <a:gd name="connsiteY264" fmla="*/ 1232249 h 2539841"/>
                <a:gd name="connsiteX265" fmla="*/ 427958 w 1744408"/>
                <a:gd name="connsiteY265" fmla="*/ 1234821 h 2539841"/>
                <a:gd name="connsiteX266" fmla="*/ 424720 w 1744408"/>
                <a:gd name="connsiteY266" fmla="*/ 1239107 h 2539841"/>
                <a:gd name="connsiteX267" fmla="*/ 428625 w 1744408"/>
                <a:gd name="connsiteY267" fmla="*/ 1245775 h 2539841"/>
                <a:gd name="connsiteX268" fmla="*/ 431483 w 1744408"/>
                <a:gd name="connsiteY268" fmla="*/ 1247965 h 2539841"/>
                <a:gd name="connsiteX269" fmla="*/ 446532 w 1744408"/>
                <a:gd name="connsiteY269" fmla="*/ 1245775 h 2539841"/>
                <a:gd name="connsiteX270" fmla="*/ 450437 w 1744408"/>
                <a:gd name="connsiteY270" fmla="*/ 1258062 h 2539841"/>
                <a:gd name="connsiteX271" fmla="*/ 461296 w 1744408"/>
                <a:gd name="connsiteY271" fmla="*/ 1264730 h 2539841"/>
                <a:gd name="connsiteX272" fmla="*/ 458343 w 1744408"/>
                <a:gd name="connsiteY272" fmla="*/ 1292257 h 2539841"/>
                <a:gd name="connsiteX273" fmla="*/ 463867 w 1744408"/>
                <a:gd name="connsiteY273" fmla="*/ 1325689 h 2539841"/>
                <a:gd name="connsiteX274" fmla="*/ 455771 w 1744408"/>
                <a:gd name="connsiteY274" fmla="*/ 1341406 h 2539841"/>
                <a:gd name="connsiteX275" fmla="*/ 417862 w 1744408"/>
                <a:gd name="connsiteY275" fmla="*/ 1372362 h 2539841"/>
                <a:gd name="connsiteX276" fmla="*/ 414242 w 1744408"/>
                <a:gd name="connsiteY276" fmla="*/ 1372743 h 2539841"/>
                <a:gd name="connsiteX277" fmla="*/ 405098 w 1744408"/>
                <a:gd name="connsiteY277" fmla="*/ 1370648 h 2539841"/>
                <a:gd name="connsiteX278" fmla="*/ 399288 w 1744408"/>
                <a:gd name="connsiteY278" fmla="*/ 1371695 h 2539841"/>
                <a:gd name="connsiteX279" fmla="*/ 358521 w 1744408"/>
                <a:gd name="connsiteY279" fmla="*/ 1403223 h 2539841"/>
                <a:gd name="connsiteX280" fmla="*/ 350901 w 1744408"/>
                <a:gd name="connsiteY280" fmla="*/ 1465326 h 2539841"/>
                <a:gd name="connsiteX281" fmla="*/ 352425 w 1744408"/>
                <a:gd name="connsiteY281" fmla="*/ 1468184 h 2539841"/>
                <a:gd name="connsiteX282" fmla="*/ 359378 w 1744408"/>
                <a:gd name="connsiteY282" fmla="*/ 1468088 h 2539841"/>
                <a:gd name="connsiteX283" fmla="*/ 363284 w 1744408"/>
                <a:gd name="connsiteY283" fmla="*/ 1473898 h 2539841"/>
                <a:gd name="connsiteX284" fmla="*/ 364617 w 1744408"/>
                <a:gd name="connsiteY284" fmla="*/ 1492663 h 2539841"/>
                <a:gd name="connsiteX285" fmla="*/ 365950 w 1744408"/>
                <a:gd name="connsiteY285" fmla="*/ 1495997 h 2539841"/>
                <a:gd name="connsiteX286" fmla="*/ 359474 w 1744408"/>
                <a:gd name="connsiteY286" fmla="*/ 1524190 h 2539841"/>
                <a:gd name="connsiteX287" fmla="*/ 360902 w 1744408"/>
                <a:gd name="connsiteY287" fmla="*/ 1525714 h 2539841"/>
                <a:gd name="connsiteX288" fmla="*/ 367379 w 1744408"/>
                <a:gd name="connsiteY288" fmla="*/ 1512951 h 2539841"/>
                <a:gd name="connsiteX289" fmla="*/ 393478 w 1744408"/>
                <a:gd name="connsiteY289" fmla="*/ 1560005 h 2539841"/>
                <a:gd name="connsiteX290" fmla="*/ 384143 w 1744408"/>
                <a:gd name="connsiteY290" fmla="*/ 1565148 h 2539841"/>
                <a:gd name="connsiteX291" fmla="*/ 373190 w 1744408"/>
                <a:gd name="connsiteY291" fmla="*/ 1567910 h 2539841"/>
                <a:gd name="connsiteX292" fmla="*/ 363093 w 1744408"/>
                <a:gd name="connsiteY292" fmla="*/ 1582198 h 2539841"/>
                <a:gd name="connsiteX293" fmla="*/ 351568 w 1744408"/>
                <a:gd name="connsiteY293" fmla="*/ 1581531 h 2539841"/>
                <a:gd name="connsiteX294" fmla="*/ 339376 w 1744408"/>
                <a:gd name="connsiteY294" fmla="*/ 1585913 h 2539841"/>
                <a:gd name="connsiteX295" fmla="*/ 330041 w 1744408"/>
                <a:gd name="connsiteY295" fmla="*/ 1586674 h 2539841"/>
                <a:gd name="connsiteX296" fmla="*/ 290608 w 1744408"/>
                <a:gd name="connsiteY296" fmla="*/ 1584389 h 2539841"/>
                <a:gd name="connsiteX297" fmla="*/ 287369 w 1744408"/>
                <a:gd name="connsiteY297" fmla="*/ 1587437 h 2539841"/>
                <a:gd name="connsiteX298" fmla="*/ 262223 w 1744408"/>
                <a:gd name="connsiteY298" fmla="*/ 1585627 h 2539841"/>
                <a:gd name="connsiteX299" fmla="*/ 250317 w 1744408"/>
                <a:gd name="connsiteY299" fmla="*/ 1593152 h 2539841"/>
                <a:gd name="connsiteX300" fmla="*/ 245459 w 1744408"/>
                <a:gd name="connsiteY300" fmla="*/ 1593628 h 2539841"/>
                <a:gd name="connsiteX301" fmla="*/ 233267 w 1744408"/>
                <a:gd name="connsiteY301" fmla="*/ 1592580 h 2539841"/>
                <a:gd name="connsiteX302" fmla="*/ 227076 w 1744408"/>
                <a:gd name="connsiteY302" fmla="*/ 1584198 h 2539841"/>
                <a:gd name="connsiteX303" fmla="*/ 198692 w 1744408"/>
                <a:gd name="connsiteY303" fmla="*/ 1582674 h 2539841"/>
                <a:gd name="connsiteX304" fmla="*/ 185928 w 1744408"/>
                <a:gd name="connsiteY304" fmla="*/ 1575340 h 2539841"/>
                <a:gd name="connsiteX305" fmla="*/ 72866 w 1744408"/>
                <a:gd name="connsiteY305" fmla="*/ 1487424 h 2539841"/>
                <a:gd name="connsiteX306" fmla="*/ 62675 w 1744408"/>
                <a:gd name="connsiteY306" fmla="*/ 1490091 h 2539841"/>
                <a:gd name="connsiteX307" fmla="*/ 63437 w 1744408"/>
                <a:gd name="connsiteY307" fmla="*/ 1503616 h 2539841"/>
                <a:gd name="connsiteX308" fmla="*/ 60103 w 1744408"/>
                <a:gd name="connsiteY308" fmla="*/ 1506950 h 2539841"/>
                <a:gd name="connsiteX309" fmla="*/ 56388 w 1744408"/>
                <a:gd name="connsiteY309" fmla="*/ 1501045 h 2539841"/>
                <a:gd name="connsiteX310" fmla="*/ 54197 w 1744408"/>
                <a:gd name="connsiteY310" fmla="*/ 1515047 h 2539841"/>
                <a:gd name="connsiteX311" fmla="*/ 60484 w 1744408"/>
                <a:gd name="connsiteY311" fmla="*/ 1528191 h 2539841"/>
                <a:gd name="connsiteX312" fmla="*/ 37052 w 1744408"/>
                <a:gd name="connsiteY312" fmla="*/ 1569339 h 2539841"/>
                <a:gd name="connsiteX313" fmla="*/ 26194 w 1744408"/>
                <a:gd name="connsiteY313" fmla="*/ 1601724 h 2539841"/>
                <a:gd name="connsiteX314" fmla="*/ 30385 w 1744408"/>
                <a:gd name="connsiteY314" fmla="*/ 1610773 h 2539841"/>
                <a:gd name="connsiteX315" fmla="*/ 25813 w 1744408"/>
                <a:gd name="connsiteY315" fmla="*/ 1618583 h 2539841"/>
                <a:gd name="connsiteX316" fmla="*/ 14764 w 1744408"/>
                <a:gd name="connsiteY316" fmla="*/ 1620107 h 2539841"/>
                <a:gd name="connsiteX317" fmla="*/ 13240 w 1744408"/>
                <a:gd name="connsiteY317" fmla="*/ 1625251 h 2539841"/>
                <a:gd name="connsiteX318" fmla="*/ 23146 w 1744408"/>
                <a:gd name="connsiteY318" fmla="*/ 1627823 h 2539841"/>
                <a:gd name="connsiteX319" fmla="*/ 17431 w 1744408"/>
                <a:gd name="connsiteY319" fmla="*/ 1645253 h 2539841"/>
                <a:gd name="connsiteX320" fmla="*/ 0 w 1744408"/>
                <a:gd name="connsiteY320" fmla="*/ 1658779 h 2539841"/>
                <a:gd name="connsiteX321" fmla="*/ 12383 w 1744408"/>
                <a:gd name="connsiteY321" fmla="*/ 1665065 h 2539841"/>
                <a:gd name="connsiteX322" fmla="*/ 24765 w 1744408"/>
                <a:gd name="connsiteY322" fmla="*/ 1691831 h 2539841"/>
                <a:gd name="connsiteX323" fmla="*/ 49435 w 1744408"/>
                <a:gd name="connsiteY323" fmla="*/ 1722501 h 2539841"/>
                <a:gd name="connsiteX324" fmla="*/ 71438 w 1744408"/>
                <a:gd name="connsiteY324" fmla="*/ 1727835 h 2539841"/>
                <a:gd name="connsiteX325" fmla="*/ 100870 w 1744408"/>
                <a:gd name="connsiteY325" fmla="*/ 1712976 h 2539841"/>
                <a:gd name="connsiteX326" fmla="*/ 126778 w 1744408"/>
                <a:gd name="connsiteY326" fmla="*/ 1736598 h 2539841"/>
                <a:gd name="connsiteX327" fmla="*/ 129540 w 1744408"/>
                <a:gd name="connsiteY327" fmla="*/ 1751457 h 2539841"/>
                <a:gd name="connsiteX328" fmla="*/ 170879 w 1744408"/>
                <a:gd name="connsiteY328" fmla="*/ 1762982 h 2539841"/>
                <a:gd name="connsiteX329" fmla="*/ 172784 w 1744408"/>
                <a:gd name="connsiteY329" fmla="*/ 1772888 h 2539841"/>
                <a:gd name="connsiteX330" fmla="*/ 155543 w 1744408"/>
                <a:gd name="connsiteY330" fmla="*/ 1791272 h 2539841"/>
                <a:gd name="connsiteX331" fmla="*/ 170688 w 1744408"/>
                <a:gd name="connsiteY331" fmla="*/ 1796987 h 2539841"/>
                <a:gd name="connsiteX332" fmla="*/ 182309 w 1744408"/>
                <a:gd name="connsiteY332" fmla="*/ 1810417 h 2539841"/>
                <a:gd name="connsiteX333" fmla="*/ 189071 w 1744408"/>
                <a:gd name="connsiteY333" fmla="*/ 1839182 h 2539841"/>
                <a:gd name="connsiteX334" fmla="*/ 213646 w 1744408"/>
                <a:gd name="connsiteY334" fmla="*/ 1850612 h 2539841"/>
                <a:gd name="connsiteX335" fmla="*/ 184023 w 1744408"/>
                <a:gd name="connsiteY335" fmla="*/ 1862138 h 2539841"/>
                <a:gd name="connsiteX336" fmla="*/ 171736 w 1744408"/>
                <a:gd name="connsiteY336" fmla="*/ 1885379 h 2539841"/>
                <a:gd name="connsiteX337" fmla="*/ 208407 w 1744408"/>
                <a:gd name="connsiteY337" fmla="*/ 1876901 h 2539841"/>
                <a:gd name="connsiteX338" fmla="*/ 248221 w 1744408"/>
                <a:gd name="connsiteY338" fmla="*/ 1896142 h 2539841"/>
                <a:gd name="connsiteX339" fmla="*/ 274987 w 1744408"/>
                <a:gd name="connsiteY339" fmla="*/ 1917573 h 2539841"/>
                <a:gd name="connsiteX340" fmla="*/ 274415 w 1744408"/>
                <a:gd name="connsiteY340" fmla="*/ 1964055 h 2539841"/>
                <a:gd name="connsiteX341" fmla="*/ 286226 w 1744408"/>
                <a:gd name="connsiteY341" fmla="*/ 1995202 h 2539841"/>
                <a:gd name="connsiteX342" fmla="*/ 282988 w 1744408"/>
                <a:gd name="connsiteY342" fmla="*/ 1999298 h 2539841"/>
                <a:gd name="connsiteX343" fmla="*/ 263938 w 1744408"/>
                <a:gd name="connsiteY343" fmla="*/ 1994440 h 2539841"/>
                <a:gd name="connsiteX344" fmla="*/ 270034 w 1744408"/>
                <a:gd name="connsiteY344" fmla="*/ 2039303 h 2539841"/>
                <a:gd name="connsiteX345" fmla="*/ 280321 w 1744408"/>
                <a:gd name="connsiteY345" fmla="*/ 2067211 h 2539841"/>
                <a:gd name="connsiteX346" fmla="*/ 298609 w 1744408"/>
                <a:gd name="connsiteY346" fmla="*/ 2082165 h 2539841"/>
                <a:gd name="connsiteX347" fmla="*/ 306991 w 1744408"/>
                <a:gd name="connsiteY347" fmla="*/ 2104739 h 2539841"/>
                <a:gd name="connsiteX348" fmla="*/ 288322 w 1744408"/>
                <a:gd name="connsiteY348" fmla="*/ 2141220 h 2539841"/>
                <a:gd name="connsiteX349" fmla="*/ 342614 w 1744408"/>
                <a:gd name="connsiteY349" fmla="*/ 2136839 h 2539841"/>
                <a:gd name="connsiteX350" fmla="*/ 338900 w 1744408"/>
                <a:gd name="connsiteY350" fmla="*/ 2155127 h 2539841"/>
                <a:gd name="connsiteX351" fmla="*/ 346520 w 1744408"/>
                <a:gd name="connsiteY351" fmla="*/ 2171700 h 2539841"/>
                <a:gd name="connsiteX352" fmla="*/ 339280 w 1744408"/>
                <a:gd name="connsiteY352" fmla="*/ 2194751 h 2539841"/>
                <a:gd name="connsiteX353" fmla="*/ 352996 w 1744408"/>
                <a:gd name="connsiteY353" fmla="*/ 2212848 h 2539841"/>
                <a:gd name="connsiteX354" fmla="*/ 388811 w 1744408"/>
                <a:gd name="connsiteY354" fmla="*/ 2189798 h 2539841"/>
                <a:gd name="connsiteX355" fmla="*/ 409956 w 1744408"/>
                <a:gd name="connsiteY355" fmla="*/ 2189798 h 2539841"/>
                <a:gd name="connsiteX356" fmla="*/ 416052 w 1744408"/>
                <a:gd name="connsiteY356" fmla="*/ 2195513 h 2539841"/>
                <a:gd name="connsiteX357" fmla="*/ 411575 w 1744408"/>
                <a:gd name="connsiteY357" fmla="*/ 2202085 h 2539841"/>
                <a:gd name="connsiteX358" fmla="*/ 380714 w 1744408"/>
                <a:gd name="connsiteY358" fmla="*/ 2208657 h 2539841"/>
                <a:gd name="connsiteX359" fmla="*/ 380143 w 1744408"/>
                <a:gd name="connsiteY359" fmla="*/ 2215706 h 2539841"/>
                <a:gd name="connsiteX360" fmla="*/ 395954 w 1744408"/>
                <a:gd name="connsiteY360" fmla="*/ 2233613 h 2539841"/>
                <a:gd name="connsiteX361" fmla="*/ 394335 w 1744408"/>
                <a:gd name="connsiteY361" fmla="*/ 2246281 h 2539841"/>
                <a:gd name="connsiteX362" fmla="*/ 367951 w 1744408"/>
                <a:gd name="connsiteY362" fmla="*/ 2251329 h 2539841"/>
                <a:gd name="connsiteX363" fmla="*/ 357473 w 1744408"/>
                <a:gd name="connsiteY363" fmla="*/ 2261045 h 2539841"/>
                <a:gd name="connsiteX364" fmla="*/ 344996 w 1744408"/>
                <a:gd name="connsiteY364" fmla="*/ 2250091 h 2539841"/>
                <a:gd name="connsiteX365" fmla="*/ 342900 w 1744408"/>
                <a:gd name="connsiteY365" fmla="*/ 2235708 h 2539841"/>
                <a:gd name="connsiteX366" fmla="*/ 334613 w 1744408"/>
                <a:gd name="connsiteY366" fmla="*/ 2245328 h 2539841"/>
                <a:gd name="connsiteX367" fmla="*/ 336423 w 1744408"/>
                <a:gd name="connsiteY367" fmla="*/ 2257235 h 2539841"/>
                <a:gd name="connsiteX368" fmla="*/ 354902 w 1744408"/>
                <a:gd name="connsiteY368" fmla="*/ 2278380 h 2539841"/>
                <a:gd name="connsiteX369" fmla="*/ 380809 w 1744408"/>
                <a:gd name="connsiteY369" fmla="*/ 2289524 h 2539841"/>
                <a:gd name="connsiteX370" fmla="*/ 378238 w 1744408"/>
                <a:gd name="connsiteY370" fmla="*/ 2297906 h 2539841"/>
                <a:gd name="connsiteX371" fmla="*/ 390144 w 1744408"/>
                <a:gd name="connsiteY371" fmla="*/ 2306670 h 2539841"/>
                <a:gd name="connsiteX372" fmla="*/ 382334 w 1744408"/>
                <a:gd name="connsiteY372" fmla="*/ 2324481 h 2539841"/>
                <a:gd name="connsiteX373" fmla="*/ 401479 w 1744408"/>
                <a:gd name="connsiteY373" fmla="*/ 2332768 h 2539841"/>
                <a:gd name="connsiteX374" fmla="*/ 409575 w 1744408"/>
                <a:gd name="connsiteY374" fmla="*/ 2366963 h 2539841"/>
                <a:gd name="connsiteX375" fmla="*/ 440627 w 1744408"/>
                <a:gd name="connsiteY375" fmla="*/ 2380298 h 2539841"/>
                <a:gd name="connsiteX376" fmla="*/ 437483 w 1744408"/>
                <a:gd name="connsiteY376" fmla="*/ 2395157 h 2539841"/>
                <a:gd name="connsiteX377" fmla="*/ 455009 w 1744408"/>
                <a:gd name="connsiteY377" fmla="*/ 2394585 h 2539841"/>
                <a:gd name="connsiteX378" fmla="*/ 461200 w 1744408"/>
                <a:gd name="connsiteY378" fmla="*/ 2400776 h 2539841"/>
                <a:gd name="connsiteX379" fmla="*/ 451009 w 1744408"/>
                <a:gd name="connsiteY379" fmla="*/ 2426494 h 2539841"/>
                <a:gd name="connsiteX380" fmla="*/ 477679 w 1744408"/>
                <a:gd name="connsiteY380" fmla="*/ 2432876 h 2539841"/>
                <a:gd name="connsiteX381" fmla="*/ 489395 w 1744408"/>
                <a:gd name="connsiteY381" fmla="*/ 2451449 h 2539841"/>
                <a:gd name="connsiteX382" fmla="*/ 508159 w 1744408"/>
                <a:gd name="connsiteY382" fmla="*/ 2464689 h 2539841"/>
                <a:gd name="connsiteX383" fmla="*/ 507302 w 1744408"/>
                <a:gd name="connsiteY383" fmla="*/ 2470499 h 2539841"/>
                <a:gd name="connsiteX384" fmla="*/ 493776 w 1744408"/>
                <a:gd name="connsiteY384" fmla="*/ 2467642 h 2539841"/>
                <a:gd name="connsiteX385" fmla="*/ 497872 w 1744408"/>
                <a:gd name="connsiteY385" fmla="*/ 2478786 h 2539841"/>
                <a:gd name="connsiteX386" fmla="*/ 493871 w 1744408"/>
                <a:gd name="connsiteY386" fmla="*/ 2481453 h 2539841"/>
                <a:gd name="connsiteX387" fmla="*/ 482346 w 1744408"/>
                <a:gd name="connsiteY387" fmla="*/ 2476500 h 2539841"/>
                <a:gd name="connsiteX388" fmla="*/ 470249 w 1744408"/>
                <a:gd name="connsiteY388" fmla="*/ 2480024 h 2539841"/>
                <a:gd name="connsiteX389" fmla="*/ 470345 w 1744408"/>
                <a:gd name="connsiteY389" fmla="*/ 2489549 h 2539841"/>
                <a:gd name="connsiteX390" fmla="*/ 461772 w 1744408"/>
                <a:gd name="connsiteY390" fmla="*/ 2486501 h 2539841"/>
                <a:gd name="connsiteX391" fmla="*/ 471964 w 1744408"/>
                <a:gd name="connsiteY391" fmla="*/ 2503456 h 2539841"/>
                <a:gd name="connsiteX392" fmla="*/ 488633 w 1744408"/>
                <a:gd name="connsiteY392" fmla="*/ 2516505 h 2539841"/>
                <a:gd name="connsiteX393" fmla="*/ 510540 w 1744408"/>
                <a:gd name="connsiteY393" fmla="*/ 2510981 h 2539841"/>
                <a:gd name="connsiteX394" fmla="*/ 525685 w 1744408"/>
                <a:gd name="connsiteY394" fmla="*/ 2520887 h 2539841"/>
                <a:gd name="connsiteX395" fmla="*/ 546068 w 1744408"/>
                <a:gd name="connsiteY395" fmla="*/ 2522030 h 2539841"/>
                <a:gd name="connsiteX396" fmla="*/ 557689 w 1744408"/>
                <a:gd name="connsiteY396" fmla="*/ 2513838 h 2539841"/>
                <a:gd name="connsiteX397" fmla="*/ 567880 w 1744408"/>
                <a:gd name="connsiteY397" fmla="*/ 2539841 h 2539841"/>
                <a:gd name="connsiteX398" fmla="*/ 577977 w 1744408"/>
                <a:gd name="connsiteY398" fmla="*/ 2533364 h 2539841"/>
                <a:gd name="connsiteX399" fmla="*/ 569309 w 1744408"/>
                <a:gd name="connsiteY399" fmla="*/ 2497455 h 2539841"/>
                <a:gd name="connsiteX400" fmla="*/ 591598 w 1744408"/>
                <a:gd name="connsiteY400" fmla="*/ 2507933 h 2539841"/>
                <a:gd name="connsiteX401" fmla="*/ 639604 w 1744408"/>
                <a:gd name="connsiteY401" fmla="*/ 2493169 h 2539841"/>
                <a:gd name="connsiteX402" fmla="*/ 655130 w 1744408"/>
                <a:gd name="connsiteY402" fmla="*/ 2433352 h 2539841"/>
                <a:gd name="connsiteX403" fmla="*/ 676656 w 1744408"/>
                <a:gd name="connsiteY403" fmla="*/ 2428399 h 2539841"/>
                <a:gd name="connsiteX404" fmla="*/ 677990 w 1744408"/>
                <a:gd name="connsiteY404" fmla="*/ 2395442 h 2539841"/>
                <a:gd name="connsiteX405" fmla="*/ 688086 w 1744408"/>
                <a:gd name="connsiteY405" fmla="*/ 2394871 h 2539841"/>
                <a:gd name="connsiteX406" fmla="*/ 711137 w 1744408"/>
                <a:gd name="connsiteY406" fmla="*/ 2361438 h 2539841"/>
                <a:gd name="connsiteX407" fmla="*/ 736568 w 1744408"/>
                <a:gd name="connsiteY407" fmla="*/ 2360009 h 2539841"/>
                <a:gd name="connsiteX408" fmla="*/ 744093 w 1744408"/>
                <a:gd name="connsiteY408" fmla="*/ 2329339 h 2539841"/>
                <a:gd name="connsiteX409" fmla="*/ 751046 w 1744408"/>
                <a:gd name="connsiteY409" fmla="*/ 2322862 h 2539841"/>
                <a:gd name="connsiteX410" fmla="*/ 743998 w 1744408"/>
                <a:gd name="connsiteY410" fmla="*/ 2317242 h 2539841"/>
                <a:gd name="connsiteX411" fmla="*/ 759524 w 1744408"/>
                <a:gd name="connsiteY411" fmla="*/ 2312670 h 2539841"/>
                <a:gd name="connsiteX412" fmla="*/ 768763 w 1744408"/>
                <a:gd name="connsiteY412" fmla="*/ 2299145 h 2539841"/>
                <a:gd name="connsiteX413" fmla="*/ 795528 w 1744408"/>
                <a:gd name="connsiteY413" fmla="*/ 2309813 h 2539841"/>
                <a:gd name="connsiteX414" fmla="*/ 816197 w 1744408"/>
                <a:gd name="connsiteY414" fmla="*/ 2295906 h 2539841"/>
                <a:gd name="connsiteX415" fmla="*/ 833628 w 1744408"/>
                <a:gd name="connsiteY415" fmla="*/ 2318195 h 2539841"/>
                <a:gd name="connsiteX416" fmla="*/ 829723 w 1744408"/>
                <a:gd name="connsiteY416" fmla="*/ 2352104 h 2539841"/>
                <a:gd name="connsiteX417" fmla="*/ 834580 w 1744408"/>
                <a:gd name="connsiteY417" fmla="*/ 2356676 h 2539841"/>
                <a:gd name="connsiteX418" fmla="*/ 826008 w 1744408"/>
                <a:gd name="connsiteY418" fmla="*/ 2374487 h 2539841"/>
                <a:gd name="connsiteX419" fmla="*/ 834390 w 1744408"/>
                <a:gd name="connsiteY419" fmla="*/ 2395538 h 2539841"/>
                <a:gd name="connsiteX420" fmla="*/ 840867 w 1744408"/>
                <a:gd name="connsiteY420" fmla="*/ 2385822 h 2539841"/>
                <a:gd name="connsiteX421" fmla="*/ 856107 w 1744408"/>
                <a:gd name="connsiteY421" fmla="*/ 2385917 h 2539841"/>
                <a:gd name="connsiteX422" fmla="*/ 850773 w 1744408"/>
                <a:gd name="connsiteY422" fmla="*/ 2393918 h 2539841"/>
                <a:gd name="connsiteX423" fmla="*/ 854297 w 1744408"/>
                <a:gd name="connsiteY423" fmla="*/ 2400110 h 2539841"/>
                <a:gd name="connsiteX424" fmla="*/ 869823 w 1744408"/>
                <a:gd name="connsiteY424" fmla="*/ 2385251 h 2539841"/>
                <a:gd name="connsiteX425" fmla="*/ 879729 w 1744408"/>
                <a:gd name="connsiteY425" fmla="*/ 2391251 h 2539841"/>
                <a:gd name="connsiteX426" fmla="*/ 914495 w 1744408"/>
                <a:gd name="connsiteY426" fmla="*/ 2388489 h 2539841"/>
                <a:gd name="connsiteX427" fmla="*/ 916686 w 1744408"/>
                <a:gd name="connsiteY427" fmla="*/ 2363820 h 2539841"/>
                <a:gd name="connsiteX428" fmla="*/ 901922 w 1744408"/>
                <a:gd name="connsiteY428" fmla="*/ 2334768 h 2539841"/>
                <a:gd name="connsiteX429" fmla="*/ 910209 w 1744408"/>
                <a:gd name="connsiteY429" fmla="*/ 2312099 h 2539841"/>
                <a:gd name="connsiteX430" fmla="*/ 956120 w 1744408"/>
                <a:gd name="connsiteY430" fmla="*/ 2310194 h 2539841"/>
                <a:gd name="connsiteX431" fmla="*/ 1002221 w 1744408"/>
                <a:gd name="connsiteY431" fmla="*/ 2325338 h 2539841"/>
                <a:gd name="connsiteX432" fmla="*/ 1004221 w 1744408"/>
                <a:gd name="connsiteY432" fmla="*/ 2331815 h 2539841"/>
                <a:gd name="connsiteX433" fmla="*/ 993077 w 1744408"/>
                <a:gd name="connsiteY433" fmla="*/ 2342198 h 2539841"/>
                <a:gd name="connsiteX434" fmla="*/ 969359 w 1744408"/>
                <a:gd name="connsiteY434" fmla="*/ 2347436 h 2539841"/>
                <a:gd name="connsiteX435" fmla="*/ 1004792 w 1744408"/>
                <a:gd name="connsiteY435" fmla="*/ 2354580 h 2539841"/>
                <a:gd name="connsiteX436" fmla="*/ 1056132 w 1744408"/>
                <a:gd name="connsiteY436" fmla="*/ 2338769 h 2539841"/>
                <a:gd name="connsiteX437" fmla="*/ 1070515 w 1744408"/>
                <a:gd name="connsiteY437" fmla="*/ 2322957 h 2539841"/>
                <a:gd name="connsiteX438" fmla="*/ 1073277 w 1744408"/>
                <a:gd name="connsiteY438" fmla="*/ 2306860 h 2539841"/>
                <a:gd name="connsiteX439" fmla="*/ 1095470 w 1744408"/>
                <a:gd name="connsiteY439" fmla="*/ 2272189 h 2539841"/>
                <a:gd name="connsiteX440" fmla="*/ 1119473 w 1744408"/>
                <a:gd name="connsiteY440" fmla="*/ 2261235 h 2539841"/>
                <a:gd name="connsiteX441" fmla="*/ 1119378 w 1744408"/>
                <a:gd name="connsiteY441" fmla="*/ 2266283 h 2539841"/>
                <a:gd name="connsiteX442" fmla="*/ 1130427 w 1744408"/>
                <a:gd name="connsiteY442" fmla="*/ 2275237 h 2539841"/>
                <a:gd name="connsiteX443" fmla="*/ 1151668 w 1744408"/>
                <a:gd name="connsiteY443" fmla="*/ 2202180 h 2539841"/>
                <a:gd name="connsiteX444" fmla="*/ 1147667 w 1744408"/>
                <a:gd name="connsiteY444" fmla="*/ 2193512 h 2539841"/>
                <a:gd name="connsiteX445" fmla="*/ 1153097 w 1744408"/>
                <a:gd name="connsiteY445" fmla="*/ 2193322 h 2539841"/>
                <a:gd name="connsiteX446" fmla="*/ 1163955 w 1744408"/>
                <a:gd name="connsiteY446" fmla="*/ 2166652 h 2539841"/>
                <a:gd name="connsiteX447" fmla="*/ 1165289 w 1744408"/>
                <a:gd name="connsiteY447" fmla="*/ 2165033 h 2539841"/>
                <a:gd name="connsiteX448" fmla="*/ 1171575 w 1744408"/>
                <a:gd name="connsiteY448" fmla="*/ 2153984 h 2539841"/>
                <a:gd name="connsiteX449" fmla="*/ 1136523 w 1744408"/>
                <a:gd name="connsiteY449" fmla="*/ 2073688 h 2539841"/>
                <a:gd name="connsiteX450" fmla="*/ 1141476 w 1744408"/>
                <a:gd name="connsiteY450" fmla="*/ 2043494 h 2539841"/>
                <a:gd name="connsiteX451" fmla="*/ 1116235 w 1744408"/>
                <a:gd name="connsiteY451" fmla="*/ 2025777 h 2539841"/>
                <a:gd name="connsiteX452" fmla="*/ 1105186 w 1744408"/>
                <a:gd name="connsiteY452" fmla="*/ 1993773 h 2539841"/>
                <a:gd name="connsiteX453" fmla="*/ 1153287 w 1744408"/>
                <a:gd name="connsiteY453" fmla="*/ 1894618 h 2539841"/>
                <a:gd name="connsiteX454" fmla="*/ 1178719 w 1744408"/>
                <a:gd name="connsiteY454" fmla="*/ 1891284 h 2539841"/>
                <a:gd name="connsiteX455" fmla="*/ 1199293 w 1744408"/>
                <a:gd name="connsiteY455" fmla="*/ 1878997 h 2539841"/>
                <a:gd name="connsiteX456" fmla="*/ 1235393 w 1744408"/>
                <a:gd name="connsiteY456" fmla="*/ 1892998 h 2539841"/>
                <a:gd name="connsiteX457" fmla="*/ 1259015 w 1744408"/>
                <a:gd name="connsiteY457" fmla="*/ 1878044 h 2539841"/>
                <a:gd name="connsiteX458" fmla="*/ 1235678 w 1744408"/>
                <a:gd name="connsiteY458" fmla="*/ 1826038 h 2539841"/>
                <a:gd name="connsiteX459" fmla="*/ 1200817 w 1744408"/>
                <a:gd name="connsiteY459" fmla="*/ 1810322 h 2539841"/>
                <a:gd name="connsiteX460" fmla="*/ 1208532 w 1744408"/>
                <a:gd name="connsiteY460" fmla="*/ 1796987 h 2539841"/>
                <a:gd name="connsiteX461" fmla="*/ 1220819 w 1744408"/>
                <a:gd name="connsiteY461" fmla="*/ 1794415 h 2539841"/>
                <a:gd name="connsiteX462" fmla="*/ 1210628 w 1744408"/>
                <a:gd name="connsiteY462" fmla="*/ 1770983 h 2539841"/>
                <a:gd name="connsiteX463" fmla="*/ 1185958 w 1744408"/>
                <a:gd name="connsiteY463" fmla="*/ 1766602 h 2539841"/>
                <a:gd name="connsiteX464" fmla="*/ 1200531 w 1744408"/>
                <a:gd name="connsiteY464" fmla="*/ 1714119 h 2539841"/>
                <a:gd name="connsiteX465" fmla="*/ 1232154 w 1744408"/>
                <a:gd name="connsiteY465" fmla="*/ 1708214 h 2539841"/>
                <a:gd name="connsiteX466" fmla="*/ 1260539 w 1744408"/>
                <a:gd name="connsiteY466" fmla="*/ 1724787 h 2539841"/>
                <a:gd name="connsiteX467" fmla="*/ 1279779 w 1744408"/>
                <a:gd name="connsiteY467" fmla="*/ 1719739 h 2539841"/>
                <a:gd name="connsiteX468" fmla="*/ 1287685 w 1744408"/>
                <a:gd name="connsiteY468" fmla="*/ 1692593 h 2539841"/>
                <a:gd name="connsiteX469" fmla="*/ 1270445 w 1744408"/>
                <a:gd name="connsiteY469" fmla="*/ 1665256 h 2539841"/>
                <a:gd name="connsiteX470" fmla="*/ 1269016 w 1744408"/>
                <a:gd name="connsiteY470" fmla="*/ 1649254 h 2539841"/>
                <a:gd name="connsiteX471" fmla="*/ 1274731 w 1744408"/>
                <a:gd name="connsiteY471" fmla="*/ 1633538 h 2539841"/>
                <a:gd name="connsiteX472" fmla="*/ 1307687 w 1744408"/>
                <a:gd name="connsiteY472" fmla="*/ 1594199 h 2539841"/>
                <a:gd name="connsiteX473" fmla="*/ 1307116 w 1744408"/>
                <a:gd name="connsiteY473" fmla="*/ 1567815 h 2539841"/>
                <a:gd name="connsiteX474" fmla="*/ 1297019 w 1744408"/>
                <a:gd name="connsiteY474" fmla="*/ 1550003 h 2539841"/>
                <a:gd name="connsiteX475" fmla="*/ 1302925 w 1744408"/>
                <a:gd name="connsiteY475" fmla="*/ 1537049 h 2539841"/>
                <a:gd name="connsiteX476" fmla="*/ 1321499 w 1744408"/>
                <a:gd name="connsiteY476" fmla="*/ 1528572 h 2539841"/>
                <a:gd name="connsiteX477" fmla="*/ 1369314 w 1744408"/>
                <a:gd name="connsiteY477" fmla="*/ 1531430 h 2539841"/>
                <a:gd name="connsiteX478" fmla="*/ 1391984 w 1744408"/>
                <a:gd name="connsiteY478" fmla="*/ 1519714 h 2539841"/>
                <a:gd name="connsiteX479" fmla="*/ 1411510 w 1744408"/>
                <a:gd name="connsiteY479" fmla="*/ 1538192 h 2539841"/>
                <a:gd name="connsiteX480" fmla="*/ 1421702 w 1744408"/>
                <a:gd name="connsiteY480" fmla="*/ 1538764 h 2539841"/>
                <a:gd name="connsiteX481" fmla="*/ 1440847 w 1744408"/>
                <a:gd name="connsiteY481" fmla="*/ 1522762 h 2539841"/>
                <a:gd name="connsiteX482" fmla="*/ 1447991 w 1744408"/>
                <a:gd name="connsiteY482" fmla="*/ 1491615 h 2539841"/>
                <a:gd name="connsiteX483" fmla="*/ 1471041 w 1744408"/>
                <a:gd name="connsiteY483" fmla="*/ 1472851 h 2539841"/>
                <a:gd name="connsiteX484" fmla="*/ 1468946 w 1744408"/>
                <a:gd name="connsiteY484" fmla="*/ 1448467 h 2539841"/>
                <a:gd name="connsiteX485" fmla="*/ 1491615 w 1744408"/>
                <a:gd name="connsiteY485" fmla="*/ 1429893 h 2539841"/>
                <a:gd name="connsiteX486" fmla="*/ 1487805 w 1744408"/>
                <a:gd name="connsiteY486" fmla="*/ 1390840 h 2539841"/>
                <a:gd name="connsiteX487" fmla="*/ 1502378 w 1744408"/>
                <a:gd name="connsiteY487" fmla="*/ 1363599 h 2539841"/>
                <a:gd name="connsiteX488" fmla="*/ 1556099 w 1744408"/>
                <a:gd name="connsiteY488" fmla="*/ 1327309 h 2539841"/>
                <a:gd name="connsiteX489" fmla="*/ 1565815 w 1744408"/>
                <a:gd name="connsiteY489" fmla="*/ 1308926 h 2539841"/>
                <a:gd name="connsiteX490" fmla="*/ 1557338 w 1744408"/>
                <a:gd name="connsiteY490" fmla="*/ 1289209 h 2539841"/>
                <a:gd name="connsiteX491" fmla="*/ 1516666 w 1744408"/>
                <a:gd name="connsiteY491" fmla="*/ 1266444 h 2539841"/>
                <a:gd name="connsiteX492" fmla="*/ 1502188 w 1744408"/>
                <a:gd name="connsiteY492" fmla="*/ 1241679 h 2539841"/>
                <a:gd name="connsiteX493" fmla="*/ 1531810 w 1744408"/>
                <a:gd name="connsiteY493" fmla="*/ 1223105 h 2539841"/>
                <a:gd name="connsiteX494" fmla="*/ 1550575 w 1744408"/>
                <a:gd name="connsiteY494" fmla="*/ 1195673 h 2539841"/>
                <a:gd name="connsiteX495" fmla="*/ 1598771 w 1744408"/>
                <a:gd name="connsiteY495" fmla="*/ 1198626 h 2539841"/>
                <a:gd name="connsiteX496" fmla="*/ 1600486 w 1744408"/>
                <a:gd name="connsiteY496" fmla="*/ 1194340 h 2539841"/>
                <a:gd name="connsiteX497" fmla="*/ 1586960 w 1744408"/>
                <a:gd name="connsiteY497" fmla="*/ 1185005 h 2539841"/>
                <a:gd name="connsiteX498" fmla="*/ 1590770 w 1744408"/>
                <a:gd name="connsiteY498" fmla="*/ 1165289 h 2539841"/>
                <a:gd name="connsiteX499" fmla="*/ 1642586 w 1744408"/>
                <a:gd name="connsiteY499" fmla="*/ 1164241 h 2539841"/>
                <a:gd name="connsiteX500" fmla="*/ 1674876 w 1744408"/>
                <a:gd name="connsiteY500" fmla="*/ 1140905 h 2539841"/>
                <a:gd name="connsiteX501" fmla="*/ 1692878 w 1744408"/>
                <a:gd name="connsiteY501" fmla="*/ 1115568 h 2539841"/>
                <a:gd name="connsiteX502" fmla="*/ 1686211 w 1744408"/>
                <a:gd name="connsiteY502" fmla="*/ 1112330 h 2539841"/>
                <a:gd name="connsiteX503" fmla="*/ 1659350 w 1744408"/>
                <a:gd name="connsiteY503" fmla="*/ 1122045 h 2539841"/>
                <a:gd name="connsiteX504" fmla="*/ 1670971 w 1744408"/>
                <a:gd name="connsiteY504" fmla="*/ 1086517 h 2539841"/>
                <a:gd name="connsiteX505" fmla="*/ 1727168 w 1744408"/>
                <a:gd name="connsiteY505" fmla="*/ 1089184 h 2539841"/>
                <a:gd name="connsiteX506" fmla="*/ 1728692 w 1744408"/>
                <a:gd name="connsiteY506" fmla="*/ 1074896 h 2539841"/>
                <a:gd name="connsiteX507" fmla="*/ 1708404 w 1744408"/>
                <a:gd name="connsiteY507" fmla="*/ 1045369 h 2539841"/>
                <a:gd name="connsiteX508" fmla="*/ 1711643 w 1744408"/>
                <a:gd name="connsiteY508" fmla="*/ 1036606 h 253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744408" h="2539841">
                  <a:moveTo>
                    <a:pt x="1100328" y="2272951"/>
                  </a:moveTo>
                  <a:lnTo>
                    <a:pt x="1120140" y="2283428"/>
                  </a:lnTo>
                  <a:lnTo>
                    <a:pt x="1119664" y="2296097"/>
                  </a:lnTo>
                  <a:lnTo>
                    <a:pt x="1109948" y="2298383"/>
                  </a:lnTo>
                  <a:lnTo>
                    <a:pt x="1117473" y="2306479"/>
                  </a:lnTo>
                  <a:lnTo>
                    <a:pt x="1101185" y="2307241"/>
                  </a:lnTo>
                  <a:lnTo>
                    <a:pt x="1077754" y="2316671"/>
                  </a:lnTo>
                  <a:lnTo>
                    <a:pt x="1080611" y="2305145"/>
                  </a:lnTo>
                  <a:lnTo>
                    <a:pt x="1094518" y="2283428"/>
                  </a:lnTo>
                  <a:lnTo>
                    <a:pt x="1094518" y="2283428"/>
                  </a:lnTo>
                  <a:lnTo>
                    <a:pt x="1100328" y="2272951"/>
                  </a:lnTo>
                  <a:close/>
                  <a:moveTo>
                    <a:pt x="1711643" y="1036606"/>
                  </a:moveTo>
                  <a:lnTo>
                    <a:pt x="1723930" y="1038987"/>
                  </a:lnTo>
                  <a:lnTo>
                    <a:pt x="1744409" y="1025080"/>
                  </a:lnTo>
                  <a:lnTo>
                    <a:pt x="1728978" y="998696"/>
                  </a:lnTo>
                  <a:lnTo>
                    <a:pt x="1719739" y="1000697"/>
                  </a:lnTo>
                  <a:lnTo>
                    <a:pt x="1711833" y="994601"/>
                  </a:lnTo>
                  <a:lnTo>
                    <a:pt x="1710214" y="981742"/>
                  </a:lnTo>
                  <a:lnTo>
                    <a:pt x="1729931" y="982409"/>
                  </a:lnTo>
                  <a:lnTo>
                    <a:pt x="1732788" y="974408"/>
                  </a:lnTo>
                  <a:lnTo>
                    <a:pt x="1720025" y="928878"/>
                  </a:lnTo>
                  <a:lnTo>
                    <a:pt x="1706499" y="928116"/>
                  </a:lnTo>
                  <a:lnTo>
                    <a:pt x="1714214" y="940880"/>
                  </a:lnTo>
                  <a:lnTo>
                    <a:pt x="1698689" y="934974"/>
                  </a:lnTo>
                  <a:lnTo>
                    <a:pt x="1683068" y="956405"/>
                  </a:lnTo>
                  <a:lnTo>
                    <a:pt x="1681448" y="942022"/>
                  </a:lnTo>
                  <a:lnTo>
                    <a:pt x="1691164" y="936974"/>
                  </a:lnTo>
                  <a:lnTo>
                    <a:pt x="1667447" y="930497"/>
                  </a:lnTo>
                  <a:lnTo>
                    <a:pt x="1657636" y="937927"/>
                  </a:lnTo>
                  <a:lnTo>
                    <a:pt x="1651635" y="934879"/>
                  </a:lnTo>
                  <a:lnTo>
                    <a:pt x="1670685" y="911733"/>
                  </a:lnTo>
                  <a:lnTo>
                    <a:pt x="1678019" y="925354"/>
                  </a:lnTo>
                  <a:lnTo>
                    <a:pt x="1684496" y="919353"/>
                  </a:lnTo>
                  <a:lnTo>
                    <a:pt x="1708214" y="890968"/>
                  </a:lnTo>
                  <a:lnTo>
                    <a:pt x="1726121" y="847344"/>
                  </a:lnTo>
                  <a:lnTo>
                    <a:pt x="1694117" y="830389"/>
                  </a:lnTo>
                  <a:lnTo>
                    <a:pt x="1700213" y="821722"/>
                  </a:lnTo>
                  <a:lnTo>
                    <a:pt x="1697355" y="809911"/>
                  </a:lnTo>
                  <a:lnTo>
                    <a:pt x="1676876" y="801719"/>
                  </a:lnTo>
                  <a:lnTo>
                    <a:pt x="1674590" y="787622"/>
                  </a:lnTo>
                  <a:lnTo>
                    <a:pt x="1691545" y="796195"/>
                  </a:lnTo>
                  <a:lnTo>
                    <a:pt x="1691545" y="788003"/>
                  </a:lnTo>
                  <a:lnTo>
                    <a:pt x="1700022" y="788194"/>
                  </a:lnTo>
                  <a:lnTo>
                    <a:pt x="1701832" y="772097"/>
                  </a:lnTo>
                  <a:lnTo>
                    <a:pt x="1715357" y="771811"/>
                  </a:lnTo>
                  <a:lnTo>
                    <a:pt x="1723168" y="763429"/>
                  </a:lnTo>
                  <a:lnTo>
                    <a:pt x="1713452" y="749141"/>
                  </a:lnTo>
                  <a:lnTo>
                    <a:pt x="1730502" y="746188"/>
                  </a:lnTo>
                  <a:lnTo>
                    <a:pt x="1731074" y="731234"/>
                  </a:lnTo>
                  <a:lnTo>
                    <a:pt x="1713452" y="723519"/>
                  </a:lnTo>
                  <a:lnTo>
                    <a:pt x="1721453" y="714089"/>
                  </a:lnTo>
                  <a:lnTo>
                    <a:pt x="1717072" y="698754"/>
                  </a:lnTo>
                  <a:lnTo>
                    <a:pt x="1702403" y="713518"/>
                  </a:lnTo>
                  <a:lnTo>
                    <a:pt x="1678972" y="698563"/>
                  </a:lnTo>
                  <a:lnTo>
                    <a:pt x="1662779" y="706755"/>
                  </a:lnTo>
                  <a:lnTo>
                    <a:pt x="1659446" y="699707"/>
                  </a:lnTo>
                  <a:lnTo>
                    <a:pt x="1644015" y="699516"/>
                  </a:lnTo>
                  <a:lnTo>
                    <a:pt x="1653731" y="692182"/>
                  </a:lnTo>
                  <a:lnTo>
                    <a:pt x="1649921" y="679228"/>
                  </a:lnTo>
                  <a:lnTo>
                    <a:pt x="1656493" y="682657"/>
                  </a:lnTo>
                  <a:lnTo>
                    <a:pt x="1660112" y="675608"/>
                  </a:lnTo>
                  <a:lnTo>
                    <a:pt x="1653540" y="676084"/>
                  </a:lnTo>
                  <a:lnTo>
                    <a:pt x="1653826" y="669131"/>
                  </a:lnTo>
                  <a:lnTo>
                    <a:pt x="1642396" y="667703"/>
                  </a:lnTo>
                  <a:lnTo>
                    <a:pt x="1640681" y="662083"/>
                  </a:lnTo>
                  <a:lnTo>
                    <a:pt x="1649444" y="656177"/>
                  </a:lnTo>
                  <a:lnTo>
                    <a:pt x="1662589" y="658939"/>
                  </a:lnTo>
                  <a:lnTo>
                    <a:pt x="1661446" y="650081"/>
                  </a:lnTo>
                  <a:lnTo>
                    <a:pt x="1673828" y="641223"/>
                  </a:lnTo>
                  <a:lnTo>
                    <a:pt x="1660589" y="633222"/>
                  </a:lnTo>
                  <a:lnTo>
                    <a:pt x="1674019" y="611696"/>
                  </a:lnTo>
                  <a:lnTo>
                    <a:pt x="1672400" y="593788"/>
                  </a:lnTo>
                  <a:lnTo>
                    <a:pt x="1657731" y="585121"/>
                  </a:lnTo>
                  <a:lnTo>
                    <a:pt x="1648111" y="598456"/>
                  </a:lnTo>
                  <a:lnTo>
                    <a:pt x="1650873" y="606171"/>
                  </a:lnTo>
                  <a:lnTo>
                    <a:pt x="1638205" y="616077"/>
                  </a:lnTo>
                  <a:lnTo>
                    <a:pt x="1650111" y="630460"/>
                  </a:lnTo>
                  <a:lnTo>
                    <a:pt x="1635919" y="632555"/>
                  </a:lnTo>
                  <a:lnTo>
                    <a:pt x="1621536" y="610076"/>
                  </a:lnTo>
                  <a:lnTo>
                    <a:pt x="1627156" y="591122"/>
                  </a:lnTo>
                  <a:lnTo>
                    <a:pt x="1635061" y="584930"/>
                  </a:lnTo>
                  <a:lnTo>
                    <a:pt x="1631252" y="577310"/>
                  </a:lnTo>
                  <a:lnTo>
                    <a:pt x="1621917" y="576929"/>
                  </a:lnTo>
                  <a:lnTo>
                    <a:pt x="1610963" y="540544"/>
                  </a:lnTo>
                  <a:lnTo>
                    <a:pt x="1590770" y="524923"/>
                  </a:lnTo>
                  <a:lnTo>
                    <a:pt x="1557814" y="519779"/>
                  </a:lnTo>
                  <a:lnTo>
                    <a:pt x="1545908" y="541306"/>
                  </a:lnTo>
                  <a:lnTo>
                    <a:pt x="1537335" y="539305"/>
                  </a:lnTo>
                  <a:lnTo>
                    <a:pt x="1533144" y="529018"/>
                  </a:lnTo>
                  <a:lnTo>
                    <a:pt x="1520761" y="532829"/>
                  </a:lnTo>
                  <a:lnTo>
                    <a:pt x="1510475" y="511969"/>
                  </a:lnTo>
                  <a:lnTo>
                    <a:pt x="1478471" y="511207"/>
                  </a:lnTo>
                  <a:lnTo>
                    <a:pt x="1477423" y="486918"/>
                  </a:lnTo>
                  <a:lnTo>
                    <a:pt x="1471422" y="487394"/>
                  </a:lnTo>
                  <a:lnTo>
                    <a:pt x="1489996" y="479108"/>
                  </a:lnTo>
                  <a:lnTo>
                    <a:pt x="1493520" y="467201"/>
                  </a:lnTo>
                  <a:lnTo>
                    <a:pt x="1483519" y="453580"/>
                  </a:lnTo>
                  <a:lnTo>
                    <a:pt x="1468565" y="449866"/>
                  </a:lnTo>
                  <a:lnTo>
                    <a:pt x="1471803" y="421291"/>
                  </a:lnTo>
                  <a:lnTo>
                    <a:pt x="1459897" y="405289"/>
                  </a:lnTo>
                  <a:lnTo>
                    <a:pt x="1464850" y="397097"/>
                  </a:lnTo>
                  <a:lnTo>
                    <a:pt x="1487234" y="387667"/>
                  </a:lnTo>
                  <a:lnTo>
                    <a:pt x="1459325" y="379476"/>
                  </a:lnTo>
                  <a:lnTo>
                    <a:pt x="1457420" y="347282"/>
                  </a:lnTo>
                  <a:lnTo>
                    <a:pt x="1470565" y="344138"/>
                  </a:lnTo>
                  <a:lnTo>
                    <a:pt x="1481804" y="354235"/>
                  </a:lnTo>
                  <a:lnTo>
                    <a:pt x="1496092" y="349663"/>
                  </a:lnTo>
                  <a:lnTo>
                    <a:pt x="1493615" y="331946"/>
                  </a:lnTo>
                  <a:lnTo>
                    <a:pt x="1474946" y="314706"/>
                  </a:lnTo>
                  <a:lnTo>
                    <a:pt x="1480661" y="303943"/>
                  </a:lnTo>
                  <a:lnTo>
                    <a:pt x="1478280" y="276511"/>
                  </a:lnTo>
                  <a:lnTo>
                    <a:pt x="1493901" y="269653"/>
                  </a:lnTo>
                  <a:lnTo>
                    <a:pt x="1488948" y="255842"/>
                  </a:lnTo>
                  <a:lnTo>
                    <a:pt x="1454468" y="263938"/>
                  </a:lnTo>
                  <a:lnTo>
                    <a:pt x="1415034" y="260318"/>
                  </a:lnTo>
                  <a:lnTo>
                    <a:pt x="1386364" y="268605"/>
                  </a:lnTo>
                  <a:lnTo>
                    <a:pt x="1356265" y="258699"/>
                  </a:lnTo>
                  <a:lnTo>
                    <a:pt x="1347883" y="252984"/>
                  </a:lnTo>
                  <a:lnTo>
                    <a:pt x="1325499" y="240983"/>
                  </a:lnTo>
                  <a:lnTo>
                    <a:pt x="1311497" y="247936"/>
                  </a:lnTo>
                  <a:lnTo>
                    <a:pt x="1306830" y="258318"/>
                  </a:lnTo>
                  <a:lnTo>
                    <a:pt x="1290733" y="265747"/>
                  </a:lnTo>
                  <a:lnTo>
                    <a:pt x="1284351" y="269938"/>
                  </a:lnTo>
                  <a:lnTo>
                    <a:pt x="1267111" y="258032"/>
                  </a:lnTo>
                  <a:lnTo>
                    <a:pt x="1253300" y="269081"/>
                  </a:lnTo>
                  <a:lnTo>
                    <a:pt x="1238345" y="258318"/>
                  </a:lnTo>
                  <a:lnTo>
                    <a:pt x="1225296" y="257937"/>
                  </a:lnTo>
                  <a:lnTo>
                    <a:pt x="1218152" y="239363"/>
                  </a:lnTo>
                  <a:lnTo>
                    <a:pt x="1203293" y="242888"/>
                  </a:lnTo>
                  <a:lnTo>
                    <a:pt x="1203770" y="251365"/>
                  </a:lnTo>
                  <a:lnTo>
                    <a:pt x="1183386" y="252317"/>
                  </a:lnTo>
                  <a:lnTo>
                    <a:pt x="1174718" y="246412"/>
                  </a:lnTo>
                  <a:lnTo>
                    <a:pt x="1144905" y="253937"/>
                  </a:lnTo>
                  <a:lnTo>
                    <a:pt x="1085945" y="249746"/>
                  </a:lnTo>
                  <a:lnTo>
                    <a:pt x="1085088" y="254889"/>
                  </a:lnTo>
                  <a:lnTo>
                    <a:pt x="1034987" y="272129"/>
                  </a:lnTo>
                  <a:lnTo>
                    <a:pt x="1028509" y="279749"/>
                  </a:lnTo>
                  <a:lnTo>
                    <a:pt x="994696" y="264509"/>
                  </a:lnTo>
                  <a:lnTo>
                    <a:pt x="963549" y="260318"/>
                  </a:lnTo>
                  <a:lnTo>
                    <a:pt x="929640" y="231648"/>
                  </a:lnTo>
                  <a:lnTo>
                    <a:pt x="908685" y="235458"/>
                  </a:lnTo>
                  <a:lnTo>
                    <a:pt x="840296" y="218599"/>
                  </a:lnTo>
                  <a:lnTo>
                    <a:pt x="828866" y="221933"/>
                  </a:lnTo>
                  <a:lnTo>
                    <a:pt x="780955" y="201739"/>
                  </a:lnTo>
                  <a:lnTo>
                    <a:pt x="727710" y="198882"/>
                  </a:lnTo>
                  <a:lnTo>
                    <a:pt x="678275" y="163544"/>
                  </a:lnTo>
                  <a:lnTo>
                    <a:pt x="655606" y="159544"/>
                  </a:lnTo>
                  <a:lnTo>
                    <a:pt x="632365" y="144399"/>
                  </a:lnTo>
                  <a:lnTo>
                    <a:pt x="612458" y="144494"/>
                  </a:lnTo>
                  <a:lnTo>
                    <a:pt x="599313" y="124206"/>
                  </a:lnTo>
                  <a:lnTo>
                    <a:pt x="583406" y="131445"/>
                  </a:lnTo>
                  <a:lnTo>
                    <a:pt x="579120" y="123254"/>
                  </a:lnTo>
                  <a:lnTo>
                    <a:pt x="568547" y="126587"/>
                  </a:lnTo>
                  <a:lnTo>
                    <a:pt x="545783" y="118682"/>
                  </a:lnTo>
                  <a:lnTo>
                    <a:pt x="519208" y="139922"/>
                  </a:lnTo>
                  <a:lnTo>
                    <a:pt x="477107" y="131445"/>
                  </a:lnTo>
                  <a:lnTo>
                    <a:pt x="488823" y="117158"/>
                  </a:lnTo>
                  <a:lnTo>
                    <a:pt x="478155" y="107918"/>
                  </a:lnTo>
                  <a:lnTo>
                    <a:pt x="479488" y="93631"/>
                  </a:lnTo>
                  <a:lnTo>
                    <a:pt x="466630" y="72485"/>
                  </a:lnTo>
                  <a:lnTo>
                    <a:pt x="465963" y="43339"/>
                  </a:lnTo>
                  <a:lnTo>
                    <a:pt x="473297" y="15716"/>
                  </a:lnTo>
                  <a:lnTo>
                    <a:pt x="422243" y="0"/>
                  </a:lnTo>
                  <a:lnTo>
                    <a:pt x="422815" y="1333"/>
                  </a:lnTo>
                  <a:lnTo>
                    <a:pt x="426149" y="13716"/>
                  </a:lnTo>
                  <a:lnTo>
                    <a:pt x="434721" y="19336"/>
                  </a:lnTo>
                  <a:lnTo>
                    <a:pt x="432054" y="39814"/>
                  </a:lnTo>
                  <a:lnTo>
                    <a:pt x="416528" y="48292"/>
                  </a:lnTo>
                  <a:lnTo>
                    <a:pt x="405955" y="47911"/>
                  </a:lnTo>
                  <a:lnTo>
                    <a:pt x="403574" y="48958"/>
                  </a:lnTo>
                  <a:lnTo>
                    <a:pt x="380333" y="72390"/>
                  </a:lnTo>
                  <a:lnTo>
                    <a:pt x="408623" y="141732"/>
                  </a:lnTo>
                  <a:lnTo>
                    <a:pt x="402622" y="165640"/>
                  </a:lnTo>
                  <a:lnTo>
                    <a:pt x="402622" y="168688"/>
                  </a:lnTo>
                  <a:lnTo>
                    <a:pt x="408242" y="182594"/>
                  </a:lnTo>
                  <a:lnTo>
                    <a:pt x="399098" y="194310"/>
                  </a:lnTo>
                  <a:lnTo>
                    <a:pt x="397097" y="195072"/>
                  </a:lnTo>
                  <a:lnTo>
                    <a:pt x="360617" y="198596"/>
                  </a:lnTo>
                  <a:lnTo>
                    <a:pt x="337280" y="241173"/>
                  </a:lnTo>
                  <a:lnTo>
                    <a:pt x="336804" y="256699"/>
                  </a:lnTo>
                  <a:lnTo>
                    <a:pt x="316706" y="284131"/>
                  </a:lnTo>
                  <a:lnTo>
                    <a:pt x="318135" y="313658"/>
                  </a:lnTo>
                  <a:lnTo>
                    <a:pt x="317563" y="316230"/>
                  </a:lnTo>
                  <a:lnTo>
                    <a:pt x="306705" y="335851"/>
                  </a:lnTo>
                  <a:lnTo>
                    <a:pt x="312992" y="345853"/>
                  </a:lnTo>
                  <a:lnTo>
                    <a:pt x="316135" y="348234"/>
                  </a:lnTo>
                  <a:lnTo>
                    <a:pt x="319278" y="346710"/>
                  </a:lnTo>
                  <a:lnTo>
                    <a:pt x="320230" y="348329"/>
                  </a:lnTo>
                  <a:lnTo>
                    <a:pt x="322421" y="372237"/>
                  </a:lnTo>
                  <a:lnTo>
                    <a:pt x="315659" y="381571"/>
                  </a:lnTo>
                  <a:lnTo>
                    <a:pt x="325946" y="430625"/>
                  </a:lnTo>
                  <a:lnTo>
                    <a:pt x="327850" y="436245"/>
                  </a:lnTo>
                  <a:lnTo>
                    <a:pt x="340709" y="461963"/>
                  </a:lnTo>
                  <a:lnTo>
                    <a:pt x="340424" y="472250"/>
                  </a:lnTo>
                  <a:lnTo>
                    <a:pt x="335947" y="494729"/>
                  </a:lnTo>
                  <a:lnTo>
                    <a:pt x="346710" y="511397"/>
                  </a:lnTo>
                  <a:lnTo>
                    <a:pt x="345091" y="512731"/>
                  </a:lnTo>
                  <a:lnTo>
                    <a:pt x="340805" y="512826"/>
                  </a:lnTo>
                  <a:lnTo>
                    <a:pt x="335090" y="516350"/>
                  </a:lnTo>
                  <a:lnTo>
                    <a:pt x="324707" y="523399"/>
                  </a:lnTo>
                  <a:lnTo>
                    <a:pt x="325088" y="528923"/>
                  </a:lnTo>
                  <a:lnTo>
                    <a:pt x="344996" y="581597"/>
                  </a:lnTo>
                  <a:lnTo>
                    <a:pt x="364331" y="601218"/>
                  </a:lnTo>
                  <a:lnTo>
                    <a:pt x="388144" y="613601"/>
                  </a:lnTo>
                  <a:lnTo>
                    <a:pt x="398240" y="612362"/>
                  </a:lnTo>
                  <a:lnTo>
                    <a:pt x="400717" y="617887"/>
                  </a:lnTo>
                  <a:lnTo>
                    <a:pt x="386620" y="619792"/>
                  </a:lnTo>
                  <a:lnTo>
                    <a:pt x="378619" y="630364"/>
                  </a:lnTo>
                  <a:lnTo>
                    <a:pt x="377190" y="637699"/>
                  </a:lnTo>
                  <a:lnTo>
                    <a:pt x="389477" y="647224"/>
                  </a:lnTo>
                  <a:lnTo>
                    <a:pt x="392144" y="648367"/>
                  </a:lnTo>
                  <a:lnTo>
                    <a:pt x="397859" y="637794"/>
                  </a:lnTo>
                  <a:lnTo>
                    <a:pt x="411956" y="649319"/>
                  </a:lnTo>
                  <a:lnTo>
                    <a:pt x="423386" y="639318"/>
                  </a:lnTo>
                  <a:lnTo>
                    <a:pt x="432435" y="647700"/>
                  </a:lnTo>
                  <a:lnTo>
                    <a:pt x="433388" y="667988"/>
                  </a:lnTo>
                  <a:lnTo>
                    <a:pt x="439293" y="671989"/>
                  </a:lnTo>
                  <a:lnTo>
                    <a:pt x="441484" y="675322"/>
                  </a:lnTo>
                  <a:lnTo>
                    <a:pt x="437959" y="684657"/>
                  </a:lnTo>
                  <a:lnTo>
                    <a:pt x="428530" y="690467"/>
                  </a:lnTo>
                  <a:lnTo>
                    <a:pt x="444246" y="707803"/>
                  </a:lnTo>
                  <a:lnTo>
                    <a:pt x="444246" y="720947"/>
                  </a:lnTo>
                  <a:lnTo>
                    <a:pt x="448913" y="724853"/>
                  </a:lnTo>
                  <a:lnTo>
                    <a:pt x="448818" y="735997"/>
                  </a:lnTo>
                  <a:lnTo>
                    <a:pt x="437579" y="743522"/>
                  </a:lnTo>
                  <a:lnTo>
                    <a:pt x="437959" y="782574"/>
                  </a:lnTo>
                  <a:lnTo>
                    <a:pt x="419481" y="791051"/>
                  </a:lnTo>
                  <a:lnTo>
                    <a:pt x="419195" y="797147"/>
                  </a:lnTo>
                  <a:lnTo>
                    <a:pt x="432530" y="839438"/>
                  </a:lnTo>
                  <a:lnTo>
                    <a:pt x="430244" y="843534"/>
                  </a:lnTo>
                  <a:lnTo>
                    <a:pt x="423958" y="847249"/>
                  </a:lnTo>
                  <a:lnTo>
                    <a:pt x="421672" y="850106"/>
                  </a:lnTo>
                  <a:lnTo>
                    <a:pt x="421672" y="858774"/>
                  </a:lnTo>
                  <a:lnTo>
                    <a:pt x="420434" y="861536"/>
                  </a:lnTo>
                  <a:lnTo>
                    <a:pt x="399669" y="871442"/>
                  </a:lnTo>
                  <a:lnTo>
                    <a:pt x="399002" y="887349"/>
                  </a:lnTo>
                  <a:lnTo>
                    <a:pt x="397002" y="888968"/>
                  </a:lnTo>
                  <a:lnTo>
                    <a:pt x="393097" y="887063"/>
                  </a:lnTo>
                  <a:lnTo>
                    <a:pt x="387858" y="890111"/>
                  </a:lnTo>
                  <a:lnTo>
                    <a:pt x="391668" y="895731"/>
                  </a:lnTo>
                  <a:lnTo>
                    <a:pt x="399383" y="898112"/>
                  </a:lnTo>
                  <a:lnTo>
                    <a:pt x="402812" y="899446"/>
                  </a:lnTo>
                  <a:lnTo>
                    <a:pt x="407099" y="911447"/>
                  </a:lnTo>
                  <a:lnTo>
                    <a:pt x="398431" y="929259"/>
                  </a:lnTo>
                  <a:lnTo>
                    <a:pt x="399859" y="931926"/>
                  </a:lnTo>
                  <a:lnTo>
                    <a:pt x="406241" y="929354"/>
                  </a:lnTo>
                  <a:lnTo>
                    <a:pt x="407194" y="931164"/>
                  </a:lnTo>
                  <a:lnTo>
                    <a:pt x="393287" y="941927"/>
                  </a:lnTo>
                  <a:lnTo>
                    <a:pt x="392716" y="953167"/>
                  </a:lnTo>
                  <a:lnTo>
                    <a:pt x="377380" y="962406"/>
                  </a:lnTo>
                  <a:lnTo>
                    <a:pt x="383477" y="971931"/>
                  </a:lnTo>
                  <a:lnTo>
                    <a:pt x="390811" y="1001649"/>
                  </a:lnTo>
                  <a:lnTo>
                    <a:pt x="396050" y="1003840"/>
                  </a:lnTo>
                  <a:lnTo>
                    <a:pt x="407670" y="1001173"/>
                  </a:lnTo>
                  <a:lnTo>
                    <a:pt x="414433" y="1034129"/>
                  </a:lnTo>
                  <a:lnTo>
                    <a:pt x="399002" y="1060037"/>
                  </a:lnTo>
                  <a:lnTo>
                    <a:pt x="417100" y="1077754"/>
                  </a:lnTo>
                  <a:lnTo>
                    <a:pt x="419005" y="1082326"/>
                  </a:lnTo>
                  <a:lnTo>
                    <a:pt x="419386" y="1099090"/>
                  </a:lnTo>
                  <a:lnTo>
                    <a:pt x="430340" y="1117283"/>
                  </a:lnTo>
                  <a:lnTo>
                    <a:pt x="431768" y="1122902"/>
                  </a:lnTo>
                  <a:lnTo>
                    <a:pt x="426434" y="1161002"/>
                  </a:lnTo>
                  <a:lnTo>
                    <a:pt x="426911" y="1168432"/>
                  </a:lnTo>
                  <a:lnTo>
                    <a:pt x="440531" y="1230725"/>
                  </a:lnTo>
                  <a:lnTo>
                    <a:pt x="439198" y="1232249"/>
                  </a:lnTo>
                  <a:lnTo>
                    <a:pt x="427958" y="1234821"/>
                  </a:lnTo>
                  <a:lnTo>
                    <a:pt x="424720" y="1239107"/>
                  </a:lnTo>
                  <a:lnTo>
                    <a:pt x="428625" y="1245775"/>
                  </a:lnTo>
                  <a:lnTo>
                    <a:pt x="431483" y="1247965"/>
                  </a:lnTo>
                  <a:lnTo>
                    <a:pt x="446532" y="1245775"/>
                  </a:lnTo>
                  <a:lnTo>
                    <a:pt x="450437" y="1258062"/>
                  </a:lnTo>
                  <a:lnTo>
                    <a:pt x="461296" y="1264730"/>
                  </a:lnTo>
                  <a:lnTo>
                    <a:pt x="458343" y="1292257"/>
                  </a:lnTo>
                  <a:lnTo>
                    <a:pt x="463867" y="1325689"/>
                  </a:lnTo>
                  <a:lnTo>
                    <a:pt x="455771" y="1341406"/>
                  </a:lnTo>
                  <a:lnTo>
                    <a:pt x="417862" y="1372362"/>
                  </a:lnTo>
                  <a:lnTo>
                    <a:pt x="414242" y="1372743"/>
                  </a:lnTo>
                  <a:lnTo>
                    <a:pt x="405098" y="1370648"/>
                  </a:lnTo>
                  <a:lnTo>
                    <a:pt x="399288" y="1371695"/>
                  </a:lnTo>
                  <a:lnTo>
                    <a:pt x="358521" y="1403223"/>
                  </a:lnTo>
                  <a:lnTo>
                    <a:pt x="350901" y="1465326"/>
                  </a:lnTo>
                  <a:lnTo>
                    <a:pt x="352425" y="1468184"/>
                  </a:lnTo>
                  <a:lnTo>
                    <a:pt x="359378" y="1468088"/>
                  </a:lnTo>
                  <a:lnTo>
                    <a:pt x="363284" y="1473898"/>
                  </a:lnTo>
                  <a:lnTo>
                    <a:pt x="364617" y="1492663"/>
                  </a:lnTo>
                  <a:lnTo>
                    <a:pt x="365950" y="1495997"/>
                  </a:lnTo>
                  <a:lnTo>
                    <a:pt x="359474" y="1524190"/>
                  </a:lnTo>
                  <a:lnTo>
                    <a:pt x="360902" y="1525714"/>
                  </a:lnTo>
                  <a:lnTo>
                    <a:pt x="367379" y="1512951"/>
                  </a:lnTo>
                  <a:lnTo>
                    <a:pt x="393478" y="1560005"/>
                  </a:lnTo>
                  <a:lnTo>
                    <a:pt x="384143" y="1565148"/>
                  </a:lnTo>
                  <a:lnTo>
                    <a:pt x="373190" y="1567910"/>
                  </a:lnTo>
                  <a:lnTo>
                    <a:pt x="363093" y="1582198"/>
                  </a:lnTo>
                  <a:lnTo>
                    <a:pt x="351568" y="1581531"/>
                  </a:lnTo>
                  <a:lnTo>
                    <a:pt x="339376" y="1585913"/>
                  </a:lnTo>
                  <a:lnTo>
                    <a:pt x="330041" y="1586674"/>
                  </a:lnTo>
                  <a:lnTo>
                    <a:pt x="290608" y="1584389"/>
                  </a:lnTo>
                  <a:lnTo>
                    <a:pt x="287369" y="1587437"/>
                  </a:lnTo>
                  <a:lnTo>
                    <a:pt x="262223" y="1585627"/>
                  </a:lnTo>
                  <a:lnTo>
                    <a:pt x="250317" y="1593152"/>
                  </a:lnTo>
                  <a:lnTo>
                    <a:pt x="245459" y="1593628"/>
                  </a:lnTo>
                  <a:lnTo>
                    <a:pt x="233267" y="1592580"/>
                  </a:lnTo>
                  <a:lnTo>
                    <a:pt x="227076" y="1584198"/>
                  </a:lnTo>
                  <a:lnTo>
                    <a:pt x="198692" y="1582674"/>
                  </a:lnTo>
                  <a:lnTo>
                    <a:pt x="185928" y="1575340"/>
                  </a:lnTo>
                  <a:lnTo>
                    <a:pt x="72866" y="1487424"/>
                  </a:lnTo>
                  <a:lnTo>
                    <a:pt x="62675" y="1490091"/>
                  </a:lnTo>
                  <a:lnTo>
                    <a:pt x="63437" y="1503616"/>
                  </a:lnTo>
                  <a:lnTo>
                    <a:pt x="60103" y="1506950"/>
                  </a:lnTo>
                  <a:lnTo>
                    <a:pt x="56388" y="1501045"/>
                  </a:lnTo>
                  <a:lnTo>
                    <a:pt x="54197" y="1515047"/>
                  </a:lnTo>
                  <a:lnTo>
                    <a:pt x="60484" y="1528191"/>
                  </a:lnTo>
                  <a:lnTo>
                    <a:pt x="37052" y="1569339"/>
                  </a:lnTo>
                  <a:lnTo>
                    <a:pt x="26194" y="1601724"/>
                  </a:lnTo>
                  <a:lnTo>
                    <a:pt x="30385" y="1610773"/>
                  </a:lnTo>
                  <a:lnTo>
                    <a:pt x="25813" y="1618583"/>
                  </a:lnTo>
                  <a:lnTo>
                    <a:pt x="14764" y="1620107"/>
                  </a:lnTo>
                  <a:lnTo>
                    <a:pt x="13240" y="1625251"/>
                  </a:lnTo>
                  <a:lnTo>
                    <a:pt x="23146" y="1627823"/>
                  </a:lnTo>
                  <a:lnTo>
                    <a:pt x="17431" y="1645253"/>
                  </a:lnTo>
                  <a:lnTo>
                    <a:pt x="0" y="1658779"/>
                  </a:lnTo>
                  <a:lnTo>
                    <a:pt x="12383" y="1665065"/>
                  </a:lnTo>
                  <a:lnTo>
                    <a:pt x="24765" y="1691831"/>
                  </a:lnTo>
                  <a:lnTo>
                    <a:pt x="49435" y="1722501"/>
                  </a:lnTo>
                  <a:lnTo>
                    <a:pt x="71438" y="1727835"/>
                  </a:lnTo>
                  <a:lnTo>
                    <a:pt x="100870" y="1712976"/>
                  </a:lnTo>
                  <a:lnTo>
                    <a:pt x="126778" y="1736598"/>
                  </a:lnTo>
                  <a:lnTo>
                    <a:pt x="129540" y="1751457"/>
                  </a:lnTo>
                  <a:lnTo>
                    <a:pt x="170879" y="1762982"/>
                  </a:lnTo>
                  <a:lnTo>
                    <a:pt x="172784" y="1772888"/>
                  </a:lnTo>
                  <a:lnTo>
                    <a:pt x="155543" y="1791272"/>
                  </a:lnTo>
                  <a:lnTo>
                    <a:pt x="170688" y="1796987"/>
                  </a:lnTo>
                  <a:lnTo>
                    <a:pt x="182309" y="1810417"/>
                  </a:lnTo>
                  <a:lnTo>
                    <a:pt x="189071" y="1839182"/>
                  </a:lnTo>
                  <a:lnTo>
                    <a:pt x="213646" y="1850612"/>
                  </a:lnTo>
                  <a:lnTo>
                    <a:pt x="184023" y="1862138"/>
                  </a:lnTo>
                  <a:lnTo>
                    <a:pt x="171736" y="1885379"/>
                  </a:lnTo>
                  <a:lnTo>
                    <a:pt x="208407" y="1876901"/>
                  </a:lnTo>
                  <a:lnTo>
                    <a:pt x="248221" y="1896142"/>
                  </a:lnTo>
                  <a:lnTo>
                    <a:pt x="274987" y="1917573"/>
                  </a:lnTo>
                  <a:lnTo>
                    <a:pt x="274415" y="1964055"/>
                  </a:lnTo>
                  <a:lnTo>
                    <a:pt x="286226" y="1995202"/>
                  </a:lnTo>
                  <a:lnTo>
                    <a:pt x="282988" y="1999298"/>
                  </a:lnTo>
                  <a:lnTo>
                    <a:pt x="263938" y="1994440"/>
                  </a:lnTo>
                  <a:lnTo>
                    <a:pt x="270034" y="2039303"/>
                  </a:lnTo>
                  <a:lnTo>
                    <a:pt x="280321" y="2067211"/>
                  </a:lnTo>
                  <a:lnTo>
                    <a:pt x="298609" y="2082165"/>
                  </a:lnTo>
                  <a:lnTo>
                    <a:pt x="306991" y="2104739"/>
                  </a:lnTo>
                  <a:lnTo>
                    <a:pt x="288322" y="2141220"/>
                  </a:lnTo>
                  <a:lnTo>
                    <a:pt x="342614" y="2136839"/>
                  </a:lnTo>
                  <a:lnTo>
                    <a:pt x="338900" y="2155127"/>
                  </a:lnTo>
                  <a:lnTo>
                    <a:pt x="346520" y="2171700"/>
                  </a:lnTo>
                  <a:lnTo>
                    <a:pt x="339280" y="2194751"/>
                  </a:lnTo>
                  <a:lnTo>
                    <a:pt x="352996" y="2212848"/>
                  </a:lnTo>
                  <a:lnTo>
                    <a:pt x="388811" y="2189798"/>
                  </a:lnTo>
                  <a:lnTo>
                    <a:pt x="409956" y="2189798"/>
                  </a:lnTo>
                  <a:lnTo>
                    <a:pt x="416052" y="2195513"/>
                  </a:lnTo>
                  <a:lnTo>
                    <a:pt x="411575" y="2202085"/>
                  </a:lnTo>
                  <a:lnTo>
                    <a:pt x="380714" y="2208657"/>
                  </a:lnTo>
                  <a:lnTo>
                    <a:pt x="380143" y="2215706"/>
                  </a:lnTo>
                  <a:lnTo>
                    <a:pt x="395954" y="2233613"/>
                  </a:lnTo>
                  <a:lnTo>
                    <a:pt x="394335" y="2246281"/>
                  </a:lnTo>
                  <a:lnTo>
                    <a:pt x="367951" y="2251329"/>
                  </a:lnTo>
                  <a:lnTo>
                    <a:pt x="357473" y="2261045"/>
                  </a:lnTo>
                  <a:lnTo>
                    <a:pt x="344996" y="2250091"/>
                  </a:lnTo>
                  <a:lnTo>
                    <a:pt x="342900" y="2235708"/>
                  </a:lnTo>
                  <a:lnTo>
                    <a:pt x="334613" y="2245328"/>
                  </a:lnTo>
                  <a:lnTo>
                    <a:pt x="336423" y="2257235"/>
                  </a:lnTo>
                  <a:lnTo>
                    <a:pt x="354902" y="2278380"/>
                  </a:lnTo>
                  <a:lnTo>
                    <a:pt x="380809" y="2289524"/>
                  </a:lnTo>
                  <a:lnTo>
                    <a:pt x="378238" y="2297906"/>
                  </a:lnTo>
                  <a:lnTo>
                    <a:pt x="390144" y="2306670"/>
                  </a:lnTo>
                  <a:lnTo>
                    <a:pt x="382334" y="2324481"/>
                  </a:lnTo>
                  <a:lnTo>
                    <a:pt x="401479" y="2332768"/>
                  </a:lnTo>
                  <a:lnTo>
                    <a:pt x="409575" y="2366963"/>
                  </a:lnTo>
                  <a:lnTo>
                    <a:pt x="440627" y="2380298"/>
                  </a:lnTo>
                  <a:lnTo>
                    <a:pt x="437483" y="2395157"/>
                  </a:lnTo>
                  <a:lnTo>
                    <a:pt x="455009" y="2394585"/>
                  </a:lnTo>
                  <a:lnTo>
                    <a:pt x="461200" y="2400776"/>
                  </a:lnTo>
                  <a:lnTo>
                    <a:pt x="451009" y="2426494"/>
                  </a:lnTo>
                  <a:lnTo>
                    <a:pt x="477679" y="2432876"/>
                  </a:lnTo>
                  <a:lnTo>
                    <a:pt x="489395" y="2451449"/>
                  </a:lnTo>
                  <a:lnTo>
                    <a:pt x="508159" y="2464689"/>
                  </a:lnTo>
                  <a:lnTo>
                    <a:pt x="507302" y="2470499"/>
                  </a:lnTo>
                  <a:lnTo>
                    <a:pt x="493776" y="2467642"/>
                  </a:lnTo>
                  <a:lnTo>
                    <a:pt x="497872" y="2478786"/>
                  </a:lnTo>
                  <a:lnTo>
                    <a:pt x="493871" y="2481453"/>
                  </a:lnTo>
                  <a:lnTo>
                    <a:pt x="482346" y="2476500"/>
                  </a:lnTo>
                  <a:lnTo>
                    <a:pt x="470249" y="2480024"/>
                  </a:lnTo>
                  <a:lnTo>
                    <a:pt x="470345" y="2489549"/>
                  </a:lnTo>
                  <a:lnTo>
                    <a:pt x="461772" y="2486501"/>
                  </a:lnTo>
                  <a:lnTo>
                    <a:pt x="471964" y="2503456"/>
                  </a:lnTo>
                  <a:lnTo>
                    <a:pt x="488633" y="2516505"/>
                  </a:lnTo>
                  <a:lnTo>
                    <a:pt x="510540" y="2510981"/>
                  </a:lnTo>
                  <a:lnTo>
                    <a:pt x="525685" y="2520887"/>
                  </a:lnTo>
                  <a:lnTo>
                    <a:pt x="546068" y="2522030"/>
                  </a:lnTo>
                  <a:lnTo>
                    <a:pt x="557689" y="2513838"/>
                  </a:lnTo>
                  <a:lnTo>
                    <a:pt x="567880" y="2539841"/>
                  </a:lnTo>
                  <a:lnTo>
                    <a:pt x="577977" y="2533364"/>
                  </a:lnTo>
                  <a:lnTo>
                    <a:pt x="569309" y="2497455"/>
                  </a:lnTo>
                  <a:lnTo>
                    <a:pt x="591598" y="2507933"/>
                  </a:lnTo>
                  <a:lnTo>
                    <a:pt x="639604" y="2493169"/>
                  </a:lnTo>
                  <a:lnTo>
                    <a:pt x="655130" y="2433352"/>
                  </a:lnTo>
                  <a:lnTo>
                    <a:pt x="676656" y="2428399"/>
                  </a:lnTo>
                  <a:lnTo>
                    <a:pt x="677990" y="2395442"/>
                  </a:lnTo>
                  <a:lnTo>
                    <a:pt x="688086" y="2394871"/>
                  </a:lnTo>
                  <a:lnTo>
                    <a:pt x="711137" y="2361438"/>
                  </a:lnTo>
                  <a:lnTo>
                    <a:pt x="736568" y="2360009"/>
                  </a:lnTo>
                  <a:lnTo>
                    <a:pt x="744093" y="2329339"/>
                  </a:lnTo>
                  <a:lnTo>
                    <a:pt x="751046" y="2322862"/>
                  </a:lnTo>
                  <a:lnTo>
                    <a:pt x="743998" y="2317242"/>
                  </a:lnTo>
                  <a:lnTo>
                    <a:pt x="759524" y="2312670"/>
                  </a:lnTo>
                  <a:lnTo>
                    <a:pt x="768763" y="2299145"/>
                  </a:lnTo>
                  <a:lnTo>
                    <a:pt x="795528" y="2309813"/>
                  </a:lnTo>
                  <a:lnTo>
                    <a:pt x="816197" y="2295906"/>
                  </a:lnTo>
                  <a:lnTo>
                    <a:pt x="833628" y="2318195"/>
                  </a:lnTo>
                  <a:lnTo>
                    <a:pt x="829723" y="2352104"/>
                  </a:lnTo>
                  <a:lnTo>
                    <a:pt x="834580" y="2356676"/>
                  </a:lnTo>
                  <a:lnTo>
                    <a:pt x="826008" y="2374487"/>
                  </a:lnTo>
                  <a:lnTo>
                    <a:pt x="834390" y="2395538"/>
                  </a:lnTo>
                  <a:lnTo>
                    <a:pt x="840867" y="2385822"/>
                  </a:lnTo>
                  <a:lnTo>
                    <a:pt x="856107" y="2385917"/>
                  </a:lnTo>
                  <a:lnTo>
                    <a:pt x="850773" y="2393918"/>
                  </a:lnTo>
                  <a:lnTo>
                    <a:pt x="854297" y="2400110"/>
                  </a:lnTo>
                  <a:lnTo>
                    <a:pt x="869823" y="2385251"/>
                  </a:lnTo>
                  <a:lnTo>
                    <a:pt x="879729" y="2391251"/>
                  </a:lnTo>
                  <a:lnTo>
                    <a:pt x="914495" y="2388489"/>
                  </a:lnTo>
                  <a:lnTo>
                    <a:pt x="916686" y="2363820"/>
                  </a:lnTo>
                  <a:lnTo>
                    <a:pt x="901922" y="2334768"/>
                  </a:lnTo>
                  <a:lnTo>
                    <a:pt x="910209" y="2312099"/>
                  </a:lnTo>
                  <a:lnTo>
                    <a:pt x="956120" y="2310194"/>
                  </a:lnTo>
                  <a:lnTo>
                    <a:pt x="1002221" y="2325338"/>
                  </a:lnTo>
                  <a:lnTo>
                    <a:pt x="1004221" y="2331815"/>
                  </a:lnTo>
                  <a:lnTo>
                    <a:pt x="993077" y="2342198"/>
                  </a:lnTo>
                  <a:lnTo>
                    <a:pt x="969359" y="2347436"/>
                  </a:lnTo>
                  <a:lnTo>
                    <a:pt x="1004792" y="2354580"/>
                  </a:lnTo>
                  <a:lnTo>
                    <a:pt x="1056132" y="2338769"/>
                  </a:lnTo>
                  <a:lnTo>
                    <a:pt x="1070515" y="2322957"/>
                  </a:lnTo>
                  <a:lnTo>
                    <a:pt x="1073277" y="2306860"/>
                  </a:lnTo>
                  <a:lnTo>
                    <a:pt x="1095470" y="2272189"/>
                  </a:lnTo>
                  <a:lnTo>
                    <a:pt x="1119473" y="2261235"/>
                  </a:lnTo>
                  <a:lnTo>
                    <a:pt x="1119378" y="2266283"/>
                  </a:lnTo>
                  <a:lnTo>
                    <a:pt x="1130427" y="2275237"/>
                  </a:lnTo>
                  <a:lnTo>
                    <a:pt x="1151668" y="2202180"/>
                  </a:lnTo>
                  <a:lnTo>
                    <a:pt x="1147667" y="2193512"/>
                  </a:lnTo>
                  <a:lnTo>
                    <a:pt x="1153097" y="2193322"/>
                  </a:lnTo>
                  <a:lnTo>
                    <a:pt x="1163955" y="2166652"/>
                  </a:lnTo>
                  <a:lnTo>
                    <a:pt x="1165289" y="2165033"/>
                  </a:lnTo>
                  <a:lnTo>
                    <a:pt x="1171575" y="2153984"/>
                  </a:lnTo>
                  <a:lnTo>
                    <a:pt x="1136523" y="2073688"/>
                  </a:lnTo>
                  <a:lnTo>
                    <a:pt x="1141476" y="2043494"/>
                  </a:lnTo>
                  <a:lnTo>
                    <a:pt x="1116235" y="2025777"/>
                  </a:lnTo>
                  <a:lnTo>
                    <a:pt x="1105186" y="1993773"/>
                  </a:lnTo>
                  <a:lnTo>
                    <a:pt x="1153287" y="1894618"/>
                  </a:lnTo>
                  <a:lnTo>
                    <a:pt x="1178719" y="1891284"/>
                  </a:lnTo>
                  <a:lnTo>
                    <a:pt x="1199293" y="1878997"/>
                  </a:lnTo>
                  <a:lnTo>
                    <a:pt x="1235393" y="1892998"/>
                  </a:lnTo>
                  <a:lnTo>
                    <a:pt x="1259015" y="1878044"/>
                  </a:lnTo>
                  <a:lnTo>
                    <a:pt x="1235678" y="1826038"/>
                  </a:lnTo>
                  <a:lnTo>
                    <a:pt x="1200817" y="1810322"/>
                  </a:lnTo>
                  <a:lnTo>
                    <a:pt x="1208532" y="1796987"/>
                  </a:lnTo>
                  <a:lnTo>
                    <a:pt x="1220819" y="1794415"/>
                  </a:lnTo>
                  <a:lnTo>
                    <a:pt x="1210628" y="1770983"/>
                  </a:lnTo>
                  <a:lnTo>
                    <a:pt x="1185958" y="1766602"/>
                  </a:lnTo>
                  <a:lnTo>
                    <a:pt x="1200531" y="1714119"/>
                  </a:lnTo>
                  <a:lnTo>
                    <a:pt x="1232154" y="1708214"/>
                  </a:lnTo>
                  <a:lnTo>
                    <a:pt x="1260539" y="1724787"/>
                  </a:lnTo>
                  <a:lnTo>
                    <a:pt x="1279779" y="1719739"/>
                  </a:lnTo>
                  <a:lnTo>
                    <a:pt x="1287685" y="1692593"/>
                  </a:lnTo>
                  <a:lnTo>
                    <a:pt x="1270445" y="1665256"/>
                  </a:lnTo>
                  <a:lnTo>
                    <a:pt x="1269016" y="1649254"/>
                  </a:lnTo>
                  <a:lnTo>
                    <a:pt x="1274731" y="1633538"/>
                  </a:lnTo>
                  <a:lnTo>
                    <a:pt x="1307687" y="1594199"/>
                  </a:lnTo>
                  <a:lnTo>
                    <a:pt x="1307116" y="1567815"/>
                  </a:lnTo>
                  <a:lnTo>
                    <a:pt x="1297019" y="1550003"/>
                  </a:lnTo>
                  <a:lnTo>
                    <a:pt x="1302925" y="1537049"/>
                  </a:lnTo>
                  <a:lnTo>
                    <a:pt x="1321499" y="1528572"/>
                  </a:lnTo>
                  <a:lnTo>
                    <a:pt x="1369314" y="1531430"/>
                  </a:lnTo>
                  <a:lnTo>
                    <a:pt x="1391984" y="1519714"/>
                  </a:lnTo>
                  <a:lnTo>
                    <a:pt x="1411510" y="1538192"/>
                  </a:lnTo>
                  <a:lnTo>
                    <a:pt x="1421702" y="1538764"/>
                  </a:lnTo>
                  <a:lnTo>
                    <a:pt x="1440847" y="1522762"/>
                  </a:lnTo>
                  <a:lnTo>
                    <a:pt x="1447991" y="1491615"/>
                  </a:lnTo>
                  <a:lnTo>
                    <a:pt x="1471041" y="1472851"/>
                  </a:lnTo>
                  <a:lnTo>
                    <a:pt x="1468946" y="1448467"/>
                  </a:lnTo>
                  <a:lnTo>
                    <a:pt x="1491615" y="1429893"/>
                  </a:lnTo>
                  <a:lnTo>
                    <a:pt x="1487805" y="1390840"/>
                  </a:lnTo>
                  <a:lnTo>
                    <a:pt x="1502378" y="1363599"/>
                  </a:lnTo>
                  <a:lnTo>
                    <a:pt x="1556099" y="1327309"/>
                  </a:lnTo>
                  <a:lnTo>
                    <a:pt x="1565815" y="1308926"/>
                  </a:lnTo>
                  <a:lnTo>
                    <a:pt x="1557338" y="1289209"/>
                  </a:lnTo>
                  <a:lnTo>
                    <a:pt x="1516666" y="1266444"/>
                  </a:lnTo>
                  <a:lnTo>
                    <a:pt x="1502188" y="1241679"/>
                  </a:lnTo>
                  <a:lnTo>
                    <a:pt x="1531810" y="1223105"/>
                  </a:lnTo>
                  <a:lnTo>
                    <a:pt x="1550575" y="1195673"/>
                  </a:lnTo>
                  <a:lnTo>
                    <a:pt x="1598771" y="1198626"/>
                  </a:lnTo>
                  <a:lnTo>
                    <a:pt x="1600486" y="1194340"/>
                  </a:lnTo>
                  <a:lnTo>
                    <a:pt x="1586960" y="1185005"/>
                  </a:lnTo>
                  <a:lnTo>
                    <a:pt x="1590770" y="1165289"/>
                  </a:lnTo>
                  <a:lnTo>
                    <a:pt x="1642586" y="1164241"/>
                  </a:lnTo>
                  <a:lnTo>
                    <a:pt x="1674876" y="1140905"/>
                  </a:lnTo>
                  <a:lnTo>
                    <a:pt x="1692878" y="1115568"/>
                  </a:lnTo>
                  <a:lnTo>
                    <a:pt x="1686211" y="1112330"/>
                  </a:lnTo>
                  <a:lnTo>
                    <a:pt x="1659350" y="1122045"/>
                  </a:lnTo>
                  <a:lnTo>
                    <a:pt x="1670971" y="1086517"/>
                  </a:lnTo>
                  <a:lnTo>
                    <a:pt x="1727168" y="1089184"/>
                  </a:lnTo>
                  <a:lnTo>
                    <a:pt x="1728692" y="1074896"/>
                  </a:lnTo>
                  <a:lnTo>
                    <a:pt x="1708404" y="1045369"/>
                  </a:lnTo>
                  <a:lnTo>
                    <a:pt x="1711643" y="1036606"/>
                  </a:lnTo>
                  <a:close/>
                </a:path>
              </a:pathLst>
            </a:custGeom>
            <a:solidFill>
              <a:srgbClr val="00000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B01A91A-E7DE-BE90-B49A-A03F4C734BF5}"/>
                </a:ext>
              </a:extLst>
            </p:cNvPr>
            <p:cNvSpPr/>
            <p:nvPr/>
          </p:nvSpPr>
          <p:spPr>
            <a:xfrm>
              <a:off x="4503346" y="2955473"/>
              <a:ext cx="1253201" cy="2465927"/>
            </a:xfrm>
            <a:custGeom>
              <a:avLst/>
              <a:gdLst>
                <a:gd name="connsiteX0" fmla="*/ 760759 w 1253201"/>
                <a:gd name="connsiteY0" fmla="*/ 1629632 h 2465927"/>
                <a:gd name="connsiteX1" fmla="*/ 768665 w 1253201"/>
                <a:gd name="connsiteY1" fmla="*/ 1637919 h 2465927"/>
                <a:gd name="connsiteX2" fmla="*/ 778380 w 1253201"/>
                <a:gd name="connsiteY2" fmla="*/ 1638586 h 2465927"/>
                <a:gd name="connsiteX3" fmla="*/ 770189 w 1253201"/>
                <a:gd name="connsiteY3" fmla="*/ 1644015 h 2465927"/>
                <a:gd name="connsiteX4" fmla="*/ 778094 w 1253201"/>
                <a:gd name="connsiteY4" fmla="*/ 1672590 h 2465927"/>
                <a:gd name="connsiteX5" fmla="*/ 781523 w 1253201"/>
                <a:gd name="connsiteY5" fmla="*/ 1729645 h 2465927"/>
                <a:gd name="connsiteX6" fmla="*/ 792953 w 1253201"/>
                <a:gd name="connsiteY6" fmla="*/ 1738408 h 2465927"/>
                <a:gd name="connsiteX7" fmla="*/ 791239 w 1253201"/>
                <a:gd name="connsiteY7" fmla="*/ 1774412 h 2465927"/>
                <a:gd name="connsiteX8" fmla="*/ 779809 w 1253201"/>
                <a:gd name="connsiteY8" fmla="*/ 1790129 h 2465927"/>
                <a:gd name="connsiteX9" fmla="*/ 816290 w 1253201"/>
                <a:gd name="connsiteY9" fmla="*/ 1838706 h 2465927"/>
                <a:gd name="connsiteX10" fmla="*/ 817242 w 1253201"/>
                <a:gd name="connsiteY10" fmla="*/ 1844612 h 2465927"/>
                <a:gd name="connsiteX11" fmla="*/ 832101 w 1253201"/>
                <a:gd name="connsiteY11" fmla="*/ 1877377 h 2465927"/>
                <a:gd name="connsiteX12" fmla="*/ 833625 w 1253201"/>
                <a:gd name="connsiteY12" fmla="*/ 1878997 h 2465927"/>
                <a:gd name="connsiteX13" fmla="*/ 817242 w 1253201"/>
                <a:gd name="connsiteY13" fmla="*/ 1911477 h 2465927"/>
                <a:gd name="connsiteX14" fmla="*/ 853913 w 1253201"/>
                <a:gd name="connsiteY14" fmla="*/ 2033873 h 2465927"/>
                <a:gd name="connsiteX15" fmla="*/ 860390 w 1253201"/>
                <a:gd name="connsiteY15" fmla="*/ 2039969 h 2465927"/>
                <a:gd name="connsiteX16" fmla="*/ 869534 w 1253201"/>
                <a:gd name="connsiteY16" fmla="*/ 2052066 h 2465927"/>
                <a:gd name="connsiteX17" fmla="*/ 869058 w 1253201"/>
                <a:gd name="connsiteY17" fmla="*/ 2075688 h 2465927"/>
                <a:gd name="connsiteX18" fmla="*/ 847436 w 1253201"/>
                <a:gd name="connsiteY18" fmla="*/ 2116550 h 2465927"/>
                <a:gd name="connsiteX19" fmla="*/ 867820 w 1253201"/>
                <a:gd name="connsiteY19" fmla="*/ 2138649 h 2465927"/>
                <a:gd name="connsiteX20" fmla="*/ 913445 w 1253201"/>
                <a:gd name="connsiteY20" fmla="*/ 2012537 h 2465927"/>
                <a:gd name="connsiteX21" fmla="*/ 874487 w 1253201"/>
                <a:gd name="connsiteY21" fmla="*/ 1939195 h 2465927"/>
                <a:gd name="connsiteX22" fmla="*/ 902777 w 1253201"/>
                <a:gd name="connsiteY22" fmla="*/ 1907000 h 2465927"/>
                <a:gd name="connsiteX23" fmla="*/ 903062 w 1253201"/>
                <a:gd name="connsiteY23" fmla="*/ 1891570 h 2465927"/>
                <a:gd name="connsiteX24" fmla="*/ 904205 w 1253201"/>
                <a:gd name="connsiteY24" fmla="*/ 1889855 h 2465927"/>
                <a:gd name="connsiteX25" fmla="*/ 908301 w 1253201"/>
                <a:gd name="connsiteY25" fmla="*/ 1902524 h 2465927"/>
                <a:gd name="connsiteX26" fmla="*/ 914969 w 1253201"/>
                <a:gd name="connsiteY26" fmla="*/ 1900047 h 2465927"/>
                <a:gd name="connsiteX27" fmla="*/ 911540 w 1253201"/>
                <a:gd name="connsiteY27" fmla="*/ 1866233 h 2465927"/>
                <a:gd name="connsiteX28" fmla="*/ 933352 w 1253201"/>
                <a:gd name="connsiteY28" fmla="*/ 1838230 h 2465927"/>
                <a:gd name="connsiteX29" fmla="*/ 950687 w 1253201"/>
                <a:gd name="connsiteY29" fmla="*/ 1799558 h 2465927"/>
                <a:gd name="connsiteX30" fmla="*/ 941734 w 1253201"/>
                <a:gd name="connsiteY30" fmla="*/ 1756601 h 2465927"/>
                <a:gd name="connsiteX31" fmla="*/ 915921 w 1253201"/>
                <a:gd name="connsiteY31" fmla="*/ 1708309 h 2465927"/>
                <a:gd name="connsiteX32" fmla="*/ 911444 w 1253201"/>
                <a:gd name="connsiteY32" fmla="*/ 1651254 h 2465927"/>
                <a:gd name="connsiteX33" fmla="*/ 896585 w 1253201"/>
                <a:gd name="connsiteY33" fmla="*/ 1599438 h 2465927"/>
                <a:gd name="connsiteX34" fmla="*/ 865153 w 1253201"/>
                <a:gd name="connsiteY34" fmla="*/ 1558576 h 2465927"/>
                <a:gd name="connsiteX35" fmla="*/ 862010 w 1253201"/>
                <a:gd name="connsiteY35" fmla="*/ 1554480 h 2465927"/>
                <a:gd name="connsiteX36" fmla="*/ 855818 w 1253201"/>
                <a:gd name="connsiteY36" fmla="*/ 1530858 h 2465927"/>
                <a:gd name="connsiteX37" fmla="*/ 835435 w 1253201"/>
                <a:gd name="connsiteY37" fmla="*/ 1515523 h 2465927"/>
                <a:gd name="connsiteX38" fmla="*/ 824100 w 1253201"/>
                <a:gd name="connsiteY38" fmla="*/ 1513523 h 2465927"/>
                <a:gd name="connsiteX39" fmla="*/ 816671 w 1253201"/>
                <a:gd name="connsiteY39" fmla="*/ 1515809 h 2465927"/>
                <a:gd name="connsiteX40" fmla="*/ 802193 w 1253201"/>
                <a:gd name="connsiteY40" fmla="*/ 1513713 h 2465927"/>
                <a:gd name="connsiteX41" fmla="*/ 803621 w 1253201"/>
                <a:gd name="connsiteY41" fmla="*/ 1533620 h 2465927"/>
                <a:gd name="connsiteX42" fmla="*/ 753234 w 1253201"/>
                <a:gd name="connsiteY42" fmla="*/ 1578293 h 2465927"/>
                <a:gd name="connsiteX43" fmla="*/ 774284 w 1253201"/>
                <a:gd name="connsiteY43" fmla="*/ 1603915 h 2465927"/>
                <a:gd name="connsiteX44" fmla="*/ 773808 w 1253201"/>
                <a:gd name="connsiteY44" fmla="*/ 1614583 h 2465927"/>
                <a:gd name="connsiteX45" fmla="*/ 760759 w 1253201"/>
                <a:gd name="connsiteY45" fmla="*/ 1629632 h 2465927"/>
                <a:gd name="connsiteX46" fmla="*/ 877631 w 1253201"/>
                <a:gd name="connsiteY46" fmla="*/ 2248948 h 2465927"/>
                <a:gd name="connsiteX47" fmla="*/ 874487 w 1253201"/>
                <a:gd name="connsiteY47" fmla="*/ 2175320 h 2465927"/>
                <a:gd name="connsiteX48" fmla="*/ 879631 w 1253201"/>
                <a:gd name="connsiteY48" fmla="*/ 2169605 h 2465927"/>
                <a:gd name="connsiteX49" fmla="*/ 900300 w 1253201"/>
                <a:gd name="connsiteY49" fmla="*/ 2194465 h 2465927"/>
                <a:gd name="connsiteX50" fmla="*/ 877631 w 1253201"/>
                <a:gd name="connsiteY50" fmla="*/ 2248948 h 2465927"/>
                <a:gd name="connsiteX51" fmla="*/ 578736 w 1253201"/>
                <a:gd name="connsiteY51" fmla="*/ 2351056 h 2465927"/>
                <a:gd name="connsiteX52" fmla="*/ 563972 w 1253201"/>
                <a:gd name="connsiteY52" fmla="*/ 2342388 h 2465927"/>
                <a:gd name="connsiteX53" fmla="*/ 555590 w 1253201"/>
                <a:gd name="connsiteY53" fmla="*/ 2311337 h 2465927"/>
                <a:gd name="connsiteX54" fmla="*/ 568925 w 1253201"/>
                <a:gd name="connsiteY54" fmla="*/ 2297907 h 2465927"/>
                <a:gd name="connsiteX55" fmla="*/ 615788 w 1253201"/>
                <a:gd name="connsiteY55" fmla="*/ 2307812 h 2465927"/>
                <a:gd name="connsiteX56" fmla="*/ 629123 w 1253201"/>
                <a:gd name="connsiteY56" fmla="*/ 2291906 h 2465927"/>
                <a:gd name="connsiteX57" fmla="*/ 635886 w 1253201"/>
                <a:gd name="connsiteY57" fmla="*/ 2307717 h 2465927"/>
                <a:gd name="connsiteX58" fmla="*/ 645792 w 1253201"/>
                <a:gd name="connsiteY58" fmla="*/ 2325624 h 2465927"/>
                <a:gd name="connsiteX59" fmla="*/ 635410 w 1253201"/>
                <a:gd name="connsiteY59" fmla="*/ 2329910 h 2465927"/>
                <a:gd name="connsiteX60" fmla="*/ 646364 w 1253201"/>
                <a:gd name="connsiteY60" fmla="*/ 2331530 h 2465927"/>
                <a:gd name="connsiteX61" fmla="*/ 649888 w 1253201"/>
                <a:gd name="connsiteY61" fmla="*/ 2367534 h 2465927"/>
                <a:gd name="connsiteX62" fmla="*/ 624551 w 1253201"/>
                <a:gd name="connsiteY62" fmla="*/ 2360581 h 2465927"/>
                <a:gd name="connsiteX63" fmla="*/ 588071 w 1253201"/>
                <a:gd name="connsiteY63" fmla="*/ 2370868 h 2465927"/>
                <a:gd name="connsiteX64" fmla="*/ 578736 w 1253201"/>
                <a:gd name="connsiteY64" fmla="*/ 2351056 h 2465927"/>
                <a:gd name="connsiteX65" fmla="*/ 686750 w 1253201"/>
                <a:gd name="connsiteY65" fmla="*/ 2242757 h 2465927"/>
                <a:gd name="connsiteX66" fmla="*/ 715229 w 1253201"/>
                <a:gd name="connsiteY66" fmla="*/ 2227421 h 2465927"/>
                <a:gd name="connsiteX67" fmla="*/ 709419 w 1253201"/>
                <a:gd name="connsiteY67" fmla="*/ 2202180 h 2465927"/>
                <a:gd name="connsiteX68" fmla="*/ 694084 w 1253201"/>
                <a:gd name="connsiteY68" fmla="*/ 2168843 h 2465927"/>
                <a:gd name="connsiteX69" fmla="*/ 666747 w 1253201"/>
                <a:gd name="connsiteY69" fmla="*/ 2135219 h 2465927"/>
                <a:gd name="connsiteX70" fmla="*/ 665795 w 1253201"/>
                <a:gd name="connsiteY70" fmla="*/ 2132648 h 2465927"/>
                <a:gd name="connsiteX71" fmla="*/ 640077 w 1253201"/>
                <a:gd name="connsiteY71" fmla="*/ 2076069 h 2465927"/>
                <a:gd name="connsiteX72" fmla="*/ 655889 w 1253201"/>
                <a:gd name="connsiteY72" fmla="*/ 2050352 h 2465927"/>
                <a:gd name="connsiteX73" fmla="*/ 626075 w 1253201"/>
                <a:gd name="connsiteY73" fmla="*/ 2054543 h 2465927"/>
                <a:gd name="connsiteX74" fmla="*/ 616836 w 1253201"/>
                <a:gd name="connsiteY74" fmla="*/ 2042636 h 2465927"/>
                <a:gd name="connsiteX75" fmla="*/ 601787 w 1253201"/>
                <a:gd name="connsiteY75" fmla="*/ 2040160 h 2465927"/>
                <a:gd name="connsiteX76" fmla="*/ 593976 w 1253201"/>
                <a:gd name="connsiteY76" fmla="*/ 2042827 h 2465927"/>
                <a:gd name="connsiteX77" fmla="*/ 614360 w 1253201"/>
                <a:gd name="connsiteY77" fmla="*/ 2060924 h 2465927"/>
                <a:gd name="connsiteX78" fmla="*/ 618551 w 1253201"/>
                <a:gd name="connsiteY78" fmla="*/ 2077784 h 2465927"/>
                <a:gd name="connsiteX79" fmla="*/ 587975 w 1253201"/>
                <a:gd name="connsiteY79" fmla="*/ 2124456 h 2465927"/>
                <a:gd name="connsiteX80" fmla="*/ 608645 w 1253201"/>
                <a:gd name="connsiteY80" fmla="*/ 2135124 h 2465927"/>
                <a:gd name="connsiteX81" fmla="*/ 616836 w 1253201"/>
                <a:gd name="connsiteY81" fmla="*/ 2148935 h 2465927"/>
                <a:gd name="connsiteX82" fmla="*/ 610359 w 1253201"/>
                <a:gd name="connsiteY82" fmla="*/ 2159699 h 2465927"/>
                <a:gd name="connsiteX83" fmla="*/ 580355 w 1253201"/>
                <a:gd name="connsiteY83" fmla="*/ 2178177 h 2465927"/>
                <a:gd name="connsiteX84" fmla="*/ 602358 w 1253201"/>
                <a:gd name="connsiteY84" fmla="*/ 2188083 h 2465927"/>
                <a:gd name="connsiteX85" fmla="*/ 625599 w 1253201"/>
                <a:gd name="connsiteY85" fmla="*/ 2212372 h 2465927"/>
                <a:gd name="connsiteX86" fmla="*/ 641696 w 1253201"/>
                <a:gd name="connsiteY86" fmla="*/ 2208276 h 2465927"/>
                <a:gd name="connsiteX87" fmla="*/ 655031 w 1253201"/>
                <a:gd name="connsiteY87" fmla="*/ 2216658 h 2465927"/>
                <a:gd name="connsiteX88" fmla="*/ 655317 w 1253201"/>
                <a:gd name="connsiteY88" fmla="*/ 2233136 h 2465927"/>
                <a:gd name="connsiteX89" fmla="*/ 640268 w 1253201"/>
                <a:gd name="connsiteY89" fmla="*/ 2251996 h 2465927"/>
                <a:gd name="connsiteX90" fmla="*/ 646364 w 1253201"/>
                <a:gd name="connsiteY90" fmla="*/ 2281904 h 2465927"/>
                <a:gd name="connsiteX91" fmla="*/ 654460 w 1253201"/>
                <a:gd name="connsiteY91" fmla="*/ 2283905 h 2465927"/>
                <a:gd name="connsiteX92" fmla="*/ 643792 w 1253201"/>
                <a:gd name="connsiteY92" fmla="*/ 2290286 h 2465927"/>
                <a:gd name="connsiteX93" fmla="*/ 658365 w 1253201"/>
                <a:gd name="connsiteY93" fmla="*/ 2306384 h 2465927"/>
                <a:gd name="connsiteX94" fmla="*/ 671033 w 1253201"/>
                <a:gd name="connsiteY94" fmla="*/ 2262188 h 2465927"/>
                <a:gd name="connsiteX95" fmla="*/ 686750 w 1253201"/>
                <a:gd name="connsiteY95" fmla="*/ 2242757 h 2465927"/>
                <a:gd name="connsiteX96" fmla="*/ 523110 w 1253201"/>
                <a:gd name="connsiteY96" fmla="*/ 2369344 h 2465927"/>
                <a:gd name="connsiteX97" fmla="*/ 524920 w 1253201"/>
                <a:gd name="connsiteY97" fmla="*/ 2386203 h 2465927"/>
                <a:gd name="connsiteX98" fmla="*/ 514157 w 1253201"/>
                <a:gd name="connsiteY98" fmla="*/ 2399157 h 2465927"/>
                <a:gd name="connsiteX99" fmla="*/ 489487 w 1253201"/>
                <a:gd name="connsiteY99" fmla="*/ 2398871 h 2465927"/>
                <a:gd name="connsiteX100" fmla="*/ 455771 w 1253201"/>
                <a:gd name="connsiteY100" fmla="*/ 2352199 h 2465927"/>
                <a:gd name="connsiteX101" fmla="*/ 432340 w 1253201"/>
                <a:gd name="connsiteY101" fmla="*/ 2335625 h 2465927"/>
                <a:gd name="connsiteX102" fmla="*/ 446818 w 1253201"/>
                <a:gd name="connsiteY102" fmla="*/ 2271808 h 2465927"/>
                <a:gd name="connsiteX103" fmla="*/ 440531 w 1253201"/>
                <a:gd name="connsiteY103" fmla="*/ 2250091 h 2465927"/>
                <a:gd name="connsiteX104" fmla="*/ 422624 w 1253201"/>
                <a:gd name="connsiteY104" fmla="*/ 2231517 h 2465927"/>
                <a:gd name="connsiteX105" fmla="*/ 422053 w 1253201"/>
                <a:gd name="connsiteY105" fmla="*/ 2216944 h 2465927"/>
                <a:gd name="connsiteX106" fmla="*/ 424243 w 1253201"/>
                <a:gd name="connsiteY106" fmla="*/ 2209133 h 2465927"/>
                <a:gd name="connsiteX107" fmla="*/ 436531 w 1253201"/>
                <a:gd name="connsiteY107" fmla="*/ 2205800 h 2465927"/>
                <a:gd name="connsiteX108" fmla="*/ 445389 w 1253201"/>
                <a:gd name="connsiteY108" fmla="*/ 2208848 h 2465927"/>
                <a:gd name="connsiteX109" fmla="*/ 446913 w 1253201"/>
                <a:gd name="connsiteY109" fmla="*/ 2239994 h 2465927"/>
                <a:gd name="connsiteX110" fmla="*/ 468246 w 1253201"/>
                <a:gd name="connsiteY110" fmla="*/ 2268760 h 2465927"/>
                <a:gd name="connsiteX111" fmla="*/ 461198 w 1253201"/>
                <a:gd name="connsiteY111" fmla="*/ 2304288 h 2465927"/>
                <a:gd name="connsiteX112" fmla="*/ 469484 w 1253201"/>
                <a:gd name="connsiteY112" fmla="*/ 2327243 h 2465927"/>
                <a:gd name="connsiteX113" fmla="*/ 511204 w 1253201"/>
                <a:gd name="connsiteY113" fmla="*/ 2352390 h 2465927"/>
                <a:gd name="connsiteX114" fmla="*/ 511585 w 1253201"/>
                <a:gd name="connsiteY114" fmla="*/ 2360962 h 2465927"/>
                <a:gd name="connsiteX115" fmla="*/ 523110 w 1253201"/>
                <a:gd name="connsiteY115" fmla="*/ 2369344 h 2465927"/>
                <a:gd name="connsiteX116" fmla="*/ 634076 w 1253201"/>
                <a:gd name="connsiteY116" fmla="*/ 2422017 h 2465927"/>
                <a:gd name="connsiteX117" fmla="*/ 656365 w 1253201"/>
                <a:gd name="connsiteY117" fmla="*/ 2432495 h 2465927"/>
                <a:gd name="connsiteX118" fmla="*/ 641792 w 1253201"/>
                <a:gd name="connsiteY118" fmla="*/ 2450021 h 2465927"/>
                <a:gd name="connsiteX119" fmla="*/ 623599 w 1253201"/>
                <a:gd name="connsiteY119" fmla="*/ 2448592 h 2465927"/>
                <a:gd name="connsiteX120" fmla="*/ 628457 w 1253201"/>
                <a:gd name="connsiteY120" fmla="*/ 2454498 h 2465927"/>
                <a:gd name="connsiteX121" fmla="*/ 624551 w 1253201"/>
                <a:gd name="connsiteY121" fmla="*/ 2459450 h 2465927"/>
                <a:gd name="connsiteX122" fmla="*/ 582451 w 1253201"/>
                <a:gd name="connsiteY122" fmla="*/ 2465927 h 2465927"/>
                <a:gd name="connsiteX123" fmla="*/ 578069 w 1253201"/>
                <a:gd name="connsiteY123" fmla="*/ 2451545 h 2465927"/>
                <a:gd name="connsiteX124" fmla="*/ 592738 w 1253201"/>
                <a:gd name="connsiteY124" fmla="*/ 2420017 h 2465927"/>
                <a:gd name="connsiteX125" fmla="*/ 597405 w 1253201"/>
                <a:gd name="connsiteY125" fmla="*/ 2421541 h 2465927"/>
                <a:gd name="connsiteX126" fmla="*/ 612740 w 1253201"/>
                <a:gd name="connsiteY126" fmla="*/ 2429447 h 2465927"/>
                <a:gd name="connsiteX127" fmla="*/ 622837 w 1253201"/>
                <a:gd name="connsiteY127" fmla="*/ 2426399 h 2465927"/>
                <a:gd name="connsiteX128" fmla="*/ 634076 w 1253201"/>
                <a:gd name="connsiteY128" fmla="*/ 2422017 h 2465927"/>
                <a:gd name="connsiteX129" fmla="*/ 518252 w 1253201"/>
                <a:gd name="connsiteY129" fmla="*/ 2172081 h 2465927"/>
                <a:gd name="connsiteX130" fmla="*/ 545399 w 1253201"/>
                <a:gd name="connsiteY130" fmla="*/ 2136267 h 2465927"/>
                <a:gd name="connsiteX131" fmla="*/ 539969 w 1253201"/>
                <a:gd name="connsiteY131" fmla="*/ 2112645 h 2465927"/>
                <a:gd name="connsiteX132" fmla="*/ 548923 w 1253201"/>
                <a:gd name="connsiteY132" fmla="*/ 2111598 h 2465927"/>
                <a:gd name="connsiteX133" fmla="*/ 558162 w 1253201"/>
                <a:gd name="connsiteY133" fmla="*/ 2111883 h 2465927"/>
                <a:gd name="connsiteX134" fmla="*/ 567973 w 1253201"/>
                <a:gd name="connsiteY134" fmla="*/ 2130457 h 2465927"/>
                <a:gd name="connsiteX135" fmla="*/ 609026 w 1253201"/>
                <a:gd name="connsiteY135" fmla="*/ 2146364 h 2465927"/>
                <a:gd name="connsiteX136" fmla="*/ 574640 w 1253201"/>
                <a:gd name="connsiteY136" fmla="*/ 2168748 h 2465927"/>
                <a:gd name="connsiteX137" fmla="*/ 580070 w 1253201"/>
                <a:gd name="connsiteY137" fmla="*/ 2192750 h 2465927"/>
                <a:gd name="connsiteX138" fmla="*/ 590071 w 1253201"/>
                <a:gd name="connsiteY138" fmla="*/ 2200942 h 2465927"/>
                <a:gd name="connsiteX139" fmla="*/ 608073 w 1253201"/>
                <a:gd name="connsiteY139" fmla="*/ 2200085 h 2465927"/>
                <a:gd name="connsiteX140" fmla="*/ 613026 w 1253201"/>
                <a:gd name="connsiteY140" fmla="*/ 2214372 h 2465927"/>
                <a:gd name="connsiteX141" fmla="*/ 622075 w 1253201"/>
                <a:gd name="connsiteY141" fmla="*/ 2219897 h 2465927"/>
                <a:gd name="connsiteX142" fmla="*/ 647792 w 1253201"/>
                <a:gd name="connsiteY142" fmla="*/ 2222373 h 2465927"/>
                <a:gd name="connsiteX143" fmla="*/ 633695 w 1253201"/>
                <a:gd name="connsiteY143" fmla="*/ 2242947 h 2465927"/>
                <a:gd name="connsiteX144" fmla="*/ 632267 w 1253201"/>
                <a:gd name="connsiteY144" fmla="*/ 2244852 h 2465927"/>
                <a:gd name="connsiteX145" fmla="*/ 637791 w 1253201"/>
                <a:gd name="connsiteY145" fmla="*/ 2270379 h 2465927"/>
                <a:gd name="connsiteX146" fmla="*/ 614931 w 1253201"/>
                <a:gd name="connsiteY146" fmla="*/ 2302574 h 2465927"/>
                <a:gd name="connsiteX147" fmla="*/ 566258 w 1253201"/>
                <a:gd name="connsiteY147" fmla="*/ 2292191 h 2465927"/>
                <a:gd name="connsiteX148" fmla="*/ 581022 w 1253201"/>
                <a:gd name="connsiteY148" fmla="*/ 2211038 h 2465927"/>
                <a:gd name="connsiteX149" fmla="*/ 555209 w 1253201"/>
                <a:gd name="connsiteY149" fmla="*/ 2203799 h 2465927"/>
                <a:gd name="connsiteX150" fmla="*/ 550828 w 1253201"/>
                <a:gd name="connsiteY150" fmla="*/ 2203514 h 2465927"/>
                <a:gd name="connsiteX151" fmla="*/ 535969 w 1253201"/>
                <a:gd name="connsiteY151" fmla="*/ 2204847 h 2465927"/>
                <a:gd name="connsiteX152" fmla="*/ 519586 w 1253201"/>
                <a:gd name="connsiteY152" fmla="*/ 2192179 h 2465927"/>
                <a:gd name="connsiteX153" fmla="*/ 518252 w 1253201"/>
                <a:gd name="connsiteY153" fmla="*/ 2172081 h 2465927"/>
                <a:gd name="connsiteX154" fmla="*/ 693131 w 1253201"/>
                <a:gd name="connsiteY154" fmla="*/ 1959102 h 2465927"/>
                <a:gd name="connsiteX155" fmla="*/ 696370 w 1253201"/>
                <a:gd name="connsiteY155" fmla="*/ 1982248 h 2465927"/>
                <a:gd name="connsiteX156" fmla="*/ 687988 w 1253201"/>
                <a:gd name="connsiteY156" fmla="*/ 2007299 h 2465927"/>
                <a:gd name="connsiteX157" fmla="*/ 706276 w 1253201"/>
                <a:gd name="connsiteY157" fmla="*/ 2001965 h 2465927"/>
                <a:gd name="connsiteX158" fmla="*/ 705609 w 1253201"/>
                <a:gd name="connsiteY158" fmla="*/ 2019014 h 2465927"/>
                <a:gd name="connsiteX159" fmla="*/ 727707 w 1253201"/>
                <a:gd name="connsiteY159" fmla="*/ 2037683 h 2465927"/>
                <a:gd name="connsiteX160" fmla="*/ 734184 w 1253201"/>
                <a:gd name="connsiteY160" fmla="*/ 2016919 h 2465927"/>
                <a:gd name="connsiteX161" fmla="*/ 755044 w 1253201"/>
                <a:gd name="connsiteY161" fmla="*/ 2008156 h 2465927"/>
                <a:gd name="connsiteX162" fmla="*/ 755044 w 1253201"/>
                <a:gd name="connsiteY162" fmla="*/ 2004155 h 2465927"/>
                <a:gd name="connsiteX163" fmla="*/ 756092 w 1253201"/>
                <a:gd name="connsiteY163" fmla="*/ 1981391 h 2465927"/>
                <a:gd name="connsiteX164" fmla="*/ 784286 w 1253201"/>
                <a:gd name="connsiteY164" fmla="*/ 1969199 h 2465927"/>
                <a:gd name="connsiteX165" fmla="*/ 804574 w 1253201"/>
                <a:gd name="connsiteY165" fmla="*/ 1991392 h 2465927"/>
                <a:gd name="connsiteX166" fmla="*/ 814385 w 1253201"/>
                <a:gd name="connsiteY166" fmla="*/ 1976438 h 2465927"/>
                <a:gd name="connsiteX167" fmla="*/ 802002 w 1253201"/>
                <a:gd name="connsiteY167" fmla="*/ 1944624 h 2465927"/>
                <a:gd name="connsiteX168" fmla="*/ 800669 w 1253201"/>
                <a:gd name="connsiteY168" fmla="*/ 1922812 h 2465927"/>
                <a:gd name="connsiteX169" fmla="*/ 801526 w 1253201"/>
                <a:gd name="connsiteY169" fmla="*/ 1896427 h 2465927"/>
                <a:gd name="connsiteX170" fmla="*/ 767426 w 1253201"/>
                <a:gd name="connsiteY170" fmla="*/ 1911191 h 2465927"/>
                <a:gd name="connsiteX171" fmla="*/ 765712 w 1253201"/>
                <a:gd name="connsiteY171" fmla="*/ 1913763 h 2465927"/>
                <a:gd name="connsiteX172" fmla="*/ 757330 w 1253201"/>
                <a:gd name="connsiteY172" fmla="*/ 1900047 h 2465927"/>
                <a:gd name="connsiteX173" fmla="*/ 760092 w 1253201"/>
                <a:gd name="connsiteY173" fmla="*/ 1889284 h 2465927"/>
                <a:gd name="connsiteX174" fmla="*/ 737613 w 1253201"/>
                <a:gd name="connsiteY174" fmla="*/ 1878425 h 2465927"/>
                <a:gd name="connsiteX175" fmla="*/ 727707 w 1253201"/>
                <a:gd name="connsiteY175" fmla="*/ 1887950 h 2465927"/>
                <a:gd name="connsiteX176" fmla="*/ 718087 w 1253201"/>
                <a:gd name="connsiteY176" fmla="*/ 1876425 h 2465927"/>
                <a:gd name="connsiteX177" fmla="*/ 701132 w 1253201"/>
                <a:gd name="connsiteY177" fmla="*/ 1889760 h 2465927"/>
                <a:gd name="connsiteX178" fmla="*/ 710372 w 1253201"/>
                <a:gd name="connsiteY178" fmla="*/ 1892237 h 2465927"/>
                <a:gd name="connsiteX179" fmla="*/ 712277 w 1253201"/>
                <a:gd name="connsiteY179" fmla="*/ 1898809 h 2465927"/>
                <a:gd name="connsiteX180" fmla="*/ 704657 w 1253201"/>
                <a:gd name="connsiteY180" fmla="*/ 1906334 h 2465927"/>
                <a:gd name="connsiteX181" fmla="*/ 701418 w 1253201"/>
                <a:gd name="connsiteY181" fmla="*/ 1924717 h 2465927"/>
                <a:gd name="connsiteX182" fmla="*/ 689131 w 1253201"/>
                <a:gd name="connsiteY182" fmla="*/ 1928622 h 2465927"/>
                <a:gd name="connsiteX183" fmla="*/ 690274 w 1253201"/>
                <a:gd name="connsiteY183" fmla="*/ 1942338 h 2465927"/>
                <a:gd name="connsiteX184" fmla="*/ 682559 w 1253201"/>
                <a:gd name="connsiteY184" fmla="*/ 1950339 h 2465927"/>
                <a:gd name="connsiteX185" fmla="*/ 693131 w 1253201"/>
                <a:gd name="connsiteY185" fmla="*/ 1959102 h 2465927"/>
                <a:gd name="connsiteX186" fmla="*/ 845436 w 1253201"/>
                <a:gd name="connsiteY186" fmla="*/ 2048161 h 2465927"/>
                <a:gd name="connsiteX187" fmla="*/ 827910 w 1253201"/>
                <a:gd name="connsiteY187" fmla="*/ 2042636 h 2465927"/>
                <a:gd name="connsiteX188" fmla="*/ 816575 w 1253201"/>
                <a:gd name="connsiteY188" fmla="*/ 2027206 h 2465927"/>
                <a:gd name="connsiteX189" fmla="*/ 814480 w 1253201"/>
                <a:gd name="connsiteY189" fmla="*/ 1997964 h 2465927"/>
                <a:gd name="connsiteX190" fmla="*/ 821624 w 1253201"/>
                <a:gd name="connsiteY190" fmla="*/ 1995202 h 2465927"/>
                <a:gd name="connsiteX191" fmla="*/ 832006 w 1253201"/>
                <a:gd name="connsiteY191" fmla="*/ 2004632 h 2465927"/>
                <a:gd name="connsiteX192" fmla="*/ 838959 w 1253201"/>
                <a:gd name="connsiteY192" fmla="*/ 2027206 h 2465927"/>
                <a:gd name="connsiteX193" fmla="*/ 845436 w 1253201"/>
                <a:gd name="connsiteY193" fmla="*/ 2048161 h 2465927"/>
                <a:gd name="connsiteX194" fmla="*/ 628742 w 1253201"/>
                <a:gd name="connsiteY194" fmla="*/ 2363153 h 2465927"/>
                <a:gd name="connsiteX195" fmla="*/ 646840 w 1253201"/>
                <a:gd name="connsiteY195" fmla="*/ 2370582 h 2465927"/>
                <a:gd name="connsiteX196" fmla="*/ 651317 w 1253201"/>
                <a:gd name="connsiteY196" fmla="*/ 2389823 h 2465927"/>
                <a:gd name="connsiteX197" fmla="*/ 643887 w 1253201"/>
                <a:gd name="connsiteY197" fmla="*/ 2413921 h 2465927"/>
                <a:gd name="connsiteX198" fmla="*/ 632457 w 1253201"/>
                <a:gd name="connsiteY198" fmla="*/ 2416588 h 2465927"/>
                <a:gd name="connsiteX199" fmla="*/ 628933 w 1253201"/>
                <a:gd name="connsiteY199" fmla="*/ 2417159 h 2465927"/>
                <a:gd name="connsiteX200" fmla="*/ 613979 w 1253201"/>
                <a:gd name="connsiteY200" fmla="*/ 2426303 h 2465927"/>
                <a:gd name="connsiteX201" fmla="*/ 593119 w 1253201"/>
                <a:gd name="connsiteY201" fmla="*/ 2414683 h 2465927"/>
                <a:gd name="connsiteX202" fmla="*/ 589309 w 1253201"/>
                <a:gd name="connsiteY202" fmla="*/ 2374583 h 2465927"/>
                <a:gd name="connsiteX203" fmla="*/ 628742 w 1253201"/>
                <a:gd name="connsiteY203" fmla="*/ 2363153 h 2465927"/>
                <a:gd name="connsiteX204" fmla="*/ 794763 w 1253201"/>
                <a:gd name="connsiteY204" fmla="*/ 2064734 h 2465927"/>
                <a:gd name="connsiteX205" fmla="*/ 833339 w 1253201"/>
                <a:gd name="connsiteY205" fmla="*/ 2046923 h 2465927"/>
                <a:gd name="connsiteX206" fmla="*/ 850199 w 1253201"/>
                <a:gd name="connsiteY206" fmla="*/ 2059019 h 2465927"/>
                <a:gd name="connsiteX207" fmla="*/ 813623 w 1253201"/>
                <a:gd name="connsiteY207" fmla="*/ 2086832 h 2465927"/>
                <a:gd name="connsiteX208" fmla="*/ 793144 w 1253201"/>
                <a:gd name="connsiteY208" fmla="*/ 2071592 h 2465927"/>
                <a:gd name="connsiteX209" fmla="*/ 794763 w 1253201"/>
                <a:gd name="connsiteY209" fmla="*/ 2064734 h 2465927"/>
                <a:gd name="connsiteX210" fmla="*/ 1043747 w 1253201"/>
                <a:gd name="connsiteY210" fmla="*/ 2237899 h 2465927"/>
                <a:gd name="connsiteX211" fmla="*/ 1057272 w 1253201"/>
                <a:gd name="connsiteY211" fmla="*/ 2277142 h 2465927"/>
                <a:gd name="connsiteX212" fmla="*/ 1055081 w 1253201"/>
                <a:gd name="connsiteY212" fmla="*/ 2287238 h 2465927"/>
                <a:gd name="connsiteX213" fmla="*/ 1039270 w 1253201"/>
                <a:gd name="connsiteY213" fmla="*/ 2292763 h 2465927"/>
                <a:gd name="connsiteX214" fmla="*/ 1019363 w 1253201"/>
                <a:gd name="connsiteY214" fmla="*/ 2288667 h 2465927"/>
                <a:gd name="connsiteX215" fmla="*/ 1017077 w 1253201"/>
                <a:gd name="connsiteY215" fmla="*/ 2282381 h 2465927"/>
                <a:gd name="connsiteX216" fmla="*/ 992312 w 1253201"/>
                <a:gd name="connsiteY216" fmla="*/ 2287429 h 2465927"/>
                <a:gd name="connsiteX217" fmla="*/ 990026 w 1253201"/>
                <a:gd name="connsiteY217" fmla="*/ 2255044 h 2465927"/>
                <a:gd name="connsiteX218" fmla="*/ 980405 w 1253201"/>
                <a:gd name="connsiteY218" fmla="*/ 2241328 h 2465927"/>
                <a:gd name="connsiteX219" fmla="*/ 998979 w 1253201"/>
                <a:gd name="connsiteY219" fmla="*/ 2222468 h 2465927"/>
                <a:gd name="connsiteX220" fmla="*/ 1011838 w 1253201"/>
                <a:gd name="connsiteY220" fmla="*/ 2186369 h 2465927"/>
                <a:gd name="connsiteX221" fmla="*/ 1005932 w 1253201"/>
                <a:gd name="connsiteY221" fmla="*/ 2139791 h 2465927"/>
                <a:gd name="connsiteX222" fmla="*/ 1015076 w 1253201"/>
                <a:gd name="connsiteY222" fmla="*/ 2126647 h 2465927"/>
                <a:gd name="connsiteX223" fmla="*/ 1018886 w 1253201"/>
                <a:gd name="connsiteY223" fmla="*/ 2130743 h 2465927"/>
                <a:gd name="connsiteX224" fmla="*/ 1021553 w 1253201"/>
                <a:gd name="connsiteY224" fmla="*/ 2145125 h 2465927"/>
                <a:gd name="connsiteX225" fmla="*/ 1028126 w 1253201"/>
                <a:gd name="connsiteY225" fmla="*/ 2152841 h 2465927"/>
                <a:gd name="connsiteX226" fmla="*/ 1037270 w 1253201"/>
                <a:gd name="connsiteY226" fmla="*/ 2154555 h 2465927"/>
                <a:gd name="connsiteX227" fmla="*/ 1027935 w 1253201"/>
                <a:gd name="connsiteY227" fmla="*/ 2171891 h 2465927"/>
                <a:gd name="connsiteX228" fmla="*/ 1042318 w 1253201"/>
                <a:gd name="connsiteY228" fmla="*/ 2199894 h 2465927"/>
                <a:gd name="connsiteX229" fmla="*/ 1028221 w 1253201"/>
                <a:gd name="connsiteY229" fmla="*/ 2225326 h 2465927"/>
                <a:gd name="connsiteX230" fmla="*/ 1043747 w 1253201"/>
                <a:gd name="connsiteY230" fmla="*/ 2237899 h 2465927"/>
                <a:gd name="connsiteX231" fmla="*/ 1163571 w 1253201"/>
                <a:gd name="connsiteY231" fmla="*/ 2169509 h 2465927"/>
                <a:gd name="connsiteX232" fmla="*/ 1175858 w 1253201"/>
                <a:gd name="connsiteY232" fmla="*/ 2217896 h 2465927"/>
                <a:gd name="connsiteX233" fmla="*/ 1166238 w 1253201"/>
                <a:gd name="connsiteY233" fmla="*/ 2243614 h 2465927"/>
                <a:gd name="connsiteX234" fmla="*/ 1151379 w 1253201"/>
                <a:gd name="connsiteY234" fmla="*/ 2253806 h 2465927"/>
                <a:gd name="connsiteX235" fmla="*/ 1144807 w 1253201"/>
                <a:gd name="connsiteY235" fmla="*/ 2246090 h 2465927"/>
                <a:gd name="connsiteX236" fmla="*/ 1139854 w 1253201"/>
                <a:gd name="connsiteY236" fmla="*/ 2249043 h 2465927"/>
                <a:gd name="connsiteX237" fmla="*/ 1140521 w 1253201"/>
                <a:gd name="connsiteY237" fmla="*/ 2273332 h 2465927"/>
                <a:gd name="connsiteX238" fmla="*/ 1098420 w 1253201"/>
                <a:gd name="connsiteY238" fmla="*/ 2282381 h 2465927"/>
                <a:gd name="connsiteX239" fmla="*/ 1087466 w 1253201"/>
                <a:gd name="connsiteY239" fmla="*/ 2293144 h 2465927"/>
                <a:gd name="connsiteX240" fmla="*/ 1078227 w 1253201"/>
                <a:gd name="connsiteY240" fmla="*/ 2288572 h 2465927"/>
                <a:gd name="connsiteX241" fmla="*/ 1082228 w 1253201"/>
                <a:gd name="connsiteY241" fmla="*/ 2273427 h 2465927"/>
                <a:gd name="connsiteX242" fmla="*/ 1061368 w 1253201"/>
                <a:gd name="connsiteY242" fmla="*/ 2270379 h 2465927"/>
                <a:gd name="connsiteX243" fmla="*/ 1049652 w 1253201"/>
                <a:gd name="connsiteY243" fmla="*/ 2237137 h 2465927"/>
                <a:gd name="connsiteX244" fmla="*/ 1032412 w 1253201"/>
                <a:gd name="connsiteY244" fmla="*/ 2222659 h 2465927"/>
                <a:gd name="connsiteX245" fmla="*/ 1046414 w 1253201"/>
                <a:gd name="connsiteY245" fmla="*/ 2208467 h 2465927"/>
                <a:gd name="connsiteX246" fmla="*/ 1041270 w 1253201"/>
                <a:gd name="connsiteY246" fmla="*/ 2188559 h 2465927"/>
                <a:gd name="connsiteX247" fmla="*/ 1031555 w 1253201"/>
                <a:gd name="connsiteY247" fmla="*/ 2170367 h 2465927"/>
                <a:gd name="connsiteX248" fmla="*/ 1043747 w 1253201"/>
                <a:gd name="connsiteY248" fmla="*/ 2161985 h 2465927"/>
                <a:gd name="connsiteX249" fmla="*/ 1039270 w 1253201"/>
                <a:gd name="connsiteY249" fmla="*/ 2150364 h 2465927"/>
                <a:gd name="connsiteX250" fmla="*/ 1032412 w 1253201"/>
                <a:gd name="connsiteY250" fmla="*/ 2148745 h 2465927"/>
                <a:gd name="connsiteX251" fmla="*/ 1024792 w 1253201"/>
                <a:gd name="connsiteY251" fmla="*/ 2145030 h 2465927"/>
                <a:gd name="connsiteX252" fmla="*/ 1024125 w 1253201"/>
                <a:gd name="connsiteY252" fmla="*/ 2125599 h 2465927"/>
                <a:gd name="connsiteX253" fmla="*/ 1016124 w 1253201"/>
                <a:gd name="connsiteY253" fmla="*/ 2123313 h 2465927"/>
                <a:gd name="connsiteX254" fmla="*/ 1021934 w 1253201"/>
                <a:gd name="connsiteY254" fmla="*/ 2099215 h 2465927"/>
                <a:gd name="connsiteX255" fmla="*/ 998408 w 1253201"/>
                <a:gd name="connsiteY255" fmla="*/ 2082641 h 2465927"/>
                <a:gd name="connsiteX256" fmla="*/ 1026983 w 1253201"/>
                <a:gd name="connsiteY256" fmla="*/ 2062258 h 2465927"/>
                <a:gd name="connsiteX257" fmla="*/ 1029269 w 1253201"/>
                <a:gd name="connsiteY257" fmla="*/ 2009013 h 2465927"/>
                <a:gd name="connsiteX258" fmla="*/ 1060225 w 1253201"/>
                <a:gd name="connsiteY258" fmla="*/ 2004155 h 2465927"/>
                <a:gd name="connsiteX259" fmla="*/ 1067083 w 1253201"/>
                <a:gd name="connsiteY259" fmla="*/ 2004727 h 2465927"/>
                <a:gd name="connsiteX260" fmla="*/ 1075275 w 1253201"/>
                <a:gd name="connsiteY260" fmla="*/ 2018824 h 2465927"/>
                <a:gd name="connsiteX261" fmla="*/ 1083942 w 1253201"/>
                <a:gd name="connsiteY261" fmla="*/ 2048447 h 2465927"/>
                <a:gd name="connsiteX262" fmla="*/ 1128233 w 1253201"/>
                <a:gd name="connsiteY262" fmla="*/ 2082832 h 2465927"/>
                <a:gd name="connsiteX263" fmla="*/ 1132043 w 1253201"/>
                <a:gd name="connsiteY263" fmla="*/ 2084451 h 2465927"/>
                <a:gd name="connsiteX264" fmla="*/ 1142521 w 1253201"/>
                <a:gd name="connsiteY264" fmla="*/ 2084260 h 2465927"/>
                <a:gd name="connsiteX265" fmla="*/ 1159285 w 1253201"/>
                <a:gd name="connsiteY265" fmla="*/ 2107787 h 2465927"/>
                <a:gd name="connsiteX266" fmla="*/ 1163571 w 1253201"/>
                <a:gd name="connsiteY266" fmla="*/ 2169509 h 2465927"/>
                <a:gd name="connsiteX267" fmla="*/ 957641 w 1253201"/>
                <a:gd name="connsiteY267" fmla="*/ 2251806 h 2465927"/>
                <a:gd name="connsiteX268" fmla="*/ 959165 w 1253201"/>
                <a:gd name="connsiteY268" fmla="*/ 2241233 h 2465927"/>
                <a:gd name="connsiteX269" fmla="*/ 970404 w 1253201"/>
                <a:gd name="connsiteY269" fmla="*/ 2233136 h 2465927"/>
                <a:gd name="connsiteX270" fmla="*/ 983549 w 1253201"/>
                <a:gd name="connsiteY270" fmla="*/ 2258473 h 2465927"/>
                <a:gd name="connsiteX271" fmla="*/ 973833 w 1253201"/>
                <a:gd name="connsiteY271" fmla="*/ 2270189 h 2465927"/>
                <a:gd name="connsiteX272" fmla="*/ 957641 w 1253201"/>
                <a:gd name="connsiteY272" fmla="*/ 2251806 h 2465927"/>
                <a:gd name="connsiteX273" fmla="*/ 1206624 w 1253201"/>
                <a:gd name="connsiteY273" fmla="*/ 1680877 h 2465927"/>
                <a:gd name="connsiteX274" fmla="*/ 1187193 w 1253201"/>
                <a:gd name="connsiteY274" fmla="*/ 1675162 h 2465927"/>
                <a:gd name="connsiteX275" fmla="*/ 1181478 w 1253201"/>
                <a:gd name="connsiteY275" fmla="*/ 1662970 h 2465927"/>
                <a:gd name="connsiteX276" fmla="*/ 1187860 w 1253201"/>
                <a:gd name="connsiteY276" fmla="*/ 1647730 h 2465927"/>
                <a:gd name="connsiteX277" fmla="*/ 1211577 w 1253201"/>
                <a:gd name="connsiteY277" fmla="*/ 1647254 h 2465927"/>
                <a:gd name="connsiteX278" fmla="*/ 1253201 w 1253201"/>
                <a:gd name="connsiteY278" fmla="*/ 1658398 h 2465927"/>
                <a:gd name="connsiteX279" fmla="*/ 1252821 w 1253201"/>
                <a:gd name="connsiteY279" fmla="*/ 1645730 h 2465927"/>
                <a:gd name="connsiteX280" fmla="*/ 1214244 w 1253201"/>
                <a:gd name="connsiteY280" fmla="*/ 1643253 h 2465927"/>
                <a:gd name="connsiteX281" fmla="*/ 1241771 w 1253201"/>
                <a:gd name="connsiteY281" fmla="*/ 1608296 h 2465927"/>
                <a:gd name="connsiteX282" fmla="*/ 1251773 w 1253201"/>
                <a:gd name="connsiteY282" fmla="*/ 1568101 h 2465927"/>
                <a:gd name="connsiteX283" fmla="*/ 1242724 w 1253201"/>
                <a:gd name="connsiteY283" fmla="*/ 1558100 h 2465927"/>
                <a:gd name="connsiteX284" fmla="*/ 1211101 w 1253201"/>
                <a:gd name="connsiteY284" fmla="*/ 1553527 h 2465927"/>
                <a:gd name="connsiteX285" fmla="*/ 1219007 w 1253201"/>
                <a:gd name="connsiteY285" fmla="*/ 1515999 h 2465927"/>
                <a:gd name="connsiteX286" fmla="*/ 1188241 w 1253201"/>
                <a:gd name="connsiteY286" fmla="*/ 1499235 h 2465927"/>
                <a:gd name="connsiteX287" fmla="*/ 1196147 w 1253201"/>
                <a:gd name="connsiteY287" fmla="*/ 1482852 h 2465927"/>
                <a:gd name="connsiteX288" fmla="*/ 1209101 w 1253201"/>
                <a:gd name="connsiteY288" fmla="*/ 1497330 h 2465927"/>
                <a:gd name="connsiteX289" fmla="*/ 1217483 w 1253201"/>
                <a:gd name="connsiteY289" fmla="*/ 1493425 h 2465927"/>
                <a:gd name="connsiteX290" fmla="*/ 1229770 w 1253201"/>
                <a:gd name="connsiteY290" fmla="*/ 1482376 h 2465927"/>
                <a:gd name="connsiteX291" fmla="*/ 1222436 w 1253201"/>
                <a:gd name="connsiteY291" fmla="*/ 1473803 h 2465927"/>
                <a:gd name="connsiteX292" fmla="*/ 1200147 w 1253201"/>
                <a:gd name="connsiteY292" fmla="*/ 1466183 h 2465927"/>
                <a:gd name="connsiteX293" fmla="*/ 1173001 w 1253201"/>
                <a:gd name="connsiteY293" fmla="*/ 1471327 h 2465927"/>
                <a:gd name="connsiteX294" fmla="*/ 1164333 w 1253201"/>
                <a:gd name="connsiteY294" fmla="*/ 1463135 h 2465927"/>
                <a:gd name="connsiteX295" fmla="*/ 1203100 w 1253201"/>
                <a:gd name="connsiteY295" fmla="*/ 1435227 h 2465927"/>
                <a:gd name="connsiteX296" fmla="*/ 1223960 w 1253201"/>
                <a:gd name="connsiteY296" fmla="*/ 1439894 h 2465927"/>
                <a:gd name="connsiteX297" fmla="*/ 1226627 w 1253201"/>
                <a:gd name="connsiteY297" fmla="*/ 1411510 h 2465927"/>
                <a:gd name="connsiteX298" fmla="*/ 1208625 w 1253201"/>
                <a:gd name="connsiteY298" fmla="*/ 1412748 h 2465927"/>
                <a:gd name="connsiteX299" fmla="*/ 1209767 w 1253201"/>
                <a:gd name="connsiteY299" fmla="*/ 1399413 h 2465927"/>
                <a:gd name="connsiteX300" fmla="*/ 1201290 w 1253201"/>
                <a:gd name="connsiteY300" fmla="*/ 1390841 h 2465927"/>
                <a:gd name="connsiteX301" fmla="*/ 1233580 w 1253201"/>
                <a:gd name="connsiteY301" fmla="*/ 1385126 h 2465927"/>
                <a:gd name="connsiteX302" fmla="*/ 1229008 w 1253201"/>
                <a:gd name="connsiteY302" fmla="*/ 1370171 h 2465927"/>
                <a:gd name="connsiteX303" fmla="*/ 1211577 w 1253201"/>
                <a:gd name="connsiteY303" fmla="*/ 1368076 h 2465927"/>
                <a:gd name="connsiteX304" fmla="*/ 1229770 w 1253201"/>
                <a:gd name="connsiteY304" fmla="*/ 1346930 h 2465927"/>
                <a:gd name="connsiteX305" fmla="*/ 1219673 w 1253201"/>
                <a:gd name="connsiteY305" fmla="*/ 1320927 h 2465927"/>
                <a:gd name="connsiteX306" fmla="*/ 1208053 w 1253201"/>
                <a:gd name="connsiteY306" fmla="*/ 1329118 h 2465927"/>
                <a:gd name="connsiteX307" fmla="*/ 1187669 w 1253201"/>
                <a:gd name="connsiteY307" fmla="*/ 1327976 h 2465927"/>
                <a:gd name="connsiteX308" fmla="*/ 1172525 w 1253201"/>
                <a:gd name="connsiteY308" fmla="*/ 1318069 h 2465927"/>
                <a:gd name="connsiteX309" fmla="*/ 1150617 w 1253201"/>
                <a:gd name="connsiteY309" fmla="*/ 1323594 h 2465927"/>
                <a:gd name="connsiteX310" fmla="*/ 1133948 w 1253201"/>
                <a:gd name="connsiteY310" fmla="*/ 1310545 h 2465927"/>
                <a:gd name="connsiteX311" fmla="*/ 1123852 w 1253201"/>
                <a:gd name="connsiteY311" fmla="*/ 1293590 h 2465927"/>
                <a:gd name="connsiteX312" fmla="*/ 1132425 w 1253201"/>
                <a:gd name="connsiteY312" fmla="*/ 1296638 h 2465927"/>
                <a:gd name="connsiteX313" fmla="*/ 1132329 w 1253201"/>
                <a:gd name="connsiteY313" fmla="*/ 1287209 h 2465927"/>
                <a:gd name="connsiteX314" fmla="*/ 1144426 w 1253201"/>
                <a:gd name="connsiteY314" fmla="*/ 1283684 h 2465927"/>
                <a:gd name="connsiteX315" fmla="*/ 1153856 w 1253201"/>
                <a:gd name="connsiteY315" fmla="*/ 1287018 h 2465927"/>
                <a:gd name="connsiteX316" fmla="*/ 1157951 w 1253201"/>
                <a:gd name="connsiteY316" fmla="*/ 1284351 h 2465927"/>
                <a:gd name="connsiteX317" fmla="*/ 1153856 w 1253201"/>
                <a:gd name="connsiteY317" fmla="*/ 1273207 h 2465927"/>
                <a:gd name="connsiteX318" fmla="*/ 1167381 w 1253201"/>
                <a:gd name="connsiteY318" fmla="*/ 1276064 h 2465927"/>
                <a:gd name="connsiteX319" fmla="*/ 1168238 w 1253201"/>
                <a:gd name="connsiteY319" fmla="*/ 1270254 h 2465927"/>
                <a:gd name="connsiteX320" fmla="*/ 1149474 w 1253201"/>
                <a:gd name="connsiteY320" fmla="*/ 1257014 h 2465927"/>
                <a:gd name="connsiteX321" fmla="*/ 1137758 w 1253201"/>
                <a:gd name="connsiteY321" fmla="*/ 1238441 h 2465927"/>
                <a:gd name="connsiteX322" fmla="*/ 1111088 w 1253201"/>
                <a:gd name="connsiteY322" fmla="*/ 1232059 h 2465927"/>
                <a:gd name="connsiteX323" fmla="*/ 1121280 w 1253201"/>
                <a:gd name="connsiteY323" fmla="*/ 1206341 h 2465927"/>
                <a:gd name="connsiteX324" fmla="*/ 1115089 w 1253201"/>
                <a:gd name="connsiteY324" fmla="*/ 1200150 h 2465927"/>
                <a:gd name="connsiteX325" fmla="*/ 1097563 w 1253201"/>
                <a:gd name="connsiteY325" fmla="*/ 1200722 h 2465927"/>
                <a:gd name="connsiteX326" fmla="*/ 1100706 w 1253201"/>
                <a:gd name="connsiteY326" fmla="*/ 1185863 h 2465927"/>
                <a:gd name="connsiteX327" fmla="*/ 1069655 w 1253201"/>
                <a:gd name="connsiteY327" fmla="*/ 1172527 h 2465927"/>
                <a:gd name="connsiteX328" fmla="*/ 1061558 w 1253201"/>
                <a:gd name="connsiteY328" fmla="*/ 1138333 h 2465927"/>
                <a:gd name="connsiteX329" fmla="*/ 1042413 w 1253201"/>
                <a:gd name="connsiteY329" fmla="*/ 1130046 h 2465927"/>
                <a:gd name="connsiteX330" fmla="*/ 1050224 w 1253201"/>
                <a:gd name="connsiteY330" fmla="*/ 1112234 h 2465927"/>
                <a:gd name="connsiteX331" fmla="*/ 1038317 w 1253201"/>
                <a:gd name="connsiteY331" fmla="*/ 1103471 h 2465927"/>
                <a:gd name="connsiteX332" fmla="*/ 1040889 w 1253201"/>
                <a:gd name="connsiteY332" fmla="*/ 1095185 h 2465927"/>
                <a:gd name="connsiteX333" fmla="*/ 1014981 w 1253201"/>
                <a:gd name="connsiteY333" fmla="*/ 1084040 h 2465927"/>
                <a:gd name="connsiteX334" fmla="*/ 996598 w 1253201"/>
                <a:gd name="connsiteY334" fmla="*/ 1062895 h 2465927"/>
                <a:gd name="connsiteX335" fmla="*/ 994788 w 1253201"/>
                <a:gd name="connsiteY335" fmla="*/ 1050989 h 2465927"/>
                <a:gd name="connsiteX336" fmla="*/ 1003170 w 1253201"/>
                <a:gd name="connsiteY336" fmla="*/ 1041368 h 2465927"/>
                <a:gd name="connsiteX337" fmla="*/ 1005266 w 1253201"/>
                <a:gd name="connsiteY337" fmla="*/ 1055846 h 2465927"/>
                <a:gd name="connsiteX338" fmla="*/ 1017743 w 1253201"/>
                <a:gd name="connsiteY338" fmla="*/ 1066800 h 2465927"/>
                <a:gd name="connsiteX339" fmla="*/ 1028221 w 1253201"/>
                <a:gd name="connsiteY339" fmla="*/ 1057085 h 2465927"/>
                <a:gd name="connsiteX340" fmla="*/ 1054605 w 1253201"/>
                <a:gd name="connsiteY340" fmla="*/ 1052036 h 2465927"/>
                <a:gd name="connsiteX341" fmla="*/ 1056225 w 1253201"/>
                <a:gd name="connsiteY341" fmla="*/ 1039368 h 2465927"/>
                <a:gd name="connsiteX342" fmla="*/ 1040413 w 1253201"/>
                <a:gd name="connsiteY342" fmla="*/ 1021461 h 2465927"/>
                <a:gd name="connsiteX343" fmla="*/ 1040984 w 1253201"/>
                <a:gd name="connsiteY343" fmla="*/ 1014413 h 2465927"/>
                <a:gd name="connsiteX344" fmla="*/ 1071846 w 1253201"/>
                <a:gd name="connsiteY344" fmla="*/ 1007840 h 2465927"/>
                <a:gd name="connsiteX345" fmla="*/ 1076322 w 1253201"/>
                <a:gd name="connsiteY345" fmla="*/ 1001268 h 2465927"/>
                <a:gd name="connsiteX346" fmla="*/ 1070321 w 1253201"/>
                <a:gd name="connsiteY346" fmla="*/ 995553 h 2465927"/>
                <a:gd name="connsiteX347" fmla="*/ 1049176 w 1253201"/>
                <a:gd name="connsiteY347" fmla="*/ 995553 h 2465927"/>
                <a:gd name="connsiteX348" fmla="*/ 1013362 w 1253201"/>
                <a:gd name="connsiteY348" fmla="*/ 1018604 h 2465927"/>
                <a:gd name="connsiteX349" fmla="*/ 999646 w 1253201"/>
                <a:gd name="connsiteY349" fmla="*/ 1000601 h 2465927"/>
                <a:gd name="connsiteX350" fmla="*/ 1006885 w 1253201"/>
                <a:gd name="connsiteY350" fmla="*/ 977646 h 2465927"/>
                <a:gd name="connsiteX351" fmla="*/ 999265 w 1253201"/>
                <a:gd name="connsiteY351" fmla="*/ 961073 h 2465927"/>
                <a:gd name="connsiteX352" fmla="*/ 1002980 w 1253201"/>
                <a:gd name="connsiteY352" fmla="*/ 942784 h 2465927"/>
                <a:gd name="connsiteX353" fmla="*/ 948687 w 1253201"/>
                <a:gd name="connsiteY353" fmla="*/ 947166 h 2465927"/>
                <a:gd name="connsiteX354" fmla="*/ 967356 w 1253201"/>
                <a:gd name="connsiteY354" fmla="*/ 910685 h 2465927"/>
                <a:gd name="connsiteX355" fmla="*/ 958974 w 1253201"/>
                <a:gd name="connsiteY355" fmla="*/ 888111 h 2465927"/>
                <a:gd name="connsiteX356" fmla="*/ 940686 w 1253201"/>
                <a:gd name="connsiteY356" fmla="*/ 873157 h 2465927"/>
                <a:gd name="connsiteX357" fmla="*/ 930399 w 1253201"/>
                <a:gd name="connsiteY357" fmla="*/ 845249 h 2465927"/>
                <a:gd name="connsiteX358" fmla="*/ 924303 w 1253201"/>
                <a:gd name="connsiteY358" fmla="*/ 800386 h 2465927"/>
                <a:gd name="connsiteX359" fmla="*/ 943353 w 1253201"/>
                <a:gd name="connsiteY359" fmla="*/ 805243 h 2465927"/>
                <a:gd name="connsiteX360" fmla="*/ 946592 w 1253201"/>
                <a:gd name="connsiteY360" fmla="*/ 801148 h 2465927"/>
                <a:gd name="connsiteX361" fmla="*/ 934781 w 1253201"/>
                <a:gd name="connsiteY361" fmla="*/ 770001 h 2465927"/>
                <a:gd name="connsiteX362" fmla="*/ 935352 w 1253201"/>
                <a:gd name="connsiteY362" fmla="*/ 723519 h 2465927"/>
                <a:gd name="connsiteX363" fmla="*/ 908587 w 1253201"/>
                <a:gd name="connsiteY363" fmla="*/ 702088 h 2465927"/>
                <a:gd name="connsiteX364" fmla="*/ 868772 w 1253201"/>
                <a:gd name="connsiteY364" fmla="*/ 682847 h 2465927"/>
                <a:gd name="connsiteX365" fmla="*/ 832196 w 1253201"/>
                <a:gd name="connsiteY365" fmla="*/ 691420 h 2465927"/>
                <a:gd name="connsiteX366" fmla="*/ 844579 w 1253201"/>
                <a:gd name="connsiteY366" fmla="*/ 668179 h 2465927"/>
                <a:gd name="connsiteX367" fmla="*/ 874202 w 1253201"/>
                <a:gd name="connsiteY367" fmla="*/ 656654 h 2465927"/>
                <a:gd name="connsiteX368" fmla="*/ 849627 w 1253201"/>
                <a:gd name="connsiteY368" fmla="*/ 645224 h 2465927"/>
                <a:gd name="connsiteX369" fmla="*/ 842864 w 1253201"/>
                <a:gd name="connsiteY369" fmla="*/ 616458 h 2465927"/>
                <a:gd name="connsiteX370" fmla="*/ 831244 w 1253201"/>
                <a:gd name="connsiteY370" fmla="*/ 603123 h 2465927"/>
                <a:gd name="connsiteX371" fmla="*/ 816099 w 1253201"/>
                <a:gd name="connsiteY371" fmla="*/ 597408 h 2465927"/>
                <a:gd name="connsiteX372" fmla="*/ 833339 w 1253201"/>
                <a:gd name="connsiteY372" fmla="*/ 579025 h 2465927"/>
                <a:gd name="connsiteX373" fmla="*/ 831434 w 1253201"/>
                <a:gd name="connsiteY373" fmla="*/ 569119 h 2465927"/>
                <a:gd name="connsiteX374" fmla="*/ 790096 w 1253201"/>
                <a:gd name="connsiteY374" fmla="*/ 557593 h 2465927"/>
                <a:gd name="connsiteX375" fmla="*/ 787334 w 1253201"/>
                <a:gd name="connsiteY375" fmla="*/ 542734 h 2465927"/>
                <a:gd name="connsiteX376" fmla="*/ 761426 w 1253201"/>
                <a:gd name="connsiteY376" fmla="*/ 519113 h 2465927"/>
                <a:gd name="connsiteX377" fmla="*/ 731993 w 1253201"/>
                <a:gd name="connsiteY377" fmla="*/ 533972 h 2465927"/>
                <a:gd name="connsiteX378" fmla="*/ 709991 w 1253201"/>
                <a:gd name="connsiteY378" fmla="*/ 528638 h 2465927"/>
                <a:gd name="connsiteX379" fmla="*/ 685321 w 1253201"/>
                <a:gd name="connsiteY379" fmla="*/ 497967 h 2465927"/>
                <a:gd name="connsiteX380" fmla="*/ 672081 w 1253201"/>
                <a:gd name="connsiteY380" fmla="*/ 471107 h 2465927"/>
                <a:gd name="connsiteX381" fmla="*/ 659699 w 1253201"/>
                <a:gd name="connsiteY381" fmla="*/ 464820 h 2465927"/>
                <a:gd name="connsiteX382" fmla="*/ 677129 w 1253201"/>
                <a:gd name="connsiteY382" fmla="*/ 451294 h 2465927"/>
                <a:gd name="connsiteX383" fmla="*/ 682844 w 1253201"/>
                <a:gd name="connsiteY383" fmla="*/ 433864 h 2465927"/>
                <a:gd name="connsiteX384" fmla="*/ 672938 w 1253201"/>
                <a:gd name="connsiteY384" fmla="*/ 431292 h 2465927"/>
                <a:gd name="connsiteX385" fmla="*/ 674462 w 1253201"/>
                <a:gd name="connsiteY385" fmla="*/ 426149 h 2465927"/>
                <a:gd name="connsiteX386" fmla="*/ 685511 w 1253201"/>
                <a:gd name="connsiteY386" fmla="*/ 424625 h 2465927"/>
                <a:gd name="connsiteX387" fmla="*/ 690083 w 1253201"/>
                <a:gd name="connsiteY387" fmla="*/ 416814 h 2465927"/>
                <a:gd name="connsiteX388" fmla="*/ 685988 w 1253201"/>
                <a:gd name="connsiteY388" fmla="*/ 407765 h 2465927"/>
                <a:gd name="connsiteX389" fmla="*/ 696846 w 1253201"/>
                <a:gd name="connsiteY389" fmla="*/ 375380 h 2465927"/>
                <a:gd name="connsiteX390" fmla="*/ 720278 w 1253201"/>
                <a:gd name="connsiteY390" fmla="*/ 334232 h 2465927"/>
                <a:gd name="connsiteX391" fmla="*/ 713991 w 1253201"/>
                <a:gd name="connsiteY391" fmla="*/ 321183 h 2465927"/>
                <a:gd name="connsiteX392" fmla="*/ 716182 w 1253201"/>
                <a:gd name="connsiteY392" fmla="*/ 307181 h 2465927"/>
                <a:gd name="connsiteX393" fmla="*/ 719897 w 1253201"/>
                <a:gd name="connsiteY393" fmla="*/ 313087 h 2465927"/>
                <a:gd name="connsiteX394" fmla="*/ 723326 w 1253201"/>
                <a:gd name="connsiteY394" fmla="*/ 309753 h 2465927"/>
                <a:gd name="connsiteX395" fmla="*/ 722564 w 1253201"/>
                <a:gd name="connsiteY395" fmla="*/ 296227 h 2465927"/>
                <a:gd name="connsiteX396" fmla="*/ 686750 w 1253201"/>
                <a:gd name="connsiteY396" fmla="*/ 270510 h 2465927"/>
                <a:gd name="connsiteX397" fmla="*/ 682463 w 1253201"/>
                <a:gd name="connsiteY397" fmla="*/ 266129 h 2465927"/>
                <a:gd name="connsiteX398" fmla="*/ 672272 w 1253201"/>
                <a:gd name="connsiteY398" fmla="*/ 248984 h 2465927"/>
                <a:gd name="connsiteX399" fmla="*/ 622932 w 1253201"/>
                <a:gd name="connsiteY399" fmla="*/ 228886 h 2465927"/>
                <a:gd name="connsiteX400" fmla="*/ 615598 w 1253201"/>
                <a:gd name="connsiteY400" fmla="*/ 227076 h 2465927"/>
                <a:gd name="connsiteX401" fmla="*/ 609216 w 1253201"/>
                <a:gd name="connsiteY401" fmla="*/ 238601 h 2465927"/>
                <a:gd name="connsiteX402" fmla="*/ 601691 w 1253201"/>
                <a:gd name="connsiteY402" fmla="*/ 263176 h 2465927"/>
                <a:gd name="connsiteX403" fmla="*/ 583022 w 1253201"/>
                <a:gd name="connsiteY403" fmla="*/ 275368 h 2465927"/>
                <a:gd name="connsiteX404" fmla="*/ 574164 w 1253201"/>
                <a:gd name="connsiteY404" fmla="*/ 271653 h 2465927"/>
                <a:gd name="connsiteX405" fmla="*/ 561305 w 1253201"/>
                <a:gd name="connsiteY405" fmla="*/ 233648 h 2465927"/>
                <a:gd name="connsiteX406" fmla="*/ 558638 w 1253201"/>
                <a:gd name="connsiteY406" fmla="*/ 233553 h 2465927"/>
                <a:gd name="connsiteX407" fmla="*/ 549875 w 1253201"/>
                <a:gd name="connsiteY407" fmla="*/ 248888 h 2465927"/>
                <a:gd name="connsiteX408" fmla="*/ 540160 w 1253201"/>
                <a:gd name="connsiteY408" fmla="*/ 253365 h 2465927"/>
                <a:gd name="connsiteX409" fmla="*/ 502727 w 1253201"/>
                <a:gd name="connsiteY409" fmla="*/ 240316 h 2465927"/>
                <a:gd name="connsiteX410" fmla="*/ 480724 w 1253201"/>
                <a:gd name="connsiteY410" fmla="*/ 240506 h 2465927"/>
                <a:gd name="connsiteX411" fmla="*/ 478247 w 1253201"/>
                <a:gd name="connsiteY411" fmla="*/ 229172 h 2465927"/>
                <a:gd name="connsiteX412" fmla="*/ 449580 w 1253201"/>
                <a:gd name="connsiteY412" fmla="*/ 219170 h 2465927"/>
                <a:gd name="connsiteX413" fmla="*/ 431959 w 1253201"/>
                <a:gd name="connsiteY413" fmla="*/ 162401 h 2465927"/>
                <a:gd name="connsiteX414" fmla="*/ 429101 w 1253201"/>
                <a:gd name="connsiteY414" fmla="*/ 158210 h 2465927"/>
                <a:gd name="connsiteX415" fmla="*/ 408908 w 1253201"/>
                <a:gd name="connsiteY415" fmla="*/ 96393 h 2465927"/>
                <a:gd name="connsiteX416" fmla="*/ 402908 w 1253201"/>
                <a:gd name="connsiteY416" fmla="*/ 87249 h 2465927"/>
                <a:gd name="connsiteX417" fmla="*/ 353663 w 1253201"/>
                <a:gd name="connsiteY417" fmla="*/ 82010 h 2465927"/>
                <a:gd name="connsiteX418" fmla="*/ 345948 w 1253201"/>
                <a:gd name="connsiteY418" fmla="*/ 80105 h 2465927"/>
                <a:gd name="connsiteX419" fmla="*/ 338518 w 1253201"/>
                <a:gd name="connsiteY419" fmla="*/ 76200 h 2465927"/>
                <a:gd name="connsiteX420" fmla="*/ 322802 w 1253201"/>
                <a:gd name="connsiteY420" fmla="*/ 84010 h 2465927"/>
                <a:gd name="connsiteX421" fmla="*/ 324517 w 1253201"/>
                <a:gd name="connsiteY421" fmla="*/ 73724 h 2465927"/>
                <a:gd name="connsiteX422" fmla="*/ 323564 w 1253201"/>
                <a:gd name="connsiteY422" fmla="*/ 73247 h 2465927"/>
                <a:gd name="connsiteX423" fmla="*/ 314801 w 1253201"/>
                <a:gd name="connsiteY423" fmla="*/ 75914 h 2465927"/>
                <a:gd name="connsiteX424" fmla="*/ 312706 w 1253201"/>
                <a:gd name="connsiteY424" fmla="*/ 77629 h 2465927"/>
                <a:gd name="connsiteX425" fmla="*/ 314516 w 1253201"/>
                <a:gd name="connsiteY425" fmla="*/ 88392 h 2465927"/>
                <a:gd name="connsiteX426" fmla="*/ 313372 w 1253201"/>
                <a:gd name="connsiteY426" fmla="*/ 89725 h 2465927"/>
                <a:gd name="connsiteX427" fmla="*/ 284416 w 1253201"/>
                <a:gd name="connsiteY427" fmla="*/ 101346 h 2465927"/>
                <a:gd name="connsiteX428" fmla="*/ 282321 w 1253201"/>
                <a:gd name="connsiteY428" fmla="*/ 101251 h 2465927"/>
                <a:gd name="connsiteX429" fmla="*/ 288608 w 1253201"/>
                <a:gd name="connsiteY429" fmla="*/ 88583 h 2465927"/>
                <a:gd name="connsiteX430" fmla="*/ 287083 w 1253201"/>
                <a:gd name="connsiteY430" fmla="*/ 86963 h 2465927"/>
                <a:gd name="connsiteX431" fmla="*/ 274891 w 1253201"/>
                <a:gd name="connsiteY431" fmla="*/ 91821 h 2465927"/>
                <a:gd name="connsiteX432" fmla="*/ 270986 w 1253201"/>
                <a:gd name="connsiteY432" fmla="*/ 91154 h 2465927"/>
                <a:gd name="connsiteX433" fmla="*/ 203264 w 1253201"/>
                <a:gd name="connsiteY433" fmla="*/ 67723 h 2465927"/>
                <a:gd name="connsiteX434" fmla="*/ 175260 w 1253201"/>
                <a:gd name="connsiteY434" fmla="*/ 39053 h 2465927"/>
                <a:gd name="connsiteX435" fmla="*/ 154781 w 1253201"/>
                <a:gd name="connsiteY435" fmla="*/ 0 h 2465927"/>
                <a:gd name="connsiteX436" fmla="*/ 154019 w 1253201"/>
                <a:gd name="connsiteY436" fmla="*/ 12002 h 2465927"/>
                <a:gd name="connsiteX437" fmla="*/ 140875 w 1253201"/>
                <a:gd name="connsiteY437" fmla="*/ 9239 h 2465927"/>
                <a:gd name="connsiteX438" fmla="*/ 135350 w 1253201"/>
                <a:gd name="connsiteY438" fmla="*/ 32099 h 2465927"/>
                <a:gd name="connsiteX439" fmla="*/ 125063 w 1253201"/>
                <a:gd name="connsiteY439" fmla="*/ 42482 h 2465927"/>
                <a:gd name="connsiteX440" fmla="*/ 134588 w 1253201"/>
                <a:gd name="connsiteY440" fmla="*/ 88297 h 2465927"/>
                <a:gd name="connsiteX441" fmla="*/ 120777 w 1253201"/>
                <a:gd name="connsiteY441" fmla="*/ 93631 h 2465927"/>
                <a:gd name="connsiteX442" fmla="*/ 125444 w 1253201"/>
                <a:gd name="connsiteY442" fmla="*/ 111633 h 2465927"/>
                <a:gd name="connsiteX443" fmla="*/ 148304 w 1253201"/>
                <a:gd name="connsiteY443" fmla="*/ 110681 h 2465927"/>
                <a:gd name="connsiteX444" fmla="*/ 145447 w 1253201"/>
                <a:gd name="connsiteY444" fmla="*/ 139922 h 2465927"/>
                <a:gd name="connsiteX445" fmla="*/ 159068 w 1253201"/>
                <a:gd name="connsiteY445" fmla="*/ 146114 h 2465927"/>
                <a:gd name="connsiteX446" fmla="*/ 146304 w 1253201"/>
                <a:gd name="connsiteY446" fmla="*/ 152876 h 2465927"/>
                <a:gd name="connsiteX447" fmla="*/ 157162 w 1253201"/>
                <a:gd name="connsiteY447" fmla="*/ 158687 h 2465927"/>
                <a:gd name="connsiteX448" fmla="*/ 160496 w 1253201"/>
                <a:gd name="connsiteY448" fmla="*/ 170307 h 2465927"/>
                <a:gd name="connsiteX449" fmla="*/ 159258 w 1253201"/>
                <a:gd name="connsiteY449" fmla="*/ 190595 h 2465927"/>
                <a:gd name="connsiteX450" fmla="*/ 149828 w 1253201"/>
                <a:gd name="connsiteY450" fmla="*/ 209264 h 2465927"/>
                <a:gd name="connsiteX451" fmla="*/ 178022 w 1253201"/>
                <a:gd name="connsiteY451" fmla="*/ 196025 h 2465927"/>
                <a:gd name="connsiteX452" fmla="*/ 188976 w 1253201"/>
                <a:gd name="connsiteY452" fmla="*/ 218789 h 2465927"/>
                <a:gd name="connsiteX453" fmla="*/ 162782 w 1253201"/>
                <a:gd name="connsiteY453" fmla="*/ 218884 h 2465927"/>
                <a:gd name="connsiteX454" fmla="*/ 156877 w 1253201"/>
                <a:gd name="connsiteY454" fmla="*/ 225171 h 2465927"/>
                <a:gd name="connsiteX455" fmla="*/ 163449 w 1253201"/>
                <a:gd name="connsiteY455" fmla="*/ 266224 h 2465927"/>
                <a:gd name="connsiteX456" fmla="*/ 155162 w 1253201"/>
                <a:gd name="connsiteY456" fmla="*/ 272225 h 2465927"/>
                <a:gd name="connsiteX457" fmla="*/ 153924 w 1253201"/>
                <a:gd name="connsiteY457" fmla="*/ 288512 h 2465927"/>
                <a:gd name="connsiteX458" fmla="*/ 127635 w 1253201"/>
                <a:gd name="connsiteY458" fmla="*/ 288608 h 2465927"/>
                <a:gd name="connsiteX459" fmla="*/ 129159 w 1253201"/>
                <a:gd name="connsiteY459" fmla="*/ 302228 h 2465927"/>
                <a:gd name="connsiteX460" fmla="*/ 118681 w 1253201"/>
                <a:gd name="connsiteY460" fmla="*/ 301466 h 2465927"/>
                <a:gd name="connsiteX461" fmla="*/ 112681 w 1253201"/>
                <a:gd name="connsiteY461" fmla="*/ 311849 h 2465927"/>
                <a:gd name="connsiteX462" fmla="*/ 96202 w 1253201"/>
                <a:gd name="connsiteY462" fmla="*/ 316801 h 2465927"/>
                <a:gd name="connsiteX463" fmla="*/ 88773 w 1253201"/>
                <a:gd name="connsiteY463" fmla="*/ 332232 h 2465927"/>
                <a:gd name="connsiteX464" fmla="*/ 62674 w 1253201"/>
                <a:gd name="connsiteY464" fmla="*/ 338328 h 2465927"/>
                <a:gd name="connsiteX465" fmla="*/ 52483 w 1253201"/>
                <a:gd name="connsiteY465" fmla="*/ 324993 h 2465927"/>
                <a:gd name="connsiteX466" fmla="*/ 39815 w 1253201"/>
                <a:gd name="connsiteY466" fmla="*/ 335851 h 2465927"/>
                <a:gd name="connsiteX467" fmla="*/ 28575 w 1253201"/>
                <a:gd name="connsiteY467" fmla="*/ 329756 h 2465927"/>
                <a:gd name="connsiteX468" fmla="*/ 14954 w 1253201"/>
                <a:gd name="connsiteY468" fmla="*/ 340424 h 2465927"/>
                <a:gd name="connsiteX469" fmla="*/ 14573 w 1253201"/>
                <a:gd name="connsiteY469" fmla="*/ 345662 h 2465927"/>
                <a:gd name="connsiteX470" fmla="*/ 24670 w 1253201"/>
                <a:gd name="connsiteY470" fmla="*/ 349187 h 2465927"/>
                <a:gd name="connsiteX471" fmla="*/ 25336 w 1253201"/>
                <a:gd name="connsiteY471" fmla="*/ 364998 h 2465927"/>
                <a:gd name="connsiteX472" fmla="*/ 37909 w 1253201"/>
                <a:gd name="connsiteY472" fmla="*/ 382048 h 2465927"/>
                <a:gd name="connsiteX473" fmla="*/ 24479 w 1253201"/>
                <a:gd name="connsiteY473" fmla="*/ 386525 h 2465927"/>
                <a:gd name="connsiteX474" fmla="*/ 29337 w 1253201"/>
                <a:gd name="connsiteY474" fmla="*/ 397669 h 2465927"/>
                <a:gd name="connsiteX475" fmla="*/ 20193 w 1253201"/>
                <a:gd name="connsiteY475" fmla="*/ 402146 h 2465927"/>
                <a:gd name="connsiteX476" fmla="*/ 18764 w 1253201"/>
                <a:gd name="connsiteY476" fmla="*/ 410051 h 2465927"/>
                <a:gd name="connsiteX477" fmla="*/ 0 w 1253201"/>
                <a:gd name="connsiteY477" fmla="*/ 413766 h 2465927"/>
                <a:gd name="connsiteX478" fmla="*/ 17431 w 1253201"/>
                <a:gd name="connsiteY478" fmla="*/ 431959 h 2465927"/>
                <a:gd name="connsiteX479" fmla="*/ 4381 w 1253201"/>
                <a:gd name="connsiteY479" fmla="*/ 481013 h 2465927"/>
                <a:gd name="connsiteX480" fmla="*/ 12954 w 1253201"/>
                <a:gd name="connsiteY480" fmla="*/ 526637 h 2465927"/>
                <a:gd name="connsiteX481" fmla="*/ 2095 w 1253201"/>
                <a:gd name="connsiteY481" fmla="*/ 551498 h 2465927"/>
                <a:gd name="connsiteX482" fmla="*/ 29527 w 1253201"/>
                <a:gd name="connsiteY482" fmla="*/ 556832 h 2465927"/>
                <a:gd name="connsiteX483" fmla="*/ 27718 w 1253201"/>
                <a:gd name="connsiteY483" fmla="*/ 577882 h 2465927"/>
                <a:gd name="connsiteX484" fmla="*/ 19241 w 1253201"/>
                <a:gd name="connsiteY484" fmla="*/ 591502 h 2465927"/>
                <a:gd name="connsiteX485" fmla="*/ 35433 w 1253201"/>
                <a:gd name="connsiteY485" fmla="*/ 588835 h 2465927"/>
                <a:gd name="connsiteX486" fmla="*/ 38291 w 1253201"/>
                <a:gd name="connsiteY486" fmla="*/ 594074 h 2465927"/>
                <a:gd name="connsiteX487" fmla="*/ 76391 w 1253201"/>
                <a:gd name="connsiteY487" fmla="*/ 584454 h 2465927"/>
                <a:gd name="connsiteX488" fmla="*/ 70866 w 1253201"/>
                <a:gd name="connsiteY488" fmla="*/ 598742 h 2465927"/>
                <a:gd name="connsiteX489" fmla="*/ 79534 w 1253201"/>
                <a:gd name="connsiteY489" fmla="*/ 607505 h 2465927"/>
                <a:gd name="connsiteX490" fmla="*/ 89154 w 1253201"/>
                <a:gd name="connsiteY490" fmla="*/ 638175 h 2465927"/>
                <a:gd name="connsiteX491" fmla="*/ 111538 w 1253201"/>
                <a:gd name="connsiteY491" fmla="*/ 651415 h 2465927"/>
                <a:gd name="connsiteX492" fmla="*/ 121444 w 1253201"/>
                <a:gd name="connsiteY492" fmla="*/ 672179 h 2465927"/>
                <a:gd name="connsiteX493" fmla="*/ 150019 w 1253201"/>
                <a:gd name="connsiteY493" fmla="*/ 681038 h 2465927"/>
                <a:gd name="connsiteX494" fmla="*/ 163925 w 1253201"/>
                <a:gd name="connsiteY494" fmla="*/ 707708 h 2465927"/>
                <a:gd name="connsiteX495" fmla="*/ 174689 w 1253201"/>
                <a:gd name="connsiteY495" fmla="*/ 710279 h 2465927"/>
                <a:gd name="connsiteX496" fmla="*/ 178880 w 1253201"/>
                <a:gd name="connsiteY496" fmla="*/ 702564 h 2465927"/>
                <a:gd name="connsiteX497" fmla="*/ 188595 w 1253201"/>
                <a:gd name="connsiteY497" fmla="*/ 708660 h 2465927"/>
                <a:gd name="connsiteX498" fmla="*/ 188405 w 1253201"/>
                <a:gd name="connsiteY498" fmla="*/ 697040 h 2465927"/>
                <a:gd name="connsiteX499" fmla="*/ 196596 w 1253201"/>
                <a:gd name="connsiteY499" fmla="*/ 691325 h 2465927"/>
                <a:gd name="connsiteX500" fmla="*/ 213646 w 1253201"/>
                <a:gd name="connsiteY500" fmla="*/ 693992 h 2465927"/>
                <a:gd name="connsiteX501" fmla="*/ 214693 w 1253201"/>
                <a:gd name="connsiteY501" fmla="*/ 711137 h 2465927"/>
                <a:gd name="connsiteX502" fmla="*/ 204692 w 1253201"/>
                <a:gd name="connsiteY502" fmla="*/ 723043 h 2465927"/>
                <a:gd name="connsiteX503" fmla="*/ 206978 w 1253201"/>
                <a:gd name="connsiteY503" fmla="*/ 745808 h 2465927"/>
                <a:gd name="connsiteX504" fmla="*/ 195358 w 1253201"/>
                <a:gd name="connsiteY504" fmla="*/ 751142 h 2465927"/>
                <a:gd name="connsiteX505" fmla="*/ 184023 w 1253201"/>
                <a:gd name="connsiteY505" fmla="*/ 744474 h 2465927"/>
                <a:gd name="connsiteX506" fmla="*/ 176974 w 1253201"/>
                <a:gd name="connsiteY506" fmla="*/ 767525 h 2465927"/>
                <a:gd name="connsiteX507" fmla="*/ 179356 w 1253201"/>
                <a:gd name="connsiteY507" fmla="*/ 780193 h 2465927"/>
                <a:gd name="connsiteX508" fmla="*/ 172974 w 1253201"/>
                <a:gd name="connsiteY508" fmla="*/ 796004 h 2465927"/>
                <a:gd name="connsiteX509" fmla="*/ 181356 w 1253201"/>
                <a:gd name="connsiteY509" fmla="*/ 822865 h 2465927"/>
                <a:gd name="connsiteX510" fmla="*/ 155734 w 1253201"/>
                <a:gd name="connsiteY510" fmla="*/ 837819 h 2465927"/>
                <a:gd name="connsiteX511" fmla="*/ 166878 w 1253201"/>
                <a:gd name="connsiteY511" fmla="*/ 873062 h 2465927"/>
                <a:gd name="connsiteX512" fmla="*/ 161449 w 1253201"/>
                <a:gd name="connsiteY512" fmla="*/ 876109 h 2465927"/>
                <a:gd name="connsiteX513" fmla="*/ 149828 w 1253201"/>
                <a:gd name="connsiteY513" fmla="*/ 866299 h 2465927"/>
                <a:gd name="connsiteX514" fmla="*/ 146114 w 1253201"/>
                <a:gd name="connsiteY514" fmla="*/ 883444 h 2465927"/>
                <a:gd name="connsiteX515" fmla="*/ 134398 w 1253201"/>
                <a:gd name="connsiteY515" fmla="*/ 874205 h 2465927"/>
                <a:gd name="connsiteX516" fmla="*/ 123444 w 1253201"/>
                <a:gd name="connsiteY516" fmla="*/ 885920 h 2465927"/>
                <a:gd name="connsiteX517" fmla="*/ 146971 w 1253201"/>
                <a:gd name="connsiteY517" fmla="*/ 911828 h 2465927"/>
                <a:gd name="connsiteX518" fmla="*/ 144018 w 1253201"/>
                <a:gd name="connsiteY518" fmla="*/ 928211 h 2465927"/>
                <a:gd name="connsiteX519" fmla="*/ 167926 w 1253201"/>
                <a:gd name="connsiteY519" fmla="*/ 942975 h 2465927"/>
                <a:gd name="connsiteX520" fmla="*/ 186785 w 1253201"/>
                <a:gd name="connsiteY520" fmla="*/ 940975 h 2465927"/>
                <a:gd name="connsiteX521" fmla="*/ 200597 w 1253201"/>
                <a:gd name="connsiteY521" fmla="*/ 961263 h 2465927"/>
                <a:gd name="connsiteX522" fmla="*/ 212217 w 1253201"/>
                <a:gd name="connsiteY522" fmla="*/ 964025 h 2465927"/>
                <a:gd name="connsiteX523" fmla="*/ 227743 w 1253201"/>
                <a:gd name="connsiteY523" fmla="*/ 963073 h 2465927"/>
                <a:gd name="connsiteX524" fmla="*/ 222314 w 1253201"/>
                <a:gd name="connsiteY524" fmla="*/ 937165 h 2465927"/>
                <a:gd name="connsiteX525" fmla="*/ 223171 w 1253201"/>
                <a:gd name="connsiteY525" fmla="*/ 930974 h 2465927"/>
                <a:gd name="connsiteX526" fmla="*/ 231076 w 1253201"/>
                <a:gd name="connsiteY526" fmla="*/ 929831 h 2465927"/>
                <a:gd name="connsiteX527" fmla="*/ 242697 w 1253201"/>
                <a:gd name="connsiteY527" fmla="*/ 935926 h 2465927"/>
                <a:gd name="connsiteX528" fmla="*/ 248793 w 1253201"/>
                <a:gd name="connsiteY528" fmla="*/ 942499 h 2465927"/>
                <a:gd name="connsiteX529" fmla="*/ 262223 w 1253201"/>
                <a:gd name="connsiteY529" fmla="*/ 955358 h 2465927"/>
                <a:gd name="connsiteX530" fmla="*/ 316420 w 1253201"/>
                <a:gd name="connsiteY530" fmla="*/ 950119 h 2465927"/>
                <a:gd name="connsiteX531" fmla="*/ 321469 w 1253201"/>
                <a:gd name="connsiteY531" fmla="*/ 971074 h 2465927"/>
                <a:gd name="connsiteX532" fmla="*/ 330041 w 1253201"/>
                <a:gd name="connsiteY532" fmla="*/ 966883 h 2465927"/>
                <a:gd name="connsiteX533" fmla="*/ 350615 w 1253201"/>
                <a:gd name="connsiteY533" fmla="*/ 976598 h 2465927"/>
                <a:gd name="connsiteX534" fmla="*/ 375476 w 1253201"/>
                <a:gd name="connsiteY534" fmla="*/ 957739 h 2465927"/>
                <a:gd name="connsiteX535" fmla="*/ 388906 w 1253201"/>
                <a:gd name="connsiteY535" fmla="*/ 967073 h 2465927"/>
                <a:gd name="connsiteX536" fmla="*/ 382524 w 1253201"/>
                <a:gd name="connsiteY536" fmla="*/ 972312 h 2465927"/>
                <a:gd name="connsiteX537" fmla="*/ 377476 w 1253201"/>
                <a:gd name="connsiteY537" fmla="*/ 997077 h 2465927"/>
                <a:gd name="connsiteX538" fmla="*/ 365665 w 1253201"/>
                <a:gd name="connsiteY538" fmla="*/ 986600 h 2465927"/>
                <a:gd name="connsiteX539" fmla="*/ 359283 w 1253201"/>
                <a:gd name="connsiteY539" fmla="*/ 988790 h 2465927"/>
                <a:gd name="connsiteX540" fmla="*/ 352616 w 1253201"/>
                <a:gd name="connsiteY540" fmla="*/ 1002411 h 2465927"/>
                <a:gd name="connsiteX541" fmla="*/ 338233 w 1253201"/>
                <a:gd name="connsiteY541" fmla="*/ 1008793 h 2465927"/>
                <a:gd name="connsiteX542" fmla="*/ 332422 w 1253201"/>
                <a:gd name="connsiteY542" fmla="*/ 1038320 h 2465927"/>
                <a:gd name="connsiteX543" fmla="*/ 324707 w 1253201"/>
                <a:gd name="connsiteY543" fmla="*/ 1037463 h 2465927"/>
                <a:gd name="connsiteX544" fmla="*/ 323088 w 1253201"/>
                <a:gd name="connsiteY544" fmla="*/ 1050417 h 2465927"/>
                <a:gd name="connsiteX545" fmla="*/ 311658 w 1253201"/>
                <a:gd name="connsiteY545" fmla="*/ 1054799 h 2465927"/>
                <a:gd name="connsiteX546" fmla="*/ 302228 w 1253201"/>
                <a:gd name="connsiteY546" fmla="*/ 1069753 h 2465927"/>
                <a:gd name="connsiteX547" fmla="*/ 277368 w 1253201"/>
                <a:gd name="connsiteY547" fmla="*/ 1080135 h 2465927"/>
                <a:gd name="connsiteX548" fmla="*/ 274606 w 1253201"/>
                <a:gd name="connsiteY548" fmla="*/ 1105662 h 2465927"/>
                <a:gd name="connsiteX549" fmla="*/ 286036 w 1253201"/>
                <a:gd name="connsiteY549" fmla="*/ 1134047 h 2465927"/>
                <a:gd name="connsiteX550" fmla="*/ 280797 w 1253201"/>
                <a:gd name="connsiteY550" fmla="*/ 1167860 h 2465927"/>
                <a:gd name="connsiteX551" fmla="*/ 256985 w 1253201"/>
                <a:gd name="connsiteY551" fmla="*/ 1169670 h 2465927"/>
                <a:gd name="connsiteX552" fmla="*/ 275939 w 1253201"/>
                <a:gd name="connsiteY552" fmla="*/ 1182052 h 2465927"/>
                <a:gd name="connsiteX553" fmla="*/ 276606 w 1253201"/>
                <a:gd name="connsiteY553" fmla="*/ 1202150 h 2465927"/>
                <a:gd name="connsiteX554" fmla="*/ 270129 w 1253201"/>
                <a:gd name="connsiteY554" fmla="*/ 1215295 h 2465927"/>
                <a:gd name="connsiteX555" fmla="*/ 300418 w 1253201"/>
                <a:gd name="connsiteY555" fmla="*/ 1219772 h 2465927"/>
                <a:gd name="connsiteX556" fmla="*/ 301752 w 1253201"/>
                <a:gd name="connsiteY556" fmla="*/ 1242632 h 2465927"/>
                <a:gd name="connsiteX557" fmla="*/ 316801 w 1253201"/>
                <a:gd name="connsiteY557" fmla="*/ 1250442 h 2465927"/>
                <a:gd name="connsiteX558" fmla="*/ 307467 w 1253201"/>
                <a:gd name="connsiteY558" fmla="*/ 1264634 h 2465927"/>
                <a:gd name="connsiteX559" fmla="*/ 312801 w 1253201"/>
                <a:gd name="connsiteY559" fmla="*/ 1290161 h 2465927"/>
                <a:gd name="connsiteX560" fmla="*/ 333566 w 1253201"/>
                <a:gd name="connsiteY560" fmla="*/ 1299305 h 2465927"/>
                <a:gd name="connsiteX561" fmla="*/ 345567 w 1253201"/>
                <a:gd name="connsiteY561" fmla="*/ 1290161 h 2465927"/>
                <a:gd name="connsiteX562" fmla="*/ 364808 w 1253201"/>
                <a:gd name="connsiteY562" fmla="*/ 1323785 h 2465927"/>
                <a:gd name="connsiteX563" fmla="*/ 356711 w 1253201"/>
                <a:gd name="connsiteY563" fmla="*/ 1370267 h 2465927"/>
                <a:gd name="connsiteX564" fmla="*/ 339281 w 1253201"/>
                <a:gd name="connsiteY564" fmla="*/ 1377696 h 2465927"/>
                <a:gd name="connsiteX565" fmla="*/ 322993 w 1253201"/>
                <a:gd name="connsiteY565" fmla="*/ 1398080 h 2465927"/>
                <a:gd name="connsiteX566" fmla="*/ 321945 w 1253201"/>
                <a:gd name="connsiteY566" fmla="*/ 1424845 h 2465927"/>
                <a:gd name="connsiteX567" fmla="*/ 357473 w 1253201"/>
                <a:gd name="connsiteY567" fmla="*/ 1469803 h 2465927"/>
                <a:gd name="connsiteX568" fmla="*/ 346710 w 1253201"/>
                <a:gd name="connsiteY568" fmla="*/ 1499521 h 2465927"/>
                <a:gd name="connsiteX569" fmla="*/ 332994 w 1253201"/>
                <a:gd name="connsiteY569" fmla="*/ 1513237 h 2465927"/>
                <a:gd name="connsiteX570" fmla="*/ 337090 w 1253201"/>
                <a:gd name="connsiteY570" fmla="*/ 1538668 h 2465927"/>
                <a:gd name="connsiteX571" fmla="*/ 353092 w 1253201"/>
                <a:gd name="connsiteY571" fmla="*/ 1535144 h 2465927"/>
                <a:gd name="connsiteX572" fmla="*/ 359759 w 1253201"/>
                <a:gd name="connsiteY572" fmla="*/ 1541050 h 2465927"/>
                <a:gd name="connsiteX573" fmla="*/ 340900 w 1253201"/>
                <a:gd name="connsiteY573" fmla="*/ 1565434 h 2465927"/>
                <a:gd name="connsiteX574" fmla="*/ 341471 w 1253201"/>
                <a:gd name="connsiteY574" fmla="*/ 1593437 h 2465927"/>
                <a:gd name="connsiteX575" fmla="*/ 360426 w 1253201"/>
                <a:gd name="connsiteY575" fmla="*/ 1605343 h 2465927"/>
                <a:gd name="connsiteX576" fmla="*/ 376237 w 1253201"/>
                <a:gd name="connsiteY576" fmla="*/ 1662493 h 2465927"/>
                <a:gd name="connsiteX577" fmla="*/ 393859 w 1253201"/>
                <a:gd name="connsiteY577" fmla="*/ 1681163 h 2465927"/>
                <a:gd name="connsiteX578" fmla="*/ 386429 w 1253201"/>
                <a:gd name="connsiteY578" fmla="*/ 1703832 h 2465927"/>
                <a:gd name="connsiteX579" fmla="*/ 395859 w 1253201"/>
                <a:gd name="connsiteY579" fmla="*/ 1721072 h 2465927"/>
                <a:gd name="connsiteX580" fmla="*/ 371380 w 1253201"/>
                <a:gd name="connsiteY580" fmla="*/ 1741360 h 2465927"/>
                <a:gd name="connsiteX581" fmla="*/ 391573 w 1253201"/>
                <a:gd name="connsiteY581" fmla="*/ 1761744 h 2465927"/>
                <a:gd name="connsiteX582" fmla="*/ 380143 w 1253201"/>
                <a:gd name="connsiteY582" fmla="*/ 1773650 h 2465927"/>
                <a:gd name="connsiteX583" fmla="*/ 386239 w 1253201"/>
                <a:gd name="connsiteY583" fmla="*/ 1783080 h 2465927"/>
                <a:gd name="connsiteX584" fmla="*/ 381286 w 1253201"/>
                <a:gd name="connsiteY584" fmla="*/ 1819847 h 2465927"/>
                <a:gd name="connsiteX585" fmla="*/ 395764 w 1253201"/>
                <a:gd name="connsiteY585" fmla="*/ 1822418 h 2465927"/>
                <a:gd name="connsiteX586" fmla="*/ 417481 w 1253201"/>
                <a:gd name="connsiteY586" fmla="*/ 1849184 h 2465927"/>
                <a:gd name="connsiteX587" fmla="*/ 393954 w 1253201"/>
                <a:gd name="connsiteY587" fmla="*/ 1849469 h 2465927"/>
                <a:gd name="connsiteX588" fmla="*/ 391382 w 1253201"/>
                <a:gd name="connsiteY588" fmla="*/ 1859566 h 2465927"/>
                <a:gd name="connsiteX589" fmla="*/ 412242 w 1253201"/>
                <a:gd name="connsiteY589" fmla="*/ 1873091 h 2465927"/>
                <a:gd name="connsiteX590" fmla="*/ 409194 w 1253201"/>
                <a:gd name="connsiteY590" fmla="*/ 1887760 h 2465927"/>
                <a:gd name="connsiteX591" fmla="*/ 425863 w 1253201"/>
                <a:gd name="connsiteY591" fmla="*/ 1884617 h 2465927"/>
                <a:gd name="connsiteX592" fmla="*/ 433673 w 1253201"/>
                <a:gd name="connsiteY592" fmla="*/ 1914430 h 2465927"/>
                <a:gd name="connsiteX593" fmla="*/ 459197 w 1253201"/>
                <a:gd name="connsiteY593" fmla="*/ 1941290 h 2465927"/>
                <a:gd name="connsiteX594" fmla="*/ 461960 w 1253201"/>
                <a:gd name="connsiteY594" fmla="*/ 1946339 h 2465927"/>
                <a:gd name="connsiteX595" fmla="*/ 453009 w 1253201"/>
                <a:gd name="connsiteY595" fmla="*/ 1967389 h 2465927"/>
                <a:gd name="connsiteX596" fmla="*/ 457200 w 1253201"/>
                <a:gd name="connsiteY596" fmla="*/ 1985201 h 2465927"/>
                <a:gd name="connsiteX597" fmla="*/ 461198 w 1253201"/>
                <a:gd name="connsiteY597" fmla="*/ 1988915 h 2465927"/>
                <a:gd name="connsiteX598" fmla="*/ 478057 w 1253201"/>
                <a:gd name="connsiteY598" fmla="*/ 1976914 h 2465927"/>
                <a:gd name="connsiteX599" fmla="*/ 484248 w 1253201"/>
                <a:gd name="connsiteY599" fmla="*/ 1983010 h 2465927"/>
                <a:gd name="connsiteX600" fmla="*/ 483010 w 1253201"/>
                <a:gd name="connsiteY600" fmla="*/ 1992821 h 2465927"/>
                <a:gd name="connsiteX601" fmla="*/ 436150 w 1253201"/>
                <a:gd name="connsiteY601" fmla="*/ 2039684 h 2465927"/>
                <a:gd name="connsiteX602" fmla="*/ 442627 w 1253201"/>
                <a:gd name="connsiteY602" fmla="*/ 2069687 h 2465927"/>
                <a:gd name="connsiteX603" fmla="*/ 469484 w 1253201"/>
                <a:gd name="connsiteY603" fmla="*/ 2079022 h 2465927"/>
                <a:gd name="connsiteX604" fmla="*/ 453962 w 1253201"/>
                <a:gd name="connsiteY604" fmla="*/ 2079593 h 2465927"/>
                <a:gd name="connsiteX605" fmla="*/ 474056 w 1253201"/>
                <a:gd name="connsiteY605" fmla="*/ 2114455 h 2465927"/>
                <a:gd name="connsiteX606" fmla="*/ 474342 w 1253201"/>
                <a:gd name="connsiteY606" fmla="*/ 2119408 h 2465927"/>
                <a:gd name="connsiteX607" fmla="*/ 480343 w 1253201"/>
                <a:gd name="connsiteY607" fmla="*/ 2189988 h 2465927"/>
                <a:gd name="connsiteX608" fmla="*/ 474914 w 1253201"/>
                <a:gd name="connsiteY608" fmla="*/ 2182749 h 2465927"/>
                <a:gd name="connsiteX609" fmla="*/ 468246 w 1253201"/>
                <a:gd name="connsiteY609" fmla="*/ 2202466 h 2465927"/>
                <a:gd name="connsiteX610" fmla="*/ 464817 w 1253201"/>
                <a:gd name="connsiteY610" fmla="*/ 2222754 h 2465927"/>
                <a:gd name="connsiteX611" fmla="*/ 483010 w 1253201"/>
                <a:gd name="connsiteY611" fmla="*/ 2254758 h 2465927"/>
                <a:gd name="connsiteX612" fmla="*/ 485867 w 1253201"/>
                <a:gd name="connsiteY612" fmla="*/ 2303050 h 2465927"/>
                <a:gd name="connsiteX613" fmla="*/ 482438 w 1253201"/>
                <a:gd name="connsiteY613" fmla="*/ 2311051 h 2465927"/>
                <a:gd name="connsiteX614" fmla="*/ 531206 w 1253201"/>
                <a:gd name="connsiteY614" fmla="*/ 2329529 h 2465927"/>
                <a:gd name="connsiteX615" fmla="*/ 544446 w 1253201"/>
                <a:gd name="connsiteY615" fmla="*/ 2320576 h 2465927"/>
                <a:gd name="connsiteX616" fmla="*/ 553495 w 1253201"/>
                <a:gd name="connsiteY616" fmla="*/ 2287238 h 2465927"/>
                <a:gd name="connsiteX617" fmla="*/ 559591 w 1253201"/>
                <a:gd name="connsiteY617" fmla="*/ 2251424 h 2465927"/>
                <a:gd name="connsiteX618" fmla="*/ 573878 w 1253201"/>
                <a:gd name="connsiteY618" fmla="*/ 2217230 h 2465927"/>
                <a:gd name="connsiteX619" fmla="*/ 523396 w 1253201"/>
                <a:gd name="connsiteY619" fmla="*/ 2212658 h 2465927"/>
                <a:gd name="connsiteX620" fmla="*/ 510632 w 1253201"/>
                <a:gd name="connsiteY620" fmla="*/ 2181701 h 2465927"/>
                <a:gd name="connsiteX621" fmla="*/ 516347 w 1253201"/>
                <a:gd name="connsiteY621" fmla="*/ 2159603 h 2465927"/>
                <a:gd name="connsiteX622" fmla="*/ 539112 w 1253201"/>
                <a:gd name="connsiteY622" fmla="*/ 2138553 h 2465927"/>
                <a:gd name="connsiteX623" fmla="*/ 524253 w 1253201"/>
                <a:gd name="connsiteY623" fmla="*/ 2095405 h 2465927"/>
                <a:gd name="connsiteX624" fmla="*/ 530635 w 1253201"/>
                <a:gd name="connsiteY624" fmla="*/ 2080927 h 2465927"/>
                <a:gd name="connsiteX625" fmla="*/ 547970 w 1253201"/>
                <a:gd name="connsiteY625" fmla="*/ 2073116 h 2465927"/>
                <a:gd name="connsiteX626" fmla="*/ 530444 w 1253201"/>
                <a:gd name="connsiteY626" fmla="*/ 2096072 h 2465927"/>
                <a:gd name="connsiteX627" fmla="*/ 538826 w 1253201"/>
                <a:gd name="connsiteY627" fmla="*/ 2106168 h 2465927"/>
                <a:gd name="connsiteX628" fmla="*/ 560924 w 1253201"/>
                <a:gd name="connsiteY628" fmla="*/ 2109121 h 2465927"/>
                <a:gd name="connsiteX629" fmla="*/ 577022 w 1253201"/>
                <a:gd name="connsiteY629" fmla="*/ 2130362 h 2465927"/>
                <a:gd name="connsiteX630" fmla="*/ 612931 w 1253201"/>
                <a:gd name="connsiteY630" fmla="*/ 2077688 h 2465927"/>
                <a:gd name="connsiteX631" fmla="*/ 605216 w 1253201"/>
                <a:gd name="connsiteY631" fmla="*/ 2061496 h 2465927"/>
                <a:gd name="connsiteX632" fmla="*/ 586356 w 1253201"/>
                <a:gd name="connsiteY632" fmla="*/ 2048732 h 2465927"/>
                <a:gd name="connsiteX633" fmla="*/ 577879 w 1253201"/>
                <a:gd name="connsiteY633" fmla="*/ 2021015 h 2465927"/>
                <a:gd name="connsiteX634" fmla="*/ 575498 w 1253201"/>
                <a:gd name="connsiteY634" fmla="*/ 2009870 h 2465927"/>
                <a:gd name="connsiteX635" fmla="*/ 583880 w 1253201"/>
                <a:gd name="connsiteY635" fmla="*/ 2004917 h 2465927"/>
                <a:gd name="connsiteX636" fmla="*/ 578736 w 1253201"/>
                <a:gd name="connsiteY636" fmla="*/ 1991392 h 2465927"/>
                <a:gd name="connsiteX637" fmla="*/ 609407 w 1253201"/>
                <a:gd name="connsiteY637" fmla="*/ 1977676 h 2465927"/>
                <a:gd name="connsiteX638" fmla="*/ 592262 w 1253201"/>
                <a:gd name="connsiteY638" fmla="*/ 1940624 h 2465927"/>
                <a:gd name="connsiteX639" fmla="*/ 609597 w 1253201"/>
                <a:gd name="connsiteY639" fmla="*/ 1924526 h 2465927"/>
                <a:gd name="connsiteX640" fmla="*/ 604549 w 1253201"/>
                <a:gd name="connsiteY640" fmla="*/ 1911096 h 2465927"/>
                <a:gd name="connsiteX641" fmla="*/ 609216 w 1253201"/>
                <a:gd name="connsiteY641" fmla="*/ 1895666 h 2465927"/>
                <a:gd name="connsiteX642" fmla="*/ 614074 w 1253201"/>
                <a:gd name="connsiteY642" fmla="*/ 1872520 h 2465927"/>
                <a:gd name="connsiteX643" fmla="*/ 626742 w 1253201"/>
                <a:gd name="connsiteY643" fmla="*/ 1861090 h 2465927"/>
                <a:gd name="connsiteX644" fmla="*/ 617312 w 1253201"/>
                <a:gd name="connsiteY644" fmla="*/ 1876235 h 2465927"/>
                <a:gd name="connsiteX645" fmla="*/ 613883 w 1253201"/>
                <a:gd name="connsiteY645" fmla="*/ 1917764 h 2465927"/>
                <a:gd name="connsiteX646" fmla="*/ 665223 w 1253201"/>
                <a:gd name="connsiteY646" fmla="*/ 1921478 h 2465927"/>
                <a:gd name="connsiteX647" fmla="*/ 667319 w 1253201"/>
                <a:gd name="connsiteY647" fmla="*/ 1909382 h 2465927"/>
                <a:gd name="connsiteX648" fmla="*/ 657222 w 1253201"/>
                <a:gd name="connsiteY648" fmla="*/ 1889569 h 2465927"/>
                <a:gd name="connsiteX649" fmla="*/ 672367 w 1253201"/>
                <a:gd name="connsiteY649" fmla="*/ 1903667 h 2465927"/>
                <a:gd name="connsiteX650" fmla="*/ 668843 w 1253201"/>
                <a:gd name="connsiteY650" fmla="*/ 1924812 h 2465927"/>
                <a:gd name="connsiteX651" fmla="*/ 683987 w 1253201"/>
                <a:gd name="connsiteY651" fmla="*/ 1941957 h 2465927"/>
                <a:gd name="connsiteX652" fmla="*/ 686273 w 1253201"/>
                <a:gd name="connsiteY652" fmla="*/ 1927860 h 2465927"/>
                <a:gd name="connsiteX653" fmla="*/ 697513 w 1253201"/>
                <a:gd name="connsiteY653" fmla="*/ 1920431 h 2465927"/>
                <a:gd name="connsiteX654" fmla="*/ 699799 w 1253201"/>
                <a:gd name="connsiteY654" fmla="*/ 1910048 h 2465927"/>
                <a:gd name="connsiteX655" fmla="*/ 709705 w 1253201"/>
                <a:gd name="connsiteY655" fmla="*/ 1896237 h 2465927"/>
                <a:gd name="connsiteX656" fmla="*/ 695132 w 1253201"/>
                <a:gd name="connsiteY656" fmla="*/ 1890427 h 2465927"/>
                <a:gd name="connsiteX657" fmla="*/ 704942 w 1253201"/>
                <a:gd name="connsiteY657" fmla="*/ 1882140 h 2465927"/>
                <a:gd name="connsiteX658" fmla="*/ 706752 w 1253201"/>
                <a:gd name="connsiteY658" fmla="*/ 1880140 h 2465927"/>
                <a:gd name="connsiteX659" fmla="*/ 714753 w 1253201"/>
                <a:gd name="connsiteY659" fmla="*/ 1873663 h 2465927"/>
                <a:gd name="connsiteX660" fmla="*/ 726469 w 1253201"/>
                <a:gd name="connsiteY660" fmla="*/ 1874901 h 2465927"/>
                <a:gd name="connsiteX661" fmla="*/ 728660 w 1253201"/>
                <a:gd name="connsiteY661" fmla="*/ 1880902 h 2465927"/>
                <a:gd name="connsiteX662" fmla="*/ 736565 w 1253201"/>
                <a:gd name="connsiteY662" fmla="*/ 1874044 h 2465927"/>
                <a:gd name="connsiteX663" fmla="*/ 761616 w 1253201"/>
                <a:gd name="connsiteY663" fmla="*/ 1884712 h 2465927"/>
                <a:gd name="connsiteX664" fmla="*/ 774761 w 1253201"/>
                <a:gd name="connsiteY664" fmla="*/ 1864519 h 2465927"/>
                <a:gd name="connsiteX665" fmla="*/ 767617 w 1253201"/>
                <a:gd name="connsiteY665" fmla="*/ 1854708 h 2465927"/>
                <a:gd name="connsiteX666" fmla="*/ 755996 w 1253201"/>
                <a:gd name="connsiteY666" fmla="*/ 1840040 h 2465927"/>
                <a:gd name="connsiteX667" fmla="*/ 765426 w 1253201"/>
                <a:gd name="connsiteY667" fmla="*/ 1825085 h 2465927"/>
                <a:gd name="connsiteX668" fmla="*/ 746567 w 1253201"/>
                <a:gd name="connsiteY668" fmla="*/ 1811274 h 2465927"/>
                <a:gd name="connsiteX669" fmla="*/ 750758 w 1253201"/>
                <a:gd name="connsiteY669" fmla="*/ 1800320 h 2465927"/>
                <a:gd name="connsiteX670" fmla="*/ 734851 w 1253201"/>
                <a:gd name="connsiteY670" fmla="*/ 1797653 h 2465927"/>
                <a:gd name="connsiteX671" fmla="*/ 734565 w 1253201"/>
                <a:gd name="connsiteY671" fmla="*/ 1775555 h 2465927"/>
                <a:gd name="connsiteX672" fmla="*/ 718182 w 1253201"/>
                <a:gd name="connsiteY672" fmla="*/ 1777460 h 2465927"/>
                <a:gd name="connsiteX673" fmla="*/ 721421 w 1253201"/>
                <a:gd name="connsiteY673" fmla="*/ 1759077 h 2465927"/>
                <a:gd name="connsiteX674" fmla="*/ 711800 w 1253201"/>
                <a:gd name="connsiteY674" fmla="*/ 1732979 h 2465927"/>
                <a:gd name="connsiteX675" fmla="*/ 722945 w 1253201"/>
                <a:gd name="connsiteY675" fmla="*/ 1695926 h 2465927"/>
                <a:gd name="connsiteX676" fmla="*/ 709514 w 1253201"/>
                <a:gd name="connsiteY676" fmla="*/ 1700213 h 2465927"/>
                <a:gd name="connsiteX677" fmla="*/ 700847 w 1253201"/>
                <a:gd name="connsiteY677" fmla="*/ 1688211 h 2465927"/>
                <a:gd name="connsiteX678" fmla="*/ 623027 w 1253201"/>
                <a:gd name="connsiteY678" fmla="*/ 1698593 h 2465927"/>
                <a:gd name="connsiteX679" fmla="*/ 624551 w 1253201"/>
                <a:gd name="connsiteY679" fmla="*/ 1684496 h 2465927"/>
                <a:gd name="connsiteX680" fmla="*/ 648078 w 1253201"/>
                <a:gd name="connsiteY680" fmla="*/ 1676495 h 2465927"/>
                <a:gd name="connsiteX681" fmla="*/ 632838 w 1253201"/>
                <a:gd name="connsiteY681" fmla="*/ 1664684 h 2465927"/>
                <a:gd name="connsiteX682" fmla="*/ 685226 w 1253201"/>
                <a:gd name="connsiteY682" fmla="*/ 1638300 h 2465927"/>
                <a:gd name="connsiteX683" fmla="*/ 685702 w 1253201"/>
                <a:gd name="connsiteY683" fmla="*/ 1651444 h 2465927"/>
                <a:gd name="connsiteX684" fmla="*/ 706847 w 1253201"/>
                <a:gd name="connsiteY684" fmla="*/ 1661160 h 2465927"/>
                <a:gd name="connsiteX685" fmla="*/ 698656 w 1253201"/>
                <a:gd name="connsiteY685" fmla="*/ 1674971 h 2465927"/>
                <a:gd name="connsiteX686" fmla="*/ 700561 w 1253201"/>
                <a:gd name="connsiteY686" fmla="*/ 1683449 h 2465927"/>
                <a:gd name="connsiteX687" fmla="*/ 709419 w 1253201"/>
                <a:gd name="connsiteY687" fmla="*/ 1677734 h 2465927"/>
                <a:gd name="connsiteX688" fmla="*/ 737423 w 1253201"/>
                <a:gd name="connsiteY688" fmla="*/ 1686116 h 2465927"/>
                <a:gd name="connsiteX689" fmla="*/ 743233 w 1253201"/>
                <a:gd name="connsiteY689" fmla="*/ 1677257 h 2465927"/>
                <a:gd name="connsiteX690" fmla="*/ 765712 w 1253201"/>
                <a:gd name="connsiteY690" fmla="*/ 1676591 h 2465927"/>
                <a:gd name="connsiteX691" fmla="*/ 765712 w 1253201"/>
                <a:gd name="connsiteY691" fmla="*/ 1660303 h 2465927"/>
                <a:gd name="connsiteX692" fmla="*/ 755330 w 1253201"/>
                <a:gd name="connsiteY692" fmla="*/ 1636776 h 2465927"/>
                <a:gd name="connsiteX693" fmla="*/ 755330 w 1253201"/>
                <a:gd name="connsiteY693" fmla="*/ 1634109 h 2465927"/>
                <a:gd name="connsiteX694" fmla="*/ 768950 w 1253201"/>
                <a:gd name="connsiteY694" fmla="*/ 1607153 h 2465927"/>
                <a:gd name="connsiteX695" fmla="*/ 740185 w 1253201"/>
                <a:gd name="connsiteY695" fmla="*/ 1571720 h 2465927"/>
                <a:gd name="connsiteX696" fmla="*/ 734279 w 1253201"/>
                <a:gd name="connsiteY696" fmla="*/ 1548670 h 2465927"/>
                <a:gd name="connsiteX697" fmla="*/ 751901 w 1253201"/>
                <a:gd name="connsiteY697" fmla="*/ 1538288 h 2465927"/>
                <a:gd name="connsiteX698" fmla="*/ 757901 w 1253201"/>
                <a:gd name="connsiteY698" fmla="*/ 1518571 h 2465927"/>
                <a:gd name="connsiteX699" fmla="*/ 761140 w 1253201"/>
                <a:gd name="connsiteY699" fmla="*/ 1514380 h 2465927"/>
                <a:gd name="connsiteX700" fmla="*/ 763712 w 1253201"/>
                <a:gd name="connsiteY700" fmla="*/ 1517904 h 2465927"/>
                <a:gd name="connsiteX701" fmla="*/ 770951 w 1253201"/>
                <a:gd name="connsiteY701" fmla="*/ 1537335 h 2465927"/>
                <a:gd name="connsiteX702" fmla="*/ 761235 w 1253201"/>
                <a:gd name="connsiteY702" fmla="*/ 1565243 h 2465927"/>
                <a:gd name="connsiteX703" fmla="*/ 801050 w 1253201"/>
                <a:gd name="connsiteY703" fmla="*/ 1532382 h 2465927"/>
                <a:gd name="connsiteX704" fmla="*/ 800954 w 1253201"/>
                <a:gd name="connsiteY704" fmla="*/ 1511237 h 2465927"/>
                <a:gd name="connsiteX705" fmla="*/ 816480 w 1253201"/>
                <a:gd name="connsiteY705" fmla="*/ 1513713 h 2465927"/>
                <a:gd name="connsiteX706" fmla="*/ 828005 w 1253201"/>
                <a:gd name="connsiteY706" fmla="*/ 1507331 h 2465927"/>
                <a:gd name="connsiteX707" fmla="*/ 858485 w 1253201"/>
                <a:gd name="connsiteY707" fmla="*/ 1528572 h 2465927"/>
                <a:gd name="connsiteX708" fmla="*/ 863724 w 1253201"/>
                <a:gd name="connsiteY708" fmla="*/ 1540574 h 2465927"/>
                <a:gd name="connsiteX709" fmla="*/ 866677 w 1253201"/>
                <a:gd name="connsiteY709" fmla="*/ 1544860 h 2465927"/>
                <a:gd name="connsiteX710" fmla="*/ 869630 w 1253201"/>
                <a:gd name="connsiteY710" fmla="*/ 1547527 h 2465927"/>
                <a:gd name="connsiteX711" fmla="*/ 906777 w 1253201"/>
                <a:gd name="connsiteY711" fmla="*/ 1604010 h 2465927"/>
                <a:gd name="connsiteX712" fmla="*/ 926684 w 1253201"/>
                <a:gd name="connsiteY712" fmla="*/ 1680877 h 2465927"/>
                <a:gd name="connsiteX713" fmla="*/ 942782 w 1253201"/>
                <a:gd name="connsiteY713" fmla="*/ 1645444 h 2465927"/>
                <a:gd name="connsiteX714" fmla="*/ 962498 w 1253201"/>
                <a:gd name="connsiteY714" fmla="*/ 1636490 h 2465927"/>
                <a:gd name="connsiteX715" fmla="*/ 958688 w 1253201"/>
                <a:gd name="connsiteY715" fmla="*/ 1620488 h 2465927"/>
                <a:gd name="connsiteX716" fmla="*/ 963641 w 1253201"/>
                <a:gd name="connsiteY716" fmla="*/ 1600676 h 2465927"/>
                <a:gd name="connsiteX717" fmla="*/ 981644 w 1253201"/>
                <a:gd name="connsiteY717" fmla="*/ 1606677 h 2465927"/>
                <a:gd name="connsiteX718" fmla="*/ 984692 w 1253201"/>
                <a:gd name="connsiteY718" fmla="*/ 1607249 h 2465927"/>
                <a:gd name="connsiteX719" fmla="*/ 1005361 w 1253201"/>
                <a:gd name="connsiteY719" fmla="*/ 1585246 h 2465927"/>
                <a:gd name="connsiteX720" fmla="*/ 1013267 w 1253201"/>
                <a:gd name="connsiteY720" fmla="*/ 1588675 h 2465927"/>
                <a:gd name="connsiteX721" fmla="*/ 1002122 w 1253201"/>
                <a:gd name="connsiteY721" fmla="*/ 1602581 h 2465927"/>
                <a:gd name="connsiteX722" fmla="*/ 1005170 w 1253201"/>
                <a:gd name="connsiteY722" fmla="*/ 1606772 h 2465927"/>
                <a:gd name="connsiteX723" fmla="*/ 1031459 w 1253201"/>
                <a:gd name="connsiteY723" fmla="*/ 1598676 h 2465927"/>
                <a:gd name="connsiteX724" fmla="*/ 1067273 w 1253201"/>
                <a:gd name="connsiteY724" fmla="*/ 1619536 h 2465927"/>
                <a:gd name="connsiteX725" fmla="*/ 1081466 w 1253201"/>
                <a:gd name="connsiteY725" fmla="*/ 1631061 h 2465927"/>
                <a:gd name="connsiteX726" fmla="*/ 1096039 w 1253201"/>
                <a:gd name="connsiteY726" fmla="*/ 1637062 h 2465927"/>
                <a:gd name="connsiteX727" fmla="*/ 1097277 w 1253201"/>
                <a:gd name="connsiteY727" fmla="*/ 1648873 h 2465927"/>
                <a:gd name="connsiteX728" fmla="*/ 1110326 w 1253201"/>
                <a:gd name="connsiteY728" fmla="*/ 1663351 h 2465927"/>
                <a:gd name="connsiteX729" fmla="*/ 1144997 w 1253201"/>
                <a:gd name="connsiteY729" fmla="*/ 1664399 h 2465927"/>
                <a:gd name="connsiteX730" fmla="*/ 1180335 w 1253201"/>
                <a:gd name="connsiteY730" fmla="*/ 1710785 h 2465927"/>
                <a:gd name="connsiteX731" fmla="*/ 1181192 w 1253201"/>
                <a:gd name="connsiteY731" fmla="*/ 1722501 h 2465927"/>
                <a:gd name="connsiteX732" fmla="*/ 1210148 w 1253201"/>
                <a:gd name="connsiteY732" fmla="*/ 1705070 h 2465927"/>
                <a:gd name="connsiteX733" fmla="*/ 1231008 w 1253201"/>
                <a:gd name="connsiteY733" fmla="*/ 1700784 h 2465927"/>
                <a:gd name="connsiteX734" fmla="*/ 1238723 w 1253201"/>
                <a:gd name="connsiteY734" fmla="*/ 1689449 h 2465927"/>
                <a:gd name="connsiteX735" fmla="*/ 1228532 w 1253201"/>
                <a:gd name="connsiteY735" fmla="*/ 1678305 h 2465927"/>
                <a:gd name="connsiteX736" fmla="*/ 1206624 w 1253201"/>
                <a:gd name="connsiteY736" fmla="*/ 1680877 h 2465927"/>
                <a:gd name="connsiteX737" fmla="*/ 765712 w 1253201"/>
                <a:gd name="connsiteY737" fmla="*/ 1536097 h 2465927"/>
                <a:gd name="connsiteX738" fmla="*/ 749138 w 1253201"/>
                <a:gd name="connsiteY738" fmla="*/ 1577626 h 2465927"/>
                <a:gd name="connsiteX739" fmla="*/ 742376 w 1253201"/>
                <a:gd name="connsiteY739" fmla="*/ 1568291 h 2465927"/>
                <a:gd name="connsiteX740" fmla="*/ 736756 w 1253201"/>
                <a:gd name="connsiteY740" fmla="*/ 1548289 h 2465927"/>
                <a:gd name="connsiteX741" fmla="*/ 753329 w 1253201"/>
                <a:gd name="connsiteY741" fmla="*/ 1540955 h 2465927"/>
                <a:gd name="connsiteX742" fmla="*/ 758949 w 1253201"/>
                <a:gd name="connsiteY742" fmla="*/ 1520857 h 2465927"/>
                <a:gd name="connsiteX743" fmla="*/ 765712 w 1253201"/>
                <a:gd name="connsiteY743" fmla="*/ 1536097 h 2465927"/>
                <a:gd name="connsiteX744" fmla="*/ 982882 w 1253201"/>
                <a:gd name="connsiteY744" fmla="*/ 2302478 h 2465927"/>
                <a:gd name="connsiteX745" fmla="*/ 1018124 w 1253201"/>
                <a:gd name="connsiteY745" fmla="*/ 2330577 h 2465927"/>
                <a:gd name="connsiteX746" fmla="*/ 1016600 w 1253201"/>
                <a:gd name="connsiteY746" fmla="*/ 2350484 h 2465927"/>
                <a:gd name="connsiteX747" fmla="*/ 990121 w 1253201"/>
                <a:gd name="connsiteY747" fmla="*/ 2367058 h 2465927"/>
                <a:gd name="connsiteX748" fmla="*/ 974500 w 1253201"/>
                <a:gd name="connsiteY748" fmla="*/ 2367439 h 2465927"/>
                <a:gd name="connsiteX749" fmla="*/ 969356 w 1253201"/>
                <a:gd name="connsiteY749" fmla="*/ 2361915 h 2465927"/>
                <a:gd name="connsiteX750" fmla="*/ 960593 w 1253201"/>
                <a:gd name="connsiteY750" fmla="*/ 2364582 h 2465927"/>
                <a:gd name="connsiteX751" fmla="*/ 936876 w 1253201"/>
                <a:gd name="connsiteY751" fmla="*/ 2357152 h 2465927"/>
                <a:gd name="connsiteX752" fmla="*/ 944782 w 1253201"/>
                <a:gd name="connsiteY752" fmla="*/ 2336387 h 2465927"/>
                <a:gd name="connsiteX753" fmla="*/ 941258 w 1253201"/>
                <a:gd name="connsiteY753" fmla="*/ 2321719 h 2465927"/>
                <a:gd name="connsiteX754" fmla="*/ 888108 w 1253201"/>
                <a:gd name="connsiteY754" fmla="*/ 2271236 h 2465927"/>
                <a:gd name="connsiteX755" fmla="*/ 890204 w 1253201"/>
                <a:gd name="connsiteY755" fmla="*/ 2265902 h 2465927"/>
                <a:gd name="connsiteX756" fmla="*/ 881345 w 1253201"/>
                <a:gd name="connsiteY756" fmla="*/ 2250567 h 2465927"/>
                <a:gd name="connsiteX757" fmla="*/ 905634 w 1253201"/>
                <a:gd name="connsiteY757" fmla="*/ 2193512 h 2465927"/>
                <a:gd name="connsiteX758" fmla="*/ 917445 w 1253201"/>
                <a:gd name="connsiteY758" fmla="*/ 2183416 h 2465927"/>
                <a:gd name="connsiteX759" fmla="*/ 934590 w 1253201"/>
                <a:gd name="connsiteY759" fmla="*/ 2182082 h 2465927"/>
                <a:gd name="connsiteX760" fmla="*/ 948401 w 1253201"/>
                <a:gd name="connsiteY760" fmla="*/ 2184845 h 2465927"/>
                <a:gd name="connsiteX761" fmla="*/ 970023 w 1253201"/>
                <a:gd name="connsiteY761" fmla="*/ 2217134 h 2465927"/>
                <a:gd name="connsiteX762" fmla="*/ 951735 w 1253201"/>
                <a:gd name="connsiteY762" fmla="*/ 2243519 h 2465927"/>
                <a:gd name="connsiteX763" fmla="*/ 952211 w 1253201"/>
                <a:gd name="connsiteY763" fmla="*/ 2263140 h 2465927"/>
                <a:gd name="connsiteX764" fmla="*/ 982882 w 1253201"/>
                <a:gd name="connsiteY764" fmla="*/ 2302478 h 2465927"/>
                <a:gd name="connsiteX765" fmla="*/ 1175001 w 1253201"/>
                <a:gd name="connsiteY765" fmla="*/ 1711833 h 2465927"/>
                <a:gd name="connsiteX766" fmla="*/ 1139282 w 1253201"/>
                <a:gd name="connsiteY766" fmla="*/ 1667827 h 2465927"/>
                <a:gd name="connsiteX767" fmla="*/ 1105659 w 1253201"/>
                <a:gd name="connsiteY767" fmla="*/ 1664970 h 2465927"/>
                <a:gd name="connsiteX768" fmla="*/ 1087181 w 1253201"/>
                <a:gd name="connsiteY768" fmla="*/ 1638872 h 2465927"/>
                <a:gd name="connsiteX769" fmla="*/ 1063940 w 1253201"/>
                <a:gd name="connsiteY769" fmla="*/ 1620869 h 2465927"/>
                <a:gd name="connsiteX770" fmla="*/ 1030126 w 1253201"/>
                <a:gd name="connsiteY770" fmla="*/ 1601057 h 2465927"/>
                <a:gd name="connsiteX771" fmla="*/ 1003837 w 1253201"/>
                <a:gd name="connsiteY771" fmla="*/ 1610868 h 2465927"/>
                <a:gd name="connsiteX772" fmla="*/ 998122 w 1253201"/>
                <a:gd name="connsiteY772" fmla="*/ 1601724 h 2465927"/>
                <a:gd name="connsiteX773" fmla="*/ 985073 w 1253201"/>
                <a:gd name="connsiteY773" fmla="*/ 1610963 h 2465927"/>
                <a:gd name="connsiteX774" fmla="*/ 967261 w 1253201"/>
                <a:gd name="connsiteY774" fmla="*/ 1608487 h 2465927"/>
                <a:gd name="connsiteX775" fmla="*/ 964213 w 1253201"/>
                <a:gd name="connsiteY775" fmla="*/ 1618679 h 2465927"/>
                <a:gd name="connsiteX776" fmla="*/ 966594 w 1253201"/>
                <a:gd name="connsiteY776" fmla="*/ 1639348 h 2465927"/>
                <a:gd name="connsiteX777" fmla="*/ 945925 w 1253201"/>
                <a:gd name="connsiteY777" fmla="*/ 1650587 h 2465927"/>
                <a:gd name="connsiteX778" fmla="*/ 923732 w 1253201"/>
                <a:gd name="connsiteY778" fmla="*/ 1690973 h 2465927"/>
                <a:gd name="connsiteX779" fmla="*/ 948878 w 1253201"/>
                <a:gd name="connsiteY779" fmla="*/ 1740503 h 2465927"/>
                <a:gd name="connsiteX780" fmla="*/ 959641 w 1253201"/>
                <a:gd name="connsiteY780" fmla="*/ 1794605 h 2465927"/>
                <a:gd name="connsiteX781" fmla="*/ 954116 w 1253201"/>
                <a:gd name="connsiteY781" fmla="*/ 1822799 h 2465927"/>
                <a:gd name="connsiteX782" fmla="*/ 922303 w 1253201"/>
                <a:gd name="connsiteY782" fmla="*/ 1868424 h 2465927"/>
                <a:gd name="connsiteX783" fmla="*/ 927256 w 1253201"/>
                <a:gd name="connsiteY783" fmla="*/ 1890046 h 2465927"/>
                <a:gd name="connsiteX784" fmla="*/ 919064 w 1253201"/>
                <a:gd name="connsiteY784" fmla="*/ 1915859 h 2465927"/>
                <a:gd name="connsiteX785" fmla="*/ 907444 w 1253201"/>
                <a:gd name="connsiteY785" fmla="*/ 1926241 h 2465927"/>
                <a:gd name="connsiteX786" fmla="*/ 888870 w 1253201"/>
                <a:gd name="connsiteY786" fmla="*/ 1930527 h 2465927"/>
                <a:gd name="connsiteX787" fmla="*/ 886870 w 1253201"/>
                <a:gd name="connsiteY787" fmla="*/ 1937766 h 2465927"/>
                <a:gd name="connsiteX788" fmla="*/ 934019 w 1253201"/>
                <a:gd name="connsiteY788" fmla="*/ 2009680 h 2465927"/>
                <a:gd name="connsiteX789" fmla="*/ 924494 w 1253201"/>
                <a:gd name="connsiteY789" fmla="*/ 2048637 h 2465927"/>
                <a:gd name="connsiteX790" fmla="*/ 904872 w 1253201"/>
                <a:gd name="connsiteY790" fmla="*/ 2081498 h 2465927"/>
                <a:gd name="connsiteX791" fmla="*/ 882203 w 1253201"/>
                <a:gd name="connsiteY791" fmla="*/ 2169128 h 2465927"/>
                <a:gd name="connsiteX792" fmla="*/ 899919 w 1253201"/>
                <a:gd name="connsiteY792" fmla="*/ 2187798 h 2465927"/>
                <a:gd name="connsiteX793" fmla="*/ 906872 w 1253201"/>
                <a:gd name="connsiteY793" fmla="*/ 2187798 h 2465927"/>
                <a:gd name="connsiteX794" fmla="*/ 913349 w 1253201"/>
                <a:gd name="connsiteY794" fmla="*/ 2177987 h 2465927"/>
                <a:gd name="connsiteX795" fmla="*/ 918017 w 1253201"/>
                <a:gd name="connsiteY795" fmla="*/ 2180082 h 2465927"/>
                <a:gd name="connsiteX796" fmla="*/ 951735 w 1253201"/>
                <a:gd name="connsiteY796" fmla="*/ 2181511 h 2465927"/>
                <a:gd name="connsiteX797" fmla="*/ 954307 w 1253201"/>
                <a:gd name="connsiteY797" fmla="*/ 2184749 h 2465927"/>
                <a:gd name="connsiteX798" fmla="*/ 979834 w 1253201"/>
                <a:gd name="connsiteY798" fmla="*/ 2225421 h 2465927"/>
                <a:gd name="connsiteX799" fmla="*/ 990121 w 1253201"/>
                <a:gd name="connsiteY799" fmla="*/ 2220754 h 2465927"/>
                <a:gd name="connsiteX800" fmla="*/ 997360 w 1253201"/>
                <a:gd name="connsiteY800" fmla="*/ 2207038 h 2465927"/>
                <a:gd name="connsiteX801" fmla="*/ 1005742 w 1253201"/>
                <a:gd name="connsiteY801" fmla="*/ 2174843 h 2465927"/>
                <a:gd name="connsiteX802" fmla="*/ 996884 w 1253201"/>
                <a:gd name="connsiteY802" fmla="*/ 2144554 h 2465927"/>
                <a:gd name="connsiteX803" fmla="*/ 1017172 w 1253201"/>
                <a:gd name="connsiteY803" fmla="*/ 2101120 h 2465927"/>
                <a:gd name="connsiteX804" fmla="*/ 999360 w 1253201"/>
                <a:gd name="connsiteY804" fmla="*/ 2093024 h 2465927"/>
                <a:gd name="connsiteX805" fmla="*/ 993169 w 1253201"/>
                <a:gd name="connsiteY805" fmla="*/ 2082927 h 2465927"/>
                <a:gd name="connsiteX806" fmla="*/ 1001360 w 1253201"/>
                <a:gd name="connsiteY806" fmla="*/ 2068449 h 2465927"/>
                <a:gd name="connsiteX807" fmla="*/ 1006313 w 1253201"/>
                <a:gd name="connsiteY807" fmla="*/ 2068259 h 2465927"/>
                <a:gd name="connsiteX808" fmla="*/ 1022506 w 1253201"/>
                <a:gd name="connsiteY808" fmla="*/ 2060353 h 2465927"/>
                <a:gd name="connsiteX809" fmla="*/ 1024601 w 1253201"/>
                <a:gd name="connsiteY809" fmla="*/ 2032254 h 2465927"/>
                <a:gd name="connsiteX810" fmla="*/ 1025744 w 1253201"/>
                <a:gd name="connsiteY810" fmla="*/ 2009013 h 2465927"/>
                <a:gd name="connsiteX811" fmla="*/ 1008980 w 1253201"/>
                <a:gd name="connsiteY811" fmla="*/ 1963484 h 2465927"/>
                <a:gd name="connsiteX812" fmla="*/ 1006694 w 1253201"/>
                <a:gd name="connsiteY812" fmla="*/ 1942433 h 2465927"/>
                <a:gd name="connsiteX813" fmla="*/ 1011362 w 1253201"/>
                <a:gd name="connsiteY813" fmla="*/ 1944910 h 2465927"/>
                <a:gd name="connsiteX814" fmla="*/ 1024506 w 1253201"/>
                <a:gd name="connsiteY814" fmla="*/ 1937957 h 2465927"/>
                <a:gd name="connsiteX815" fmla="*/ 1030983 w 1253201"/>
                <a:gd name="connsiteY815" fmla="*/ 1947291 h 2465927"/>
                <a:gd name="connsiteX816" fmla="*/ 1026983 w 1253201"/>
                <a:gd name="connsiteY816" fmla="*/ 1956054 h 2465927"/>
                <a:gd name="connsiteX817" fmla="*/ 1012409 w 1253201"/>
                <a:gd name="connsiteY817" fmla="*/ 1957102 h 2465927"/>
                <a:gd name="connsiteX818" fmla="*/ 1014600 w 1253201"/>
                <a:gd name="connsiteY818" fmla="*/ 1969580 h 2465927"/>
                <a:gd name="connsiteX819" fmla="*/ 1030126 w 1253201"/>
                <a:gd name="connsiteY819" fmla="*/ 2004536 h 2465927"/>
                <a:gd name="connsiteX820" fmla="*/ 1056605 w 1253201"/>
                <a:gd name="connsiteY820" fmla="*/ 1999583 h 2465927"/>
                <a:gd name="connsiteX821" fmla="*/ 1070036 w 1253201"/>
                <a:gd name="connsiteY821" fmla="*/ 2004536 h 2465927"/>
                <a:gd name="connsiteX822" fmla="*/ 1081371 w 1253201"/>
                <a:gd name="connsiteY822" fmla="*/ 2023777 h 2465927"/>
                <a:gd name="connsiteX823" fmla="*/ 1084800 w 1253201"/>
                <a:gd name="connsiteY823" fmla="*/ 2042922 h 2465927"/>
                <a:gd name="connsiteX824" fmla="*/ 1108231 w 1253201"/>
                <a:gd name="connsiteY824" fmla="*/ 2063401 h 2465927"/>
                <a:gd name="connsiteX825" fmla="*/ 1113279 w 1253201"/>
                <a:gd name="connsiteY825" fmla="*/ 2060829 h 2465927"/>
                <a:gd name="connsiteX826" fmla="*/ 1125852 w 1253201"/>
                <a:gd name="connsiteY826" fmla="*/ 2069687 h 2465927"/>
                <a:gd name="connsiteX827" fmla="*/ 1147569 w 1253201"/>
                <a:gd name="connsiteY827" fmla="*/ 2071592 h 2465927"/>
                <a:gd name="connsiteX828" fmla="*/ 1175573 w 1253201"/>
                <a:gd name="connsiteY828" fmla="*/ 2040065 h 2465927"/>
                <a:gd name="connsiteX829" fmla="*/ 1182716 w 1253201"/>
                <a:gd name="connsiteY829" fmla="*/ 2014728 h 2465927"/>
                <a:gd name="connsiteX830" fmla="*/ 1175573 w 1253201"/>
                <a:gd name="connsiteY830" fmla="*/ 1951292 h 2465927"/>
                <a:gd name="connsiteX831" fmla="*/ 1161952 w 1253201"/>
                <a:gd name="connsiteY831" fmla="*/ 1932432 h 2465927"/>
                <a:gd name="connsiteX832" fmla="*/ 1143664 w 1253201"/>
                <a:gd name="connsiteY832" fmla="*/ 1923098 h 2465927"/>
                <a:gd name="connsiteX833" fmla="*/ 1138997 w 1253201"/>
                <a:gd name="connsiteY833" fmla="*/ 1905000 h 2465927"/>
                <a:gd name="connsiteX834" fmla="*/ 1151475 w 1253201"/>
                <a:gd name="connsiteY834" fmla="*/ 1852422 h 2465927"/>
                <a:gd name="connsiteX835" fmla="*/ 1186907 w 1253201"/>
                <a:gd name="connsiteY835" fmla="*/ 1784890 h 2465927"/>
                <a:gd name="connsiteX836" fmla="*/ 1187193 w 1253201"/>
                <a:gd name="connsiteY836" fmla="*/ 1768888 h 2465927"/>
                <a:gd name="connsiteX837" fmla="*/ 1167381 w 1253201"/>
                <a:gd name="connsiteY837" fmla="*/ 1738217 h 2465927"/>
                <a:gd name="connsiteX838" fmla="*/ 1175001 w 1253201"/>
                <a:gd name="connsiteY838" fmla="*/ 1711833 h 2465927"/>
                <a:gd name="connsiteX839" fmla="*/ 761330 w 1253201"/>
                <a:gd name="connsiteY839" fmla="*/ 1836134 h 2465927"/>
                <a:gd name="connsiteX840" fmla="*/ 772094 w 1253201"/>
                <a:gd name="connsiteY840" fmla="*/ 1819466 h 2465927"/>
                <a:gd name="connsiteX841" fmla="*/ 770093 w 1253201"/>
                <a:gd name="connsiteY841" fmla="*/ 1799939 h 2465927"/>
                <a:gd name="connsiteX842" fmla="*/ 800954 w 1253201"/>
                <a:gd name="connsiteY842" fmla="*/ 1832134 h 2465927"/>
                <a:gd name="connsiteX843" fmla="*/ 820004 w 1253201"/>
                <a:gd name="connsiteY843" fmla="*/ 1871758 h 2465927"/>
                <a:gd name="connsiteX844" fmla="*/ 804764 w 1253201"/>
                <a:gd name="connsiteY844" fmla="*/ 1890141 h 2465927"/>
                <a:gd name="connsiteX845" fmla="*/ 795525 w 1253201"/>
                <a:gd name="connsiteY845" fmla="*/ 1892522 h 2465927"/>
                <a:gd name="connsiteX846" fmla="*/ 768379 w 1253201"/>
                <a:gd name="connsiteY846" fmla="*/ 1906334 h 2465927"/>
                <a:gd name="connsiteX847" fmla="*/ 764569 w 1253201"/>
                <a:gd name="connsiteY847" fmla="*/ 1898618 h 2465927"/>
                <a:gd name="connsiteX848" fmla="*/ 779618 w 1253201"/>
                <a:gd name="connsiteY848" fmla="*/ 1866900 h 2465927"/>
                <a:gd name="connsiteX849" fmla="*/ 773618 w 1253201"/>
                <a:gd name="connsiteY849" fmla="*/ 1852898 h 2465927"/>
                <a:gd name="connsiteX850" fmla="*/ 761330 w 1253201"/>
                <a:gd name="connsiteY850" fmla="*/ 1836134 h 2465927"/>
                <a:gd name="connsiteX851" fmla="*/ 662366 w 1253201"/>
                <a:gd name="connsiteY851" fmla="*/ 1926908 h 2465927"/>
                <a:gd name="connsiteX852" fmla="*/ 672272 w 1253201"/>
                <a:gd name="connsiteY852" fmla="*/ 1951673 h 2465927"/>
                <a:gd name="connsiteX853" fmla="*/ 635315 w 1253201"/>
                <a:gd name="connsiteY853" fmla="*/ 1988915 h 2465927"/>
                <a:gd name="connsiteX854" fmla="*/ 628171 w 1253201"/>
                <a:gd name="connsiteY854" fmla="*/ 2001965 h 2465927"/>
                <a:gd name="connsiteX855" fmla="*/ 629409 w 1253201"/>
                <a:gd name="connsiteY855" fmla="*/ 2023015 h 2465927"/>
                <a:gd name="connsiteX856" fmla="*/ 619694 w 1253201"/>
                <a:gd name="connsiteY856" fmla="*/ 2033207 h 2465927"/>
                <a:gd name="connsiteX857" fmla="*/ 586737 w 1253201"/>
                <a:gd name="connsiteY857" fmla="*/ 2037588 h 2465927"/>
                <a:gd name="connsiteX858" fmla="*/ 577879 w 1253201"/>
                <a:gd name="connsiteY858" fmla="*/ 2011299 h 2465927"/>
                <a:gd name="connsiteX859" fmla="*/ 595310 w 1253201"/>
                <a:gd name="connsiteY859" fmla="*/ 2004917 h 2465927"/>
                <a:gd name="connsiteX860" fmla="*/ 583308 w 1253201"/>
                <a:gd name="connsiteY860" fmla="*/ 1993297 h 2465927"/>
                <a:gd name="connsiteX861" fmla="*/ 611978 w 1253201"/>
                <a:gd name="connsiteY861" fmla="*/ 1978914 h 2465927"/>
                <a:gd name="connsiteX862" fmla="*/ 595119 w 1253201"/>
                <a:gd name="connsiteY862" fmla="*/ 1941862 h 2465927"/>
                <a:gd name="connsiteX863" fmla="*/ 613026 w 1253201"/>
                <a:gd name="connsiteY863" fmla="*/ 1925002 h 2465927"/>
                <a:gd name="connsiteX864" fmla="*/ 662366 w 1253201"/>
                <a:gd name="connsiteY864" fmla="*/ 1926908 h 2465927"/>
                <a:gd name="connsiteX865" fmla="*/ 640363 w 1253201"/>
                <a:gd name="connsiteY865" fmla="*/ 2020729 h 2465927"/>
                <a:gd name="connsiteX866" fmla="*/ 642458 w 1253201"/>
                <a:gd name="connsiteY866" fmla="*/ 2024825 h 2465927"/>
                <a:gd name="connsiteX867" fmla="*/ 628076 w 1253201"/>
                <a:gd name="connsiteY867" fmla="*/ 2046446 h 2465927"/>
                <a:gd name="connsiteX868" fmla="*/ 659794 w 1253201"/>
                <a:gd name="connsiteY868" fmla="*/ 2038445 h 2465927"/>
                <a:gd name="connsiteX869" fmla="*/ 667604 w 1253201"/>
                <a:gd name="connsiteY869" fmla="*/ 2047970 h 2465927"/>
                <a:gd name="connsiteX870" fmla="*/ 667319 w 1253201"/>
                <a:gd name="connsiteY870" fmla="*/ 2060448 h 2465927"/>
                <a:gd name="connsiteX871" fmla="*/ 664842 w 1253201"/>
                <a:gd name="connsiteY871" fmla="*/ 2063496 h 2465927"/>
                <a:gd name="connsiteX872" fmla="*/ 650650 w 1253201"/>
                <a:gd name="connsiteY872" fmla="*/ 2073593 h 2465927"/>
                <a:gd name="connsiteX873" fmla="*/ 682082 w 1253201"/>
                <a:gd name="connsiteY873" fmla="*/ 2137601 h 2465927"/>
                <a:gd name="connsiteX874" fmla="*/ 702942 w 1253201"/>
                <a:gd name="connsiteY874" fmla="*/ 2159223 h 2465927"/>
                <a:gd name="connsiteX875" fmla="*/ 697227 w 1253201"/>
                <a:gd name="connsiteY875" fmla="*/ 2104454 h 2465927"/>
                <a:gd name="connsiteX876" fmla="*/ 736280 w 1253201"/>
                <a:gd name="connsiteY876" fmla="*/ 2046827 h 2465927"/>
                <a:gd name="connsiteX877" fmla="*/ 703609 w 1253201"/>
                <a:gd name="connsiteY877" fmla="*/ 2024348 h 2465927"/>
                <a:gd name="connsiteX878" fmla="*/ 703323 w 1253201"/>
                <a:gd name="connsiteY878" fmla="*/ 2005870 h 2465927"/>
                <a:gd name="connsiteX879" fmla="*/ 691322 w 1253201"/>
                <a:gd name="connsiteY879" fmla="*/ 2013490 h 2465927"/>
                <a:gd name="connsiteX880" fmla="*/ 683511 w 1253201"/>
                <a:gd name="connsiteY880" fmla="*/ 2009013 h 2465927"/>
                <a:gd name="connsiteX881" fmla="*/ 690560 w 1253201"/>
                <a:gd name="connsiteY881" fmla="*/ 1986915 h 2465927"/>
                <a:gd name="connsiteX882" fmla="*/ 688845 w 1253201"/>
                <a:gd name="connsiteY882" fmla="*/ 1959578 h 2465927"/>
                <a:gd name="connsiteX883" fmla="*/ 682463 w 1253201"/>
                <a:gd name="connsiteY883" fmla="*/ 1956435 h 2465927"/>
                <a:gd name="connsiteX884" fmla="*/ 650745 w 1253201"/>
                <a:gd name="connsiteY884" fmla="*/ 1987201 h 2465927"/>
                <a:gd name="connsiteX885" fmla="*/ 640363 w 1253201"/>
                <a:gd name="connsiteY885" fmla="*/ 2020729 h 2465927"/>
                <a:gd name="connsiteX886" fmla="*/ 832863 w 1253201"/>
                <a:gd name="connsiteY886" fmla="*/ 2103692 h 2465927"/>
                <a:gd name="connsiteX887" fmla="*/ 819338 w 1253201"/>
                <a:gd name="connsiteY887" fmla="*/ 2085499 h 2465927"/>
                <a:gd name="connsiteX888" fmla="*/ 852770 w 1253201"/>
                <a:gd name="connsiteY888" fmla="*/ 2059972 h 2465927"/>
                <a:gd name="connsiteX889" fmla="*/ 856771 w 1253201"/>
                <a:gd name="connsiteY889" fmla="*/ 2065877 h 2465927"/>
                <a:gd name="connsiteX890" fmla="*/ 852485 w 1253201"/>
                <a:gd name="connsiteY890" fmla="*/ 2079498 h 2465927"/>
                <a:gd name="connsiteX891" fmla="*/ 832863 w 1253201"/>
                <a:gd name="connsiteY891" fmla="*/ 2103692 h 2465927"/>
                <a:gd name="connsiteX892" fmla="*/ 917636 w 1253201"/>
                <a:gd name="connsiteY892" fmla="*/ 2362676 h 2465927"/>
                <a:gd name="connsiteX893" fmla="*/ 935638 w 1253201"/>
                <a:gd name="connsiteY893" fmla="*/ 2399348 h 2465927"/>
                <a:gd name="connsiteX894" fmla="*/ 919445 w 1253201"/>
                <a:gd name="connsiteY894" fmla="*/ 2406491 h 2465927"/>
                <a:gd name="connsiteX895" fmla="*/ 900967 w 1253201"/>
                <a:gd name="connsiteY895" fmla="*/ 2405253 h 2465927"/>
                <a:gd name="connsiteX896" fmla="*/ 888203 w 1253201"/>
                <a:gd name="connsiteY896" fmla="*/ 2395538 h 2465927"/>
                <a:gd name="connsiteX897" fmla="*/ 869249 w 1253201"/>
                <a:gd name="connsiteY897" fmla="*/ 2352770 h 2465927"/>
                <a:gd name="connsiteX898" fmla="*/ 873630 w 1253201"/>
                <a:gd name="connsiteY898" fmla="*/ 2348008 h 2465927"/>
                <a:gd name="connsiteX899" fmla="*/ 882774 w 1253201"/>
                <a:gd name="connsiteY899" fmla="*/ 2354961 h 2465927"/>
                <a:gd name="connsiteX900" fmla="*/ 878583 w 1253201"/>
                <a:gd name="connsiteY900" fmla="*/ 2336197 h 2465927"/>
                <a:gd name="connsiteX901" fmla="*/ 883631 w 1253201"/>
                <a:gd name="connsiteY901" fmla="*/ 2330577 h 2465927"/>
                <a:gd name="connsiteX902" fmla="*/ 866391 w 1253201"/>
                <a:gd name="connsiteY902" fmla="*/ 2301526 h 2465927"/>
                <a:gd name="connsiteX903" fmla="*/ 875726 w 1253201"/>
                <a:gd name="connsiteY903" fmla="*/ 2274665 h 2465927"/>
                <a:gd name="connsiteX904" fmla="*/ 932304 w 1253201"/>
                <a:gd name="connsiteY904" fmla="*/ 2322100 h 2465927"/>
                <a:gd name="connsiteX905" fmla="*/ 930971 w 1253201"/>
                <a:gd name="connsiteY905" fmla="*/ 2344769 h 2465927"/>
                <a:gd name="connsiteX906" fmla="*/ 918588 w 1253201"/>
                <a:gd name="connsiteY906" fmla="*/ 2354771 h 2465927"/>
                <a:gd name="connsiteX907" fmla="*/ 917636 w 1253201"/>
                <a:gd name="connsiteY907" fmla="*/ 2362676 h 2465927"/>
                <a:gd name="connsiteX908" fmla="*/ 850389 w 1253201"/>
                <a:gd name="connsiteY908" fmla="*/ 2179796 h 2465927"/>
                <a:gd name="connsiteX909" fmla="*/ 849056 w 1253201"/>
                <a:gd name="connsiteY909" fmla="*/ 2195322 h 2465927"/>
                <a:gd name="connsiteX910" fmla="*/ 849532 w 1253201"/>
                <a:gd name="connsiteY910" fmla="*/ 2199227 h 2465927"/>
                <a:gd name="connsiteX911" fmla="*/ 843626 w 1253201"/>
                <a:gd name="connsiteY911" fmla="*/ 2219420 h 2465927"/>
                <a:gd name="connsiteX912" fmla="*/ 796763 w 1253201"/>
                <a:gd name="connsiteY912" fmla="*/ 2218087 h 2465927"/>
                <a:gd name="connsiteX913" fmla="*/ 805145 w 1253201"/>
                <a:gd name="connsiteY913" fmla="*/ 2203514 h 2465927"/>
                <a:gd name="connsiteX914" fmla="*/ 803717 w 1253201"/>
                <a:gd name="connsiteY914" fmla="*/ 2189417 h 2465927"/>
                <a:gd name="connsiteX915" fmla="*/ 783714 w 1253201"/>
                <a:gd name="connsiteY915" fmla="*/ 2179796 h 2465927"/>
                <a:gd name="connsiteX916" fmla="*/ 769712 w 1253201"/>
                <a:gd name="connsiteY916" fmla="*/ 2160556 h 2465927"/>
                <a:gd name="connsiteX917" fmla="*/ 785048 w 1253201"/>
                <a:gd name="connsiteY917" fmla="*/ 2140744 h 2465927"/>
                <a:gd name="connsiteX918" fmla="*/ 778571 w 1253201"/>
                <a:gd name="connsiteY918" fmla="*/ 2082356 h 2465927"/>
                <a:gd name="connsiteX919" fmla="*/ 787048 w 1253201"/>
                <a:gd name="connsiteY919" fmla="*/ 2073497 h 2465927"/>
                <a:gd name="connsiteX920" fmla="*/ 807908 w 1253201"/>
                <a:gd name="connsiteY920" fmla="*/ 2088452 h 2465927"/>
                <a:gd name="connsiteX921" fmla="*/ 813718 w 1253201"/>
                <a:gd name="connsiteY921" fmla="*/ 2089880 h 2465927"/>
                <a:gd name="connsiteX922" fmla="*/ 843531 w 1253201"/>
                <a:gd name="connsiteY922" fmla="*/ 2164080 h 2465927"/>
                <a:gd name="connsiteX923" fmla="*/ 844865 w 1253201"/>
                <a:gd name="connsiteY923" fmla="*/ 2166747 h 2465927"/>
                <a:gd name="connsiteX924" fmla="*/ 850389 w 1253201"/>
                <a:gd name="connsiteY924" fmla="*/ 2179796 h 2465927"/>
                <a:gd name="connsiteX925" fmla="*/ 706181 w 1253201"/>
                <a:gd name="connsiteY925" fmla="*/ 2292096 h 2465927"/>
                <a:gd name="connsiteX926" fmla="*/ 694084 w 1253201"/>
                <a:gd name="connsiteY926" fmla="*/ 2307812 h 2465927"/>
                <a:gd name="connsiteX927" fmla="*/ 692846 w 1253201"/>
                <a:gd name="connsiteY927" fmla="*/ 2335721 h 2465927"/>
                <a:gd name="connsiteX928" fmla="*/ 672938 w 1253201"/>
                <a:gd name="connsiteY928" fmla="*/ 2295240 h 2465927"/>
                <a:gd name="connsiteX929" fmla="*/ 669795 w 1253201"/>
                <a:gd name="connsiteY929" fmla="*/ 2274475 h 2465927"/>
                <a:gd name="connsiteX930" fmla="*/ 719516 w 1253201"/>
                <a:gd name="connsiteY930" fmla="*/ 2243328 h 2465927"/>
                <a:gd name="connsiteX931" fmla="*/ 706181 w 1253201"/>
                <a:gd name="connsiteY931" fmla="*/ 2292096 h 2465927"/>
                <a:gd name="connsiteX932" fmla="*/ 800764 w 1253201"/>
                <a:gd name="connsiteY932" fmla="*/ 2295049 h 2465927"/>
                <a:gd name="connsiteX933" fmla="*/ 798478 w 1253201"/>
                <a:gd name="connsiteY933" fmla="*/ 2280952 h 2465927"/>
                <a:gd name="connsiteX934" fmla="*/ 772951 w 1253201"/>
                <a:gd name="connsiteY934" fmla="*/ 2278475 h 2465927"/>
                <a:gd name="connsiteX935" fmla="*/ 769808 w 1253201"/>
                <a:gd name="connsiteY935" fmla="*/ 2274570 h 2465927"/>
                <a:gd name="connsiteX936" fmla="*/ 792572 w 1253201"/>
                <a:gd name="connsiteY936" fmla="*/ 2275046 h 2465927"/>
                <a:gd name="connsiteX937" fmla="*/ 799526 w 1253201"/>
                <a:gd name="connsiteY937" fmla="*/ 2269522 h 2465927"/>
                <a:gd name="connsiteX938" fmla="*/ 802764 w 1253201"/>
                <a:gd name="connsiteY938" fmla="*/ 2238470 h 2465927"/>
                <a:gd name="connsiteX939" fmla="*/ 814099 w 1253201"/>
                <a:gd name="connsiteY939" fmla="*/ 2225707 h 2465927"/>
                <a:gd name="connsiteX940" fmla="*/ 792382 w 1253201"/>
                <a:gd name="connsiteY940" fmla="*/ 2221040 h 2465927"/>
                <a:gd name="connsiteX941" fmla="*/ 790667 w 1253201"/>
                <a:gd name="connsiteY941" fmla="*/ 2212848 h 2465927"/>
                <a:gd name="connsiteX942" fmla="*/ 801240 w 1253201"/>
                <a:gd name="connsiteY942" fmla="*/ 2195417 h 2465927"/>
                <a:gd name="connsiteX943" fmla="*/ 776570 w 1253201"/>
                <a:gd name="connsiteY943" fmla="*/ 2181797 h 2465927"/>
                <a:gd name="connsiteX944" fmla="*/ 765617 w 1253201"/>
                <a:gd name="connsiteY944" fmla="*/ 2162175 h 2465927"/>
                <a:gd name="connsiteX945" fmla="*/ 771903 w 1253201"/>
                <a:gd name="connsiteY945" fmla="*/ 2146935 h 2465927"/>
                <a:gd name="connsiteX946" fmla="*/ 779618 w 1253201"/>
                <a:gd name="connsiteY946" fmla="*/ 2141506 h 2465927"/>
                <a:gd name="connsiteX947" fmla="*/ 772951 w 1253201"/>
                <a:gd name="connsiteY947" fmla="*/ 2086451 h 2465927"/>
                <a:gd name="connsiteX948" fmla="*/ 793239 w 1253201"/>
                <a:gd name="connsiteY948" fmla="*/ 2061972 h 2465927"/>
                <a:gd name="connsiteX949" fmla="*/ 794192 w 1253201"/>
                <a:gd name="connsiteY949" fmla="*/ 2060639 h 2465927"/>
                <a:gd name="connsiteX950" fmla="*/ 825719 w 1253201"/>
                <a:gd name="connsiteY950" fmla="*/ 2046827 h 2465927"/>
                <a:gd name="connsiteX951" fmla="*/ 801907 w 1253201"/>
                <a:gd name="connsiteY951" fmla="*/ 2017300 h 2465927"/>
                <a:gd name="connsiteX952" fmla="*/ 805622 w 1253201"/>
                <a:gd name="connsiteY952" fmla="*/ 1995202 h 2465927"/>
                <a:gd name="connsiteX953" fmla="*/ 782571 w 1253201"/>
                <a:gd name="connsiteY953" fmla="*/ 1976342 h 2465927"/>
                <a:gd name="connsiteX954" fmla="*/ 759997 w 1253201"/>
                <a:gd name="connsiteY954" fmla="*/ 1984915 h 2465927"/>
                <a:gd name="connsiteX955" fmla="*/ 756758 w 1253201"/>
                <a:gd name="connsiteY955" fmla="*/ 2011204 h 2465927"/>
                <a:gd name="connsiteX956" fmla="*/ 734946 w 1253201"/>
                <a:gd name="connsiteY956" fmla="*/ 2020538 h 2465927"/>
                <a:gd name="connsiteX957" fmla="*/ 741614 w 1253201"/>
                <a:gd name="connsiteY957" fmla="*/ 2055685 h 2465927"/>
                <a:gd name="connsiteX958" fmla="*/ 707133 w 1253201"/>
                <a:gd name="connsiteY958" fmla="*/ 2108168 h 2465927"/>
                <a:gd name="connsiteX959" fmla="*/ 716849 w 1253201"/>
                <a:gd name="connsiteY959" fmla="*/ 2171986 h 2465927"/>
                <a:gd name="connsiteX960" fmla="*/ 731898 w 1253201"/>
                <a:gd name="connsiteY960" fmla="*/ 2203228 h 2465927"/>
                <a:gd name="connsiteX961" fmla="*/ 734089 w 1253201"/>
                <a:gd name="connsiteY961" fmla="*/ 2246852 h 2465927"/>
                <a:gd name="connsiteX962" fmla="*/ 703323 w 1253201"/>
                <a:gd name="connsiteY962" fmla="*/ 2317623 h 2465927"/>
                <a:gd name="connsiteX963" fmla="*/ 709800 w 1253201"/>
                <a:gd name="connsiteY963" fmla="*/ 2326196 h 2465927"/>
                <a:gd name="connsiteX964" fmla="*/ 714277 w 1253201"/>
                <a:gd name="connsiteY964" fmla="*/ 2372678 h 2465927"/>
                <a:gd name="connsiteX965" fmla="*/ 727421 w 1253201"/>
                <a:gd name="connsiteY965" fmla="*/ 2388394 h 2465927"/>
                <a:gd name="connsiteX966" fmla="*/ 748281 w 1253201"/>
                <a:gd name="connsiteY966" fmla="*/ 2399443 h 2465927"/>
                <a:gd name="connsiteX967" fmla="*/ 766760 w 1253201"/>
                <a:gd name="connsiteY967" fmla="*/ 2392585 h 2465927"/>
                <a:gd name="connsiteX968" fmla="*/ 772475 w 1253201"/>
                <a:gd name="connsiteY968" fmla="*/ 2378488 h 2465927"/>
                <a:gd name="connsiteX969" fmla="*/ 789334 w 1253201"/>
                <a:gd name="connsiteY969" fmla="*/ 2366010 h 2465927"/>
                <a:gd name="connsiteX970" fmla="*/ 791429 w 1253201"/>
                <a:gd name="connsiteY970" fmla="*/ 2352866 h 2465927"/>
                <a:gd name="connsiteX971" fmla="*/ 798097 w 1253201"/>
                <a:gd name="connsiteY971" fmla="*/ 2357152 h 2465927"/>
                <a:gd name="connsiteX972" fmla="*/ 816480 w 1253201"/>
                <a:gd name="connsiteY972" fmla="*/ 2330768 h 2465927"/>
                <a:gd name="connsiteX973" fmla="*/ 815051 w 1253201"/>
                <a:gd name="connsiteY973" fmla="*/ 2313908 h 2465927"/>
                <a:gd name="connsiteX974" fmla="*/ 800764 w 1253201"/>
                <a:gd name="connsiteY974" fmla="*/ 2295049 h 246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Lst>
              <a:rect l="l" t="t" r="r" b="b"/>
              <a:pathLst>
                <a:path w="1253201" h="2465927">
                  <a:moveTo>
                    <a:pt x="760759" y="1629632"/>
                  </a:moveTo>
                  <a:lnTo>
                    <a:pt x="768665" y="1637919"/>
                  </a:lnTo>
                  <a:lnTo>
                    <a:pt x="778380" y="1638586"/>
                  </a:lnTo>
                  <a:lnTo>
                    <a:pt x="770189" y="1644015"/>
                  </a:lnTo>
                  <a:lnTo>
                    <a:pt x="778094" y="1672590"/>
                  </a:lnTo>
                  <a:lnTo>
                    <a:pt x="781523" y="1729645"/>
                  </a:lnTo>
                  <a:lnTo>
                    <a:pt x="792953" y="1738408"/>
                  </a:lnTo>
                  <a:lnTo>
                    <a:pt x="791239" y="1774412"/>
                  </a:lnTo>
                  <a:lnTo>
                    <a:pt x="779809" y="1790129"/>
                  </a:lnTo>
                  <a:lnTo>
                    <a:pt x="816290" y="1838706"/>
                  </a:lnTo>
                  <a:lnTo>
                    <a:pt x="817242" y="1844612"/>
                  </a:lnTo>
                  <a:lnTo>
                    <a:pt x="832101" y="1877377"/>
                  </a:lnTo>
                  <a:lnTo>
                    <a:pt x="833625" y="1878997"/>
                  </a:lnTo>
                  <a:lnTo>
                    <a:pt x="817242" y="1911477"/>
                  </a:lnTo>
                  <a:lnTo>
                    <a:pt x="853913" y="2033873"/>
                  </a:lnTo>
                  <a:lnTo>
                    <a:pt x="860390" y="2039969"/>
                  </a:lnTo>
                  <a:lnTo>
                    <a:pt x="869534" y="2052066"/>
                  </a:lnTo>
                  <a:lnTo>
                    <a:pt x="869058" y="2075688"/>
                  </a:lnTo>
                  <a:lnTo>
                    <a:pt x="847436" y="2116550"/>
                  </a:lnTo>
                  <a:lnTo>
                    <a:pt x="867820" y="2138649"/>
                  </a:lnTo>
                  <a:lnTo>
                    <a:pt x="913445" y="2012537"/>
                  </a:lnTo>
                  <a:lnTo>
                    <a:pt x="874487" y="1939195"/>
                  </a:lnTo>
                  <a:lnTo>
                    <a:pt x="902777" y="1907000"/>
                  </a:lnTo>
                  <a:lnTo>
                    <a:pt x="903062" y="1891570"/>
                  </a:lnTo>
                  <a:lnTo>
                    <a:pt x="904205" y="1889855"/>
                  </a:lnTo>
                  <a:lnTo>
                    <a:pt x="908301" y="1902524"/>
                  </a:lnTo>
                  <a:lnTo>
                    <a:pt x="914969" y="1900047"/>
                  </a:lnTo>
                  <a:lnTo>
                    <a:pt x="911540" y="1866233"/>
                  </a:lnTo>
                  <a:lnTo>
                    <a:pt x="933352" y="1838230"/>
                  </a:lnTo>
                  <a:lnTo>
                    <a:pt x="950687" y="1799558"/>
                  </a:lnTo>
                  <a:lnTo>
                    <a:pt x="941734" y="1756601"/>
                  </a:lnTo>
                  <a:lnTo>
                    <a:pt x="915921" y="1708309"/>
                  </a:lnTo>
                  <a:lnTo>
                    <a:pt x="911444" y="1651254"/>
                  </a:lnTo>
                  <a:lnTo>
                    <a:pt x="896585" y="1599438"/>
                  </a:lnTo>
                  <a:lnTo>
                    <a:pt x="865153" y="1558576"/>
                  </a:lnTo>
                  <a:lnTo>
                    <a:pt x="862010" y="1554480"/>
                  </a:lnTo>
                  <a:lnTo>
                    <a:pt x="855818" y="1530858"/>
                  </a:lnTo>
                  <a:lnTo>
                    <a:pt x="835435" y="1515523"/>
                  </a:lnTo>
                  <a:lnTo>
                    <a:pt x="824100" y="1513523"/>
                  </a:lnTo>
                  <a:lnTo>
                    <a:pt x="816671" y="1515809"/>
                  </a:lnTo>
                  <a:lnTo>
                    <a:pt x="802193" y="1513713"/>
                  </a:lnTo>
                  <a:lnTo>
                    <a:pt x="803621" y="1533620"/>
                  </a:lnTo>
                  <a:lnTo>
                    <a:pt x="753234" y="1578293"/>
                  </a:lnTo>
                  <a:lnTo>
                    <a:pt x="774284" y="1603915"/>
                  </a:lnTo>
                  <a:lnTo>
                    <a:pt x="773808" y="1614583"/>
                  </a:lnTo>
                  <a:lnTo>
                    <a:pt x="760759" y="1629632"/>
                  </a:lnTo>
                  <a:close/>
                  <a:moveTo>
                    <a:pt x="877631" y="2248948"/>
                  </a:moveTo>
                  <a:lnTo>
                    <a:pt x="874487" y="2175320"/>
                  </a:lnTo>
                  <a:lnTo>
                    <a:pt x="879631" y="2169605"/>
                  </a:lnTo>
                  <a:lnTo>
                    <a:pt x="900300" y="2194465"/>
                  </a:lnTo>
                  <a:lnTo>
                    <a:pt x="877631" y="2248948"/>
                  </a:lnTo>
                  <a:close/>
                  <a:moveTo>
                    <a:pt x="578736" y="2351056"/>
                  </a:moveTo>
                  <a:lnTo>
                    <a:pt x="563972" y="2342388"/>
                  </a:lnTo>
                  <a:lnTo>
                    <a:pt x="555590" y="2311337"/>
                  </a:lnTo>
                  <a:lnTo>
                    <a:pt x="568925" y="2297907"/>
                  </a:lnTo>
                  <a:lnTo>
                    <a:pt x="615788" y="2307812"/>
                  </a:lnTo>
                  <a:lnTo>
                    <a:pt x="629123" y="2291906"/>
                  </a:lnTo>
                  <a:lnTo>
                    <a:pt x="635886" y="2307717"/>
                  </a:lnTo>
                  <a:lnTo>
                    <a:pt x="645792" y="2325624"/>
                  </a:lnTo>
                  <a:lnTo>
                    <a:pt x="635410" y="2329910"/>
                  </a:lnTo>
                  <a:lnTo>
                    <a:pt x="646364" y="2331530"/>
                  </a:lnTo>
                  <a:lnTo>
                    <a:pt x="649888" y="2367534"/>
                  </a:lnTo>
                  <a:lnTo>
                    <a:pt x="624551" y="2360581"/>
                  </a:lnTo>
                  <a:lnTo>
                    <a:pt x="588071" y="2370868"/>
                  </a:lnTo>
                  <a:lnTo>
                    <a:pt x="578736" y="2351056"/>
                  </a:lnTo>
                  <a:close/>
                  <a:moveTo>
                    <a:pt x="686750" y="2242757"/>
                  </a:moveTo>
                  <a:lnTo>
                    <a:pt x="715229" y="2227421"/>
                  </a:lnTo>
                  <a:lnTo>
                    <a:pt x="709419" y="2202180"/>
                  </a:lnTo>
                  <a:lnTo>
                    <a:pt x="694084" y="2168843"/>
                  </a:lnTo>
                  <a:lnTo>
                    <a:pt x="666747" y="2135219"/>
                  </a:lnTo>
                  <a:lnTo>
                    <a:pt x="665795" y="2132648"/>
                  </a:lnTo>
                  <a:lnTo>
                    <a:pt x="640077" y="2076069"/>
                  </a:lnTo>
                  <a:lnTo>
                    <a:pt x="655889" y="2050352"/>
                  </a:lnTo>
                  <a:lnTo>
                    <a:pt x="626075" y="2054543"/>
                  </a:lnTo>
                  <a:lnTo>
                    <a:pt x="616836" y="2042636"/>
                  </a:lnTo>
                  <a:lnTo>
                    <a:pt x="601787" y="2040160"/>
                  </a:lnTo>
                  <a:lnTo>
                    <a:pt x="593976" y="2042827"/>
                  </a:lnTo>
                  <a:lnTo>
                    <a:pt x="614360" y="2060924"/>
                  </a:lnTo>
                  <a:lnTo>
                    <a:pt x="618551" y="2077784"/>
                  </a:lnTo>
                  <a:lnTo>
                    <a:pt x="587975" y="2124456"/>
                  </a:lnTo>
                  <a:lnTo>
                    <a:pt x="608645" y="2135124"/>
                  </a:lnTo>
                  <a:lnTo>
                    <a:pt x="616836" y="2148935"/>
                  </a:lnTo>
                  <a:lnTo>
                    <a:pt x="610359" y="2159699"/>
                  </a:lnTo>
                  <a:lnTo>
                    <a:pt x="580355" y="2178177"/>
                  </a:lnTo>
                  <a:lnTo>
                    <a:pt x="602358" y="2188083"/>
                  </a:lnTo>
                  <a:lnTo>
                    <a:pt x="625599" y="2212372"/>
                  </a:lnTo>
                  <a:lnTo>
                    <a:pt x="641696" y="2208276"/>
                  </a:lnTo>
                  <a:lnTo>
                    <a:pt x="655031" y="2216658"/>
                  </a:lnTo>
                  <a:lnTo>
                    <a:pt x="655317" y="2233136"/>
                  </a:lnTo>
                  <a:lnTo>
                    <a:pt x="640268" y="2251996"/>
                  </a:lnTo>
                  <a:lnTo>
                    <a:pt x="646364" y="2281904"/>
                  </a:lnTo>
                  <a:lnTo>
                    <a:pt x="654460" y="2283905"/>
                  </a:lnTo>
                  <a:lnTo>
                    <a:pt x="643792" y="2290286"/>
                  </a:lnTo>
                  <a:lnTo>
                    <a:pt x="658365" y="2306384"/>
                  </a:lnTo>
                  <a:lnTo>
                    <a:pt x="671033" y="2262188"/>
                  </a:lnTo>
                  <a:lnTo>
                    <a:pt x="686750" y="2242757"/>
                  </a:lnTo>
                  <a:close/>
                  <a:moveTo>
                    <a:pt x="523110" y="2369344"/>
                  </a:moveTo>
                  <a:lnTo>
                    <a:pt x="524920" y="2386203"/>
                  </a:lnTo>
                  <a:lnTo>
                    <a:pt x="514157" y="2399157"/>
                  </a:lnTo>
                  <a:lnTo>
                    <a:pt x="489487" y="2398871"/>
                  </a:lnTo>
                  <a:lnTo>
                    <a:pt x="455771" y="2352199"/>
                  </a:lnTo>
                  <a:lnTo>
                    <a:pt x="432340" y="2335625"/>
                  </a:lnTo>
                  <a:lnTo>
                    <a:pt x="446818" y="2271808"/>
                  </a:lnTo>
                  <a:lnTo>
                    <a:pt x="440531" y="2250091"/>
                  </a:lnTo>
                  <a:lnTo>
                    <a:pt x="422624" y="2231517"/>
                  </a:lnTo>
                  <a:lnTo>
                    <a:pt x="422053" y="2216944"/>
                  </a:lnTo>
                  <a:lnTo>
                    <a:pt x="424243" y="2209133"/>
                  </a:lnTo>
                  <a:lnTo>
                    <a:pt x="436531" y="2205800"/>
                  </a:lnTo>
                  <a:lnTo>
                    <a:pt x="445389" y="2208848"/>
                  </a:lnTo>
                  <a:lnTo>
                    <a:pt x="446913" y="2239994"/>
                  </a:lnTo>
                  <a:lnTo>
                    <a:pt x="468246" y="2268760"/>
                  </a:lnTo>
                  <a:lnTo>
                    <a:pt x="461198" y="2304288"/>
                  </a:lnTo>
                  <a:lnTo>
                    <a:pt x="469484" y="2327243"/>
                  </a:lnTo>
                  <a:lnTo>
                    <a:pt x="511204" y="2352390"/>
                  </a:lnTo>
                  <a:lnTo>
                    <a:pt x="511585" y="2360962"/>
                  </a:lnTo>
                  <a:lnTo>
                    <a:pt x="523110" y="2369344"/>
                  </a:lnTo>
                  <a:close/>
                  <a:moveTo>
                    <a:pt x="634076" y="2422017"/>
                  </a:moveTo>
                  <a:lnTo>
                    <a:pt x="656365" y="2432495"/>
                  </a:lnTo>
                  <a:lnTo>
                    <a:pt x="641792" y="2450021"/>
                  </a:lnTo>
                  <a:lnTo>
                    <a:pt x="623599" y="2448592"/>
                  </a:lnTo>
                  <a:lnTo>
                    <a:pt x="628457" y="2454498"/>
                  </a:lnTo>
                  <a:lnTo>
                    <a:pt x="624551" y="2459450"/>
                  </a:lnTo>
                  <a:lnTo>
                    <a:pt x="582451" y="2465927"/>
                  </a:lnTo>
                  <a:lnTo>
                    <a:pt x="578069" y="2451545"/>
                  </a:lnTo>
                  <a:lnTo>
                    <a:pt x="592738" y="2420017"/>
                  </a:lnTo>
                  <a:lnTo>
                    <a:pt x="597405" y="2421541"/>
                  </a:lnTo>
                  <a:lnTo>
                    <a:pt x="612740" y="2429447"/>
                  </a:lnTo>
                  <a:lnTo>
                    <a:pt x="622837" y="2426399"/>
                  </a:lnTo>
                  <a:lnTo>
                    <a:pt x="634076" y="2422017"/>
                  </a:lnTo>
                  <a:close/>
                  <a:moveTo>
                    <a:pt x="518252" y="2172081"/>
                  </a:moveTo>
                  <a:lnTo>
                    <a:pt x="545399" y="2136267"/>
                  </a:lnTo>
                  <a:lnTo>
                    <a:pt x="539969" y="2112645"/>
                  </a:lnTo>
                  <a:lnTo>
                    <a:pt x="548923" y="2111598"/>
                  </a:lnTo>
                  <a:lnTo>
                    <a:pt x="558162" y="2111883"/>
                  </a:lnTo>
                  <a:lnTo>
                    <a:pt x="567973" y="2130457"/>
                  </a:lnTo>
                  <a:lnTo>
                    <a:pt x="609026" y="2146364"/>
                  </a:lnTo>
                  <a:lnTo>
                    <a:pt x="574640" y="2168748"/>
                  </a:lnTo>
                  <a:lnTo>
                    <a:pt x="580070" y="2192750"/>
                  </a:lnTo>
                  <a:lnTo>
                    <a:pt x="590071" y="2200942"/>
                  </a:lnTo>
                  <a:lnTo>
                    <a:pt x="608073" y="2200085"/>
                  </a:lnTo>
                  <a:lnTo>
                    <a:pt x="613026" y="2214372"/>
                  </a:lnTo>
                  <a:lnTo>
                    <a:pt x="622075" y="2219897"/>
                  </a:lnTo>
                  <a:lnTo>
                    <a:pt x="647792" y="2222373"/>
                  </a:lnTo>
                  <a:lnTo>
                    <a:pt x="633695" y="2242947"/>
                  </a:lnTo>
                  <a:lnTo>
                    <a:pt x="632267" y="2244852"/>
                  </a:lnTo>
                  <a:lnTo>
                    <a:pt x="637791" y="2270379"/>
                  </a:lnTo>
                  <a:lnTo>
                    <a:pt x="614931" y="2302574"/>
                  </a:lnTo>
                  <a:lnTo>
                    <a:pt x="566258" y="2292191"/>
                  </a:lnTo>
                  <a:lnTo>
                    <a:pt x="581022" y="2211038"/>
                  </a:lnTo>
                  <a:lnTo>
                    <a:pt x="555209" y="2203799"/>
                  </a:lnTo>
                  <a:lnTo>
                    <a:pt x="550828" y="2203514"/>
                  </a:lnTo>
                  <a:lnTo>
                    <a:pt x="535969" y="2204847"/>
                  </a:lnTo>
                  <a:lnTo>
                    <a:pt x="519586" y="2192179"/>
                  </a:lnTo>
                  <a:lnTo>
                    <a:pt x="518252" y="2172081"/>
                  </a:lnTo>
                  <a:close/>
                  <a:moveTo>
                    <a:pt x="693131" y="1959102"/>
                  </a:moveTo>
                  <a:lnTo>
                    <a:pt x="696370" y="1982248"/>
                  </a:lnTo>
                  <a:lnTo>
                    <a:pt x="687988" y="2007299"/>
                  </a:lnTo>
                  <a:lnTo>
                    <a:pt x="706276" y="2001965"/>
                  </a:lnTo>
                  <a:lnTo>
                    <a:pt x="705609" y="2019014"/>
                  </a:lnTo>
                  <a:lnTo>
                    <a:pt x="727707" y="2037683"/>
                  </a:lnTo>
                  <a:lnTo>
                    <a:pt x="734184" y="2016919"/>
                  </a:lnTo>
                  <a:lnTo>
                    <a:pt x="755044" y="2008156"/>
                  </a:lnTo>
                  <a:lnTo>
                    <a:pt x="755044" y="2004155"/>
                  </a:lnTo>
                  <a:lnTo>
                    <a:pt x="756092" y="1981391"/>
                  </a:lnTo>
                  <a:lnTo>
                    <a:pt x="784286" y="1969199"/>
                  </a:lnTo>
                  <a:lnTo>
                    <a:pt x="804574" y="1991392"/>
                  </a:lnTo>
                  <a:lnTo>
                    <a:pt x="814385" y="1976438"/>
                  </a:lnTo>
                  <a:lnTo>
                    <a:pt x="802002" y="1944624"/>
                  </a:lnTo>
                  <a:lnTo>
                    <a:pt x="800669" y="1922812"/>
                  </a:lnTo>
                  <a:lnTo>
                    <a:pt x="801526" y="1896427"/>
                  </a:lnTo>
                  <a:lnTo>
                    <a:pt x="767426" y="1911191"/>
                  </a:lnTo>
                  <a:lnTo>
                    <a:pt x="765712" y="1913763"/>
                  </a:lnTo>
                  <a:lnTo>
                    <a:pt x="757330" y="1900047"/>
                  </a:lnTo>
                  <a:lnTo>
                    <a:pt x="760092" y="1889284"/>
                  </a:lnTo>
                  <a:lnTo>
                    <a:pt x="737613" y="1878425"/>
                  </a:lnTo>
                  <a:lnTo>
                    <a:pt x="727707" y="1887950"/>
                  </a:lnTo>
                  <a:lnTo>
                    <a:pt x="718087" y="1876425"/>
                  </a:lnTo>
                  <a:lnTo>
                    <a:pt x="701132" y="1889760"/>
                  </a:lnTo>
                  <a:lnTo>
                    <a:pt x="710372" y="1892237"/>
                  </a:lnTo>
                  <a:lnTo>
                    <a:pt x="712277" y="1898809"/>
                  </a:lnTo>
                  <a:lnTo>
                    <a:pt x="704657" y="1906334"/>
                  </a:lnTo>
                  <a:lnTo>
                    <a:pt x="701418" y="1924717"/>
                  </a:lnTo>
                  <a:lnTo>
                    <a:pt x="689131" y="1928622"/>
                  </a:lnTo>
                  <a:lnTo>
                    <a:pt x="690274" y="1942338"/>
                  </a:lnTo>
                  <a:lnTo>
                    <a:pt x="682559" y="1950339"/>
                  </a:lnTo>
                  <a:lnTo>
                    <a:pt x="693131" y="1959102"/>
                  </a:lnTo>
                  <a:close/>
                  <a:moveTo>
                    <a:pt x="845436" y="2048161"/>
                  </a:moveTo>
                  <a:lnTo>
                    <a:pt x="827910" y="2042636"/>
                  </a:lnTo>
                  <a:lnTo>
                    <a:pt x="816575" y="2027206"/>
                  </a:lnTo>
                  <a:lnTo>
                    <a:pt x="814480" y="1997964"/>
                  </a:lnTo>
                  <a:lnTo>
                    <a:pt x="821624" y="1995202"/>
                  </a:lnTo>
                  <a:lnTo>
                    <a:pt x="832006" y="2004632"/>
                  </a:lnTo>
                  <a:lnTo>
                    <a:pt x="838959" y="2027206"/>
                  </a:lnTo>
                  <a:lnTo>
                    <a:pt x="845436" y="2048161"/>
                  </a:lnTo>
                  <a:close/>
                  <a:moveTo>
                    <a:pt x="628742" y="2363153"/>
                  </a:moveTo>
                  <a:lnTo>
                    <a:pt x="646840" y="2370582"/>
                  </a:lnTo>
                  <a:lnTo>
                    <a:pt x="651317" y="2389823"/>
                  </a:lnTo>
                  <a:lnTo>
                    <a:pt x="643887" y="2413921"/>
                  </a:lnTo>
                  <a:lnTo>
                    <a:pt x="632457" y="2416588"/>
                  </a:lnTo>
                  <a:lnTo>
                    <a:pt x="628933" y="2417159"/>
                  </a:lnTo>
                  <a:lnTo>
                    <a:pt x="613979" y="2426303"/>
                  </a:lnTo>
                  <a:lnTo>
                    <a:pt x="593119" y="2414683"/>
                  </a:lnTo>
                  <a:lnTo>
                    <a:pt x="589309" y="2374583"/>
                  </a:lnTo>
                  <a:lnTo>
                    <a:pt x="628742" y="2363153"/>
                  </a:lnTo>
                  <a:close/>
                  <a:moveTo>
                    <a:pt x="794763" y="2064734"/>
                  </a:moveTo>
                  <a:lnTo>
                    <a:pt x="833339" y="2046923"/>
                  </a:lnTo>
                  <a:lnTo>
                    <a:pt x="850199" y="2059019"/>
                  </a:lnTo>
                  <a:lnTo>
                    <a:pt x="813623" y="2086832"/>
                  </a:lnTo>
                  <a:lnTo>
                    <a:pt x="793144" y="2071592"/>
                  </a:lnTo>
                  <a:lnTo>
                    <a:pt x="794763" y="2064734"/>
                  </a:lnTo>
                  <a:close/>
                  <a:moveTo>
                    <a:pt x="1043747" y="2237899"/>
                  </a:moveTo>
                  <a:lnTo>
                    <a:pt x="1057272" y="2277142"/>
                  </a:lnTo>
                  <a:lnTo>
                    <a:pt x="1055081" y="2287238"/>
                  </a:lnTo>
                  <a:lnTo>
                    <a:pt x="1039270" y="2292763"/>
                  </a:lnTo>
                  <a:lnTo>
                    <a:pt x="1019363" y="2288667"/>
                  </a:lnTo>
                  <a:lnTo>
                    <a:pt x="1017077" y="2282381"/>
                  </a:lnTo>
                  <a:lnTo>
                    <a:pt x="992312" y="2287429"/>
                  </a:lnTo>
                  <a:lnTo>
                    <a:pt x="990026" y="2255044"/>
                  </a:lnTo>
                  <a:lnTo>
                    <a:pt x="980405" y="2241328"/>
                  </a:lnTo>
                  <a:lnTo>
                    <a:pt x="998979" y="2222468"/>
                  </a:lnTo>
                  <a:lnTo>
                    <a:pt x="1011838" y="2186369"/>
                  </a:lnTo>
                  <a:lnTo>
                    <a:pt x="1005932" y="2139791"/>
                  </a:lnTo>
                  <a:lnTo>
                    <a:pt x="1015076" y="2126647"/>
                  </a:lnTo>
                  <a:lnTo>
                    <a:pt x="1018886" y="2130743"/>
                  </a:lnTo>
                  <a:lnTo>
                    <a:pt x="1021553" y="2145125"/>
                  </a:lnTo>
                  <a:lnTo>
                    <a:pt x="1028126" y="2152841"/>
                  </a:lnTo>
                  <a:lnTo>
                    <a:pt x="1037270" y="2154555"/>
                  </a:lnTo>
                  <a:lnTo>
                    <a:pt x="1027935" y="2171891"/>
                  </a:lnTo>
                  <a:lnTo>
                    <a:pt x="1042318" y="2199894"/>
                  </a:lnTo>
                  <a:lnTo>
                    <a:pt x="1028221" y="2225326"/>
                  </a:lnTo>
                  <a:lnTo>
                    <a:pt x="1043747" y="2237899"/>
                  </a:lnTo>
                  <a:close/>
                  <a:moveTo>
                    <a:pt x="1163571" y="2169509"/>
                  </a:moveTo>
                  <a:lnTo>
                    <a:pt x="1175858" y="2217896"/>
                  </a:lnTo>
                  <a:lnTo>
                    <a:pt x="1166238" y="2243614"/>
                  </a:lnTo>
                  <a:lnTo>
                    <a:pt x="1151379" y="2253806"/>
                  </a:lnTo>
                  <a:lnTo>
                    <a:pt x="1144807" y="2246090"/>
                  </a:lnTo>
                  <a:lnTo>
                    <a:pt x="1139854" y="2249043"/>
                  </a:lnTo>
                  <a:lnTo>
                    <a:pt x="1140521" y="2273332"/>
                  </a:lnTo>
                  <a:lnTo>
                    <a:pt x="1098420" y="2282381"/>
                  </a:lnTo>
                  <a:lnTo>
                    <a:pt x="1087466" y="2293144"/>
                  </a:lnTo>
                  <a:lnTo>
                    <a:pt x="1078227" y="2288572"/>
                  </a:lnTo>
                  <a:lnTo>
                    <a:pt x="1082228" y="2273427"/>
                  </a:lnTo>
                  <a:lnTo>
                    <a:pt x="1061368" y="2270379"/>
                  </a:lnTo>
                  <a:lnTo>
                    <a:pt x="1049652" y="2237137"/>
                  </a:lnTo>
                  <a:lnTo>
                    <a:pt x="1032412" y="2222659"/>
                  </a:lnTo>
                  <a:lnTo>
                    <a:pt x="1046414" y="2208467"/>
                  </a:lnTo>
                  <a:lnTo>
                    <a:pt x="1041270" y="2188559"/>
                  </a:lnTo>
                  <a:lnTo>
                    <a:pt x="1031555" y="2170367"/>
                  </a:lnTo>
                  <a:lnTo>
                    <a:pt x="1043747" y="2161985"/>
                  </a:lnTo>
                  <a:lnTo>
                    <a:pt x="1039270" y="2150364"/>
                  </a:lnTo>
                  <a:lnTo>
                    <a:pt x="1032412" y="2148745"/>
                  </a:lnTo>
                  <a:lnTo>
                    <a:pt x="1024792" y="2145030"/>
                  </a:lnTo>
                  <a:lnTo>
                    <a:pt x="1024125" y="2125599"/>
                  </a:lnTo>
                  <a:lnTo>
                    <a:pt x="1016124" y="2123313"/>
                  </a:lnTo>
                  <a:lnTo>
                    <a:pt x="1021934" y="2099215"/>
                  </a:lnTo>
                  <a:lnTo>
                    <a:pt x="998408" y="2082641"/>
                  </a:lnTo>
                  <a:lnTo>
                    <a:pt x="1026983" y="2062258"/>
                  </a:lnTo>
                  <a:lnTo>
                    <a:pt x="1029269" y="2009013"/>
                  </a:lnTo>
                  <a:lnTo>
                    <a:pt x="1060225" y="2004155"/>
                  </a:lnTo>
                  <a:lnTo>
                    <a:pt x="1067083" y="2004727"/>
                  </a:lnTo>
                  <a:lnTo>
                    <a:pt x="1075275" y="2018824"/>
                  </a:lnTo>
                  <a:lnTo>
                    <a:pt x="1083942" y="2048447"/>
                  </a:lnTo>
                  <a:lnTo>
                    <a:pt x="1128233" y="2082832"/>
                  </a:lnTo>
                  <a:lnTo>
                    <a:pt x="1132043" y="2084451"/>
                  </a:lnTo>
                  <a:lnTo>
                    <a:pt x="1142521" y="2084260"/>
                  </a:lnTo>
                  <a:lnTo>
                    <a:pt x="1159285" y="2107787"/>
                  </a:lnTo>
                  <a:lnTo>
                    <a:pt x="1163571" y="2169509"/>
                  </a:lnTo>
                  <a:close/>
                  <a:moveTo>
                    <a:pt x="957641" y="2251806"/>
                  </a:moveTo>
                  <a:lnTo>
                    <a:pt x="959165" y="2241233"/>
                  </a:lnTo>
                  <a:lnTo>
                    <a:pt x="970404" y="2233136"/>
                  </a:lnTo>
                  <a:lnTo>
                    <a:pt x="983549" y="2258473"/>
                  </a:lnTo>
                  <a:lnTo>
                    <a:pt x="973833" y="2270189"/>
                  </a:lnTo>
                  <a:lnTo>
                    <a:pt x="957641" y="2251806"/>
                  </a:lnTo>
                  <a:close/>
                  <a:moveTo>
                    <a:pt x="1206624" y="1680877"/>
                  </a:moveTo>
                  <a:lnTo>
                    <a:pt x="1187193" y="1675162"/>
                  </a:lnTo>
                  <a:lnTo>
                    <a:pt x="1181478" y="1662970"/>
                  </a:lnTo>
                  <a:lnTo>
                    <a:pt x="1187860" y="1647730"/>
                  </a:lnTo>
                  <a:lnTo>
                    <a:pt x="1211577" y="1647254"/>
                  </a:lnTo>
                  <a:lnTo>
                    <a:pt x="1253201" y="1658398"/>
                  </a:lnTo>
                  <a:lnTo>
                    <a:pt x="1252821" y="1645730"/>
                  </a:lnTo>
                  <a:lnTo>
                    <a:pt x="1214244" y="1643253"/>
                  </a:lnTo>
                  <a:lnTo>
                    <a:pt x="1241771" y="1608296"/>
                  </a:lnTo>
                  <a:lnTo>
                    <a:pt x="1251773" y="1568101"/>
                  </a:lnTo>
                  <a:lnTo>
                    <a:pt x="1242724" y="1558100"/>
                  </a:lnTo>
                  <a:lnTo>
                    <a:pt x="1211101" y="1553527"/>
                  </a:lnTo>
                  <a:lnTo>
                    <a:pt x="1219007" y="1515999"/>
                  </a:lnTo>
                  <a:lnTo>
                    <a:pt x="1188241" y="1499235"/>
                  </a:lnTo>
                  <a:lnTo>
                    <a:pt x="1196147" y="1482852"/>
                  </a:lnTo>
                  <a:lnTo>
                    <a:pt x="1209101" y="1497330"/>
                  </a:lnTo>
                  <a:lnTo>
                    <a:pt x="1217483" y="1493425"/>
                  </a:lnTo>
                  <a:lnTo>
                    <a:pt x="1229770" y="1482376"/>
                  </a:lnTo>
                  <a:lnTo>
                    <a:pt x="1222436" y="1473803"/>
                  </a:lnTo>
                  <a:lnTo>
                    <a:pt x="1200147" y="1466183"/>
                  </a:lnTo>
                  <a:lnTo>
                    <a:pt x="1173001" y="1471327"/>
                  </a:lnTo>
                  <a:lnTo>
                    <a:pt x="1164333" y="1463135"/>
                  </a:lnTo>
                  <a:lnTo>
                    <a:pt x="1203100" y="1435227"/>
                  </a:lnTo>
                  <a:lnTo>
                    <a:pt x="1223960" y="1439894"/>
                  </a:lnTo>
                  <a:lnTo>
                    <a:pt x="1226627" y="1411510"/>
                  </a:lnTo>
                  <a:lnTo>
                    <a:pt x="1208625" y="1412748"/>
                  </a:lnTo>
                  <a:lnTo>
                    <a:pt x="1209767" y="1399413"/>
                  </a:lnTo>
                  <a:lnTo>
                    <a:pt x="1201290" y="1390841"/>
                  </a:lnTo>
                  <a:lnTo>
                    <a:pt x="1233580" y="1385126"/>
                  </a:lnTo>
                  <a:lnTo>
                    <a:pt x="1229008" y="1370171"/>
                  </a:lnTo>
                  <a:lnTo>
                    <a:pt x="1211577" y="1368076"/>
                  </a:lnTo>
                  <a:lnTo>
                    <a:pt x="1229770" y="1346930"/>
                  </a:lnTo>
                  <a:lnTo>
                    <a:pt x="1219673" y="1320927"/>
                  </a:lnTo>
                  <a:lnTo>
                    <a:pt x="1208053" y="1329118"/>
                  </a:lnTo>
                  <a:lnTo>
                    <a:pt x="1187669" y="1327976"/>
                  </a:lnTo>
                  <a:lnTo>
                    <a:pt x="1172525" y="1318069"/>
                  </a:lnTo>
                  <a:lnTo>
                    <a:pt x="1150617" y="1323594"/>
                  </a:lnTo>
                  <a:lnTo>
                    <a:pt x="1133948" y="1310545"/>
                  </a:lnTo>
                  <a:lnTo>
                    <a:pt x="1123852" y="1293590"/>
                  </a:lnTo>
                  <a:lnTo>
                    <a:pt x="1132425" y="1296638"/>
                  </a:lnTo>
                  <a:lnTo>
                    <a:pt x="1132329" y="1287209"/>
                  </a:lnTo>
                  <a:lnTo>
                    <a:pt x="1144426" y="1283684"/>
                  </a:lnTo>
                  <a:lnTo>
                    <a:pt x="1153856" y="1287018"/>
                  </a:lnTo>
                  <a:lnTo>
                    <a:pt x="1157951" y="1284351"/>
                  </a:lnTo>
                  <a:lnTo>
                    <a:pt x="1153856" y="1273207"/>
                  </a:lnTo>
                  <a:lnTo>
                    <a:pt x="1167381" y="1276064"/>
                  </a:lnTo>
                  <a:lnTo>
                    <a:pt x="1168238" y="1270254"/>
                  </a:lnTo>
                  <a:lnTo>
                    <a:pt x="1149474" y="1257014"/>
                  </a:lnTo>
                  <a:lnTo>
                    <a:pt x="1137758" y="1238441"/>
                  </a:lnTo>
                  <a:lnTo>
                    <a:pt x="1111088" y="1232059"/>
                  </a:lnTo>
                  <a:lnTo>
                    <a:pt x="1121280" y="1206341"/>
                  </a:lnTo>
                  <a:lnTo>
                    <a:pt x="1115089" y="1200150"/>
                  </a:lnTo>
                  <a:lnTo>
                    <a:pt x="1097563" y="1200722"/>
                  </a:lnTo>
                  <a:lnTo>
                    <a:pt x="1100706" y="1185863"/>
                  </a:lnTo>
                  <a:lnTo>
                    <a:pt x="1069655" y="1172527"/>
                  </a:lnTo>
                  <a:lnTo>
                    <a:pt x="1061558" y="1138333"/>
                  </a:lnTo>
                  <a:lnTo>
                    <a:pt x="1042413" y="1130046"/>
                  </a:lnTo>
                  <a:lnTo>
                    <a:pt x="1050224" y="1112234"/>
                  </a:lnTo>
                  <a:lnTo>
                    <a:pt x="1038317" y="1103471"/>
                  </a:lnTo>
                  <a:lnTo>
                    <a:pt x="1040889" y="1095185"/>
                  </a:lnTo>
                  <a:lnTo>
                    <a:pt x="1014981" y="1084040"/>
                  </a:lnTo>
                  <a:lnTo>
                    <a:pt x="996598" y="1062895"/>
                  </a:lnTo>
                  <a:lnTo>
                    <a:pt x="994788" y="1050989"/>
                  </a:lnTo>
                  <a:lnTo>
                    <a:pt x="1003170" y="1041368"/>
                  </a:lnTo>
                  <a:lnTo>
                    <a:pt x="1005266" y="1055846"/>
                  </a:lnTo>
                  <a:lnTo>
                    <a:pt x="1017743" y="1066800"/>
                  </a:lnTo>
                  <a:lnTo>
                    <a:pt x="1028221" y="1057085"/>
                  </a:lnTo>
                  <a:lnTo>
                    <a:pt x="1054605" y="1052036"/>
                  </a:lnTo>
                  <a:lnTo>
                    <a:pt x="1056225" y="1039368"/>
                  </a:lnTo>
                  <a:lnTo>
                    <a:pt x="1040413" y="1021461"/>
                  </a:lnTo>
                  <a:lnTo>
                    <a:pt x="1040984" y="1014413"/>
                  </a:lnTo>
                  <a:lnTo>
                    <a:pt x="1071846" y="1007840"/>
                  </a:lnTo>
                  <a:lnTo>
                    <a:pt x="1076322" y="1001268"/>
                  </a:lnTo>
                  <a:lnTo>
                    <a:pt x="1070321" y="995553"/>
                  </a:lnTo>
                  <a:lnTo>
                    <a:pt x="1049176" y="995553"/>
                  </a:lnTo>
                  <a:lnTo>
                    <a:pt x="1013362" y="1018604"/>
                  </a:lnTo>
                  <a:lnTo>
                    <a:pt x="999646" y="1000601"/>
                  </a:lnTo>
                  <a:lnTo>
                    <a:pt x="1006885" y="977646"/>
                  </a:lnTo>
                  <a:lnTo>
                    <a:pt x="999265" y="961073"/>
                  </a:lnTo>
                  <a:lnTo>
                    <a:pt x="1002980" y="942784"/>
                  </a:lnTo>
                  <a:lnTo>
                    <a:pt x="948687" y="947166"/>
                  </a:lnTo>
                  <a:lnTo>
                    <a:pt x="967356" y="910685"/>
                  </a:lnTo>
                  <a:lnTo>
                    <a:pt x="958974" y="888111"/>
                  </a:lnTo>
                  <a:lnTo>
                    <a:pt x="940686" y="873157"/>
                  </a:lnTo>
                  <a:lnTo>
                    <a:pt x="930399" y="845249"/>
                  </a:lnTo>
                  <a:lnTo>
                    <a:pt x="924303" y="800386"/>
                  </a:lnTo>
                  <a:lnTo>
                    <a:pt x="943353" y="805243"/>
                  </a:lnTo>
                  <a:lnTo>
                    <a:pt x="946592" y="801148"/>
                  </a:lnTo>
                  <a:lnTo>
                    <a:pt x="934781" y="770001"/>
                  </a:lnTo>
                  <a:lnTo>
                    <a:pt x="935352" y="723519"/>
                  </a:lnTo>
                  <a:lnTo>
                    <a:pt x="908587" y="702088"/>
                  </a:lnTo>
                  <a:lnTo>
                    <a:pt x="868772" y="682847"/>
                  </a:lnTo>
                  <a:lnTo>
                    <a:pt x="832196" y="691420"/>
                  </a:lnTo>
                  <a:lnTo>
                    <a:pt x="844579" y="668179"/>
                  </a:lnTo>
                  <a:lnTo>
                    <a:pt x="874202" y="656654"/>
                  </a:lnTo>
                  <a:lnTo>
                    <a:pt x="849627" y="645224"/>
                  </a:lnTo>
                  <a:lnTo>
                    <a:pt x="842864" y="616458"/>
                  </a:lnTo>
                  <a:lnTo>
                    <a:pt x="831244" y="603123"/>
                  </a:lnTo>
                  <a:lnTo>
                    <a:pt x="816099" y="597408"/>
                  </a:lnTo>
                  <a:lnTo>
                    <a:pt x="833339" y="579025"/>
                  </a:lnTo>
                  <a:lnTo>
                    <a:pt x="831434" y="569119"/>
                  </a:lnTo>
                  <a:lnTo>
                    <a:pt x="790096" y="557593"/>
                  </a:lnTo>
                  <a:lnTo>
                    <a:pt x="787334" y="542734"/>
                  </a:lnTo>
                  <a:lnTo>
                    <a:pt x="761426" y="519113"/>
                  </a:lnTo>
                  <a:lnTo>
                    <a:pt x="731993" y="533972"/>
                  </a:lnTo>
                  <a:lnTo>
                    <a:pt x="709991" y="528638"/>
                  </a:lnTo>
                  <a:lnTo>
                    <a:pt x="685321" y="497967"/>
                  </a:lnTo>
                  <a:lnTo>
                    <a:pt x="672081" y="471107"/>
                  </a:lnTo>
                  <a:lnTo>
                    <a:pt x="659699" y="464820"/>
                  </a:lnTo>
                  <a:lnTo>
                    <a:pt x="677129" y="451294"/>
                  </a:lnTo>
                  <a:lnTo>
                    <a:pt x="682844" y="433864"/>
                  </a:lnTo>
                  <a:lnTo>
                    <a:pt x="672938" y="431292"/>
                  </a:lnTo>
                  <a:lnTo>
                    <a:pt x="674462" y="426149"/>
                  </a:lnTo>
                  <a:lnTo>
                    <a:pt x="685511" y="424625"/>
                  </a:lnTo>
                  <a:lnTo>
                    <a:pt x="690083" y="416814"/>
                  </a:lnTo>
                  <a:lnTo>
                    <a:pt x="685988" y="407765"/>
                  </a:lnTo>
                  <a:lnTo>
                    <a:pt x="696846" y="375380"/>
                  </a:lnTo>
                  <a:lnTo>
                    <a:pt x="720278" y="334232"/>
                  </a:lnTo>
                  <a:lnTo>
                    <a:pt x="713991" y="321183"/>
                  </a:lnTo>
                  <a:lnTo>
                    <a:pt x="716182" y="307181"/>
                  </a:lnTo>
                  <a:lnTo>
                    <a:pt x="719897" y="313087"/>
                  </a:lnTo>
                  <a:lnTo>
                    <a:pt x="723326" y="309753"/>
                  </a:lnTo>
                  <a:lnTo>
                    <a:pt x="722564" y="296227"/>
                  </a:lnTo>
                  <a:lnTo>
                    <a:pt x="686750" y="270510"/>
                  </a:lnTo>
                  <a:lnTo>
                    <a:pt x="682463" y="266129"/>
                  </a:lnTo>
                  <a:lnTo>
                    <a:pt x="672272" y="248984"/>
                  </a:lnTo>
                  <a:lnTo>
                    <a:pt x="622932" y="228886"/>
                  </a:lnTo>
                  <a:lnTo>
                    <a:pt x="615598" y="227076"/>
                  </a:lnTo>
                  <a:lnTo>
                    <a:pt x="609216" y="238601"/>
                  </a:lnTo>
                  <a:lnTo>
                    <a:pt x="601691" y="263176"/>
                  </a:lnTo>
                  <a:lnTo>
                    <a:pt x="583022" y="275368"/>
                  </a:lnTo>
                  <a:lnTo>
                    <a:pt x="574164" y="271653"/>
                  </a:lnTo>
                  <a:lnTo>
                    <a:pt x="561305" y="233648"/>
                  </a:lnTo>
                  <a:lnTo>
                    <a:pt x="558638" y="233553"/>
                  </a:lnTo>
                  <a:lnTo>
                    <a:pt x="549875" y="248888"/>
                  </a:lnTo>
                  <a:lnTo>
                    <a:pt x="540160" y="253365"/>
                  </a:lnTo>
                  <a:lnTo>
                    <a:pt x="502727" y="240316"/>
                  </a:lnTo>
                  <a:lnTo>
                    <a:pt x="480724" y="240506"/>
                  </a:lnTo>
                  <a:lnTo>
                    <a:pt x="478247" y="229172"/>
                  </a:lnTo>
                  <a:lnTo>
                    <a:pt x="449580" y="219170"/>
                  </a:lnTo>
                  <a:lnTo>
                    <a:pt x="431959" y="162401"/>
                  </a:lnTo>
                  <a:lnTo>
                    <a:pt x="429101" y="158210"/>
                  </a:lnTo>
                  <a:lnTo>
                    <a:pt x="408908" y="96393"/>
                  </a:lnTo>
                  <a:lnTo>
                    <a:pt x="402908" y="87249"/>
                  </a:lnTo>
                  <a:lnTo>
                    <a:pt x="353663" y="82010"/>
                  </a:lnTo>
                  <a:lnTo>
                    <a:pt x="345948" y="80105"/>
                  </a:lnTo>
                  <a:lnTo>
                    <a:pt x="338518" y="76200"/>
                  </a:lnTo>
                  <a:lnTo>
                    <a:pt x="322802" y="84010"/>
                  </a:lnTo>
                  <a:lnTo>
                    <a:pt x="324517" y="73724"/>
                  </a:lnTo>
                  <a:lnTo>
                    <a:pt x="323564" y="73247"/>
                  </a:lnTo>
                  <a:lnTo>
                    <a:pt x="314801" y="75914"/>
                  </a:lnTo>
                  <a:lnTo>
                    <a:pt x="312706" y="77629"/>
                  </a:lnTo>
                  <a:lnTo>
                    <a:pt x="314516" y="88392"/>
                  </a:lnTo>
                  <a:lnTo>
                    <a:pt x="313372" y="89725"/>
                  </a:lnTo>
                  <a:lnTo>
                    <a:pt x="284416" y="101346"/>
                  </a:lnTo>
                  <a:lnTo>
                    <a:pt x="282321" y="101251"/>
                  </a:lnTo>
                  <a:lnTo>
                    <a:pt x="288608" y="88583"/>
                  </a:lnTo>
                  <a:lnTo>
                    <a:pt x="287083" y="86963"/>
                  </a:lnTo>
                  <a:lnTo>
                    <a:pt x="274891" y="91821"/>
                  </a:lnTo>
                  <a:lnTo>
                    <a:pt x="270986" y="91154"/>
                  </a:lnTo>
                  <a:lnTo>
                    <a:pt x="203264" y="67723"/>
                  </a:lnTo>
                  <a:lnTo>
                    <a:pt x="175260" y="39053"/>
                  </a:lnTo>
                  <a:lnTo>
                    <a:pt x="154781" y="0"/>
                  </a:lnTo>
                  <a:lnTo>
                    <a:pt x="154019" y="12002"/>
                  </a:lnTo>
                  <a:lnTo>
                    <a:pt x="140875" y="9239"/>
                  </a:lnTo>
                  <a:lnTo>
                    <a:pt x="135350" y="32099"/>
                  </a:lnTo>
                  <a:lnTo>
                    <a:pt x="125063" y="42482"/>
                  </a:lnTo>
                  <a:lnTo>
                    <a:pt x="134588" y="88297"/>
                  </a:lnTo>
                  <a:lnTo>
                    <a:pt x="120777" y="93631"/>
                  </a:lnTo>
                  <a:lnTo>
                    <a:pt x="125444" y="111633"/>
                  </a:lnTo>
                  <a:lnTo>
                    <a:pt x="148304" y="110681"/>
                  </a:lnTo>
                  <a:lnTo>
                    <a:pt x="145447" y="139922"/>
                  </a:lnTo>
                  <a:lnTo>
                    <a:pt x="159068" y="146114"/>
                  </a:lnTo>
                  <a:lnTo>
                    <a:pt x="146304" y="152876"/>
                  </a:lnTo>
                  <a:lnTo>
                    <a:pt x="157162" y="158687"/>
                  </a:lnTo>
                  <a:lnTo>
                    <a:pt x="160496" y="170307"/>
                  </a:lnTo>
                  <a:lnTo>
                    <a:pt x="159258" y="190595"/>
                  </a:lnTo>
                  <a:lnTo>
                    <a:pt x="149828" y="209264"/>
                  </a:lnTo>
                  <a:lnTo>
                    <a:pt x="178022" y="196025"/>
                  </a:lnTo>
                  <a:lnTo>
                    <a:pt x="188976" y="218789"/>
                  </a:lnTo>
                  <a:lnTo>
                    <a:pt x="162782" y="218884"/>
                  </a:lnTo>
                  <a:lnTo>
                    <a:pt x="156877" y="225171"/>
                  </a:lnTo>
                  <a:lnTo>
                    <a:pt x="163449" y="266224"/>
                  </a:lnTo>
                  <a:lnTo>
                    <a:pt x="155162" y="272225"/>
                  </a:lnTo>
                  <a:lnTo>
                    <a:pt x="153924" y="288512"/>
                  </a:lnTo>
                  <a:lnTo>
                    <a:pt x="127635" y="288608"/>
                  </a:lnTo>
                  <a:lnTo>
                    <a:pt x="129159" y="302228"/>
                  </a:lnTo>
                  <a:lnTo>
                    <a:pt x="118681" y="301466"/>
                  </a:lnTo>
                  <a:lnTo>
                    <a:pt x="112681" y="311849"/>
                  </a:lnTo>
                  <a:lnTo>
                    <a:pt x="96202" y="316801"/>
                  </a:lnTo>
                  <a:lnTo>
                    <a:pt x="88773" y="332232"/>
                  </a:lnTo>
                  <a:lnTo>
                    <a:pt x="62674" y="338328"/>
                  </a:lnTo>
                  <a:lnTo>
                    <a:pt x="52483" y="324993"/>
                  </a:lnTo>
                  <a:lnTo>
                    <a:pt x="39815" y="335851"/>
                  </a:lnTo>
                  <a:lnTo>
                    <a:pt x="28575" y="329756"/>
                  </a:lnTo>
                  <a:lnTo>
                    <a:pt x="14954" y="340424"/>
                  </a:lnTo>
                  <a:lnTo>
                    <a:pt x="14573" y="345662"/>
                  </a:lnTo>
                  <a:lnTo>
                    <a:pt x="24670" y="349187"/>
                  </a:lnTo>
                  <a:lnTo>
                    <a:pt x="25336" y="364998"/>
                  </a:lnTo>
                  <a:lnTo>
                    <a:pt x="37909" y="382048"/>
                  </a:lnTo>
                  <a:lnTo>
                    <a:pt x="24479" y="386525"/>
                  </a:lnTo>
                  <a:lnTo>
                    <a:pt x="29337" y="397669"/>
                  </a:lnTo>
                  <a:lnTo>
                    <a:pt x="20193" y="402146"/>
                  </a:lnTo>
                  <a:lnTo>
                    <a:pt x="18764" y="410051"/>
                  </a:lnTo>
                  <a:lnTo>
                    <a:pt x="0" y="413766"/>
                  </a:lnTo>
                  <a:lnTo>
                    <a:pt x="17431" y="431959"/>
                  </a:lnTo>
                  <a:lnTo>
                    <a:pt x="4381" y="481013"/>
                  </a:lnTo>
                  <a:lnTo>
                    <a:pt x="12954" y="526637"/>
                  </a:lnTo>
                  <a:lnTo>
                    <a:pt x="2095" y="551498"/>
                  </a:lnTo>
                  <a:lnTo>
                    <a:pt x="29527" y="556832"/>
                  </a:lnTo>
                  <a:lnTo>
                    <a:pt x="27718" y="577882"/>
                  </a:lnTo>
                  <a:lnTo>
                    <a:pt x="19241" y="591502"/>
                  </a:lnTo>
                  <a:lnTo>
                    <a:pt x="35433" y="588835"/>
                  </a:lnTo>
                  <a:lnTo>
                    <a:pt x="38291" y="594074"/>
                  </a:lnTo>
                  <a:lnTo>
                    <a:pt x="76391" y="584454"/>
                  </a:lnTo>
                  <a:lnTo>
                    <a:pt x="70866" y="598742"/>
                  </a:lnTo>
                  <a:lnTo>
                    <a:pt x="79534" y="607505"/>
                  </a:lnTo>
                  <a:lnTo>
                    <a:pt x="89154" y="638175"/>
                  </a:lnTo>
                  <a:lnTo>
                    <a:pt x="111538" y="651415"/>
                  </a:lnTo>
                  <a:lnTo>
                    <a:pt x="121444" y="672179"/>
                  </a:lnTo>
                  <a:lnTo>
                    <a:pt x="150019" y="681038"/>
                  </a:lnTo>
                  <a:lnTo>
                    <a:pt x="163925" y="707708"/>
                  </a:lnTo>
                  <a:lnTo>
                    <a:pt x="174689" y="710279"/>
                  </a:lnTo>
                  <a:lnTo>
                    <a:pt x="178880" y="702564"/>
                  </a:lnTo>
                  <a:lnTo>
                    <a:pt x="188595" y="708660"/>
                  </a:lnTo>
                  <a:lnTo>
                    <a:pt x="188405" y="697040"/>
                  </a:lnTo>
                  <a:lnTo>
                    <a:pt x="196596" y="691325"/>
                  </a:lnTo>
                  <a:lnTo>
                    <a:pt x="213646" y="693992"/>
                  </a:lnTo>
                  <a:lnTo>
                    <a:pt x="214693" y="711137"/>
                  </a:lnTo>
                  <a:lnTo>
                    <a:pt x="204692" y="723043"/>
                  </a:lnTo>
                  <a:lnTo>
                    <a:pt x="206978" y="745808"/>
                  </a:lnTo>
                  <a:lnTo>
                    <a:pt x="195358" y="751142"/>
                  </a:lnTo>
                  <a:lnTo>
                    <a:pt x="184023" y="744474"/>
                  </a:lnTo>
                  <a:lnTo>
                    <a:pt x="176974" y="767525"/>
                  </a:lnTo>
                  <a:lnTo>
                    <a:pt x="179356" y="780193"/>
                  </a:lnTo>
                  <a:lnTo>
                    <a:pt x="172974" y="796004"/>
                  </a:lnTo>
                  <a:lnTo>
                    <a:pt x="181356" y="822865"/>
                  </a:lnTo>
                  <a:lnTo>
                    <a:pt x="155734" y="837819"/>
                  </a:lnTo>
                  <a:lnTo>
                    <a:pt x="166878" y="873062"/>
                  </a:lnTo>
                  <a:lnTo>
                    <a:pt x="161449" y="876109"/>
                  </a:lnTo>
                  <a:lnTo>
                    <a:pt x="149828" y="866299"/>
                  </a:lnTo>
                  <a:lnTo>
                    <a:pt x="146114" y="883444"/>
                  </a:lnTo>
                  <a:lnTo>
                    <a:pt x="134398" y="874205"/>
                  </a:lnTo>
                  <a:lnTo>
                    <a:pt x="123444" y="885920"/>
                  </a:lnTo>
                  <a:lnTo>
                    <a:pt x="146971" y="911828"/>
                  </a:lnTo>
                  <a:lnTo>
                    <a:pt x="144018" y="928211"/>
                  </a:lnTo>
                  <a:lnTo>
                    <a:pt x="167926" y="942975"/>
                  </a:lnTo>
                  <a:lnTo>
                    <a:pt x="186785" y="940975"/>
                  </a:lnTo>
                  <a:lnTo>
                    <a:pt x="200597" y="961263"/>
                  </a:lnTo>
                  <a:lnTo>
                    <a:pt x="212217" y="964025"/>
                  </a:lnTo>
                  <a:lnTo>
                    <a:pt x="227743" y="963073"/>
                  </a:lnTo>
                  <a:lnTo>
                    <a:pt x="222314" y="937165"/>
                  </a:lnTo>
                  <a:lnTo>
                    <a:pt x="223171" y="930974"/>
                  </a:lnTo>
                  <a:lnTo>
                    <a:pt x="231076" y="929831"/>
                  </a:lnTo>
                  <a:lnTo>
                    <a:pt x="242697" y="935926"/>
                  </a:lnTo>
                  <a:lnTo>
                    <a:pt x="248793" y="942499"/>
                  </a:lnTo>
                  <a:lnTo>
                    <a:pt x="262223" y="955358"/>
                  </a:lnTo>
                  <a:lnTo>
                    <a:pt x="316420" y="950119"/>
                  </a:lnTo>
                  <a:lnTo>
                    <a:pt x="321469" y="971074"/>
                  </a:lnTo>
                  <a:lnTo>
                    <a:pt x="330041" y="966883"/>
                  </a:lnTo>
                  <a:lnTo>
                    <a:pt x="350615" y="976598"/>
                  </a:lnTo>
                  <a:lnTo>
                    <a:pt x="375476" y="957739"/>
                  </a:lnTo>
                  <a:lnTo>
                    <a:pt x="388906" y="967073"/>
                  </a:lnTo>
                  <a:lnTo>
                    <a:pt x="382524" y="972312"/>
                  </a:lnTo>
                  <a:lnTo>
                    <a:pt x="377476" y="997077"/>
                  </a:lnTo>
                  <a:lnTo>
                    <a:pt x="365665" y="986600"/>
                  </a:lnTo>
                  <a:lnTo>
                    <a:pt x="359283" y="988790"/>
                  </a:lnTo>
                  <a:lnTo>
                    <a:pt x="352616" y="1002411"/>
                  </a:lnTo>
                  <a:lnTo>
                    <a:pt x="338233" y="1008793"/>
                  </a:lnTo>
                  <a:lnTo>
                    <a:pt x="332422" y="1038320"/>
                  </a:lnTo>
                  <a:lnTo>
                    <a:pt x="324707" y="1037463"/>
                  </a:lnTo>
                  <a:lnTo>
                    <a:pt x="323088" y="1050417"/>
                  </a:lnTo>
                  <a:lnTo>
                    <a:pt x="311658" y="1054799"/>
                  </a:lnTo>
                  <a:lnTo>
                    <a:pt x="302228" y="1069753"/>
                  </a:lnTo>
                  <a:lnTo>
                    <a:pt x="277368" y="1080135"/>
                  </a:lnTo>
                  <a:lnTo>
                    <a:pt x="274606" y="1105662"/>
                  </a:lnTo>
                  <a:lnTo>
                    <a:pt x="286036" y="1134047"/>
                  </a:lnTo>
                  <a:lnTo>
                    <a:pt x="280797" y="1167860"/>
                  </a:lnTo>
                  <a:lnTo>
                    <a:pt x="256985" y="1169670"/>
                  </a:lnTo>
                  <a:lnTo>
                    <a:pt x="275939" y="1182052"/>
                  </a:lnTo>
                  <a:lnTo>
                    <a:pt x="276606" y="1202150"/>
                  </a:lnTo>
                  <a:lnTo>
                    <a:pt x="270129" y="1215295"/>
                  </a:lnTo>
                  <a:lnTo>
                    <a:pt x="300418" y="1219772"/>
                  </a:lnTo>
                  <a:lnTo>
                    <a:pt x="301752" y="1242632"/>
                  </a:lnTo>
                  <a:lnTo>
                    <a:pt x="316801" y="1250442"/>
                  </a:lnTo>
                  <a:lnTo>
                    <a:pt x="307467" y="1264634"/>
                  </a:lnTo>
                  <a:lnTo>
                    <a:pt x="312801" y="1290161"/>
                  </a:lnTo>
                  <a:lnTo>
                    <a:pt x="333566" y="1299305"/>
                  </a:lnTo>
                  <a:lnTo>
                    <a:pt x="345567" y="1290161"/>
                  </a:lnTo>
                  <a:lnTo>
                    <a:pt x="364808" y="1323785"/>
                  </a:lnTo>
                  <a:lnTo>
                    <a:pt x="356711" y="1370267"/>
                  </a:lnTo>
                  <a:lnTo>
                    <a:pt x="339281" y="1377696"/>
                  </a:lnTo>
                  <a:lnTo>
                    <a:pt x="322993" y="1398080"/>
                  </a:lnTo>
                  <a:lnTo>
                    <a:pt x="321945" y="1424845"/>
                  </a:lnTo>
                  <a:lnTo>
                    <a:pt x="357473" y="1469803"/>
                  </a:lnTo>
                  <a:lnTo>
                    <a:pt x="346710" y="1499521"/>
                  </a:lnTo>
                  <a:lnTo>
                    <a:pt x="332994" y="1513237"/>
                  </a:lnTo>
                  <a:lnTo>
                    <a:pt x="337090" y="1538668"/>
                  </a:lnTo>
                  <a:lnTo>
                    <a:pt x="353092" y="1535144"/>
                  </a:lnTo>
                  <a:lnTo>
                    <a:pt x="359759" y="1541050"/>
                  </a:lnTo>
                  <a:lnTo>
                    <a:pt x="340900" y="1565434"/>
                  </a:lnTo>
                  <a:lnTo>
                    <a:pt x="341471" y="1593437"/>
                  </a:lnTo>
                  <a:lnTo>
                    <a:pt x="360426" y="1605343"/>
                  </a:lnTo>
                  <a:lnTo>
                    <a:pt x="376237" y="1662493"/>
                  </a:lnTo>
                  <a:lnTo>
                    <a:pt x="393859" y="1681163"/>
                  </a:lnTo>
                  <a:lnTo>
                    <a:pt x="386429" y="1703832"/>
                  </a:lnTo>
                  <a:lnTo>
                    <a:pt x="395859" y="1721072"/>
                  </a:lnTo>
                  <a:lnTo>
                    <a:pt x="371380" y="1741360"/>
                  </a:lnTo>
                  <a:lnTo>
                    <a:pt x="391573" y="1761744"/>
                  </a:lnTo>
                  <a:lnTo>
                    <a:pt x="380143" y="1773650"/>
                  </a:lnTo>
                  <a:lnTo>
                    <a:pt x="386239" y="1783080"/>
                  </a:lnTo>
                  <a:lnTo>
                    <a:pt x="381286" y="1819847"/>
                  </a:lnTo>
                  <a:lnTo>
                    <a:pt x="395764" y="1822418"/>
                  </a:lnTo>
                  <a:lnTo>
                    <a:pt x="417481" y="1849184"/>
                  </a:lnTo>
                  <a:lnTo>
                    <a:pt x="393954" y="1849469"/>
                  </a:lnTo>
                  <a:lnTo>
                    <a:pt x="391382" y="1859566"/>
                  </a:lnTo>
                  <a:lnTo>
                    <a:pt x="412242" y="1873091"/>
                  </a:lnTo>
                  <a:lnTo>
                    <a:pt x="409194" y="1887760"/>
                  </a:lnTo>
                  <a:lnTo>
                    <a:pt x="425863" y="1884617"/>
                  </a:lnTo>
                  <a:lnTo>
                    <a:pt x="433673" y="1914430"/>
                  </a:lnTo>
                  <a:lnTo>
                    <a:pt x="459197" y="1941290"/>
                  </a:lnTo>
                  <a:lnTo>
                    <a:pt x="461960" y="1946339"/>
                  </a:lnTo>
                  <a:lnTo>
                    <a:pt x="453009" y="1967389"/>
                  </a:lnTo>
                  <a:lnTo>
                    <a:pt x="457200" y="1985201"/>
                  </a:lnTo>
                  <a:lnTo>
                    <a:pt x="461198" y="1988915"/>
                  </a:lnTo>
                  <a:lnTo>
                    <a:pt x="478057" y="1976914"/>
                  </a:lnTo>
                  <a:lnTo>
                    <a:pt x="484248" y="1983010"/>
                  </a:lnTo>
                  <a:lnTo>
                    <a:pt x="483010" y="1992821"/>
                  </a:lnTo>
                  <a:lnTo>
                    <a:pt x="436150" y="2039684"/>
                  </a:lnTo>
                  <a:lnTo>
                    <a:pt x="442627" y="2069687"/>
                  </a:lnTo>
                  <a:lnTo>
                    <a:pt x="469484" y="2079022"/>
                  </a:lnTo>
                  <a:lnTo>
                    <a:pt x="453962" y="2079593"/>
                  </a:lnTo>
                  <a:lnTo>
                    <a:pt x="474056" y="2114455"/>
                  </a:lnTo>
                  <a:lnTo>
                    <a:pt x="474342" y="2119408"/>
                  </a:lnTo>
                  <a:lnTo>
                    <a:pt x="480343" y="2189988"/>
                  </a:lnTo>
                  <a:lnTo>
                    <a:pt x="474914" y="2182749"/>
                  </a:lnTo>
                  <a:lnTo>
                    <a:pt x="468246" y="2202466"/>
                  </a:lnTo>
                  <a:lnTo>
                    <a:pt x="464817" y="2222754"/>
                  </a:lnTo>
                  <a:lnTo>
                    <a:pt x="483010" y="2254758"/>
                  </a:lnTo>
                  <a:lnTo>
                    <a:pt x="485867" y="2303050"/>
                  </a:lnTo>
                  <a:lnTo>
                    <a:pt x="482438" y="2311051"/>
                  </a:lnTo>
                  <a:lnTo>
                    <a:pt x="531206" y="2329529"/>
                  </a:lnTo>
                  <a:lnTo>
                    <a:pt x="544446" y="2320576"/>
                  </a:lnTo>
                  <a:lnTo>
                    <a:pt x="553495" y="2287238"/>
                  </a:lnTo>
                  <a:lnTo>
                    <a:pt x="559591" y="2251424"/>
                  </a:lnTo>
                  <a:lnTo>
                    <a:pt x="573878" y="2217230"/>
                  </a:lnTo>
                  <a:lnTo>
                    <a:pt x="523396" y="2212658"/>
                  </a:lnTo>
                  <a:lnTo>
                    <a:pt x="510632" y="2181701"/>
                  </a:lnTo>
                  <a:lnTo>
                    <a:pt x="516347" y="2159603"/>
                  </a:lnTo>
                  <a:lnTo>
                    <a:pt x="539112" y="2138553"/>
                  </a:lnTo>
                  <a:lnTo>
                    <a:pt x="524253" y="2095405"/>
                  </a:lnTo>
                  <a:lnTo>
                    <a:pt x="530635" y="2080927"/>
                  </a:lnTo>
                  <a:lnTo>
                    <a:pt x="547970" y="2073116"/>
                  </a:lnTo>
                  <a:lnTo>
                    <a:pt x="530444" y="2096072"/>
                  </a:lnTo>
                  <a:lnTo>
                    <a:pt x="538826" y="2106168"/>
                  </a:lnTo>
                  <a:lnTo>
                    <a:pt x="560924" y="2109121"/>
                  </a:lnTo>
                  <a:lnTo>
                    <a:pt x="577022" y="2130362"/>
                  </a:lnTo>
                  <a:lnTo>
                    <a:pt x="612931" y="2077688"/>
                  </a:lnTo>
                  <a:lnTo>
                    <a:pt x="605216" y="2061496"/>
                  </a:lnTo>
                  <a:lnTo>
                    <a:pt x="586356" y="2048732"/>
                  </a:lnTo>
                  <a:lnTo>
                    <a:pt x="577879" y="2021015"/>
                  </a:lnTo>
                  <a:lnTo>
                    <a:pt x="575498" y="2009870"/>
                  </a:lnTo>
                  <a:lnTo>
                    <a:pt x="583880" y="2004917"/>
                  </a:lnTo>
                  <a:lnTo>
                    <a:pt x="578736" y="1991392"/>
                  </a:lnTo>
                  <a:lnTo>
                    <a:pt x="609407" y="1977676"/>
                  </a:lnTo>
                  <a:lnTo>
                    <a:pt x="592262" y="1940624"/>
                  </a:lnTo>
                  <a:lnTo>
                    <a:pt x="609597" y="1924526"/>
                  </a:lnTo>
                  <a:lnTo>
                    <a:pt x="604549" y="1911096"/>
                  </a:lnTo>
                  <a:lnTo>
                    <a:pt x="609216" y="1895666"/>
                  </a:lnTo>
                  <a:lnTo>
                    <a:pt x="614074" y="1872520"/>
                  </a:lnTo>
                  <a:lnTo>
                    <a:pt x="626742" y="1861090"/>
                  </a:lnTo>
                  <a:lnTo>
                    <a:pt x="617312" y="1876235"/>
                  </a:lnTo>
                  <a:lnTo>
                    <a:pt x="613883" y="1917764"/>
                  </a:lnTo>
                  <a:lnTo>
                    <a:pt x="665223" y="1921478"/>
                  </a:lnTo>
                  <a:lnTo>
                    <a:pt x="667319" y="1909382"/>
                  </a:lnTo>
                  <a:lnTo>
                    <a:pt x="657222" y="1889569"/>
                  </a:lnTo>
                  <a:lnTo>
                    <a:pt x="672367" y="1903667"/>
                  </a:lnTo>
                  <a:lnTo>
                    <a:pt x="668843" y="1924812"/>
                  </a:lnTo>
                  <a:lnTo>
                    <a:pt x="683987" y="1941957"/>
                  </a:lnTo>
                  <a:lnTo>
                    <a:pt x="686273" y="1927860"/>
                  </a:lnTo>
                  <a:lnTo>
                    <a:pt x="697513" y="1920431"/>
                  </a:lnTo>
                  <a:lnTo>
                    <a:pt x="699799" y="1910048"/>
                  </a:lnTo>
                  <a:lnTo>
                    <a:pt x="709705" y="1896237"/>
                  </a:lnTo>
                  <a:lnTo>
                    <a:pt x="695132" y="1890427"/>
                  </a:lnTo>
                  <a:lnTo>
                    <a:pt x="704942" y="1882140"/>
                  </a:lnTo>
                  <a:lnTo>
                    <a:pt x="706752" y="1880140"/>
                  </a:lnTo>
                  <a:lnTo>
                    <a:pt x="714753" y="1873663"/>
                  </a:lnTo>
                  <a:lnTo>
                    <a:pt x="726469" y="1874901"/>
                  </a:lnTo>
                  <a:lnTo>
                    <a:pt x="728660" y="1880902"/>
                  </a:lnTo>
                  <a:lnTo>
                    <a:pt x="736565" y="1874044"/>
                  </a:lnTo>
                  <a:lnTo>
                    <a:pt x="761616" y="1884712"/>
                  </a:lnTo>
                  <a:lnTo>
                    <a:pt x="774761" y="1864519"/>
                  </a:lnTo>
                  <a:lnTo>
                    <a:pt x="767617" y="1854708"/>
                  </a:lnTo>
                  <a:lnTo>
                    <a:pt x="755996" y="1840040"/>
                  </a:lnTo>
                  <a:lnTo>
                    <a:pt x="765426" y="1825085"/>
                  </a:lnTo>
                  <a:lnTo>
                    <a:pt x="746567" y="1811274"/>
                  </a:lnTo>
                  <a:lnTo>
                    <a:pt x="750758" y="1800320"/>
                  </a:lnTo>
                  <a:lnTo>
                    <a:pt x="734851" y="1797653"/>
                  </a:lnTo>
                  <a:lnTo>
                    <a:pt x="734565" y="1775555"/>
                  </a:lnTo>
                  <a:lnTo>
                    <a:pt x="718182" y="1777460"/>
                  </a:lnTo>
                  <a:lnTo>
                    <a:pt x="721421" y="1759077"/>
                  </a:lnTo>
                  <a:lnTo>
                    <a:pt x="711800" y="1732979"/>
                  </a:lnTo>
                  <a:lnTo>
                    <a:pt x="722945" y="1695926"/>
                  </a:lnTo>
                  <a:lnTo>
                    <a:pt x="709514" y="1700213"/>
                  </a:lnTo>
                  <a:lnTo>
                    <a:pt x="700847" y="1688211"/>
                  </a:lnTo>
                  <a:lnTo>
                    <a:pt x="623027" y="1698593"/>
                  </a:lnTo>
                  <a:lnTo>
                    <a:pt x="624551" y="1684496"/>
                  </a:lnTo>
                  <a:lnTo>
                    <a:pt x="648078" y="1676495"/>
                  </a:lnTo>
                  <a:lnTo>
                    <a:pt x="632838" y="1664684"/>
                  </a:lnTo>
                  <a:lnTo>
                    <a:pt x="685226" y="1638300"/>
                  </a:lnTo>
                  <a:lnTo>
                    <a:pt x="685702" y="1651444"/>
                  </a:lnTo>
                  <a:lnTo>
                    <a:pt x="706847" y="1661160"/>
                  </a:lnTo>
                  <a:lnTo>
                    <a:pt x="698656" y="1674971"/>
                  </a:lnTo>
                  <a:lnTo>
                    <a:pt x="700561" y="1683449"/>
                  </a:lnTo>
                  <a:lnTo>
                    <a:pt x="709419" y="1677734"/>
                  </a:lnTo>
                  <a:lnTo>
                    <a:pt x="737423" y="1686116"/>
                  </a:lnTo>
                  <a:lnTo>
                    <a:pt x="743233" y="1677257"/>
                  </a:lnTo>
                  <a:lnTo>
                    <a:pt x="765712" y="1676591"/>
                  </a:lnTo>
                  <a:lnTo>
                    <a:pt x="765712" y="1660303"/>
                  </a:lnTo>
                  <a:lnTo>
                    <a:pt x="755330" y="1636776"/>
                  </a:lnTo>
                  <a:lnTo>
                    <a:pt x="755330" y="1634109"/>
                  </a:lnTo>
                  <a:lnTo>
                    <a:pt x="768950" y="1607153"/>
                  </a:lnTo>
                  <a:lnTo>
                    <a:pt x="740185" y="1571720"/>
                  </a:lnTo>
                  <a:lnTo>
                    <a:pt x="734279" y="1548670"/>
                  </a:lnTo>
                  <a:lnTo>
                    <a:pt x="751901" y="1538288"/>
                  </a:lnTo>
                  <a:lnTo>
                    <a:pt x="757901" y="1518571"/>
                  </a:lnTo>
                  <a:lnTo>
                    <a:pt x="761140" y="1514380"/>
                  </a:lnTo>
                  <a:lnTo>
                    <a:pt x="763712" y="1517904"/>
                  </a:lnTo>
                  <a:lnTo>
                    <a:pt x="770951" y="1537335"/>
                  </a:lnTo>
                  <a:lnTo>
                    <a:pt x="761235" y="1565243"/>
                  </a:lnTo>
                  <a:lnTo>
                    <a:pt x="801050" y="1532382"/>
                  </a:lnTo>
                  <a:lnTo>
                    <a:pt x="800954" y="1511237"/>
                  </a:lnTo>
                  <a:lnTo>
                    <a:pt x="816480" y="1513713"/>
                  </a:lnTo>
                  <a:lnTo>
                    <a:pt x="828005" y="1507331"/>
                  </a:lnTo>
                  <a:lnTo>
                    <a:pt x="858485" y="1528572"/>
                  </a:lnTo>
                  <a:lnTo>
                    <a:pt x="863724" y="1540574"/>
                  </a:lnTo>
                  <a:lnTo>
                    <a:pt x="866677" y="1544860"/>
                  </a:lnTo>
                  <a:lnTo>
                    <a:pt x="869630" y="1547527"/>
                  </a:lnTo>
                  <a:lnTo>
                    <a:pt x="906777" y="1604010"/>
                  </a:lnTo>
                  <a:lnTo>
                    <a:pt x="926684" y="1680877"/>
                  </a:lnTo>
                  <a:lnTo>
                    <a:pt x="942782" y="1645444"/>
                  </a:lnTo>
                  <a:lnTo>
                    <a:pt x="962498" y="1636490"/>
                  </a:lnTo>
                  <a:lnTo>
                    <a:pt x="958688" y="1620488"/>
                  </a:lnTo>
                  <a:lnTo>
                    <a:pt x="963641" y="1600676"/>
                  </a:lnTo>
                  <a:lnTo>
                    <a:pt x="981644" y="1606677"/>
                  </a:lnTo>
                  <a:lnTo>
                    <a:pt x="984692" y="1607249"/>
                  </a:lnTo>
                  <a:lnTo>
                    <a:pt x="1005361" y="1585246"/>
                  </a:lnTo>
                  <a:lnTo>
                    <a:pt x="1013267" y="1588675"/>
                  </a:lnTo>
                  <a:lnTo>
                    <a:pt x="1002122" y="1602581"/>
                  </a:lnTo>
                  <a:lnTo>
                    <a:pt x="1005170" y="1606772"/>
                  </a:lnTo>
                  <a:lnTo>
                    <a:pt x="1031459" y="1598676"/>
                  </a:lnTo>
                  <a:lnTo>
                    <a:pt x="1067273" y="1619536"/>
                  </a:lnTo>
                  <a:lnTo>
                    <a:pt x="1081466" y="1631061"/>
                  </a:lnTo>
                  <a:lnTo>
                    <a:pt x="1096039" y="1637062"/>
                  </a:lnTo>
                  <a:lnTo>
                    <a:pt x="1097277" y="1648873"/>
                  </a:lnTo>
                  <a:lnTo>
                    <a:pt x="1110326" y="1663351"/>
                  </a:lnTo>
                  <a:lnTo>
                    <a:pt x="1144997" y="1664399"/>
                  </a:lnTo>
                  <a:lnTo>
                    <a:pt x="1180335" y="1710785"/>
                  </a:lnTo>
                  <a:lnTo>
                    <a:pt x="1181192" y="1722501"/>
                  </a:lnTo>
                  <a:lnTo>
                    <a:pt x="1210148" y="1705070"/>
                  </a:lnTo>
                  <a:lnTo>
                    <a:pt x="1231008" y="1700784"/>
                  </a:lnTo>
                  <a:lnTo>
                    <a:pt x="1238723" y="1689449"/>
                  </a:lnTo>
                  <a:lnTo>
                    <a:pt x="1228532" y="1678305"/>
                  </a:lnTo>
                  <a:lnTo>
                    <a:pt x="1206624" y="1680877"/>
                  </a:lnTo>
                  <a:close/>
                  <a:moveTo>
                    <a:pt x="765712" y="1536097"/>
                  </a:moveTo>
                  <a:lnTo>
                    <a:pt x="749138" y="1577626"/>
                  </a:lnTo>
                  <a:lnTo>
                    <a:pt x="742376" y="1568291"/>
                  </a:lnTo>
                  <a:lnTo>
                    <a:pt x="736756" y="1548289"/>
                  </a:lnTo>
                  <a:lnTo>
                    <a:pt x="753329" y="1540955"/>
                  </a:lnTo>
                  <a:lnTo>
                    <a:pt x="758949" y="1520857"/>
                  </a:lnTo>
                  <a:lnTo>
                    <a:pt x="765712" y="1536097"/>
                  </a:lnTo>
                  <a:close/>
                  <a:moveTo>
                    <a:pt x="982882" y="2302478"/>
                  </a:moveTo>
                  <a:lnTo>
                    <a:pt x="1018124" y="2330577"/>
                  </a:lnTo>
                  <a:lnTo>
                    <a:pt x="1016600" y="2350484"/>
                  </a:lnTo>
                  <a:lnTo>
                    <a:pt x="990121" y="2367058"/>
                  </a:lnTo>
                  <a:lnTo>
                    <a:pt x="974500" y="2367439"/>
                  </a:lnTo>
                  <a:lnTo>
                    <a:pt x="969356" y="2361915"/>
                  </a:lnTo>
                  <a:lnTo>
                    <a:pt x="960593" y="2364582"/>
                  </a:lnTo>
                  <a:lnTo>
                    <a:pt x="936876" y="2357152"/>
                  </a:lnTo>
                  <a:lnTo>
                    <a:pt x="944782" y="2336387"/>
                  </a:lnTo>
                  <a:lnTo>
                    <a:pt x="941258" y="2321719"/>
                  </a:lnTo>
                  <a:lnTo>
                    <a:pt x="888108" y="2271236"/>
                  </a:lnTo>
                  <a:lnTo>
                    <a:pt x="890204" y="2265902"/>
                  </a:lnTo>
                  <a:lnTo>
                    <a:pt x="881345" y="2250567"/>
                  </a:lnTo>
                  <a:lnTo>
                    <a:pt x="905634" y="2193512"/>
                  </a:lnTo>
                  <a:lnTo>
                    <a:pt x="917445" y="2183416"/>
                  </a:lnTo>
                  <a:lnTo>
                    <a:pt x="934590" y="2182082"/>
                  </a:lnTo>
                  <a:lnTo>
                    <a:pt x="948401" y="2184845"/>
                  </a:lnTo>
                  <a:lnTo>
                    <a:pt x="970023" y="2217134"/>
                  </a:lnTo>
                  <a:lnTo>
                    <a:pt x="951735" y="2243519"/>
                  </a:lnTo>
                  <a:lnTo>
                    <a:pt x="952211" y="2263140"/>
                  </a:lnTo>
                  <a:lnTo>
                    <a:pt x="982882" y="2302478"/>
                  </a:lnTo>
                  <a:close/>
                  <a:moveTo>
                    <a:pt x="1175001" y="1711833"/>
                  </a:moveTo>
                  <a:lnTo>
                    <a:pt x="1139282" y="1667827"/>
                  </a:lnTo>
                  <a:lnTo>
                    <a:pt x="1105659" y="1664970"/>
                  </a:lnTo>
                  <a:lnTo>
                    <a:pt x="1087181" y="1638872"/>
                  </a:lnTo>
                  <a:lnTo>
                    <a:pt x="1063940" y="1620869"/>
                  </a:lnTo>
                  <a:lnTo>
                    <a:pt x="1030126" y="1601057"/>
                  </a:lnTo>
                  <a:lnTo>
                    <a:pt x="1003837" y="1610868"/>
                  </a:lnTo>
                  <a:lnTo>
                    <a:pt x="998122" y="1601724"/>
                  </a:lnTo>
                  <a:lnTo>
                    <a:pt x="985073" y="1610963"/>
                  </a:lnTo>
                  <a:lnTo>
                    <a:pt x="967261" y="1608487"/>
                  </a:lnTo>
                  <a:lnTo>
                    <a:pt x="964213" y="1618679"/>
                  </a:lnTo>
                  <a:lnTo>
                    <a:pt x="966594" y="1639348"/>
                  </a:lnTo>
                  <a:lnTo>
                    <a:pt x="945925" y="1650587"/>
                  </a:lnTo>
                  <a:lnTo>
                    <a:pt x="923732" y="1690973"/>
                  </a:lnTo>
                  <a:lnTo>
                    <a:pt x="948878" y="1740503"/>
                  </a:lnTo>
                  <a:lnTo>
                    <a:pt x="959641" y="1794605"/>
                  </a:lnTo>
                  <a:lnTo>
                    <a:pt x="954116" y="1822799"/>
                  </a:lnTo>
                  <a:lnTo>
                    <a:pt x="922303" y="1868424"/>
                  </a:lnTo>
                  <a:lnTo>
                    <a:pt x="927256" y="1890046"/>
                  </a:lnTo>
                  <a:lnTo>
                    <a:pt x="919064" y="1915859"/>
                  </a:lnTo>
                  <a:lnTo>
                    <a:pt x="907444" y="1926241"/>
                  </a:lnTo>
                  <a:lnTo>
                    <a:pt x="888870" y="1930527"/>
                  </a:lnTo>
                  <a:lnTo>
                    <a:pt x="886870" y="1937766"/>
                  </a:lnTo>
                  <a:lnTo>
                    <a:pt x="934019" y="2009680"/>
                  </a:lnTo>
                  <a:lnTo>
                    <a:pt x="924494" y="2048637"/>
                  </a:lnTo>
                  <a:lnTo>
                    <a:pt x="904872" y="2081498"/>
                  </a:lnTo>
                  <a:lnTo>
                    <a:pt x="882203" y="2169128"/>
                  </a:lnTo>
                  <a:lnTo>
                    <a:pt x="899919" y="2187798"/>
                  </a:lnTo>
                  <a:lnTo>
                    <a:pt x="906872" y="2187798"/>
                  </a:lnTo>
                  <a:lnTo>
                    <a:pt x="913349" y="2177987"/>
                  </a:lnTo>
                  <a:lnTo>
                    <a:pt x="918017" y="2180082"/>
                  </a:lnTo>
                  <a:lnTo>
                    <a:pt x="951735" y="2181511"/>
                  </a:lnTo>
                  <a:lnTo>
                    <a:pt x="954307" y="2184749"/>
                  </a:lnTo>
                  <a:lnTo>
                    <a:pt x="979834" y="2225421"/>
                  </a:lnTo>
                  <a:lnTo>
                    <a:pt x="990121" y="2220754"/>
                  </a:lnTo>
                  <a:lnTo>
                    <a:pt x="997360" y="2207038"/>
                  </a:lnTo>
                  <a:lnTo>
                    <a:pt x="1005742" y="2174843"/>
                  </a:lnTo>
                  <a:lnTo>
                    <a:pt x="996884" y="2144554"/>
                  </a:lnTo>
                  <a:lnTo>
                    <a:pt x="1017172" y="2101120"/>
                  </a:lnTo>
                  <a:lnTo>
                    <a:pt x="999360" y="2093024"/>
                  </a:lnTo>
                  <a:lnTo>
                    <a:pt x="993169" y="2082927"/>
                  </a:lnTo>
                  <a:lnTo>
                    <a:pt x="1001360" y="2068449"/>
                  </a:lnTo>
                  <a:lnTo>
                    <a:pt x="1006313" y="2068259"/>
                  </a:lnTo>
                  <a:lnTo>
                    <a:pt x="1022506" y="2060353"/>
                  </a:lnTo>
                  <a:lnTo>
                    <a:pt x="1024601" y="2032254"/>
                  </a:lnTo>
                  <a:lnTo>
                    <a:pt x="1025744" y="2009013"/>
                  </a:lnTo>
                  <a:lnTo>
                    <a:pt x="1008980" y="1963484"/>
                  </a:lnTo>
                  <a:lnTo>
                    <a:pt x="1006694" y="1942433"/>
                  </a:lnTo>
                  <a:lnTo>
                    <a:pt x="1011362" y="1944910"/>
                  </a:lnTo>
                  <a:lnTo>
                    <a:pt x="1024506" y="1937957"/>
                  </a:lnTo>
                  <a:lnTo>
                    <a:pt x="1030983" y="1947291"/>
                  </a:lnTo>
                  <a:lnTo>
                    <a:pt x="1026983" y="1956054"/>
                  </a:lnTo>
                  <a:lnTo>
                    <a:pt x="1012409" y="1957102"/>
                  </a:lnTo>
                  <a:lnTo>
                    <a:pt x="1014600" y="1969580"/>
                  </a:lnTo>
                  <a:lnTo>
                    <a:pt x="1030126" y="2004536"/>
                  </a:lnTo>
                  <a:lnTo>
                    <a:pt x="1056605" y="1999583"/>
                  </a:lnTo>
                  <a:lnTo>
                    <a:pt x="1070036" y="2004536"/>
                  </a:lnTo>
                  <a:lnTo>
                    <a:pt x="1081371" y="2023777"/>
                  </a:lnTo>
                  <a:lnTo>
                    <a:pt x="1084800" y="2042922"/>
                  </a:lnTo>
                  <a:lnTo>
                    <a:pt x="1108231" y="2063401"/>
                  </a:lnTo>
                  <a:lnTo>
                    <a:pt x="1113279" y="2060829"/>
                  </a:lnTo>
                  <a:lnTo>
                    <a:pt x="1125852" y="2069687"/>
                  </a:lnTo>
                  <a:lnTo>
                    <a:pt x="1147569" y="2071592"/>
                  </a:lnTo>
                  <a:lnTo>
                    <a:pt x="1175573" y="2040065"/>
                  </a:lnTo>
                  <a:lnTo>
                    <a:pt x="1182716" y="2014728"/>
                  </a:lnTo>
                  <a:lnTo>
                    <a:pt x="1175573" y="1951292"/>
                  </a:lnTo>
                  <a:lnTo>
                    <a:pt x="1161952" y="1932432"/>
                  </a:lnTo>
                  <a:lnTo>
                    <a:pt x="1143664" y="1923098"/>
                  </a:lnTo>
                  <a:lnTo>
                    <a:pt x="1138997" y="1905000"/>
                  </a:lnTo>
                  <a:lnTo>
                    <a:pt x="1151475" y="1852422"/>
                  </a:lnTo>
                  <a:lnTo>
                    <a:pt x="1186907" y="1784890"/>
                  </a:lnTo>
                  <a:lnTo>
                    <a:pt x="1187193" y="1768888"/>
                  </a:lnTo>
                  <a:lnTo>
                    <a:pt x="1167381" y="1738217"/>
                  </a:lnTo>
                  <a:lnTo>
                    <a:pt x="1175001" y="1711833"/>
                  </a:lnTo>
                  <a:close/>
                  <a:moveTo>
                    <a:pt x="761330" y="1836134"/>
                  </a:moveTo>
                  <a:lnTo>
                    <a:pt x="772094" y="1819466"/>
                  </a:lnTo>
                  <a:lnTo>
                    <a:pt x="770093" y="1799939"/>
                  </a:lnTo>
                  <a:lnTo>
                    <a:pt x="800954" y="1832134"/>
                  </a:lnTo>
                  <a:lnTo>
                    <a:pt x="820004" y="1871758"/>
                  </a:lnTo>
                  <a:lnTo>
                    <a:pt x="804764" y="1890141"/>
                  </a:lnTo>
                  <a:lnTo>
                    <a:pt x="795525" y="1892522"/>
                  </a:lnTo>
                  <a:lnTo>
                    <a:pt x="768379" y="1906334"/>
                  </a:lnTo>
                  <a:lnTo>
                    <a:pt x="764569" y="1898618"/>
                  </a:lnTo>
                  <a:lnTo>
                    <a:pt x="779618" y="1866900"/>
                  </a:lnTo>
                  <a:lnTo>
                    <a:pt x="773618" y="1852898"/>
                  </a:lnTo>
                  <a:lnTo>
                    <a:pt x="761330" y="1836134"/>
                  </a:lnTo>
                  <a:close/>
                  <a:moveTo>
                    <a:pt x="662366" y="1926908"/>
                  </a:moveTo>
                  <a:lnTo>
                    <a:pt x="672272" y="1951673"/>
                  </a:lnTo>
                  <a:lnTo>
                    <a:pt x="635315" y="1988915"/>
                  </a:lnTo>
                  <a:lnTo>
                    <a:pt x="628171" y="2001965"/>
                  </a:lnTo>
                  <a:lnTo>
                    <a:pt x="629409" y="2023015"/>
                  </a:lnTo>
                  <a:lnTo>
                    <a:pt x="619694" y="2033207"/>
                  </a:lnTo>
                  <a:lnTo>
                    <a:pt x="586737" y="2037588"/>
                  </a:lnTo>
                  <a:lnTo>
                    <a:pt x="577879" y="2011299"/>
                  </a:lnTo>
                  <a:lnTo>
                    <a:pt x="595310" y="2004917"/>
                  </a:lnTo>
                  <a:lnTo>
                    <a:pt x="583308" y="1993297"/>
                  </a:lnTo>
                  <a:lnTo>
                    <a:pt x="611978" y="1978914"/>
                  </a:lnTo>
                  <a:lnTo>
                    <a:pt x="595119" y="1941862"/>
                  </a:lnTo>
                  <a:lnTo>
                    <a:pt x="613026" y="1925002"/>
                  </a:lnTo>
                  <a:lnTo>
                    <a:pt x="662366" y="1926908"/>
                  </a:lnTo>
                  <a:close/>
                  <a:moveTo>
                    <a:pt x="640363" y="2020729"/>
                  </a:moveTo>
                  <a:lnTo>
                    <a:pt x="642458" y="2024825"/>
                  </a:lnTo>
                  <a:lnTo>
                    <a:pt x="628076" y="2046446"/>
                  </a:lnTo>
                  <a:lnTo>
                    <a:pt x="659794" y="2038445"/>
                  </a:lnTo>
                  <a:lnTo>
                    <a:pt x="667604" y="2047970"/>
                  </a:lnTo>
                  <a:lnTo>
                    <a:pt x="667319" y="2060448"/>
                  </a:lnTo>
                  <a:lnTo>
                    <a:pt x="664842" y="2063496"/>
                  </a:lnTo>
                  <a:lnTo>
                    <a:pt x="650650" y="2073593"/>
                  </a:lnTo>
                  <a:lnTo>
                    <a:pt x="682082" y="2137601"/>
                  </a:lnTo>
                  <a:lnTo>
                    <a:pt x="702942" y="2159223"/>
                  </a:lnTo>
                  <a:lnTo>
                    <a:pt x="697227" y="2104454"/>
                  </a:lnTo>
                  <a:lnTo>
                    <a:pt x="736280" y="2046827"/>
                  </a:lnTo>
                  <a:lnTo>
                    <a:pt x="703609" y="2024348"/>
                  </a:lnTo>
                  <a:lnTo>
                    <a:pt x="703323" y="2005870"/>
                  </a:lnTo>
                  <a:lnTo>
                    <a:pt x="691322" y="2013490"/>
                  </a:lnTo>
                  <a:lnTo>
                    <a:pt x="683511" y="2009013"/>
                  </a:lnTo>
                  <a:lnTo>
                    <a:pt x="690560" y="1986915"/>
                  </a:lnTo>
                  <a:lnTo>
                    <a:pt x="688845" y="1959578"/>
                  </a:lnTo>
                  <a:lnTo>
                    <a:pt x="682463" y="1956435"/>
                  </a:lnTo>
                  <a:lnTo>
                    <a:pt x="650745" y="1987201"/>
                  </a:lnTo>
                  <a:lnTo>
                    <a:pt x="640363" y="2020729"/>
                  </a:lnTo>
                  <a:close/>
                  <a:moveTo>
                    <a:pt x="832863" y="2103692"/>
                  </a:moveTo>
                  <a:lnTo>
                    <a:pt x="819338" y="2085499"/>
                  </a:lnTo>
                  <a:lnTo>
                    <a:pt x="852770" y="2059972"/>
                  </a:lnTo>
                  <a:lnTo>
                    <a:pt x="856771" y="2065877"/>
                  </a:lnTo>
                  <a:lnTo>
                    <a:pt x="852485" y="2079498"/>
                  </a:lnTo>
                  <a:lnTo>
                    <a:pt x="832863" y="2103692"/>
                  </a:lnTo>
                  <a:close/>
                  <a:moveTo>
                    <a:pt x="917636" y="2362676"/>
                  </a:moveTo>
                  <a:lnTo>
                    <a:pt x="935638" y="2399348"/>
                  </a:lnTo>
                  <a:lnTo>
                    <a:pt x="919445" y="2406491"/>
                  </a:lnTo>
                  <a:lnTo>
                    <a:pt x="900967" y="2405253"/>
                  </a:lnTo>
                  <a:lnTo>
                    <a:pt x="888203" y="2395538"/>
                  </a:lnTo>
                  <a:lnTo>
                    <a:pt x="869249" y="2352770"/>
                  </a:lnTo>
                  <a:lnTo>
                    <a:pt x="873630" y="2348008"/>
                  </a:lnTo>
                  <a:lnTo>
                    <a:pt x="882774" y="2354961"/>
                  </a:lnTo>
                  <a:lnTo>
                    <a:pt x="878583" y="2336197"/>
                  </a:lnTo>
                  <a:lnTo>
                    <a:pt x="883631" y="2330577"/>
                  </a:lnTo>
                  <a:lnTo>
                    <a:pt x="866391" y="2301526"/>
                  </a:lnTo>
                  <a:lnTo>
                    <a:pt x="875726" y="2274665"/>
                  </a:lnTo>
                  <a:lnTo>
                    <a:pt x="932304" y="2322100"/>
                  </a:lnTo>
                  <a:lnTo>
                    <a:pt x="930971" y="2344769"/>
                  </a:lnTo>
                  <a:lnTo>
                    <a:pt x="918588" y="2354771"/>
                  </a:lnTo>
                  <a:lnTo>
                    <a:pt x="917636" y="2362676"/>
                  </a:lnTo>
                  <a:close/>
                  <a:moveTo>
                    <a:pt x="850389" y="2179796"/>
                  </a:moveTo>
                  <a:lnTo>
                    <a:pt x="849056" y="2195322"/>
                  </a:lnTo>
                  <a:lnTo>
                    <a:pt x="849532" y="2199227"/>
                  </a:lnTo>
                  <a:lnTo>
                    <a:pt x="843626" y="2219420"/>
                  </a:lnTo>
                  <a:lnTo>
                    <a:pt x="796763" y="2218087"/>
                  </a:lnTo>
                  <a:lnTo>
                    <a:pt x="805145" y="2203514"/>
                  </a:lnTo>
                  <a:lnTo>
                    <a:pt x="803717" y="2189417"/>
                  </a:lnTo>
                  <a:lnTo>
                    <a:pt x="783714" y="2179796"/>
                  </a:lnTo>
                  <a:lnTo>
                    <a:pt x="769712" y="2160556"/>
                  </a:lnTo>
                  <a:lnTo>
                    <a:pt x="785048" y="2140744"/>
                  </a:lnTo>
                  <a:lnTo>
                    <a:pt x="778571" y="2082356"/>
                  </a:lnTo>
                  <a:lnTo>
                    <a:pt x="787048" y="2073497"/>
                  </a:lnTo>
                  <a:lnTo>
                    <a:pt x="807908" y="2088452"/>
                  </a:lnTo>
                  <a:lnTo>
                    <a:pt x="813718" y="2089880"/>
                  </a:lnTo>
                  <a:lnTo>
                    <a:pt x="843531" y="2164080"/>
                  </a:lnTo>
                  <a:lnTo>
                    <a:pt x="844865" y="2166747"/>
                  </a:lnTo>
                  <a:lnTo>
                    <a:pt x="850389" y="2179796"/>
                  </a:lnTo>
                  <a:close/>
                  <a:moveTo>
                    <a:pt x="706181" y="2292096"/>
                  </a:moveTo>
                  <a:lnTo>
                    <a:pt x="694084" y="2307812"/>
                  </a:lnTo>
                  <a:lnTo>
                    <a:pt x="692846" y="2335721"/>
                  </a:lnTo>
                  <a:lnTo>
                    <a:pt x="672938" y="2295240"/>
                  </a:lnTo>
                  <a:lnTo>
                    <a:pt x="669795" y="2274475"/>
                  </a:lnTo>
                  <a:lnTo>
                    <a:pt x="719516" y="2243328"/>
                  </a:lnTo>
                  <a:lnTo>
                    <a:pt x="706181" y="2292096"/>
                  </a:lnTo>
                  <a:close/>
                  <a:moveTo>
                    <a:pt x="800764" y="2295049"/>
                  </a:moveTo>
                  <a:lnTo>
                    <a:pt x="798478" y="2280952"/>
                  </a:lnTo>
                  <a:lnTo>
                    <a:pt x="772951" y="2278475"/>
                  </a:lnTo>
                  <a:lnTo>
                    <a:pt x="769808" y="2274570"/>
                  </a:lnTo>
                  <a:lnTo>
                    <a:pt x="792572" y="2275046"/>
                  </a:lnTo>
                  <a:lnTo>
                    <a:pt x="799526" y="2269522"/>
                  </a:lnTo>
                  <a:lnTo>
                    <a:pt x="802764" y="2238470"/>
                  </a:lnTo>
                  <a:lnTo>
                    <a:pt x="814099" y="2225707"/>
                  </a:lnTo>
                  <a:lnTo>
                    <a:pt x="792382" y="2221040"/>
                  </a:lnTo>
                  <a:lnTo>
                    <a:pt x="790667" y="2212848"/>
                  </a:lnTo>
                  <a:lnTo>
                    <a:pt x="801240" y="2195417"/>
                  </a:lnTo>
                  <a:lnTo>
                    <a:pt x="776570" y="2181797"/>
                  </a:lnTo>
                  <a:lnTo>
                    <a:pt x="765617" y="2162175"/>
                  </a:lnTo>
                  <a:lnTo>
                    <a:pt x="771903" y="2146935"/>
                  </a:lnTo>
                  <a:lnTo>
                    <a:pt x="779618" y="2141506"/>
                  </a:lnTo>
                  <a:lnTo>
                    <a:pt x="772951" y="2086451"/>
                  </a:lnTo>
                  <a:lnTo>
                    <a:pt x="793239" y="2061972"/>
                  </a:lnTo>
                  <a:lnTo>
                    <a:pt x="794192" y="2060639"/>
                  </a:lnTo>
                  <a:lnTo>
                    <a:pt x="825719" y="2046827"/>
                  </a:lnTo>
                  <a:lnTo>
                    <a:pt x="801907" y="2017300"/>
                  </a:lnTo>
                  <a:lnTo>
                    <a:pt x="805622" y="1995202"/>
                  </a:lnTo>
                  <a:lnTo>
                    <a:pt x="782571" y="1976342"/>
                  </a:lnTo>
                  <a:lnTo>
                    <a:pt x="759997" y="1984915"/>
                  </a:lnTo>
                  <a:lnTo>
                    <a:pt x="756758" y="2011204"/>
                  </a:lnTo>
                  <a:lnTo>
                    <a:pt x="734946" y="2020538"/>
                  </a:lnTo>
                  <a:lnTo>
                    <a:pt x="741614" y="2055685"/>
                  </a:lnTo>
                  <a:lnTo>
                    <a:pt x="707133" y="2108168"/>
                  </a:lnTo>
                  <a:lnTo>
                    <a:pt x="716849" y="2171986"/>
                  </a:lnTo>
                  <a:lnTo>
                    <a:pt x="731898" y="2203228"/>
                  </a:lnTo>
                  <a:lnTo>
                    <a:pt x="734089" y="2246852"/>
                  </a:lnTo>
                  <a:lnTo>
                    <a:pt x="703323" y="2317623"/>
                  </a:lnTo>
                  <a:lnTo>
                    <a:pt x="709800" y="2326196"/>
                  </a:lnTo>
                  <a:lnTo>
                    <a:pt x="714277" y="2372678"/>
                  </a:lnTo>
                  <a:lnTo>
                    <a:pt x="727421" y="2388394"/>
                  </a:lnTo>
                  <a:lnTo>
                    <a:pt x="748281" y="2399443"/>
                  </a:lnTo>
                  <a:lnTo>
                    <a:pt x="766760" y="2392585"/>
                  </a:lnTo>
                  <a:lnTo>
                    <a:pt x="772475" y="2378488"/>
                  </a:lnTo>
                  <a:lnTo>
                    <a:pt x="789334" y="2366010"/>
                  </a:lnTo>
                  <a:lnTo>
                    <a:pt x="791429" y="2352866"/>
                  </a:lnTo>
                  <a:lnTo>
                    <a:pt x="798097" y="2357152"/>
                  </a:lnTo>
                  <a:lnTo>
                    <a:pt x="816480" y="2330768"/>
                  </a:lnTo>
                  <a:lnTo>
                    <a:pt x="815051" y="2313908"/>
                  </a:lnTo>
                  <a:lnTo>
                    <a:pt x="800764" y="2295049"/>
                  </a:lnTo>
                  <a:close/>
                </a:path>
              </a:pathLst>
            </a:custGeom>
            <a:solidFill>
              <a:srgbClr val="00000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D40C074-7156-5D21-9B98-51A9885F9331}"/>
                </a:ext>
              </a:extLst>
            </p:cNvPr>
            <p:cNvSpPr/>
            <p:nvPr/>
          </p:nvSpPr>
          <p:spPr>
            <a:xfrm>
              <a:off x="4013380" y="1918010"/>
              <a:ext cx="1614198" cy="1437989"/>
            </a:xfrm>
            <a:custGeom>
              <a:avLst/>
              <a:gdLst>
                <a:gd name="connsiteX0" fmla="*/ 1465990 w 1614198"/>
                <a:gd name="connsiteY0" fmla="*/ 225933 h 1437989"/>
                <a:gd name="connsiteX1" fmla="*/ 1476277 w 1614198"/>
                <a:gd name="connsiteY1" fmla="*/ 274987 h 1437989"/>
                <a:gd name="connsiteX2" fmla="*/ 1476277 w 1614198"/>
                <a:gd name="connsiteY2" fmla="*/ 274987 h 1437989"/>
                <a:gd name="connsiteX3" fmla="*/ 1478182 w 1614198"/>
                <a:gd name="connsiteY3" fmla="*/ 280607 h 1437989"/>
                <a:gd name="connsiteX4" fmla="*/ 1478182 w 1614198"/>
                <a:gd name="connsiteY4" fmla="*/ 280607 h 1437989"/>
                <a:gd name="connsiteX5" fmla="*/ 1491040 w 1614198"/>
                <a:gd name="connsiteY5" fmla="*/ 306324 h 1437989"/>
                <a:gd name="connsiteX6" fmla="*/ 1491040 w 1614198"/>
                <a:gd name="connsiteY6" fmla="*/ 306324 h 1437989"/>
                <a:gd name="connsiteX7" fmla="*/ 1490755 w 1614198"/>
                <a:gd name="connsiteY7" fmla="*/ 316611 h 1437989"/>
                <a:gd name="connsiteX8" fmla="*/ 1490755 w 1614198"/>
                <a:gd name="connsiteY8" fmla="*/ 316611 h 1437989"/>
                <a:gd name="connsiteX9" fmla="*/ 1486278 w 1614198"/>
                <a:gd name="connsiteY9" fmla="*/ 339090 h 1437989"/>
                <a:gd name="connsiteX10" fmla="*/ 1497041 w 1614198"/>
                <a:gd name="connsiteY10" fmla="*/ 355759 h 1437989"/>
                <a:gd name="connsiteX11" fmla="*/ 1497041 w 1614198"/>
                <a:gd name="connsiteY11" fmla="*/ 355759 h 1437989"/>
                <a:gd name="connsiteX12" fmla="*/ 1495422 w 1614198"/>
                <a:gd name="connsiteY12" fmla="*/ 357092 h 1437989"/>
                <a:gd name="connsiteX13" fmla="*/ 1495422 w 1614198"/>
                <a:gd name="connsiteY13" fmla="*/ 357092 h 1437989"/>
                <a:gd name="connsiteX14" fmla="*/ 1491136 w 1614198"/>
                <a:gd name="connsiteY14" fmla="*/ 357188 h 1437989"/>
                <a:gd name="connsiteX15" fmla="*/ 1491136 w 1614198"/>
                <a:gd name="connsiteY15" fmla="*/ 357188 h 1437989"/>
                <a:gd name="connsiteX16" fmla="*/ 1485421 w 1614198"/>
                <a:gd name="connsiteY16" fmla="*/ 360712 h 1437989"/>
                <a:gd name="connsiteX17" fmla="*/ 1485421 w 1614198"/>
                <a:gd name="connsiteY17" fmla="*/ 360712 h 1437989"/>
                <a:gd name="connsiteX18" fmla="*/ 1475039 w 1614198"/>
                <a:gd name="connsiteY18" fmla="*/ 367760 h 1437989"/>
                <a:gd name="connsiteX19" fmla="*/ 1475039 w 1614198"/>
                <a:gd name="connsiteY19" fmla="*/ 367760 h 1437989"/>
                <a:gd name="connsiteX20" fmla="*/ 1475419 w 1614198"/>
                <a:gd name="connsiteY20" fmla="*/ 373285 h 1437989"/>
                <a:gd name="connsiteX21" fmla="*/ 1475419 w 1614198"/>
                <a:gd name="connsiteY21" fmla="*/ 373285 h 1437989"/>
                <a:gd name="connsiteX22" fmla="*/ 1495327 w 1614198"/>
                <a:gd name="connsiteY22" fmla="*/ 425958 h 1437989"/>
                <a:gd name="connsiteX23" fmla="*/ 1514662 w 1614198"/>
                <a:gd name="connsiteY23" fmla="*/ 445580 h 1437989"/>
                <a:gd name="connsiteX24" fmla="*/ 1538475 w 1614198"/>
                <a:gd name="connsiteY24" fmla="*/ 457962 h 1437989"/>
                <a:gd name="connsiteX25" fmla="*/ 1548572 w 1614198"/>
                <a:gd name="connsiteY25" fmla="*/ 456724 h 1437989"/>
                <a:gd name="connsiteX26" fmla="*/ 1548572 w 1614198"/>
                <a:gd name="connsiteY26" fmla="*/ 456724 h 1437989"/>
                <a:gd name="connsiteX27" fmla="*/ 1551048 w 1614198"/>
                <a:gd name="connsiteY27" fmla="*/ 462248 h 1437989"/>
                <a:gd name="connsiteX28" fmla="*/ 1551048 w 1614198"/>
                <a:gd name="connsiteY28" fmla="*/ 462248 h 1437989"/>
                <a:gd name="connsiteX29" fmla="*/ 1536951 w 1614198"/>
                <a:gd name="connsiteY29" fmla="*/ 464153 h 1437989"/>
                <a:gd name="connsiteX30" fmla="*/ 1528950 w 1614198"/>
                <a:gd name="connsiteY30" fmla="*/ 474726 h 1437989"/>
                <a:gd name="connsiteX31" fmla="*/ 1528950 w 1614198"/>
                <a:gd name="connsiteY31" fmla="*/ 474726 h 1437989"/>
                <a:gd name="connsiteX32" fmla="*/ 1527521 w 1614198"/>
                <a:gd name="connsiteY32" fmla="*/ 482060 h 1437989"/>
                <a:gd name="connsiteX33" fmla="*/ 1527521 w 1614198"/>
                <a:gd name="connsiteY33" fmla="*/ 482060 h 1437989"/>
                <a:gd name="connsiteX34" fmla="*/ 1539808 w 1614198"/>
                <a:gd name="connsiteY34" fmla="*/ 491585 h 1437989"/>
                <a:gd name="connsiteX35" fmla="*/ 1539808 w 1614198"/>
                <a:gd name="connsiteY35" fmla="*/ 491585 h 1437989"/>
                <a:gd name="connsiteX36" fmla="*/ 1542476 w 1614198"/>
                <a:gd name="connsiteY36" fmla="*/ 492728 h 1437989"/>
                <a:gd name="connsiteX37" fmla="*/ 1542476 w 1614198"/>
                <a:gd name="connsiteY37" fmla="*/ 492728 h 1437989"/>
                <a:gd name="connsiteX38" fmla="*/ 1548190 w 1614198"/>
                <a:gd name="connsiteY38" fmla="*/ 482155 h 1437989"/>
                <a:gd name="connsiteX39" fmla="*/ 1562287 w 1614198"/>
                <a:gd name="connsiteY39" fmla="*/ 493681 h 1437989"/>
                <a:gd name="connsiteX40" fmla="*/ 1573718 w 1614198"/>
                <a:gd name="connsiteY40" fmla="*/ 483680 h 1437989"/>
                <a:gd name="connsiteX41" fmla="*/ 1582766 w 1614198"/>
                <a:gd name="connsiteY41" fmla="*/ 492062 h 1437989"/>
                <a:gd name="connsiteX42" fmla="*/ 1583719 w 1614198"/>
                <a:gd name="connsiteY42" fmla="*/ 512350 h 1437989"/>
                <a:gd name="connsiteX43" fmla="*/ 1589624 w 1614198"/>
                <a:gd name="connsiteY43" fmla="*/ 516350 h 1437989"/>
                <a:gd name="connsiteX44" fmla="*/ 1589624 w 1614198"/>
                <a:gd name="connsiteY44" fmla="*/ 516350 h 1437989"/>
                <a:gd name="connsiteX45" fmla="*/ 1591815 w 1614198"/>
                <a:gd name="connsiteY45" fmla="*/ 519684 h 1437989"/>
                <a:gd name="connsiteX46" fmla="*/ 1591815 w 1614198"/>
                <a:gd name="connsiteY46" fmla="*/ 519684 h 1437989"/>
                <a:gd name="connsiteX47" fmla="*/ 1588291 w 1614198"/>
                <a:gd name="connsiteY47" fmla="*/ 529019 h 1437989"/>
                <a:gd name="connsiteX48" fmla="*/ 1588291 w 1614198"/>
                <a:gd name="connsiteY48" fmla="*/ 529019 h 1437989"/>
                <a:gd name="connsiteX49" fmla="*/ 1578861 w 1614198"/>
                <a:gd name="connsiteY49" fmla="*/ 534829 h 1437989"/>
                <a:gd name="connsiteX50" fmla="*/ 1578861 w 1614198"/>
                <a:gd name="connsiteY50" fmla="*/ 534829 h 1437989"/>
                <a:gd name="connsiteX51" fmla="*/ 1594577 w 1614198"/>
                <a:gd name="connsiteY51" fmla="*/ 552164 h 1437989"/>
                <a:gd name="connsiteX52" fmla="*/ 1594577 w 1614198"/>
                <a:gd name="connsiteY52" fmla="*/ 565309 h 1437989"/>
                <a:gd name="connsiteX53" fmla="*/ 1594577 w 1614198"/>
                <a:gd name="connsiteY53" fmla="*/ 565309 h 1437989"/>
                <a:gd name="connsiteX54" fmla="*/ 1599244 w 1614198"/>
                <a:gd name="connsiteY54" fmla="*/ 569214 h 1437989"/>
                <a:gd name="connsiteX55" fmla="*/ 1599244 w 1614198"/>
                <a:gd name="connsiteY55" fmla="*/ 569214 h 1437989"/>
                <a:gd name="connsiteX56" fmla="*/ 1599149 w 1614198"/>
                <a:gd name="connsiteY56" fmla="*/ 580358 h 1437989"/>
                <a:gd name="connsiteX57" fmla="*/ 1587910 w 1614198"/>
                <a:gd name="connsiteY57" fmla="*/ 587883 h 1437989"/>
                <a:gd name="connsiteX58" fmla="*/ 1588291 w 1614198"/>
                <a:gd name="connsiteY58" fmla="*/ 626936 h 1437989"/>
                <a:gd name="connsiteX59" fmla="*/ 1569812 w 1614198"/>
                <a:gd name="connsiteY59" fmla="*/ 635413 h 1437989"/>
                <a:gd name="connsiteX60" fmla="*/ 1569812 w 1614198"/>
                <a:gd name="connsiteY60" fmla="*/ 635413 h 1437989"/>
                <a:gd name="connsiteX61" fmla="*/ 1569527 w 1614198"/>
                <a:gd name="connsiteY61" fmla="*/ 641509 h 1437989"/>
                <a:gd name="connsiteX62" fmla="*/ 1569527 w 1614198"/>
                <a:gd name="connsiteY62" fmla="*/ 641509 h 1437989"/>
                <a:gd name="connsiteX63" fmla="*/ 1582861 w 1614198"/>
                <a:gd name="connsiteY63" fmla="*/ 683800 h 1437989"/>
                <a:gd name="connsiteX64" fmla="*/ 1582861 w 1614198"/>
                <a:gd name="connsiteY64" fmla="*/ 683800 h 1437989"/>
                <a:gd name="connsiteX65" fmla="*/ 1580576 w 1614198"/>
                <a:gd name="connsiteY65" fmla="*/ 687896 h 1437989"/>
                <a:gd name="connsiteX66" fmla="*/ 1580576 w 1614198"/>
                <a:gd name="connsiteY66" fmla="*/ 687896 h 1437989"/>
                <a:gd name="connsiteX67" fmla="*/ 1574289 w 1614198"/>
                <a:gd name="connsiteY67" fmla="*/ 691610 h 1437989"/>
                <a:gd name="connsiteX68" fmla="*/ 1574289 w 1614198"/>
                <a:gd name="connsiteY68" fmla="*/ 691610 h 1437989"/>
                <a:gd name="connsiteX69" fmla="*/ 1572003 w 1614198"/>
                <a:gd name="connsiteY69" fmla="*/ 694468 h 1437989"/>
                <a:gd name="connsiteX70" fmla="*/ 1572003 w 1614198"/>
                <a:gd name="connsiteY70" fmla="*/ 694468 h 1437989"/>
                <a:gd name="connsiteX71" fmla="*/ 1572003 w 1614198"/>
                <a:gd name="connsiteY71" fmla="*/ 703136 h 1437989"/>
                <a:gd name="connsiteX72" fmla="*/ 1572003 w 1614198"/>
                <a:gd name="connsiteY72" fmla="*/ 703136 h 1437989"/>
                <a:gd name="connsiteX73" fmla="*/ 1570765 w 1614198"/>
                <a:gd name="connsiteY73" fmla="*/ 705898 h 1437989"/>
                <a:gd name="connsiteX74" fmla="*/ 1570765 w 1614198"/>
                <a:gd name="connsiteY74" fmla="*/ 705898 h 1437989"/>
                <a:gd name="connsiteX75" fmla="*/ 1550000 w 1614198"/>
                <a:gd name="connsiteY75" fmla="*/ 715804 h 1437989"/>
                <a:gd name="connsiteX76" fmla="*/ 1549333 w 1614198"/>
                <a:gd name="connsiteY76" fmla="*/ 731711 h 1437989"/>
                <a:gd name="connsiteX77" fmla="*/ 1549333 w 1614198"/>
                <a:gd name="connsiteY77" fmla="*/ 731711 h 1437989"/>
                <a:gd name="connsiteX78" fmla="*/ 1547333 w 1614198"/>
                <a:gd name="connsiteY78" fmla="*/ 733330 h 1437989"/>
                <a:gd name="connsiteX79" fmla="*/ 1547333 w 1614198"/>
                <a:gd name="connsiteY79" fmla="*/ 733330 h 1437989"/>
                <a:gd name="connsiteX80" fmla="*/ 1543428 w 1614198"/>
                <a:gd name="connsiteY80" fmla="*/ 731425 h 1437989"/>
                <a:gd name="connsiteX81" fmla="*/ 1543428 w 1614198"/>
                <a:gd name="connsiteY81" fmla="*/ 731425 h 1437989"/>
                <a:gd name="connsiteX82" fmla="*/ 1538189 w 1614198"/>
                <a:gd name="connsiteY82" fmla="*/ 734473 h 1437989"/>
                <a:gd name="connsiteX83" fmla="*/ 1541999 w 1614198"/>
                <a:gd name="connsiteY83" fmla="*/ 740093 h 1437989"/>
                <a:gd name="connsiteX84" fmla="*/ 1541999 w 1614198"/>
                <a:gd name="connsiteY84" fmla="*/ 740093 h 1437989"/>
                <a:gd name="connsiteX85" fmla="*/ 1549714 w 1614198"/>
                <a:gd name="connsiteY85" fmla="*/ 742474 h 1437989"/>
                <a:gd name="connsiteX86" fmla="*/ 1549714 w 1614198"/>
                <a:gd name="connsiteY86" fmla="*/ 742474 h 1437989"/>
                <a:gd name="connsiteX87" fmla="*/ 1553143 w 1614198"/>
                <a:gd name="connsiteY87" fmla="*/ 743807 h 1437989"/>
                <a:gd name="connsiteX88" fmla="*/ 1553143 w 1614198"/>
                <a:gd name="connsiteY88" fmla="*/ 743807 h 1437989"/>
                <a:gd name="connsiteX89" fmla="*/ 1557430 w 1614198"/>
                <a:gd name="connsiteY89" fmla="*/ 755809 h 1437989"/>
                <a:gd name="connsiteX90" fmla="*/ 1548762 w 1614198"/>
                <a:gd name="connsiteY90" fmla="*/ 773621 h 1437989"/>
                <a:gd name="connsiteX91" fmla="*/ 1548762 w 1614198"/>
                <a:gd name="connsiteY91" fmla="*/ 773621 h 1437989"/>
                <a:gd name="connsiteX92" fmla="*/ 1550191 w 1614198"/>
                <a:gd name="connsiteY92" fmla="*/ 776288 h 1437989"/>
                <a:gd name="connsiteX93" fmla="*/ 1550191 w 1614198"/>
                <a:gd name="connsiteY93" fmla="*/ 776288 h 1437989"/>
                <a:gd name="connsiteX94" fmla="*/ 1556572 w 1614198"/>
                <a:gd name="connsiteY94" fmla="*/ 773716 h 1437989"/>
                <a:gd name="connsiteX95" fmla="*/ 1556572 w 1614198"/>
                <a:gd name="connsiteY95" fmla="*/ 773716 h 1437989"/>
                <a:gd name="connsiteX96" fmla="*/ 1557525 w 1614198"/>
                <a:gd name="connsiteY96" fmla="*/ 775526 h 1437989"/>
                <a:gd name="connsiteX97" fmla="*/ 1557525 w 1614198"/>
                <a:gd name="connsiteY97" fmla="*/ 775526 h 1437989"/>
                <a:gd name="connsiteX98" fmla="*/ 1543618 w 1614198"/>
                <a:gd name="connsiteY98" fmla="*/ 786289 h 1437989"/>
                <a:gd name="connsiteX99" fmla="*/ 1543047 w 1614198"/>
                <a:gd name="connsiteY99" fmla="*/ 797528 h 1437989"/>
                <a:gd name="connsiteX100" fmla="*/ 1527712 w 1614198"/>
                <a:gd name="connsiteY100" fmla="*/ 806768 h 1437989"/>
                <a:gd name="connsiteX101" fmla="*/ 1527712 w 1614198"/>
                <a:gd name="connsiteY101" fmla="*/ 806768 h 1437989"/>
                <a:gd name="connsiteX102" fmla="*/ 1533808 w 1614198"/>
                <a:gd name="connsiteY102" fmla="*/ 816293 h 1437989"/>
                <a:gd name="connsiteX103" fmla="*/ 1533808 w 1614198"/>
                <a:gd name="connsiteY103" fmla="*/ 816293 h 1437989"/>
                <a:gd name="connsiteX104" fmla="*/ 1541142 w 1614198"/>
                <a:gd name="connsiteY104" fmla="*/ 846011 h 1437989"/>
                <a:gd name="connsiteX105" fmla="*/ 1541142 w 1614198"/>
                <a:gd name="connsiteY105" fmla="*/ 846011 h 1437989"/>
                <a:gd name="connsiteX106" fmla="*/ 1546381 w 1614198"/>
                <a:gd name="connsiteY106" fmla="*/ 848201 h 1437989"/>
                <a:gd name="connsiteX107" fmla="*/ 1546381 w 1614198"/>
                <a:gd name="connsiteY107" fmla="*/ 848201 h 1437989"/>
                <a:gd name="connsiteX108" fmla="*/ 1558001 w 1614198"/>
                <a:gd name="connsiteY108" fmla="*/ 845534 h 1437989"/>
                <a:gd name="connsiteX109" fmla="*/ 1564764 w 1614198"/>
                <a:gd name="connsiteY109" fmla="*/ 878491 h 1437989"/>
                <a:gd name="connsiteX110" fmla="*/ 1549333 w 1614198"/>
                <a:gd name="connsiteY110" fmla="*/ 904399 h 1437989"/>
                <a:gd name="connsiteX111" fmla="*/ 1567431 w 1614198"/>
                <a:gd name="connsiteY111" fmla="*/ 922115 h 1437989"/>
                <a:gd name="connsiteX112" fmla="*/ 1567431 w 1614198"/>
                <a:gd name="connsiteY112" fmla="*/ 922115 h 1437989"/>
                <a:gd name="connsiteX113" fmla="*/ 1569336 w 1614198"/>
                <a:gd name="connsiteY113" fmla="*/ 926687 h 1437989"/>
                <a:gd name="connsiteX114" fmla="*/ 1569336 w 1614198"/>
                <a:gd name="connsiteY114" fmla="*/ 926687 h 1437989"/>
                <a:gd name="connsiteX115" fmla="*/ 1569717 w 1614198"/>
                <a:gd name="connsiteY115" fmla="*/ 943451 h 1437989"/>
                <a:gd name="connsiteX116" fmla="*/ 1580671 w 1614198"/>
                <a:gd name="connsiteY116" fmla="*/ 961644 h 1437989"/>
                <a:gd name="connsiteX117" fmla="*/ 1580671 w 1614198"/>
                <a:gd name="connsiteY117" fmla="*/ 961644 h 1437989"/>
                <a:gd name="connsiteX118" fmla="*/ 1582099 w 1614198"/>
                <a:gd name="connsiteY118" fmla="*/ 967264 h 1437989"/>
                <a:gd name="connsiteX119" fmla="*/ 1582099 w 1614198"/>
                <a:gd name="connsiteY119" fmla="*/ 967264 h 1437989"/>
                <a:gd name="connsiteX120" fmla="*/ 1576765 w 1614198"/>
                <a:gd name="connsiteY120" fmla="*/ 1005364 h 1437989"/>
                <a:gd name="connsiteX121" fmla="*/ 1576765 w 1614198"/>
                <a:gd name="connsiteY121" fmla="*/ 1005364 h 1437989"/>
                <a:gd name="connsiteX122" fmla="*/ 1577242 w 1614198"/>
                <a:gd name="connsiteY122" fmla="*/ 1012793 h 1437989"/>
                <a:gd name="connsiteX123" fmla="*/ 1577242 w 1614198"/>
                <a:gd name="connsiteY123" fmla="*/ 1012793 h 1437989"/>
                <a:gd name="connsiteX124" fmla="*/ 1590862 w 1614198"/>
                <a:gd name="connsiteY124" fmla="*/ 1075087 h 1437989"/>
                <a:gd name="connsiteX125" fmla="*/ 1590862 w 1614198"/>
                <a:gd name="connsiteY125" fmla="*/ 1075087 h 1437989"/>
                <a:gd name="connsiteX126" fmla="*/ 1589529 w 1614198"/>
                <a:gd name="connsiteY126" fmla="*/ 1076611 h 1437989"/>
                <a:gd name="connsiteX127" fmla="*/ 1589529 w 1614198"/>
                <a:gd name="connsiteY127" fmla="*/ 1076611 h 1437989"/>
                <a:gd name="connsiteX128" fmla="*/ 1578289 w 1614198"/>
                <a:gd name="connsiteY128" fmla="*/ 1079183 h 1437989"/>
                <a:gd name="connsiteX129" fmla="*/ 1578289 w 1614198"/>
                <a:gd name="connsiteY129" fmla="*/ 1079183 h 1437989"/>
                <a:gd name="connsiteX130" fmla="*/ 1575051 w 1614198"/>
                <a:gd name="connsiteY130" fmla="*/ 1083469 h 1437989"/>
                <a:gd name="connsiteX131" fmla="*/ 1575051 w 1614198"/>
                <a:gd name="connsiteY131" fmla="*/ 1083469 h 1437989"/>
                <a:gd name="connsiteX132" fmla="*/ 1578956 w 1614198"/>
                <a:gd name="connsiteY132" fmla="*/ 1090136 h 1437989"/>
                <a:gd name="connsiteX133" fmla="*/ 1578956 w 1614198"/>
                <a:gd name="connsiteY133" fmla="*/ 1090136 h 1437989"/>
                <a:gd name="connsiteX134" fmla="*/ 1581814 w 1614198"/>
                <a:gd name="connsiteY134" fmla="*/ 1092327 h 1437989"/>
                <a:gd name="connsiteX135" fmla="*/ 1581814 w 1614198"/>
                <a:gd name="connsiteY135" fmla="*/ 1092327 h 1437989"/>
                <a:gd name="connsiteX136" fmla="*/ 1596863 w 1614198"/>
                <a:gd name="connsiteY136" fmla="*/ 1090136 h 1437989"/>
                <a:gd name="connsiteX137" fmla="*/ 1600768 w 1614198"/>
                <a:gd name="connsiteY137" fmla="*/ 1102423 h 1437989"/>
                <a:gd name="connsiteX138" fmla="*/ 1611627 w 1614198"/>
                <a:gd name="connsiteY138" fmla="*/ 1109091 h 1437989"/>
                <a:gd name="connsiteX139" fmla="*/ 1608674 w 1614198"/>
                <a:gd name="connsiteY139" fmla="*/ 1136618 h 1437989"/>
                <a:gd name="connsiteX140" fmla="*/ 1614199 w 1614198"/>
                <a:gd name="connsiteY140" fmla="*/ 1170051 h 1437989"/>
                <a:gd name="connsiteX141" fmla="*/ 1606102 w 1614198"/>
                <a:gd name="connsiteY141" fmla="*/ 1185767 h 1437989"/>
                <a:gd name="connsiteX142" fmla="*/ 1568193 w 1614198"/>
                <a:gd name="connsiteY142" fmla="*/ 1216723 h 1437989"/>
                <a:gd name="connsiteX143" fmla="*/ 1568193 w 1614198"/>
                <a:gd name="connsiteY143" fmla="*/ 1216723 h 1437989"/>
                <a:gd name="connsiteX144" fmla="*/ 1564573 w 1614198"/>
                <a:gd name="connsiteY144" fmla="*/ 1217105 h 1437989"/>
                <a:gd name="connsiteX145" fmla="*/ 1564573 w 1614198"/>
                <a:gd name="connsiteY145" fmla="*/ 1217105 h 1437989"/>
                <a:gd name="connsiteX146" fmla="*/ 1555429 w 1614198"/>
                <a:gd name="connsiteY146" fmla="*/ 1215009 h 1437989"/>
                <a:gd name="connsiteX147" fmla="*/ 1555429 w 1614198"/>
                <a:gd name="connsiteY147" fmla="*/ 1215009 h 1437989"/>
                <a:gd name="connsiteX148" fmla="*/ 1549619 w 1614198"/>
                <a:gd name="connsiteY148" fmla="*/ 1216057 h 1437989"/>
                <a:gd name="connsiteX149" fmla="*/ 1549619 w 1614198"/>
                <a:gd name="connsiteY149" fmla="*/ 1216057 h 1437989"/>
                <a:gd name="connsiteX150" fmla="*/ 1508852 w 1614198"/>
                <a:gd name="connsiteY150" fmla="*/ 1247585 h 1437989"/>
                <a:gd name="connsiteX151" fmla="*/ 1501232 w 1614198"/>
                <a:gd name="connsiteY151" fmla="*/ 1309688 h 1437989"/>
                <a:gd name="connsiteX152" fmla="*/ 1501232 w 1614198"/>
                <a:gd name="connsiteY152" fmla="*/ 1309688 h 1437989"/>
                <a:gd name="connsiteX153" fmla="*/ 1502756 w 1614198"/>
                <a:gd name="connsiteY153" fmla="*/ 1312545 h 1437989"/>
                <a:gd name="connsiteX154" fmla="*/ 1502756 w 1614198"/>
                <a:gd name="connsiteY154" fmla="*/ 1312545 h 1437989"/>
                <a:gd name="connsiteX155" fmla="*/ 1509710 w 1614198"/>
                <a:gd name="connsiteY155" fmla="*/ 1312450 h 1437989"/>
                <a:gd name="connsiteX156" fmla="*/ 1509710 w 1614198"/>
                <a:gd name="connsiteY156" fmla="*/ 1312450 h 1437989"/>
                <a:gd name="connsiteX157" fmla="*/ 1513615 w 1614198"/>
                <a:gd name="connsiteY157" fmla="*/ 1318260 h 1437989"/>
                <a:gd name="connsiteX158" fmla="*/ 1513615 w 1614198"/>
                <a:gd name="connsiteY158" fmla="*/ 1318260 h 1437989"/>
                <a:gd name="connsiteX159" fmla="*/ 1514948 w 1614198"/>
                <a:gd name="connsiteY159" fmla="*/ 1337024 h 1437989"/>
                <a:gd name="connsiteX160" fmla="*/ 1514948 w 1614198"/>
                <a:gd name="connsiteY160" fmla="*/ 1337024 h 1437989"/>
                <a:gd name="connsiteX161" fmla="*/ 1516282 w 1614198"/>
                <a:gd name="connsiteY161" fmla="*/ 1340358 h 1437989"/>
                <a:gd name="connsiteX162" fmla="*/ 1516282 w 1614198"/>
                <a:gd name="connsiteY162" fmla="*/ 1340358 h 1437989"/>
                <a:gd name="connsiteX163" fmla="*/ 1509805 w 1614198"/>
                <a:gd name="connsiteY163" fmla="*/ 1368552 h 1437989"/>
                <a:gd name="connsiteX164" fmla="*/ 1509805 w 1614198"/>
                <a:gd name="connsiteY164" fmla="*/ 1368552 h 1437989"/>
                <a:gd name="connsiteX165" fmla="*/ 1511233 w 1614198"/>
                <a:gd name="connsiteY165" fmla="*/ 1370076 h 1437989"/>
                <a:gd name="connsiteX166" fmla="*/ 1511233 w 1614198"/>
                <a:gd name="connsiteY166" fmla="*/ 1370076 h 1437989"/>
                <a:gd name="connsiteX167" fmla="*/ 1517710 w 1614198"/>
                <a:gd name="connsiteY167" fmla="*/ 1357313 h 1437989"/>
                <a:gd name="connsiteX168" fmla="*/ 1543809 w 1614198"/>
                <a:gd name="connsiteY168" fmla="*/ 1404366 h 1437989"/>
                <a:gd name="connsiteX169" fmla="*/ 1543809 w 1614198"/>
                <a:gd name="connsiteY169" fmla="*/ 1404366 h 1437989"/>
                <a:gd name="connsiteX170" fmla="*/ 1534474 w 1614198"/>
                <a:gd name="connsiteY170" fmla="*/ 1409510 h 1437989"/>
                <a:gd name="connsiteX171" fmla="*/ 1534474 w 1614198"/>
                <a:gd name="connsiteY171" fmla="*/ 1409510 h 1437989"/>
                <a:gd name="connsiteX172" fmla="*/ 1523521 w 1614198"/>
                <a:gd name="connsiteY172" fmla="*/ 1412272 h 1437989"/>
                <a:gd name="connsiteX173" fmla="*/ 1513424 w 1614198"/>
                <a:gd name="connsiteY173" fmla="*/ 1426559 h 1437989"/>
                <a:gd name="connsiteX174" fmla="*/ 1513424 w 1614198"/>
                <a:gd name="connsiteY174" fmla="*/ 1426559 h 1437989"/>
                <a:gd name="connsiteX175" fmla="*/ 1501899 w 1614198"/>
                <a:gd name="connsiteY175" fmla="*/ 1425893 h 1437989"/>
                <a:gd name="connsiteX176" fmla="*/ 1501899 w 1614198"/>
                <a:gd name="connsiteY176" fmla="*/ 1425893 h 1437989"/>
                <a:gd name="connsiteX177" fmla="*/ 1489707 w 1614198"/>
                <a:gd name="connsiteY177" fmla="*/ 1430274 h 1437989"/>
                <a:gd name="connsiteX178" fmla="*/ 1489707 w 1614198"/>
                <a:gd name="connsiteY178" fmla="*/ 1430274 h 1437989"/>
                <a:gd name="connsiteX179" fmla="*/ 1480372 w 1614198"/>
                <a:gd name="connsiteY179" fmla="*/ 1431036 h 1437989"/>
                <a:gd name="connsiteX180" fmla="*/ 1480372 w 1614198"/>
                <a:gd name="connsiteY180" fmla="*/ 1431036 h 1437989"/>
                <a:gd name="connsiteX181" fmla="*/ 1440939 w 1614198"/>
                <a:gd name="connsiteY181" fmla="*/ 1428750 h 1437989"/>
                <a:gd name="connsiteX182" fmla="*/ 1440939 w 1614198"/>
                <a:gd name="connsiteY182" fmla="*/ 1428750 h 1437989"/>
                <a:gd name="connsiteX183" fmla="*/ 1437701 w 1614198"/>
                <a:gd name="connsiteY183" fmla="*/ 1431798 h 1437989"/>
                <a:gd name="connsiteX184" fmla="*/ 1437701 w 1614198"/>
                <a:gd name="connsiteY184" fmla="*/ 1431798 h 1437989"/>
                <a:gd name="connsiteX185" fmla="*/ 1412554 w 1614198"/>
                <a:gd name="connsiteY185" fmla="*/ 1429988 h 1437989"/>
                <a:gd name="connsiteX186" fmla="*/ 1400648 w 1614198"/>
                <a:gd name="connsiteY186" fmla="*/ 1437513 h 1437989"/>
                <a:gd name="connsiteX187" fmla="*/ 1400648 w 1614198"/>
                <a:gd name="connsiteY187" fmla="*/ 1437513 h 1437989"/>
                <a:gd name="connsiteX188" fmla="*/ 1395790 w 1614198"/>
                <a:gd name="connsiteY188" fmla="*/ 1437989 h 1437989"/>
                <a:gd name="connsiteX189" fmla="*/ 1395790 w 1614198"/>
                <a:gd name="connsiteY189" fmla="*/ 1437989 h 1437989"/>
                <a:gd name="connsiteX190" fmla="*/ 1383598 w 1614198"/>
                <a:gd name="connsiteY190" fmla="*/ 1436942 h 1437989"/>
                <a:gd name="connsiteX191" fmla="*/ 1383598 w 1614198"/>
                <a:gd name="connsiteY191" fmla="*/ 1436942 h 1437989"/>
                <a:gd name="connsiteX192" fmla="*/ 1377407 w 1614198"/>
                <a:gd name="connsiteY192" fmla="*/ 1428560 h 1437989"/>
                <a:gd name="connsiteX193" fmla="*/ 1377407 w 1614198"/>
                <a:gd name="connsiteY193" fmla="*/ 1428560 h 1437989"/>
                <a:gd name="connsiteX194" fmla="*/ 1349023 w 1614198"/>
                <a:gd name="connsiteY194" fmla="*/ 1427036 h 1437989"/>
                <a:gd name="connsiteX195" fmla="*/ 1349023 w 1614198"/>
                <a:gd name="connsiteY195" fmla="*/ 1427036 h 1437989"/>
                <a:gd name="connsiteX196" fmla="*/ 1336259 w 1614198"/>
                <a:gd name="connsiteY196" fmla="*/ 1419701 h 1437989"/>
                <a:gd name="connsiteX197" fmla="*/ 1336259 w 1614198"/>
                <a:gd name="connsiteY197" fmla="*/ 1419701 h 1437989"/>
                <a:gd name="connsiteX198" fmla="*/ 1223197 w 1614198"/>
                <a:gd name="connsiteY198" fmla="*/ 1331786 h 1437989"/>
                <a:gd name="connsiteX199" fmla="*/ 1223197 w 1614198"/>
                <a:gd name="connsiteY199" fmla="*/ 1331786 h 1437989"/>
                <a:gd name="connsiteX200" fmla="*/ 1213006 w 1614198"/>
                <a:gd name="connsiteY200" fmla="*/ 1334453 h 1437989"/>
                <a:gd name="connsiteX201" fmla="*/ 1213006 w 1614198"/>
                <a:gd name="connsiteY201" fmla="*/ 1334453 h 1437989"/>
                <a:gd name="connsiteX202" fmla="*/ 1177192 w 1614198"/>
                <a:gd name="connsiteY202" fmla="*/ 1308735 h 1437989"/>
                <a:gd name="connsiteX203" fmla="*/ 1177192 w 1614198"/>
                <a:gd name="connsiteY203" fmla="*/ 1308735 h 1437989"/>
                <a:gd name="connsiteX204" fmla="*/ 1172905 w 1614198"/>
                <a:gd name="connsiteY204" fmla="*/ 1304354 h 1437989"/>
                <a:gd name="connsiteX205" fmla="*/ 1172905 w 1614198"/>
                <a:gd name="connsiteY205" fmla="*/ 1304354 h 1437989"/>
                <a:gd name="connsiteX206" fmla="*/ 1162714 w 1614198"/>
                <a:gd name="connsiteY206" fmla="*/ 1287209 h 1437989"/>
                <a:gd name="connsiteX207" fmla="*/ 1113374 w 1614198"/>
                <a:gd name="connsiteY207" fmla="*/ 1267111 h 1437989"/>
                <a:gd name="connsiteX208" fmla="*/ 1113374 w 1614198"/>
                <a:gd name="connsiteY208" fmla="*/ 1267111 h 1437989"/>
                <a:gd name="connsiteX209" fmla="*/ 1106040 w 1614198"/>
                <a:gd name="connsiteY209" fmla="*/ 1265301 h 1437989"/>
                <a:gd name="connsiteX210" fmla="*/ 1099658 w 1614198"/>
                <a:gd name="connsiteY210" fmla="*/ 1276826 h 1437989"/>
                <a:gd name="connsiteX211" fmla="*/ 1099658 w 1614198"/>
                <a:gd name="connsiteY211" fmla="*/ 1276826 h 1437989"/>
                <a:gd name="connsiteX212" fmla="*/ 1092133 w 1614198"/>
                <a:gd name="connsiteY212" fmla="*/ 1301401 h 1437989"/>
                <a:gd name="connsiteX213" fmla="*/ 1073464 w 1614198"/>
                <a:gd name="connsiteY213" fmla="*/ 1313593 h 1437989"/>
                <a:gd name="connsiteX214" fmla="*/ 1073464 w 1614198"/>
                <a:gd name="connsiteY214" fmla="*/ 1313593 h 1437989"/>
                <a:gd name="connsiteX215" fmla="*/ 1064606 w 1614198"/>
                <a:gd name="connsiteY215" fmla="*/ 1309878 h 1437989"/>
                <a:gd name="connsiteX216" fmla="*/ 1064606 w 1614198"/>
                <a:gd name="connsiteY216" fmla="*/ 1309878 h 1437989"/>
                <a:gd name="connsiteX217" fmla="*/ 1051747 w 1614198"/>
                <a:gd name="connsiteY217" fmla="*/ 1271873 h 1437989"/>
                <a:gd name="connsiteX218" fmla="*/ 1051747 w 1614198"/>
                <a:gd name="connsiteY218" fmla="*/ 1271873 h 1437989"/>
                <a:gd name="connsiteX219" fmla="*/ 1049080 w 1614198"/>
                <a:gd name="connsiteY219" fmla="*/ 1271778 h 1437989"/>
                <a:gd name="connsiteX220" fmla="*/ 1049080 w 1614198"/>
                <a:gd name="connsiteY220" fmla="*/ 1271778 h 1437989"/>
                <a:gd name="connsiteX221" fmla="*/ 1040317 w 1614198"/>
                <a:gd name="connsiteY221" fmla="*/ 1287113 h 1437989"/>
                <a:gd name="connsiteX222" fmla="*/ 1030602 w 1614198"/>
                <a:gd name="connsiteY222" fmla="*/ 1291590 h 1437989"/>
                <a:gd name="connsiteX223" fmla="*/ 993169 w 1614198"/>
                <a:gd name="connsiteY223" fmla="*/ 1278541 h 1437989"/>
                <a:gd name="connsiteX224" fmla="*/ 971166 w 1614198"/>
                <a:gd name="connsiteY224" fmla="*/ 1278731 h 1437989"/>
                <a:gd name="connsiteX225" fmla="*/ 971166 w 1614198"/>
                <a:gd name="connsiteY225" fmla="*/ 1278731 h 1437989"/>
                <a:gd name="connsiteX226" fmla="*/ 968689 w 1614198"/>
                <a:gd name="connsiteY226" fmla="*/ 1267397 h 1437989"/>
                <a:gd name="connsiteX227" fmla="*/ 968689 w 1614198"/>
                <a:gd name="connsiteY227" fmla="*/ 1267397 h 1437989"/>
                <a:gd name="connsiteX228" fmla="*/ 940022 w 1614198"/>
                <a:gd name="connsiteY228" fmla="*/ 1257395 h 1437989"/>
                <a:gd name="connsiteX229" fmla="*/ 922401 w 1614198"/>
                <a:gd name="connsiteY229" fmla="*/ 1200626 h 1437989"/>
                <a:gd name="connsiteX230" fmla="*/ 922401 w 1614198"/>
                <a:gd name="connsiteY230" fmla="*/ 1200626 h 1437989"/>
                <a:gd name="connsiteX231" fmla="*/ 919543 w 1614198"/>
                <a:gd name="connsiteY231" fmla="*/ 1196435 h 1437989"/>
                <a:gd name="connsiteX232" fmla="*/ 919543 w 1614198"/>
                <a:gd name="connsiteY232" fmla="*/ 1196435 h 1437989"/>
                <a:gd name="connsiteX233" fmla="*/ 899350 w 1614198"/>
                <a:gd name="connsiteY233" fmla="*/ 1134618 h 1437989"/>
                <a:gd name="connsiteX234" fmla="*/ 899350 w 1614198"/>
                <a:gd name="connsiteY234" fmla="*/ 1134618 h 1437989"/>
                <a:gd name="connsiteX235" fmla="*/ 893350 w 1614198"/>
                <a:gd name="connsiteY235" fmla="*/ 1125474 h 1437989"/>
                <a:gd name="connsiteX236" fmla="*/ 893350 w 1614198"/>
                <a:gd name="connsiteY236" fmla="*/ 1125474 h 1437989"/>
                <a:gd name="connsiteX237" fmla="*/ 844105 w 1614198"/>
                <a:gd name="connsiteY237" fmla="*/ 1120235 h 1437989"/>
                <a:gd name="connsiteX238" fmla="*/ 844105 w 1614198"/>
                <a:gd name="connsiteY238" fmla="*/ 1120235 h 1437989"/>
                <a:gd name="connsiteX239" fmla="*/ 836390 w 1614198"/>
                <a:gd name="connsiteY239" fmla="*/ 1118330 h 1437989"/>
                <a:gd name="connsiteX240" fmla="*/ 836390 w 1614198"/>
                <a:gd name="connsiteY240" fmla="*/ 1118330 h 1437989"/>
                <a:gd name="connsiteX241" fmla="*/ 828961 w 1614198"/>
                <a:gd name="connsiteY241" fmla="*/ 1114425 h 1437989"/>
                <a:gd name="connsiteX242" fmla="*/ 813244 w 1614198"/>
                <a:gd name="connsiteY242" fmla="*/ 1122236 h 1437989"/>
                <a:gd name="connsiteX243" fmla="*/ 814959 w 1614198"/>
                <a:gd name="connsiteY243" fmla="*/ 1111948 h 1437989"/>
                <a:gd name="connsiteX244" fmla="*/ 814959 w 1614198"/>
                <a:gd name="connsiteY244" fmla="*/ 1111948 h 1437989"/>
                <a:gd name="connsiteX245" fmla="*/ 814006 w 1614198"/>
                <a:gd name="connsiteY245" fmla="*/ 1111472 h 1437989"/>
                <a:gd name="connsiteX246" fmla="*/ 814006 w 1614198"/>
                <a:gd name="connsiteY246" fmla="*/ 1111472 h 1437989"/>
                <a:gd name="connsiteX247" fmla="*/ 805243 w 1614198"/>
                <a:gd name="connsiteY247" fmla="*/ 1114139 h 1437989"/>
                <a:gd name="connsiteX248" fmla="*/ 805243 w 1614198"/>
                <a:gd name="connsiteY248" fmla="*/ 1114139 h 1437989"/>
                <a:gd name="connsiteX249" fmla="*/ 803148 w 1614198"/>
                <a:gd name="connsiteY249" fmla="*/ 1115854 h 1437989"/>
                <a:gd name="connsiteX250" fmla="*/ 803148 w 1614198"/>
                <a:gd name="connsiteY250" fmla="*/ 1115854 h 1437989"/>
                <a:gd name="connsiteX251" fmla="*/ 804958 w 1614198"/>
                <a:gd name="connsiteY251" fmla="*/ 1126617 h 1437989"/>
                <a:gd name="connsiteX252" fmla="*/ 804958 w 1614198"/>
                <a:gd name="connsiteY252" fmla="*/ 1126617 h 1437989"/>
                <a:gd name="connsiteX253" fmla="*/ 803815 w 1614198"/>
                <a:gd name="connsiteY253" fmla="*/ 1127951 h 1437989"/>
                <a:gd name="connsiteX254" fmla="*/ 803815 w 1614198"/>
                <a:gd name="connsiteY254" fmla="*/ 1127951 h 1437989"/>
                <a:gd name="connsiteX255" fmla="*/ 774859 w 1614198"/>
                <a:gd name="connsiteY255" fmla="*/ 1139571 h 1437989"/>
                <a:gd name="connsiteX256" fmla="*/ 774859 w 1614198"/>
                <a:gd name="connsiteY256" fmla="*/ 1139571 h 1437989"/>
                <a:gd name="connsiteX257" fmla="*/ 772763 w 1614198"/>
                <a:gd name="connsiteY257" fmla="*/ 1139476 h 1437989"/>
                <a:gd name="connsiteX258" fmla="*/ 772763 w 1614198"/>
                <a:gd name="connsiteY258" fmla="*/ 1139476 h 1437989"/>
                <a:gd name="connsiteX259" fmla="*/ 779050 w 1614198"/>
                <a:gd name="connsiteY259" fmla="*/ 1126807 h 1437989"/>
                <a:gd name="connsiteX260" fmla="*/ 779050 w 1614198"/>
                <a:gd name="connsiteY260" fmla="*/ 1126807 h 1437989"/>
                <a:gd name="connsiteX261" fmla="*/ 777526 w 1614198"/>
                <a:gd name="connsiteY261" fmla="*/ 1125188 h 1437989"/>
                <a:gd name="connsiteX262" fmla="*/ 777526 w 1614198"/>
                <a:gd name="connsiteY262" fmla="*/ 1125188 h 1437989"/>
                <a:gd name="connsiteX263" fmla="*/ 765334 w 1614198"/>
                <a:gd name="connsiteY263" fmla="*/ 1130046 h 1437989"/>
                <a:gd name="connsiteX264" fmla="*/ 765334 w 1614198"/>
                <a:gd name="connsiteY264" fmla="*/ 1130046 h 1437989"/>
                <a:gd name="connsiteX265" fmla="*/ 761428 w 1614198"/>
                <a:gd name="connsiteY265" fmla="*/ 1129379 h 1437989"/>
                <a:gd name="connsiteX266" fmla="*/ 761428 w 1614198"/>
                <a:gd name="connsiteY266" fmla="*/ 1129379 h 1437989"/>
                <a:gd name="connsiteX267" fmla="*/ 693706 w 1614198"/>
                <a:gd name="connsiteY267" fmla="*/ 1105948 h 1437989"/>
                <a:gd name="connsiteX268" fmla="*/ 665702 w 1614198"/>
                <a:gd name="connsiteY268" fmla="*/ 1077278 h 1437989"/>
                <a:gd name="connsiteX269" fmla="*/ 645223 w 1614198"/>
                <a:gd name="connsiteY269" fmla="*/ 1038511 h 1437989"/>
                <a:gd name="connsiteX270" fmla="*/ 649414 w 1614198"/>
                <a:gd name="connsiteY270" fmla="*/ 981932 h 1437989"/>
                <a:gd name="connsiteX271" fmla="*/ 636175 w 1614198"/>
                <a:gd name="connsiteY271" fmla="*/ 953357 h 1437989"/>
                <a:gd name="connsiteX272" fmla="*/ 621030 w 1614198"/>
                <a:gd name="connsiteY272" fmla="*/ 941642 h 1437989"/>
                <a:gd name="connsiteX273" fmla="*/ 592169 w 1614198"/>
                <a:gd name="connsiteY273" fmla="*/ 935546 h 1437989"/>
                <a:gd name="connsiteX274" fmla="*/ 553117 w 1614198"/>
                <a:gd name="connsiteY274" fmla="*/ 944404 h 1437989"/>
                <a:gd name="connsiteX275" fmla="*/ 549402 w 1614198"/>
                <a:gd name="connsiteY275" fmla="*/ 935831 h 1437989"/>
                <a:gd name="connsiteX276" fmla="*/ 533590 w 1614198"/>
                <a:gd name="connsiteY276" fmla="*/ 934117 h 1437989"/>
                <a:gd name="connsiteX277" fmla="*/ 530161 w 1614198"/>
                <a:gd name="connsiteY277" fmla="*/ 939737 h 1437989"/>
                <a:gd name="connsiteX278" fmla="*/ 516731 w 1614198"/>
                <a:gd name="connsiteY278" fmla="*/ 935450 h 1437989"/>
                <a:gd name="connsiteX279" fmla="*/ 514255 w 1614198"/>
                <a:gd name="connsiteY279" fmla="*/ 925068 h 1437989"/>
                <a:gd name="connsiteX280" fmla="*/ 499491 w 1614198"/>
                <a:gd name="connsiteY280" fmla="*/ 923544 h 1437989"/>
                <a:gd name="connsiteX281" fmla="*/ 486346 w 1614198"/>
                <a:gd name="connsiteY281" fmla="*/ 953738 h 1437989"/>
                <a:gd name="connsiteX282" fmla="*/ 462915 w 1614198"/>
                <a:gd name="connsiteY282" fmla="*/ 907256 h 1437989"/>
                <a:gd name="connsiteX283" fmla="*/ 443674 w 1614198"/>
                <a:gd name="connsiteY283" fmla="*/ 906780 h 1437989"/>
                <a:gd name="connsiteX284" fmla="*/ 391192 w 1614198"/>
                <a:gd name="connsiteY284" fmla="*/ 875252 h 1437989"/>
                <a:gd name="connsiteX285" fmla="*/ 372046 w 1614198"/>
                <a:gd name="connsiteY285" fmla="*/ 870395 h 1437989"/>
                <a:gd name="connsiteX286" fmla="*/ 340804 w 1614198"/>
                <a:gd name="connsiteY286" fmla="*/ 880015 h 1437989"/>
                <a:gd name="connsiteX287" fmla="*/ 318421 w 1614198"/>
                <a:gd name="connsiteY287" fmla="*/ 879253 h 1437989"/>
                <a:gd name="connsiteX288" fmla="*/ 288322 w 1614198"/>
                <a:gd name="connsiteY288" fmla="*/ 869252 h 1437989"/>
                <a:gd name="connsiteX289" fmla="*/ 236696 w 1614198"/>
                <a:gd name="connsiteY289" fmla="*/ 815150 h 1437989"/>
                <a:gd name="connsiteX290" fmla="*/ 169545 w 1614198"/>
                <a:gd name="connsiteY290" fmla="*/ 793813 h 1437989"/>
                <a:gd name="connsiteX291" fmla="*/ 147923 w 1614198"/>
                <a:gd name="connsiteY291" fmla="*/ 764762 h 1437989"/>
                <a:gd name="connsiteX292" fmla="*/ 122968 w 1614198"/>
                <a:gd name="connsiteY292" fmla="*/ 749808 h 1437989"/>
                <a:gd name="connsiteX293" fmla="*/ 83630 w 1614198"/>
                <a:gd name="connsiteY293" fmla="*/ 707612 h 1437989"/>
                <a:gd name="connsiteX294" fmla="*/ 32195 w 1614198"/>
                <a:gd name="connsiteY294" fmla="*/ 621221 h 1437989"/>
                <a:gd name="connsiteX295" fmla="*/ 0 w 1614198"/>
                <a:gd name="connsiteY295" fmla="*/ 591788 h 1437989"/>
                <a:gd name="connsiteX296" fmla="*/ 48387 w 1614198"/>
                <a:gd name="connsiteY296" fmla="*/ 538353 h 1437989"/>
                <a:gd name="connsiteX297" fmla="*/ 56483 w 1614198"/>
                <a:gd name="connsiteY297" fmla="*/ 519017 h 1437989"/>
                <a:gd name="connsiteX298" fmla="*/ 50673 w 1614198"/>
                <a:gd name="connsiteY298" fmla="*/ 510635 h 1437989"/>
                <a:gd name="connsiteX299" fmla="*/ 57340 w 1614198"/>
                <a:gd name="connsiteY299" fmla="*/ 501301 h 1437989"/>
                <a:gd name="connsiteX300" fmla="*/ 53531 w 1614198"/>
                <a:gd name="connsiteY300" fmla="*/ 491490 h 1437989"/>
                <a:gd name="connsiteX301" fmla="*/ 62770 w 1614198"/>
                <a:gd name="connsiteY301" fmla="*/ 490157 h 1437989"/>
                <a:gd name="connsiteX302" fmla="*/ 70676 w 1614198"/>
                <a:gd name="connsiteY302" fmla="*/ 478631 h 1437989"/>
                <a:gd name="connsiteX303" fmla="*/ 85058 w 1614198"/>
                <a:gd name="connsiteY303" fmla="*/ 481679 h 1437989"/>
                <a:gd name="connsiteX304" fmla="*/ 86392 w 1614198"/>
                <a:gd name="connsiteY304" fmla="*/ 457200 h 1437989"/>
                <a:gd name="connsiteX305" fmla="*/ 99822 w 1614198"/>
                <a:gd name="connsiteY305" fmla="*/ 440436 h 1437989"/>
                <a:gd name="connsiteX306" fmla="*/ 111061 w 1614198"/>
                <a:gd name="connsiteY306" fmla="*/ 430530 h 1437989"/>
                <a:gd name="connsiteX307" fmla="*/ 122301 w 1614198"/>
                <a:gd name="connsiteY307" fmla="*/ 412433 h 1437989"/>
                <a:gd name="connsiteX308" fmla="*/ 137160 w 1614198"/>
                <a:gd name="connsiteY308" fmla="*/ 406717 h 1437989"/>
                <a:gd name="connsiteX309" fmla="*/ 135350 w 1614198"/>
                <a:gd name="connsiteY309" fmla="*/ 395097 h 1437989"/>
                <a:gd name="connsiteX310" fmla="*/ 135636 w 1614198"/>
                <a:gd name="connsiteY310" fmla="*/ 383858 h 1437989"/>
                <a:gd name="connsiteX311" fmla="*/ 128873 w 1614198"/>
                <a:gd name="connsiteY311" fmla="*/ 376904 h 1437989"/>
                <a:gd name="connsiteX312" fmla="*/ 142780 w 1614198"/>
                <a:gd name="connsiteY312" fmla="*/ 373380 h 1437989"/>
                <a:gd name="connsiteX313" fmla="*/ 116014 w 1614198"/>
                <a:gd name="connsiteY313" fmla="*/ 346805 h 1437989"/>
                <a:gd name="connsiteX314" fmla="*/ 115252 w 1614198"/>
                <a:gd name="connsiteY314" fmla="*/ 328422 h 1437989"/>
                <a:gd name="connsiteX315" fmla="*/ 128683 w 1614198"/>
                <a:gd name="connsiteY315" fmla="*/ 331089 h 1437989"/>
                <a:gd name="connsiteX316" fmla="*/ 151352 w 1614198"/>
                <a:gd name="connsiteY316" fmla="*/ 310991 h 1437989"/>
                <a:gd name="connsiteX317" fmla="*/ 194119 w 1614198"/>
                <a:gd name="connsiteY317" fmla="*/ 305562 h 1437989"/>
                <a:gd name="connsiteX318" fmla="*/ 225933 w 1614198"/>
                <a:gd name="connsiteY318" fmla="*/ 345853 h 1437989"/>
                <a:gd name="connsiteX319" fmla="*/ 238315 w 1614198"/>
                <a:gd name="connsiteY319" fmla="*/ 367951 h 1437989"/>
                <a:gd name="connsiteX320" fmla="*/ 240125 w 1614198"/>
                <a:gd name="connsiteY320" fmla="*/ 376238 h 1437989"/>
                <a:gd name="connsiteX321" fmla="*/ 258889 w 1614198"/>
                <a:gd name="connsiteY321" fmla="*/ 378428 h 1437989"/>
                <a:gd name="connsiteX322" fmla="*/ 262414 w 1614198"/>
                <a:gd name="connsiteY322" fmla="*/ 392811 h 1437989"/>
                <a:gd name="connsiteX323" fmla="*/ 278892 w 1614198"/>
                <a:gd name="connsiteY323" fmla="*/ 381953 h 1437989"/>
                <a:gd name="connsiteX324" fmla="*/ 301371 w 1614198"/>
                <a:gd name="connsiteY324" fmla="*/ 371570 h 1437989"/>
                <a:gd name="connsiteX325" fmla="*/ 282130 w 1614198"/>
                <a:gd name="connsiteY325" fmla="*/ 353473 h 1437989"/>
                <a:gd name="connsiteX326" fmla="*/ 290893 w 1614198"/>
                <a:gd name="connsiteY326" fmla="*/ 346520 h 1437989"/>
                <a:gd name="connsiteX327" fmla="*/ 295846 w 1614198"/>
                <a:gd name="connsiteY327" fmla="*/ 325755 h 1437989"/>
                <a:gd name="connsiteX328" fmla="*/ 315182 w 1614198"/>
                <a:gd name="connsiteY328" fmla="*/ 313563 h 1437989"/>
                <a:gd name="connsiteX329" fmla="*/ 333946 w 1614198"/>
                <a:gd name="connsiteY329" fmla="*/ 326898 h 1437989"/>
                <a:gd name="connsiteX330" fmla="*/ 349186 w 1614198"/>
                <a:gd name="connsiteY330" fmla="*/ 319183 h 1437989"/>
                <a:gd name="connsiteX331" fmla="*/ 342138 w 1614198"/>
                <a:gd name="connsiteY331" fmla="*/ 303371 h 1437989"/>
                <a:gd name="connsiteX332" fmla="*/ 345662 w 1614198"/>
                <a:gd name="connsiteY332" fmla="*/ 296323 h 1437989"/>
                <a:gd name="connsiteX333" fmla="*/ 363379 w 1614198"/>
                <a:gd name="connsiteY333" fmla="*/ 291560 h 1437989"/>
                <a:gd name="connsiteX334" fmla="*/ 359950 w 1614198"/>
                <a:gd name="connsiteY334" fmla="*/ 272415 h 1437989"/>
                <a:gd name="connsiteX335" fmla="*/ 369570 w 1614198"/>
                <a:gd name="connsiteY335" fmla="*/ 259366 h 1437989"/>
                <a:gd name="connsiteX336" fmla="*/ 380428 w 1614198"/>
                <a:gd name="connsiteY336" fmla="*/ 259747 h 1437989"/>
                <a:gd name="connsiteX337" fmla="*/ 395859 w 1614198"/>
                <a:gd name="connsiteY337" fmla="*/ 231172 h 1437989"/>
                <a:gd name="connsiteX338" fmla="*/ 380428 w 1614198"/>
                <a:gd name="connsiteY338" fmla="*/ 216884 h 1437989"/>
                <a:gd name="connsiteX339" fmla="*/ 395002 w 1614198"/>
                <a:gd name="connsiteY339" fmla="*/ 188404 h 1437989"/>
                <a:gd name="connsiteX340" fmla="*/ 386048 w 1614198"/>
                <a:gd name="connsiteY340" fmla="*/ 142399 h 1437989"/>
                <a:gd name="connsiteX341" fmla="*/ 403765 w 1614198"/>
                <a:gd name="connsiteY341" fmla="*/ 126968 h 1437989"/>
                <a:gd name="connsiteX342" fmla="*/ 399955 w 1614198"/>
                <a:gd name="connsiteY342" fmla="*/ 104680 h 1437989"/>
                <a:gd name="connsiteX343" fmla="*/ 387763 w 1614198"/>
                <a:gd name="connsiteY343" fmla="*/ 92869 h 1437989"/>
                <a:gd name="connsiteX344" fmla="*/ 388715 w 1614198"/>
                <a:gd name="connsiteY344" fmla="*/ 73819 h 1437989"/>
                <a:gd name="connsiteX345" fmla="*/ 411670 w 1614198"/>
                <a:gd name="connsiteY345" fmla="*/ 72295 h 1437989"/>
                <a:gd name="connsiteX346" fmla="*/ 417195 w 1614198"/>
                <a:gd name="connsiteY346" fmla="*/ 57150 h 1437989"/>
                <a:gd name="connsiteX347" fmla="*/ 436816 w 1614198"/>
                <a:gd name="connsiteY347" fmla="*/ 58769 h 1437989"/>
                <a:gd name="connsiteX348" fmla="*/ 437864 w 1614198"/>
                <a:gd name="connsiteY348" fmla="*/ 64961 h 1437989"/>
                <a:gd name="connsiteX349" fmla="*/ 469868 w 1614198"/>
                <a:gd name="connsiteY349" fmla="*/ 69533 h 1437989"/>
                <a:gd name="connsiteX350" fmla="*/ 468916 w 1614198"/>
                <a:gd name="connsiteY350" fmla="*/ 79629 h 1437989"/>
                <a:gd name="connsiteX351" fmla="*/ 489966 w 1614198"/>
                <a:gd name="connsiteY351" fmla="*/ 76200 h 1437989"/>
                <a:gd name="connsiteX352" fmla="*/ 489394 w 1614198"/>
                <a:gd name="connsiteY352" fmla="*/ 90583 h 1437989"/>
                <a:gd name="connsiteX353" fmla="*/ 495776 w 1614198"/>
                <a:gd name="connsiteY353" fmla="*/ 92202 h 1437989"/>
                <a:gd name="connsiteX354" fmla="*/ 508444 w 1614198"/>
                <a:gd name="connsiteY354" fmla="*/ 90488 h 1437989"/>
                <a:gd name="connsiteX355" fmla="*/ 518636 w 1614198"/>
                <a:gd name="connsiteY355" fmla="*/ 76200 h 1437989"/>
                <a:gd name="connsiteX356" fmla="*/ 541496 w 1614198"/>
                <a:gd name="connsiteY356" fmla="*/ 64294 h 1437989"/>
                <a:gd name="connsiteX357" fmla="*/ 589121 w 1614198"/>
                <a:gd name="connsiteY357" fmla="*/ 69628 h 1437989"/>
                <a:gd name="connsiteX358" fmla="*/ 599599 w 1614198"/>
                <a:gd name="connsiteY358" fmla="*/ 60388 h 1437989"/>
                <a:gd name="connsiteX359" fmla="*/ 623792 w 1614198"/>
                <a:gd name="connsiteY359" fmla="*/ 60865 h 1437989"/>
                <a:gd name="connsiteX360" fmla="*/ 644461 w 1614198"/>
                <a:gd name="connsiteY360" fmla="*/ 69723 h 1437989"/>
                <a:gd name="connsiteX361" fmla="*/ 647033 w 1614198"/>
                <a:gd name="connsiteY361" fmla="*/ 81820 h 1437989"/>
                <a:gd name="connsiteX362" fmla="*/ 661987 w 1614198"/>
                <a:gd name="connsiteY362" fmla="*/ 92107 h 1437989"/>
                <a:gd name="connsiteX363" fmla="*/ 680656 w 1614198"/>
                <a:gd name="connsiteY363" fmla="*/ 79153 h 1437989"/>
                <a:gd name="connsiteX364" fmla="*/ 684943 w 1614198"/>
                <a:gd name="connsiteY364" fmla="*/ 89630 h 1437989"/>
                <a:gd name="connsiteX365" fmla="*/ 708184 w 1614198"/>
                <a:gd name="connsiteY365" fmla="*/ 97536 h 1437989"/>
                <a:gd name="connsiteX366" fmla="*/ 717899 w 1614198"/>
                <a:gd name="connsiteY366" fmla="*/ 94298 h 1437989"/>
                <a:gd name="connsiteX367" fmla="*/ 732949 w 1614198"/>
                <a:gd name="connsiteY367" fmla="*/ 64294 h 1437989"/>
                <a:gd name="connsiteX368" fmla="*/ 744855 w 1614198"/>
                <a:gd name="connsiteY368" fmla="*/ 59436 h 1437989"/>
                <a:gd name="connsiteX369" fmla="*/ 752380 w 1614198"/>
                <a:gd name="connsiteY369" fmla="*/ 69533 h 1437989"/>
                <a:gd name="connsiteX370" fmla="*/ 763524 w 1614198"/>
                <a:gd name="connsiteY370" fmla="*/ 69247 h 1437989"/>
                <a:gd name="connsiteX371" fmla="*/ 773430 w 1614198"/>
                <a:gd name="connsiteY371" fmla="*/ 89059 h 1437989"/>
                <a:gd name="connsiteX372" fmla="*/ 791908 w 1614198"/>
                <a:gd name="connsiteY372" fmla="*/ 85630 h 1437989"/>
                <a:gd name="connsiteX373" fmla="*/ 805434 w 1614198"/>
                <a:gd name="connsiteY373" fmla="*/ 90488 h 1437989"/>
                <a:gd name="connsiteX374" fmla="*/ 806958 w 1614198"/>
                <a:gd name="connsiteY374" fmla="*/ 99822 h 1437989"/>
                <a:gd name="connsiteX375" fmla="*/ 814673 w 1614198"/>
                <a:gd name="connsiteY375" fmla="*/ 102679 h 1437989"/>
                <a:gd name="connsiteX376" fmla="*/ 820674 w 1614198"/>
                <a:gd name="connsiteY376" fmla="*/ 85154 h 1437989"/>
                <a:gd name="connsiteX377" fmla="*/ 836390 w 1614198"/>
                <a:gd name="connsiteY377" fmla="*/ 86106 h 1437989"/>
                <a:gd name="connsiteX378" fmla="*/ 835057 w 1614198"/>
                <a:gd name="connsiteY378" fmla="*/ 69723 h 1437989"/>
                <a:gd name="connsiteX379" fmla="*/ 825913 w 1614198"/>
                <a:gd name="connsiteY379" fmla="*/ 67913 h 1437989"/>
                <a:gd name="connsiteX380" fmla="*/ 825151 w 1614198"/>
                <a:gd name="connsiteY380" fmla="*/ 52673 h 1437989"/>
                <a:gd name="connsiteX381" fmla="*/ 837724 w 1614198"/>
                <a:gd name="connsiteY381" fmla="*/ 57341 h 1437989"/>
                <a:gd name="connsiteX382" fmla="*/ 846677 w 1614198"/>
                <a:gd name="connsiteY382" fmla="*/ 51245 h 1437989"/>
                <a:gd name="connsiteX383" fmla="*/ 839819 w 1614198"/>
                <a:gd name="connsiteY383" fmla="*/ 29908 h 1437989"/>
                <a:gd name="connsiteX384" fmla="*/ 843153 w 1614198"/>
                <a:gd name="connsiteY384" fmla="*/ 15240 h 1437989"/>
                <a:gd name="connsiteX385" fmla="*/ 864584 w 1614198"/>
                <a:gd name="connsiteY385" fmla="*/ 0 h 1437989"/>
                <a:gd name="connsiteX386" fmla="*/ 864584 w 1614198"/>
                <a:gd name="connsiteY386" fmla="*/ 0 h 1437989"/>
                <a:gd name="connsiteX387" fmla="*/ 896112 w 1614198"/>
                <a:gd name="connsiteY387" fmla="*/ 29146 h 1437989"/>
                <a:gd name="connsiteX388" fmla="*/ 964594 w 1614198"/>
                <a:gd name="connsiteY388" fmla="*/ 29146 h 1437989"/>
                <a:gd name="connsiteX389" fmla="*/ 973166 w 1614198"/>
                <a:gd name="connsiteY389" fmla="*/ 43244 h 1437989"/>
                <a:gd name="connsiteX390" fmla="*/ 1028792 w 1614198"/>
                <a:gd name="connsiteY390" fmla="*/ 52673 h 1437989"/>
                <a:gd name="connsiteX391" fmla="*/ 1071655 w 1614198"/>
                <a:gd name="connsiteY391" fmla="*/ 48006 h 1437989"/>
                <a:gd name="connsiteX392" fmla="*/ 1071655 w 1614198"/>
                <a:gd name="connsiteY392" fmla="*/ 62103 h 1437989"/>
                <a:gd name="connsiteX393" fmla="*/ 1058796 w 1614198"/>
                <a:gd name="connsiteY393" fmla="*/ 80963 h 1437989"/>
                <a:gd name="connsiteX394" fmla="*/ 1063082 w 1614198"/>
                <a:gd name="connsiteY394" fmla="*/ 99822 h 1437989"/>
                <a:gd name="connsiteX395" fmla="*/ 1075941 w 1614198"/>
                <a:gd name="connsiteY395" fmla="*/ 128016 h 1437989"/>
                <a:gd name="connsiteX396" fmla="*/ 1105945 w 1614198"/>
                <a:gd name="connsiteY396" fmla="*/ 146875 h 1437989"/>
                <a:gd name="connsiteX397" fmla="*/ 1118803 w 1614198"/>
                <a:gd name="connsiteY397" fmla="*/ 179832 h 1437989"/>
                <a:gd name="connsiteX398" fmla="*/ 1144521 w 1614198"/>
                <a:gd name="connsiteY398" fmla="*/ 189262 h 1437989"/>
                <a:gd name="connsiteX399" fmla="*/ 1170238 w 1614198"/>
                <a:gd name="connsiteY399" fmla="*/ 175165 h 1437989"/>
                <a:gd name="connsiteX400" fmla="*/ 1195956 w 1614198"/>
                <a:gd name="connsiteY400" fmla="*/ 175165 h 1437989"/>
                <a:gd name="connsiteX401" fmla="*/ 1225960 w 1614198"/>
                <a:gd name="connsiteY401" fmla="*/ 212788 h 1437989"/>
                <a:gd name="connsiteX402" fmla="*/ 1247391 w 1614198"/>
                <a:gd name="connsiteY402" fmla="*/ 226886 h 1437989"/>
                <a:gd name="connsiteX403" fmla="*/ 1255964 w 1614198"/>
                <a:gd name="connsiteY403" fmla="*/ 226886 h 1437989"/>
                <a:gd name="connsiteX404" fmla="*/ 1264536 w 1614198"/>
                <a:gd name="connsiteY404" fmla="*/ 212788 h 1437989"/>
                <a:gd name="connsiteX405" fmla="*/ 1290253 w 1614198"/>
                <a:gd name="connsiteY405" fmla="*/ 212788 h 1437989"/>
                <a:gd name="connsiteX406" fmla="*/ 1367311 w 1614198"/>
                <a:gd name="connsiteY406" fmla="*/ 255079 h 1437989"/>
                <a:gd name="connsiteX407" fmla="*/ 1384456 w 1614198"/>
                <a:gd name="connsiteY407" fmla="*/ 255079 h 1437989"/>
                <a:gd name="connsiteX408" fmla="*/ 1423032 w 1614198"/>
                <a:gd name="connsiteY408" fmla="*/ 231553 h 1437989"/>
                <a:gd name="connsiteX409" fmla="*/ 1465990 w 1614198"/>
                <a:gd name="connsiteY409" fmla="*/ 225933 h 14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Lst>
              <a:rect l="l" t="t" r="r" b="b"/>
              <a:pathLst>
                <a:path w="1614198" h="1437989">
                  <a:moveTo>
                    <a:pt x="1465990" y="225933"/>
                  </a:moveTo>
                  <a:lnTo>
                    <a:pt x="1476277" y="274987"/>
                  </a:lnTo>
                  <a:lnTo>
                    <a:pt x="1476277" y="274987"/>
                  </a:lnTo>
                  <a:lnTo>
                    <a:pt x="1478182" y="280607"/>
                  </a:lnTo>
                  <a:lnTo>
                    <a:pt x="1478182" y="280607"/>
                  </a:lnTo>
                  <a:lnTo>
                    <a:pt x="1491040" y="306324"/>
                  </a:lnTo>
                  <a:lnTo>
                    <a:pt x="1491040" y="306324"/>
                  </a:lnTo>
                  <a:lnTo>
                    <a:pt x="1490755" y="316611"/>
                  </a:lnTo>
                  <a:lnTo>
                    <a:pt x="1490755" y="316611"/>
                  </a:lnTo>
                  <a:lnTo>
                    <a:pt x="1486278" y="339090"/>
                  </a:lnTo>
                  <a:lnTo>
                    <a:pt x="1497041" y="355759"/>
                  </a:lnTo>
                  <a:lnTo>
                    <a:pt x="1497041" y="355759"/>
                  </a:lnTo>
                  <a:lnTo>
                    <a:pt x="1495422" y="357092"/>
                  </a:lnTo>
                  <a:lnTo>
                    <a:pt x="1495422" y="357092"/>
                  </a:lnTo>
                  <a:lnTo>
                    <a:pt x="1491136" y="357188"/>
                  </a:lnTo>
                  <a:lnTo>
                    <a:pt x="1491136" y="357188"/>
                  </a:lnTo>
                  <a:lnTo>
                    <a:pt x="1485421" y="360712"/>
                  </a:lnTo>
                  <a:lnTo>
                    <a:pt x="1485421" y="360712"/>
                  </a:lnTo>
                  <a:lnTo>
                    <a:pt x="1475039" y="367760"/>
                  </a:lnTo>
                  <a:lnTo>
                    <a:pt x="1475039" y="367760"/>
                  </a:lnTo>
                  <a:lnTo>
                    <a:pt x="1475419" y="373285"/>
                  </a:lnTo>
                  <a:lnTo>
                    <a:pt x="1475419" y="373285"/>
                  </a:lnTo>
                  <a:lnTo>
                    <a:pt x="1495327" y="425958"/>
                  </a:lnTo>
                  <a:lnTo>
                    <a:pt x="1514662" y="445580"/>
                  </a:lnTo>
                  <a:lnTo>
                    <a:pt x="1538475" y="457962"/>
                  </a:lnTo>
                  <a:lnTo>
                    <a:pt x="1548572" y="456724"/>
                  </a:lnTo>
                  <a:lnTo>
                    <a:pt x="1548572" y="456724"/>
                  </a:lnTo>
                  <a:lnTo>
                    <a:pt x="1551048" y="462248"/>
                  </a:lnTo>
                  <a:lnTo>
                    <a:pt x="1551048" y="462248"/>
                  </a:lnTo>
                  <a:lnTo>
                    <a:pt x="1536951" y="464153"/>
                  </a:lnTo>
                  <a:lnTo>
                    <a:pt x="1528950" y="474726"/>
                  </a:lnTo>
                  <a:lnTo>
                    <a:pt x="1528950" y="474726"/>
                  </a:lnTo>
                  <a:lnTo>
                    <a:pt x="1527521" y="482060"/>
                  </a:lnTo>
                  <a:lnTo>
                    <a:pt x="1527521" y="482060"/>
                  </a:lnTo>
                  <a:lnTo>
                    <a:pt x="1539808" y="491585"/>
                  </a:lnTo>
                  <a:lnTo>
                    <a:pt x="1539808" y="491585"/>
                  </a:lnTo>
                  <a:lnTo>
                    <a:pt x="1542476" y="492728"/>
                  </a:lnTo>
                  <a:lnTo>
                    <a:pt x="1542476" y="492728"/>
                  </a:lnTo>
                  <a:lnTo>
                    <a:pt x="1548190" y="482155"/>
                  </a:lnTo>
                  <a:lnTo>
                    <a:pt x="1562287" y="493681"/>
                  </a:lnTo>
                  <a:lnTo>
                    <a:pt x="1573718" y="483680"/>
                  </a:lnTo>
                  <a:lnTo>
                    <a:pt x="1582766" y="492062"/>
                  </a:lnTo>
                  <a:lnTo>
                    <a:pt x="1583719" y="512350"/>
                  </a:lnTo>
                  <a:lnTo>
                    <a:pt x="1589624" y="516350"/>
                  </a:lnTo>
                  <a:lnTo>
                    <a:pt x="1589624" y="516350"/>
                  </a:lnTo>
                  <a:lnTo>
                    <a:pt x="1591815" y="519684"/>
                  </a:lnTo>
                  <a:lnTo>
                    <a:pt x="1591815" y="519684"/>
                  </a:lnTo>
                  <a:lnTo>
                    <a:pt x="1588291" y="529019"/>
                  </a:lnTo>
                  <a:lnTo>
                    <a:pt x="1588291" y="529019"/>
                  </a:lnTo>
                  <a:lnTo>
                    <a:pt x="1578861" y="534829"/>
                  </a:lnTo>
                  <a:lnTo>
                    <a:pt x="1578861" y="534829"/>
                  </a:lnTo>
                  <a:lnTo>
                    <a:pt x="1594577" y="552164"/>
                  </a:lnTo>
                  <a:lnTo>
                    <a:pt x="1594577" y="565309"/>
                  </a:lnTo>
                  <a:lnTo>
                    <a:pt x="1594577" y="565309"/>
                  </a:lnTo>
                  <a:lnTo>
                    <a:pt x="1599244" y="569214"/>
                  </a:lnTo>
                  <a:lnTo>
                    <a:pt x="1599244" y="569214"/>
                  </a:lnTo>
                  <a:lnTo>
                    <a:pt x="1599149" y="580358"/>
                  </a:lnTo>
                  <a:lnTo>
                    <a:pt x="1587910" y="587883"/>
                  </a:lnTo>
                  <a:lnTo>
                    <a:pt x="1588291" y="626936"/>
                  </a:lnTo>
                  <a:lnTo>
                    <a:pt x="1569812" y="635413"/>
                  </a:lnTo>
                  <a:lnTo>
                    <a:pt x="1569812" y="635413"/>
                  </a:lnTo>
                  <a:lnTo>
                    <a:pt x="1569527" y="641509"/>
                  </a:lnTo>
                  <a:lnTo>
                    <a:pt x="1569527" y="641509"/>
                  </a:lnTo>
                  <a:lnTo>
                    <a:pt x="1582861" y="683800"/>
                  </a:lnTo>
                  <a:lnTo>
                    <a:pt x="1582861" y="683800"/>
                  </a:lnTo>
                  <a:lnTo>
                    <a:pt x="1580576" y="687896"/>
                  </a:lnTo>
                  <a:lnTo>
                    <a:pt x="1580576" y="687896"/>
                  </a:lnTo>
                  <a:lnTo>
                    <a:pt x="1574289" y="691610"/>
                  </a:lnTo>
                  <a:lnTo>
                    <a:pt x="1574289" y="691610"/>
                  </a:lnTo>
                  <a:lnTo>
                    <a:pt x="1572003" y="694468"/>
                  </a:lnTo>
                  <a:lnTo>
                    <a:pt x="1572003" y="694468"/>
                  </a:lnTo>
                  <a:lnTo>
                    <a:pt x="1572003" y="703136"/>
                  </a:lnTo>
                  <a:lnTo>
                    <a:pt x="1572003" y="703136"/>
                  </a:lnTo>
                  <a:lnTo>
                    <a:pt x="1570765" y="705898"/>
                  </a:lnTo>
                  <a:lnTo>
                    <a:pt x="1570765" y="705898"/>
                  </a:lnTo>
                  <a:lnTo>
                    <a:pt x="1550000" y="715804"/>
                  </a:lnTo>
                  <a:lnTo>
                    <a:pt x="1549333" y="731711"/>
                  </a:lnTo>
                  <a:lnTo>
                    <a:pt x="1549333" y="731711"/>
                  </a:lnTo>
                  <a:lnTo>
                    <a:pt x="1547333" y="733330"/>
                  </a:lnTo>
                  <a:lnTo>
                    <a:pt x="1547333" y="733330"/>
                  </a:lnTo>
                  <a:lnTo>
                    <a:pt x="1543428" y="731425"/>
                  </a:lnTo>
                  <a:lnTo>
                    <a:pt x="1543428" y="731425"/>
                  </a:lnTo>
                  <a:lnTo>
                    <a:pt x="1538189" y="734473"/>
                  </a:lnTo>
                  <a:lnTo>
                    <a:pt x="1541999" y="740093"/>
                  </a:lnTo>
                  <a:lnTo>
                    <a:pt x="1541999" y="740093"/>
                  </a:lnTo>
                  <a:lnTo>
                    <a:pt x="1549714" y="742474"/>
                  </a:lnTo>
                  <a:lnTo>
                    <a:pt x="1549714" y="742474"/>
                  </a:lnTo>
                  <a:lnTo>
                    <a:pt x="1553143" y="743807"/>
                  </a:lnTo>
                  <a:lnTo>
                    <a:pt x="1553143" y="743807"/>
                  </a:lnTo>
                  <a:lnTo>
                    <a:pt x="1557430" y="755809"/>
                  </a:lnTo>
                  <a:lnTo>
                    <a:pt x="1548762" y="773621"/>
                  </a:lnTo>
                  <a:lnTo>
                    <a:pt x="1548762" y="773621"/>
                  </a:lnTo>
                  <a:lnTo>
                    <a:pt x="1550191" y="776288"/>
                  </a:lnTo>
                  <a:lnTo>
                    <a:pt x="1550191" y="776288"/>
                  </a:lnTo>
                  <a:lnTo>
                    <a:pt x="1556572" y="773716"/>
                  </a:lnTo>
                  <a:lnTo>
                    <a:pt x="1556572" y="773716"/>
                  </a:lnTo>
                  <a:lnTo>
                    <a:pt x="1557525" y="775526"/>
                  </a:lnTo>
                  <a:lnTo>
                    <a:pt x="1557525" y="775526"/>
                  </a:lnTo>
                  <a:lnTo>
                    <a:pt x="1543618" y="786289"/>
                  </a:lnTo>
                  <a:lnTo>
                    <a:pt x="1543047" y="797528"/>
                  </a:lnTo>
                  <a:lnTo>
                    <a:pt x="1527712" y="806768"/>
                  </a:lnTo>
                  <a:lnTo>
                    <a:pt x="1527712" y="806768"/>
                  </a:lnTo>
                  <a:lnTo>
                    <a:pt x="1533808" y="816293"/>
                  </a:lnTo>
                  <a:lnTo>
                    <a:pt x="1533808" y="816293"/>
                  </a:lnTo>
                  <a:lnTo>
                    <a:pt x="1541142" y="846011"/>
                  </a:lnTo>
                  <a:lnTo>
                    <a:pt x="1541142" y="846011"/>
                  </a:lnTo>
                  <a:lnTo>
                    <a:pt x="1546381" y="848201"/>
                  </a:lnTo>
                  <a:lnTo>
                    <a:pt x="1546381" y="848201"/>
                  </a:lnTo>
                  <a:lnTo>
                    <a:pt x="1558001" y="845534"/>
                  </a:lnTo>
                  <a:lnTo>
                    <a:pt x="1564764" y="878491"/>
                  </a:lnTo>
                  <a:lnTo>
                    <a:pt x="1549333" y="904399"/>
                  </a:lnTo>
                  <a:lnTo>
                    <a:pt x="1567431" y="922115"/>
                  </a:lnTo>
                  <a:lnTo>
                    <a:pt x="1567431" y="922115"/>
                  </a:lnTo>
                  <a:lnTo>
                    <a:pt x="1569336" y="926687"/>
                  </a:lnTo>
                  <a:lnTo>
                    <a:pt x="1569336" y="926687"/>
                  </a:lnTo>
                  <a:lnTo>
                    <a:pt x="1569717" y="943451"/>
                  </a:lnTo>
                  <a:lnTo>
                    <a:pt x="1580671" y="961644"/>
                  </a:lnTo>
                  <a:lnTo>
                    <a:pt x="1580671" y="961644"/>
                  </a:lnTo>
                  <a:lnTo>
                    <a:pt x="1582099" y="967264"/>
                  </a:lnTo>
                  <a:lnTo>
                    <a:pt x="1582099" y="967264"/>
                  </a:lnTo>
                  <a:lnTo>
                    <a:pt x="1576765" y="1005364"/>
                  </a:lnTo>
                  <a:lnTo>
                    <a:pt x="1576765" y="1005364"/>
                  </a:lnTo>
                  <a:lnTo>
                    <a:pt x="1577242" y="1012793"/>
                  </a:lnTo>
                  <a:lnTo>
                    <a:pt x="1577242" y="1012793"/>
                  </a:lnTo>
                  <a:lnTo>
                    <a:pt x="1590862" y="1075087"/>
                  </a:lnTo>
                  <a:lnTo>
                    <a:pt x="1590862" y="1075087"/>
                  </a:lnTo>
                  <a:lnTo>
                    <a:pt x="1589529" y="1076611"/>
                  </a:lnTo>
                  <a:lnTo>
                    <a:pt x="1589529" y="1076611"/>
                  </a:lnTo>
                  <a:lnTo>
                    <a:pt x="1578289" y="1079183"/>
                  </a:lnTo>
                  <a:lnTo>
                    <a:pt x="1578289" y="1079183"/>
                  </a:lnTo>
                  <a:lnTo>
                    <a:pt x="1575051" y="1083469"/>
                  </a:lnTo>
                  <a:lnTo>
                    <a:pt x="1575051" y="1083469"/>
                  </a:lnTo>
                  <a:lnTo>
                    <a:pt x="1578956" y="1090136"/>
                  </a:lnTo>
                  <a:lnTo>
                    <a:pt x="1578956" y="1090136"/>
                  </a:lnTo>
                  <a:lnTo>
                    <a:pt x="1581814" y="1092327"/>
                  </a:lnTo>
                  <a:lnTo>
                    <a:pt x="1581814" y="1092327"/>
                  </a:lnTo>
                  <a:lnTo>
                    <a:pt x="1596863" y="1090136"/>
                  </a:lnTo>
                  <a:lnTo>
                    <a:pt x="1600768" y="1102423"/>
                  </a:lnTo>
                  <a:lnTo>
                    <a:pt x="1611627" y="1109091"/>
                  </a:lnTo>
                  <a:lnTo>
                    <a:pt x="1608674" y="1136618"/>
                  </a:lnTo>
                  <a:lnTo>
                    <a:pt x="1614199" y="1170051"/>
                  </a:lnTo>
                  <a:lnTo>
                    <a:pt x="1606102" y="1185767"/>
                  </a:lnTo>
                  <a:lnTo>
                    <a:pt x="1568193" y="1216723"/>
                  </a:lnTo>
                  <a:lnTo>
                    <a:pt x="1568193" y="1216723"/>
                  </a:lnTo>
                  <a:lnTo>
                    <a:pt x="1564573" y="1217105"/>
                  </a:lnTo>
                  <a:lnTo>
                    <a:pt x="1564573" y="1217105"/>
                  </a:lnTo>
                  <a:lnTo>
                    <a:pt x="1555429" y="1215009"/>
                  </a:lnTo>
                  <a:lnTo>
                    <a:pt x="1555429" y="1215009"/>
                  </a:lnTo>
                  <a:lnTo>
                    <a:pt x="1549619" y="1216057"/>
                  </a:lnTo>
                  <a:lnTo>
                    <a:pt x="1549619" y="1216057"/>
                  </a:lnTo>
                  <a:lnTo>
                    <a:pt x="1508852" y="1247585"/>
                  </a:lnTo>
                  <a:lnTo>
                    <a:pt x="1501232" y="1309688"/>
                  </a:lnTo>
                  <a:lnTo>
                    <a:pt x="1501232" y="1309688"/>
                  </a:lnTo>
                  <a:lnTo>
                    <a:pt x="1502756" y="1312545"/>
                  </a:lnTo>
                  <a:lnTo>
                    <a:pt x="1502756" y="1312545"/>
                  </a:lnTo>
                  <a:lnTo>
                    <a:pt x="1509710" y="1312450"/>
                  </a:lnTo>
                  <a:lnTo>
                    <a:pt x="1509710" y="1312450"/>
                  </a:lnTo>
                  <a:lnTo>
                    <a:pt x="1513615" y="1318260"/>
                  </a:lnTo>
                  <a:lnTo>
                    <a:pt x="1513615" y="1318260"/>
                  </a:lnTo>
                  <a:lnTo>
                    <a:pt x="1514948" y="1337024"/>
                  </a:lnTo>
                  <a:lnTo>
                    <a:pt x="1514948" y="1337024"/>
                  </a:lnTo>
                  <a:lnTo>
                    <a:pt x="1516282" y="1340358"/>
                  </a:lnTo>
                  <a:lnTo>
                    <a:pt x="1516282" y="1340358"/>
                  </a:lnTo>
                  <a:lnTo>
                    <a:pt x="1509805" y="1368552"/>
                  </a:lnTo>
                  <a:lnTo>
                    <a:pt x="1509805" y="1368552"/>
                  </a:lnTo>
                  <a:lnTo>
                    <a:pt x="1511233" y="1370076"/>
                  </a:lnTo>
                  <a:lnTo>
                    <a:pt x="1511233" y="1370076"/>
                  </a:lnTo>
                  <a:lnTo>
                    <a:pt x="1517710" y="1357313"/>
                  </a:lnTo>
                  <a:lnTo>
                    <a:pt x="1543809" y="1404366"/>
                  </a:lnTo>
                  <a:lnTo>
                    <a:pt x="1543809" y="1404366"/>
                  </a:lnTo>
                  <a:lnTo>
                    <a:pt x="1534474" y="1409510"/>
                  </a:lnTo>
                  <a:lnTo>
                    <a:pt x="1534474" y="1409510"/>
                  </a:lnTo>
                  <a:lnTo>
                    <a:pt x="1523521" y="1412272"/>
                  </a:lnTo>
                  <a:lnTo>
                    <a:pt x="1513424" y="1426559"/>
                  </a:lnTo>
                  <a:lnTo>
                    <a:pt x="1513424" y="1426559"/>
                  </a:lnTo>
                  <a:lnTo>
                    <a:pt x="1501899" y="1425893"/>
                  </a:lnTo>
                  <a:lnTo>
                    <a:pt x="1501899" y="1425893"/>
                  </a:lnTo>
                  <a:lnTo>
                    <a:pt x="1489707" y="1430274"/>
                  </a:lnTo>
                  <a:lnTo>
                    <a:pt x="1489707" y="1430274"/>
                  </a:lnTo>
                  <a:lnTo>
                    <a:pt x="1480372" y="1431036"/>
                  </a:lnTo>
                  <a:lnTo>
                    <a:pt x="1480372" y="1431036"/>
                  </a:lnTo>
                  <a:lnTo>
                    <a:pt x="1440939" y="1428750"/>
                  </a:lnTo>
                  <a:lnTo>
                    <a:pt x="1440939" y="1428750"/>
                  </a:lnTo>
                  <a:lnTo>
                    <a:pt x="1437701" y="1431798"/>
                  </a:lnTo>
                  <a:lnTo>
                    <a:pt x="1437701" y="1431798"/>
                  </a:lnTo>
                  <a:lnTo>
                    <a:pt x="1412554" y="1429988"/>
                  </a:lnTo>
                  <a:lnTo>
                    <a:pt x="1400648" y="1437513"/>
                  </a:lnTo>
                  <a:lnTo>
                    <a:pt x="1400648" y="1437513"/>
                  </a:lnTo>
                  <a:lnTo>
                    <a:pt x="1395790" y="1437989"/>
                  </a:lnTo>
                  <a:lnTo>
                    <a:pt x="1395790" y="1437989"/>
                  </a:lnTo>
                  <a:lnTo>
                    <a:pt x="1383598" y="1436942"/>
                  </a:lnTo>
                  <a:lnTo>
                    <a:pt x="1383598" y="1436942"/>
                  </a:lnTo>
                  <a:lnTo>
                    <a:pt x="1377407" y="1428560"/>
                  </a:lnTo>
                  <a:lnTo>
                    <a:pt x="1377407" y="1428560"/>
                  </a:lnTo>
                  <a:lnTo>
                    <a:pt x="1349023" y="1427036"/>
                  </a:lnTo>
                  <a:lnTo>
                    <a:pt x="1349023" y="1427036"/>
                  </a:lnTo>
                  <a:lnTo>
                    <a:pt x="1336259" y="1419701"/>
                  </a:lnTo>
                  <a:lnTo>
                    <a:pt x="1336259" y="1419701"/>
                  </a:lnTo>
                  <a:lnTo>
                    <a:pt x="1223197" y="1331786"/>
                  </a:lnTo>
                  <a:lnTo>
                    <a:pt x="1223197" y="1331786"/>
                  </a:lnTo>
                  <a:lnTo>
                    <a:pt x="1213006" y="1334453"/>
                  </a:lnTo>
                  <a:lnTo>
                    <a:pt x="1213006" y="1334453"/>
                  </a:lnTo>
                  <a:lnTo>
                    <a:pt x="1177192" y="1308735"/>
                  </a:lnTo>
                  <a:lnTo>
                    <a:pt x="1177192" y="1308735"/>
                  </a:lnTo>
                  <a:lnTo>
                    <a:pt x="1172905" y="1304354"/>
                  </a:lnTo>
                  <a:lnTo>
                    <a:pt x="1172905" y="1304354"/>
                  </a:lnTo>
                  <a:lnTo>
                    <a:pt x="1162714" y="1287209"/>
                  </a:lnTo>
                  <a:lnTo>
                    <a:pt x="1113374" y="1267111"/>
                  </a:lnTo>
                  <a:lnTo>
                    <a:pt x="1113374" y="1267111"/>
                  </a:lnTo>
                  <a:lnTo>
                    <a:pt x="1106040" y="1265301"/>
                  </a:lnTo>
                  <a:lnTo>
                    <a:pt x="1099658" y="1276826"/>
                  </a:lnTo>
                  <a:lnTo>
                    <a:pt x="1099658" y="1276826"/>
                  </a:lnTo>
                  <a:lnTo>
                    <a:pt x="1092133" y="1301401"/>
                  </a:lnTo>
                  <a:lnTo>
                    <a:pt x="1073464" y="1313593"/>
                  </a:lnTo>
                  <a:lnTo>
                    <a:pt x="1073464" y="1313593"/>
                  </a:lnTo>
                  <a:lnTo>
                    <a:pt x="1064606" y="1309878"/>
                  </a:lnTo>
                  <a:lnTo>
                    <a:pt x="1064606" y="1309878"/>
                  </a:lnTo>
                  <a:lnTo>
                    <a:pt x="1051747" y="1271873"/>
                  </a:lnTo>
                  <a:lnTo>
                    <a:pt x="1051747" y="1271873"/>
                  </a:lnTo>
                  <a:lnTo>
                    <a:pt x="1049080" y="1271778"/>
                  </a:lnTo>
                  <a:lnTo>
                    <a:pt x="1049080" y="1271778"/>
                  </a:lnTo>
                  <a:lnTo>
                    <a:pt x="1040317" y="1287113"/>
                  </a:lnTo>
                  <a:lnTo>
                    <a:pt x="1030602" y="1291590"/>
                  </a:lnTo>
                  <a:lnTo>
                    <a:pt x="993169" y="1278541"/>
                  </a:lnTo>
                  <a:lnTo>
                    <a:pt x="971166" y="1278731"/>
                  </a:lnTo>
                  <a:lnTo>
                    <a:pt x="971166" y="1278731"/>
                  </a:lnTo>
                  <a:lnTo>
                    <a:pt x="968689" y="1267397"/>
                  </a:lnTo>
                  <a:lnTo>
                    <a:pt x="968689" y="1267397"/>
                  </a:lnTo>
                  <a:lnTo>
                    <a:pt x="940022" y="1257395"/>
                  </a:lnTo>
                  <a:lnTo>
                    <a:pt x="922401" y="1200626"/>
                  </a:lnTo>
                  <a:lnTo>
                    <a:pt x="922401" y="1200626"/>
                  </a:lnTo>
                  <a:lnTo>
                    <a:pt x="919543" y="1196435"/>
                  </a:lnTo>
                  <a:lnTo>
                    <a:pt x="919543" y="1196435"/>
                  </a:lnTo>
                  <a:lnTo>
                    <a:pt x="899350" y="1134618"/>
                  </a:lnTo>
                  <a:lnTo>
                    <a:pt x="899350" y="1134618"/>
                  </a:lnTo>
                  <a:lnTo>
                    <a:pt x="893350" y="1125474"/>
                  </a:lnTo>
                  <a:lnTo>
                    <a:pt x="893350" y="1125474"/>
                  </a:lnTo>
                  <a:lnTo>
                    <a:pt x="844105" y="1120235"/>
                  </a:lnTo>
                  <a:lnTo>
                    <a:pt x="844105" y="1120235"/>
                  </a:lnTo>
                  <a:lnTo>
                    <a:pt x="836390" y="1118330"/>
                  </a:lnTo>
                  <a:lnTo>
                    <a:pt x="836390" y="1118330"/>
                  </a:lnTo>
                  <a:lnTo>
                    <a:pt x="828961" y="1114425"/>
                  </a:lnTo>
                  <a:lnTo>
                    <a:pt x="813244" y="1122236"/>
                  </a:lnTo>
                  <a:lnTo>
                    <a:pt x="814959" y="1111948"/>
                  </a:lnTo>
                  <a:lnTo>
                    <a:pt x="814959" y="1111948"/>
                  </a:lnTo>
                  <a:lnTo>
                    <a:pt x="814006" y="1111472"/>
                  </a:lnTo>
                  <a:lnTo>
                    <a:pt x="814006" y="1111472"/>
                  </a:lnTo>
                  <a:lnTo>
                    <a:pt x="805243" y="1114139"/>
                  </a:lnTo>
                  <a:lnTo>
                    <a:pt x="805243" y="1114139"/>
                  </a:lnTo>
                  <a:lnTo>
                    <a:pt x="803148" y="1115854"/>
                  </a:lnTo>
                  <a:lnTo>
                    <a:pt x="803148" y="1115854"/>
                  </a:lnTo>
                  <a:lnTo>
                    <a:pt x="804958" y="1126617"/>
                  </a:lnTo>
                  <a:lnTo>
                    <a:pt x="804958" y="1126617"/>
                  </a:lnTo>
                  <a:lnTo>
                    <a:pt x="803815" y="1127951"/>
                  </a:lnTo>
                  <a:lnTo>
                    <a:pt x="803815" y="1127951"/>
                  </a:lnTo>
                  <a:lnTo>
                    <a:pt x="774859" y="1139571"/>
                  </a:lnTo>
                  <a:lnTo>
                    <a:pt x="774859" y="1139571"/>
                  </a:lnTo>
                  <a:lnTo>
                    <a:pt x="772763" y="1139476"/>
                  </a:lnTo>
                  <a:lnTo>
                    <a:pt x="772763" y="1139476"/>
                  </a:lnTo>
                  <a:lnTo>
                    <a:pt x="779050" y="1126807"/>
                  </a:lnTo>
                  <a:lnTo>
                    <a:pt x="779050" y="1126807"/>
                  </a:lnTo>
                  <a:lnTo>
                    <a:pt x="777526" y="1125188"/>
                  </a:lnTo>
                  <a:lnTo>
                    <a:pt x="777526" y="1125188"/>
                  </a:lnTo>
                  <a:lnTo>
                    <a:pt x="765334" y="1130046"/>
                  </a:lnTo>
                  <a:lnTo>
                    <a:pt x="765334" y="1130046"/>
                  </a:lnTo>
                  <a:lnTo>
                    <a:pt x="761428" y="1129379"/>
                  </a:lnTo>
                  <a:lnTo>
                    <a:pt x="761428" y="1129379"/>
                  </a:lnTo>
                  <a:lnTo>
                    <a:pt x="693706" y="1105948"/>
                  </a:lnTo>
                  <a:lnTo>
                    <a:pt x="665702" y="1077278"/>
                  </a:lnTo>
                  <a:lnTo>
                    <a:pt x="645223" y="1038511"/>
                  </a:lnTo>
                  <a:lnTo>
                    <a:pt x="649414" y="981932"/>
                  </a:lnTo>
                  <a:lnTo>
                    <a:pt x="636175" y="953357"/>
                  </a:lnTo>
                  <a:lnTo>
                    <a:pt x="621030" y="941642"/>
                  </a:lnTo>
                  <a:lnTo>
                    <a:pt x="592169" y="935546"/>
                  </a:lnTo>
                  <a:lnTo>
                    <a:pt x="553117" y="944404"/>
                  </a:lnTo>
                  <a:lnTo>
                    <a:pt x="549402" y="935831"/>
                  </a:lnTo>
                  <a:lnTo>
                    <a:pt x="533590" y="934117"/>
                  </a:lnTo>
                  <a:lnTo>
                    <a:pt x="530161" y="939737"/>
                  </a:lnTo>
                  <a:lnTo>
                    <a:pt x="516731" y="935450"/>
                  </a:lnTo>
                  <a:lnTo>
                    <a:pt x="514255" y="925068"/>
                  </a:lnTo>
                  <a:lnTo>
                    <a:pt x="499491" y="923544"/>
                  </a:lnTo>
                  <a:lnTo>
                    <a:pt x="486346" y="953738"/>
                  </a:lnTo>
                  <a:lnTo>
                    <a:pt x="462915" y="907256"/>
                  </a:lnTo>
                  <a:lnTo>
                    <a:pt x="443674" y="906780"/>
                  </a:lnTo>
                  <a:lnTo>
                    <a:pt x="391192" y="875252"/>
                  </a:lnTo>
                  <a:lnTo>
                    <a:pt x="372046" y="870395"/>
                  </a:lnTo>
                  <a:lnTo>
                    <a:pt x="340804" y="880015"/>
                  </a:lnTo>
                  <a:lnTo>
                    <a:pt x="318421" y="879253"/>
                  </a:lnTo>
                  <a:lnTo>
                    <a:pt x="288322" y="869252"/>
                  </a:lnTo>
                  <a:lnTo>
                    <a:pt x="236696" y="815150"/>
                  </a:lnTo>
                  <a:lnTo>
                    <a:pt x="169545" y="793813"/>
                  </a:lnTo>
                  <a:lnTo>
                    <a:pt x="147923" y="764762"/>
                  </a:lnTo>
                  <a:lnTo>
                    <a:pt x="122968" y="749808"/>
                  </a:lnTo>
                  <a:lnTo>
                    <a:pt x="83630" y="707612"/>
                  </a:lnTo>
                  <a:lnTo>
                    <a:pt x="32195" y="621221"/>
                  </a:lnTo>
                  <a:lnTo>
                    <a:pt x="0" y="591788"/>
                  </a:lnTo>
                  <a:lnTo>
                    <a:pt x="48387" y="538353"/>
                  </a:lnTo>
                  <a:lnTo>
                    <a:pt x="56483" y="519017"/>
                  </a:lnTo>
                  <a:lnTo>
                    <a:pt x="50673" y="510635"/>
                  </a:lnTo>
                  <a:lnTo>
                    <a:pt x="57340" y="501301"/>
                  </a:lnTo>
                  <a:lnTo>
                    <a:pt x="53531" y="491490"/>
                  </a:lnTo>
                  <a:lnTo>
                    <a:pt x="62770" y="490157"/>
                  </a:lnTo>
                  <a:lnTo>
                    <a:pt x="70676" y="478631"/>
                  </a:lnTo>
                  <a:lnTo>
                    <a:pt x="85058" y="481679"/>
                  </a:lnTo>
                  <a:lnTo>
                    <a:pt x="86392" y="457200"/>
                  </a:lnTo>
                  <a:lnTo>
                    <a:pt x="99822" y="440436"/>
                  </a:lnTo>
                  <a:lnTo>
                    <a:pt x="111061" y="430530"/>
                  </a:lnTo>
                  <a:lnTo>
                    <a:pt x="122301" y="412433"/>
                  </a:lnTo>
                  <a:lnTo>
                    <a:pt x="137160" y="406717"/>
                  </a:lnTo>
                  <a:lnTo>
                    <a:pt x="135350" y="395097"/>
                  </a:lnTo>
                  <a:lnTo>
                    <a:pt x="135636" y="383858"/>
                  </a:lnTo>
                  <a:lnTo>
                    <a:pt x="128873" y="376904"/>
                  </a:lnTo>
                  <a:lnTo>
                    <a:pt x="142780" y="373380"/>
                  </a:lnTo>
                  <a:lnTo>
                    <a:pt x="116014" y="346805"/>
                  </a:lnTo>
                  <a:lnTo>
                    <a:pt x="115252" y="328422"/>
                  </a:lnTo>
                  <a:lnTo>
                    <a:pt x="128683" y="331089"/>
                  </a:lnTo>
                  <a:lnTo>
                    <a:pt x="151352" y="310991"/>
                  </a:lnTo>
                  <a:lnTo>
                    <a:pt x="194119" y="305562"/>
                  </a:lnTo>
                  <a:lnTo>
                    <a:pt x="225933" y="345853"/>
                  </a:lnTo>
                  <a:lnTo>
                    <a:pt x="238315" y="367951"/>
                  </a:lnTo>
                  <a:lnTo>
                    <a:pt x="240125" y="376238"/>
                  </a:lnTo>
                  <a:lnTo>
                    <a:pt x="258889" y="378428"/>
                  </a:lnTo>
                  <a:lnTo>
                    <a:pt x="262414" y="392811"/>
                  </a:lnTo>
                  <a:lnTo>
                    <a:pt x="278892" y="381953"/>
                  </a:lnTo>
                  <a:lnTo>
                    <a:pt x="301371" y="371570"/>
                  </a:lnTo>
                  <a:lnTo>
                    <a:pt x="282130" y="353473"/>
                  </a:lnTo>
                  <a:lnTo>
                    <a:pt x="290893" y="346520"/>
                  </a:lnTo>
                  <a:lnTo>
                    <a:pt x="295846" y="325755"/>
                  </a:lnTo>
                  <a:lnTo>
                    <a:pt x="315182" y="313563"/>
                  </a:lnTo>
                  <a:lnTo>
                    <a:pt x="333946" y="326898"/>
                  </a:lnTo>
                  <a:lnTo>
                    <a:pt x="349186" y="319183"/>
                  </a:lnTo>
                  <a:lnTo>
                    <a:pt x="342138" y="303371"/>
                  </a:lnTo>
                  <a:lnTo>
                    <a:pt x="345662" y="296323"/>
                  </a:lnTo>
                  <a:lnTo>
                    <a:pt x="363379" y="291560"/>
                  </a:lnTo>
                  <a:lnTo>
                    <a:pt x="359950" y="272415"/>
                  </a:lnTo>
                  <a:lnTo>
                    <a:pt x="369570" y="259366"/>
                  </a:lnTo>
                  <a:lnTo>
                    <a:pt x="380428" y="259747"/>
                  </a:lnTo>
                  <a:lnTo>
                    <a:pt x="395859" y="231172"/>
                  </a:lnTo>
                  <a:lnTo>
                    <a:pt x="380428" y="216884"/>
                  </a:lnTo>
                  <a:lnTo>
                    <a:pt x="395002" y="188404"/>
                  </a:lnTo>
                  <a:lnTo>
                    <a:pt x="386048" y="142399"/>
                  </a:lnTo>
                  <a:lnTo>
                    <a:pt x="403765" y="126968"/>
                  </a:lnTo>
                  <a:lnTo>
                    <a:pt x="399955" y="104680"/>
                  </a:lnTo>
                  <a:lnTo>
                    <a:pt x="387763" y="92869"/>
                  </a:lnTo>
                  <a:lnTo>
                    <a:pt x="388715" y="73819"/>
                  </a:lnTo>
                  <a:lnTo>
                    <a:pt x="411670" y="72295"/>
                  </a:lnTo>
                  <a:lnTo>
                    <a:pt x="417195" y="57150"/>
                  </a:lnTo>
                  <a:lnTo>
                    <a:pt x="436816" y="58769"/>
                  </a:lnTo>
                  <a:lnTo>
                    <a:pt x="437864" y="64961"/>
                  </a:lnTo>
                  <a:lnTo>
                    <a:pt x="469868" y="69533"/>
                  </a:lnTo>
                  <a:lnTo>
                    <a:pt x="468916" y="79629"/>
                  </a:lnTo>
                  <a:lnTo>
                    <a:pt x="489966" y="76200"/>
                  </a:lnTo>
                  <a:lnTo>
                    <a:pt x="489394" y="90583"/>
                  </a:lnTo>
                  <a:lnTo>
                    <a:pt x="495776" y="92202"/>
                  </a:lnTo>
                  <a:lnTo>
                    <a:pt x="508444" y="90488"/>
                  </a:lnTo>
                  <a:lnTo>
                    <a:pt x="518636" y="76200"/>
                  </a:lnTo>
                  <a:lnTo>
                    <a:pt x="541496" y="64294"/>
                  </a:lnTo>
                  <a:lnTo>
                    <a:pt x="589121" y="69628"/>
                  </a:lnTo>
                  <a:lnTo>
                    <a:pt x="599599" y="60388"/>
                  </a:lnTo>
                  <a:lnTo>
                    <a:pt x="623792" y="60865"/>
                  </a:lnTo>
                  <a:lnTo>
                    <a:pt x="644461" y="69723"/>
                  </a:lnTo>
                  <a:lnTo>
                    <a:pt x="647033" y="81820"/>
                  </a:lnTo>
                  <a:lnTo>
                    <a:pt x="661987" y="92107"/>
                  </a:lnTo>
                  <a:lnTo>
                    <a:pt x="680656" y="79153"/>
                  </a:lnTo>
                  <a:lnTo>
                    <a:pt x="684943" y="89630"/>
                  </a:lnTo>
                  <a:lnTo>
                    <a:pt x="708184" y="97536"/>
                  </a:lnTo>
                  <a:lnTo>
                    <a:pt x="717899" y="94298"/>
                  </a:lnTo>
                  <a:lnTo>
                    <a:pt x="732949" y="64294"/>
                  </a:lnTo>
                  <a:lnTo>
                    <a:pt x="744855" y="59436"/>
                  </a:lnTo>
                  <a:lnTo>
                    <a:pt x="752380" y="69533"/>
                  </a:lnTo>
                  <a:lnTo>
                    <a:pt x="763524" y="69247"/>
                  </a:lnTo>
                  <a:lnTo>
                    <a:pt x="773430" y="89059"/>
                  </a:lnTo>
                  <a:lnTo>
                    <a:pt x="791908" y="85630"/>
                  </a:lnTo>
                  <a:lnTo>
                    <a:pt x="805434" y="90488"/>
                  </a:lnTo>
                  <a:lnTo>
                    <a:pt x="806958" y="99822"/>
                  </a:lnTo>
                  <a:lnTo>
                    <a:pt x="814673" y="102679"/>
                  </a:lnTo>
                  <a:lnTo>
                    <a:pt x="820674" y="85154"/>
                  </a:lnTo>
                  <a:lnTo>
                    <a:pt x="836390" y="86106"/>
                  </a:lnTo>
                  <a:lnTo>
                    <a:pt x="835057" y="69723"/>
                  </a:lnTo>
                  <a:lnTo>
                    <a:pt x="825913" y="67913"/>
                  </a:lnTo>
                  <a:lnTo>
                    <a:pt x="825151" y="52673"/>
                  </a:lnTo>
                  <a:lnTo>
                    <a:pt x="837724" y="57341"/>
                  </a:lnTo>
                  <a:lnTo>
                    <a:pt x="846677" y="51245"/>
                  </a:lnTo>
                  <a:lnTo>
                    <a:pt x="839819" y="29908"/>
                  </a:lnTo>
                  <a:lnTo>
                    <a:pt x="843153" y="15240"/>
                  </a:lnTo>
                  <a:lnTo>
                    <a:pt x="864584" y="0"/>
                  </a:lnTo>
                  <a:lnTo>
                    <a:pt x="864584" y="0"/>
                  </a:lnTo>
                  <a:lnTo>
                    <a:pt x="896112" y="29146"/>
                  </a:lnTo>
                  <a:lnTo>
                    <a:pt x="964594" y="29146"/>
                  </a:lnTo>
                  <a:lnTo>
                    <a:pt x="973166" y="43244"/>
                  </a:lnTo>
                  <a:lnTo>
                    <a:pt x="1028792" y="52673"/>
                  </a:lnTo>
                  <a:lnTo>
                    <a:pt x="1071655" y="48006"/>
                  </a:lnTo>
                  <a:lnTo>
                    <a:pt x="1071655" y="62103"/>
                  </a:lnTo>
                  <a:lnTo>
                    <a:pt x="1058796" y="80963"/>
                  </a:lnTo>
                  <a:lnTo>
                    <a:pt x="1063082" y="99822"/>
                  </a:lnTo>
                  <a:lnTo>
                    <a:pt x="1075941" y="128016"/>
                  </a:lnTo>
                  <a:lnTo>
                    <a:pt x="1105945" y="146875"/>
                  </a:lnTo>
                  <a:lnTo>
                    <a:pt x="1118803" y="179832"/>
                  </a:lnTo>
                  <a:lnTo>
                    <a:pt x="1144521" y="189262"/>
                  </a:lnTo>
                  <a:lnTo>
                    <a:pt x="1170238" y="175165"/>
                  </a:lnTo>
                  <a:lnTo>
                    <a:pt x="1195956" y="175165"/>
                  </a:lnTo>
                  <a:lnTo>
                    <a:pt x="1225960" y="212788"/>
                  </a:lnTo>
                  <a:lnTo>
                    <a:pt x="1247391" y="226886"/>
                  </a:lnTo>
                  <a:lnTo>
                    <a:pt x="1255964" y="226886"/>
                  </a:lnTo>
                  <a:lnTo>
                    <a:pt x="1264536" y="212788"/>
                  </a:lnTo>
                  <a:lnTo>
                    <a:pt x="1290253" y="212788"/>
                  </a:lnTo>
                  <a:lnTo>
                    <a:pt x="1367311" y="255079"/>
                  </a:lnTo>
                  <a:lnTo>
                    <a:pt x="1384456" y="255079"/>
                  </a:lnTo>
                  <a:lnTo>
                    <a:pt x="1423032" y="231553"/>
                  </a:lnTo>
                  <a:lnTo>
                    <a:pt x="1465990" y="225933"/>
                  </a:lnTo>
                  <a:close/>
                </a:path>
              </a:pathLst>
            </a:custGeom>
            <a:solidFill>
              <a:srgbClr val="00000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9AEE926-47F8-2DDC-EF2F-6574D258468D}"/>
                </a:ext>
              </a:extLst>
            </p:cNvPr>
            <p:cNvSpPr/>
            <p:nvPr/>
          </p:nvSpPr>
          <p:spPr>
            <a:xfrm>
              <a:off x="4082818" y="572035"/>
              <a:ext cx="1608293" cy="1600006"/>
            </a:xfrm>
            <a:custGeom>
              <a:avLst/>
              <a:gdLst>
                <a:gd name="connsiteX0" fmla="*/ 1396552 w 1608293"/>
                <a:gd name="connsiteY0" fmla="*/ 1571908 h 1600006"/>
                <a:gd name="connsiteX1" fmla="*/ 1352928 w 1608293"/>
                <a:gd name="connsiteY1" fmla="*/ 1576480 h 1600006"/>
                <a:gd name="connsiteX2" fmla="*/ 1314447 w 1608293"/>
                <a:gd name="connsiteY2" fmla="*/ 1600007 h 1600006"/>
                <a:gd name="connsiteX3" fmla="*/ 1297302 w 1608293"/>
                <a:gd name="connsiteY3" fmla="*/ 1600007 h 1600006"/>
                <a:gd name="connsiteX4" fmla="*/ 1220245 w 1608293"/>
                <a:gd name="connsiteY4" fmla="*/ 1557716 h 1600006"/>
                <a:gd name="connsiteX5" fmla="*/ 1194527 w 1608293"/>
                <a:gd name="connsiteY5" fmla="*/ 1557716 h 1600006"/>
                <a:gd name="connsiteX6" fmla="*/ 1185955 w 1608293"/>
                <a:gd name="connsiteY6" fmla="*/ 1571813 h 1600006"/>
                <a:gd name="connsiteX7" fmla="*/ 1177382 w 1608293"/>
                <a:gd name="connsiteY7" fmla="*/ 1571813 h 1600006"/>
                <a:gd name="connsiteX8" fmla="*/ 1156046 w 1608293"/>
                <a:gd name="connsiteY8" fmla="*/ 1557716 h 1600006"/>
                <a:gd name="connsiteX9" fmla="*/ 1126043 w 1608293"/>
                <a:gd name="connsiteY9" fmla="*/ 1520092 h 1600006"/>
                <a:gd name="connsiteX10" fmla="*/ 1100325 w 1608293"/>
                <a:gd name="connsiteY10" fmla="*/ 1520092 h 1600006"/>
                <a:gd name="connsiteX11" fmla="*/ 1074703 w 1608293"/>
                <a:gd name="connsiteY11" fmla="*/ 1534189 h 1600006"/>
                <a:gd name="connsiteX12" fmla="*/ 1048985 w 1608293"/>
                <a:gd name="connsiteY12" fmla="*/ 1524855 h 1600006"/>
                <a:gd name="connsiteX13" fmla="*/ 1036126 w 1608293"/>
                <a:gd name="connsiteY13" fmla="*/ 1491898 h 1600006"/>
                <a:gd name="connsiteX14" fmla="*/ 1006218 w 1608293"/>
                <a:gd name="connsiteY14" fmla="*/ 1473134 h 1600006"/>
                <a:gd name="connsiteX15" fmla="*/ 993359 w 1608293"/>
                <a:gd name="connsiteY15" fmla="*/ 1444845 h 1600006"/>
                <a:gd name="connsiteX16" fmla="*/ 989073 w 1608293"/>
                <a:gd name="connsiteY16" fmla="*/ 1426080 h 1600006"/>
                <a:gd name="connsiteX17" fmla="*/ 1001932 w 1608293"/>
                <a:gd name="connsiteY17" fmla="*/ 1407221 h 1600006"/>
                <a:gd name="connsiteX18" fmla="*/ 1001932 w 1608293"/>
                <a:gd name="connsiteY18" fmla="*/ 1393124 h 1600006"/>
                <a:gd name="connsiteX19" fmla="*/ 959069 w 1608293"/>
                <a:gd name="connsiteY19" fmla="*/ 1397791 h 1600006"/>
                <a:gd name="connsiteX20" fmla="*/ 903443 w 1608293"/>
                <a:gd name="connsiteY20" fmla="*/ 1388361 h 1600006"/>
                <a:gd name="connsiteX21" fmla="*/ 894871 w 1608293"/>
                <a:gd name="connsiteY21" fmla="*/ 1374264 h 1600006"/>
                <a:gd name="connsiteX22" fmla="*/ 826389 w 1608293"/>
                <a:gd name="connsiteY22" fmla="*/ 1374264 h 1600006"/>
                <a:gd name="connsiteX23" fmla="*/ 794861 w 1608293"/>
                <a:gd name="connsiteY23" fmla="*/ 1345213 h 1600006"/>
                <a:gd name="connsiteX24" fmla="*/ 794861 w 1608293"/>
                <a:gd name="connsiteY24" fmla="*/ 1345213 h 1600006"/>
                <a:gd name="connsiteX25" fmla="*/ 802100 w 1608293"/>
                <a:gd name="connsiteY25" fmla="*/ 1337593 h 1600006"/>
                <a:gd name="connsiteX26" fmla="*/ 819912 w 1608293"/>
                <a:gd name="connsiteY26" fmla="*/ 1341784 h 1600006"/>
                <a:gd name="connsiteX27" fmla="*/ 823436 w 1608293"/>
                <a:gd name="connsiteY27" fmla="*/ 1321877 h 1600006"/>
                <a:gd name="connsiteX28" fmla="*/ 804100 w 1608293"/>
                <a:gd name="connsiteY28" fmla="*/ 1321782 h 1600006"/>
                <a:gd name="connsiteX29" fmla="*/ 798481 w 1608293"/>
                <a:gd name="connsiteY29" fmla="*/ 1311780 h 1600006"/>
                <a:gd name="connsiteX30" fmla="*/ 792194 w 1608293"/>
                <a:gd name="connsiteY30" fmla="*/ 1315495 h 1600006"/>
                <a:gd name="connsiteX31" fmla="*/ 774573 w 1608293"/>
                <a:gd name="connsiteY31" fmla="*/ 1309875 h 1600006"/>
                <a:gd name="connsiteX32" fmla="*/ 764381 w 1608293"/>
                <a:gd name="connsiteY32" fmla="*/ 1315781 h 1600006"/>
                <a:gd name="connsiteX33" fmla="*/ 757428 w 1608293"/>
                <a:gd name="connsiteY33" fmla="*/ 1306637 h 1600006"/>
                <a:gd name="connsiteX34" fmla="*/ 747236 w 1608293"/>
                <a:gd name="connsiteY34" fmla="*/ 1314066 h 1600006"/>
                <a:gd name="connsiteX35" fmla="*/ 730186 w 1608293"/>
                <a:gd name="connsiteY35" fmla="*/ 1282634 h 1600006"/>
                <a:gd name="connsiteX36" fmla="*/ 716566 w 1608293"/>
                <a:gd name="connsiteY36" fmla="*/ 1284920 h 1600006"/>
                <a:gd name="connsiteX37" fmla="*/ 714280 w 1608293"/>
                <a:gd name="connsiteY37" fmla="*/ 1295493 h 1600006"/>
                <a:gd name="connsiteX38" fmla="*/ 699611 w 1608293"/>
                <a:gd name="connsiteY38" fmla="*/ 1279967 h 1600006"/>
                <a:gd name="connsiteX39" fmla="*/ 699135 w 1608293"/>
                <a:gd name="connsiteY39" fmla="*/ 1270347 h 1600006"/>
                <a:gd name="connsiteX40" fmla="*/ 674084 w 1608293"/>
                <a:gd name="connsiteY40" fmla="*/ 1256250 h 1600006"/>
                <a:gd name="connsiteX41" fmla="*/ 675322 w 1608293"/>
                <a:gd name="connsiteY41" fmla="*/ 1227198 h 1600006"/>
                <a:gd name="connsiteX42" fmla="*/ 650176 w 1608293"/>
                <a:gd name="connsiteY42" fmla="*/ 1211292 h 1600006"/>
                <a:gd name="connsiteX43" fmla="*/ 662845 w 1608293"/>
                <a:gd name="connsiteY43" fmla="*/ 1206434 h 1600006"/>
                <a:gd name="connsiteX44" fmla="*/ 668179 w 1608293"/>
                <a:gd name="connsiteY44" fmla="*/ 1194718 h 1600006"/>
                <a:gd name="connsiteX45" fmla="*/ 660749 w 1608293"/>
                <a:gd name="connsiteY45" fmla="*/ 1179192 h 1600006"/>
                <a:gd name="connsiteX46" fmla="*/ 672751 w 1608293"/>
                <a:gd name="connsiteY46" fmla="*/ 1166905 h 1600006"/>
                <a:gd name="connsiteX47" fmla="*/ 669988 w 1608293"/>
                <a:gd name="connsiteY47" fmla="*/ 1150998 h 1600006"/>
                <a:gd name="connsiteX48" fmla="*/ 663607 w 1608293"/>
                <a:gd name="connsiteY48" fmla="*/ 1135377 h 1600006"/>
                <a:gd name="connsiteX49" fmla="*/ 648081 w 1608293"/>
                <a:gd name="connsiteY49" fmla="*/ 1133758 h 1600006"/>
                <a:gd name="connsiteX50" fmla="*/ 644366 w 1608293"/>
                <a:gd name="connsiteY50" fmla="*/ 1101659 h 1600006"/>
                <a:gd name="connsiteX51" fmla="*/ 632841 w 1608293"/>
                <a:gd name="connsiteY51" fmla="*/ 1099849 h 1600006"/>
                <a:gd name="connsiteX52" fmla="*/ 619315 w 1608293"/>
                <a:gd name="connsiteY52" fmla="*/ 1108612 h 1600006"/>
                <a:gd name="connsiteX53" fmla="*/ 601980 w 1608293"/>
                <a:gd name="connsiteY53" fmla="*/ 1100040 h 1600006"/>
                <a:gd name="connsiteX54" fmla="*/ 601885 w 1608293"/>
                <a:gd name="connsiteY54" fmla="*/ 1112803 h 1600006"/>
                <a:gd name="connsiteX55" fmla="*/ 610838 w 1608293"/>
                <a:gd name="connsiteY55" fmla="*/ 1121852 h 1600006"/>
                <a:gd name="connsiteX56" fmla="*/ 607600 w 1608293"/>
                <a:gd name="connsiteY56" fmla="*/ 1128615 h 1600006"/>
                <a:gd name="connsiteX57" fmla="*/ 584263 w 1608293"/>
                <a:gd name="connsiteY57" fmla="*/ 1134806 h 1600006"/>
                <a:gd name="connsiteX58" fmla="*/ 580549 w 1608293"/>
                <a:gd name="connsiteY58" fmla="*/ 1118899 h 1600006"/>
                <a:gd name="connsiteX59" fmla="*/ 555784 w 1608293"/>
                <a:gd name="connsiteY59" fmla="*/ 1123947 h 1600006"/>
                <a:gd name="connsiteX60" fmla="*/ 554926 w 1608293"/>
                <a:gd name="connsiteY60" fmla="*/ 1141378 h 1600006"/>
                <a:gd name="connsiteX61" fmla="*/ 544925 w 1608293"/>
                <a:gd name="connsiteY61" fmla="*/ 1150617 h 1600006"/>
                <a:gd name="connsiteX62" fmla="*/ 514731 w 1608293"/>
                <a:gd name="connsiteY62" fmla="*/ 1149855 h 1600006"/>
                <a:gd name="connsiteX63" fmla="*/ 509968 w 1608293"/>
                <a:gd name="connsiteY63" fmla="*/ 1140997 h 1600006"/>
                <a:gd name="connsiteX64" fmla="*/ 501110 w 1608293"/>
                <a:gd name="connsiteY64" fmla="*/ 1143664 h 1600006"/>
                <a:gd name="connsiteX65" fmla="*/ 499491 w 1608293"/>
                <a:gd name="connsiteY65" fmla="*/ 1126043 h 1600006"/>
                <a:gd name="connsiteX66" fmla="*/ 478536 w 1608293"/>
                <a:gd name="connsiteY66" fmla="*/ 1125662 h 1600006"/>
                <a:gd name="connsiteX67" fmla="*/ 465106 w 1608293"/>
                <a:gd name="connsiteY67" fmla="*/ 1108136 h 1600006"/>
                <a:gd name="connsiteX68" fmla="*/ 454914 w 1608293"/>
                <a:gd name="connsiteY68" fmla="*/ 1117185 h 1600006"/>
                <a:gd name="connsiteX69" fmla="*/ 437102 w 1608293"/>
                <a:gd name="connsiteY69" fmla="*/ 1115661 h 1600006"/>
                <a:gd name="connsiteX70" fmla="*/ 415004 w 1608293"/>
                <a:gd name="connsiteY70" fmla="*/ 1103659 h 1600006"/>
                <a:gd name="connsiteX71" fmla="*/ 405670 w 1608293"/>
                <a:gd name="connsiteY71" fmla="*/ 1114518 h 1600006"/>
                <a:gd name="connsiteX72" fmla="*/ 403860 w 1608293"/>
                <a:gd name="connsiteY72" fmla="*/ 1090705 h 1600006"/>
                <a:gd name="connsiteX73" fmla="*/ 397478 w 1608293"/>
                <a:gd name="connsiteY73" fmla="*/ 1081656 h 1600006"/>
                <a:gd name="connsiteX74" fmla="*/ 388144 w 1608293"/>
                <a:gd name="connsiteY74" fmla="*/ 1088514 h 1600006"/>
                <a:gd name="connsiteX75" fmla="*/ 376714 w 1608293"/>
                <a:gd name="connsiteY75" fmla="*/ 1079466 h 1600006"/>
                <a:gd name="connsiteX76" fmla="*/ 364426 w 1608293"/>
                <a:gd name="connsiteY76" fmla="*/ 1064226 h 1600006"/>
                <a:gd name="connsiteX77" fmla="*/ 367474 w 1608293"/>
                <a:gd name="connsiteY77" fmla="*/ 1041080 h 1600006"/>
                <a:gd name="connsiteX78" fmla="*/ 342900 w 1608293"/>
                <a:gd name="connsiteY78" fmla="*/ 1041270 h 1600006"/>
                <a:gd name="connsiteX79" fmla="*/ 330327 w 1608293"/>
                <a:gd name="connsiteY79" fmla="*/ 1026316 h 1600006"/>
                <a:gd name="connsiteX80" fmla="*/ 319564 w 1608293"/>
                <a:gd name="connsiteY80" fmla="*/ 1025649 h 1600006"/>
                <a:gd name="connsiteX81" fmla="*/ 323183 w 1608293"/>
                <a:gd name="connsiteY81" fmla="*/ 1002408 h 1600006"/>
                <a:gd name="connsiteX82" fmla="*/ 330041 w 1608293"/>
                <a:gd name="connsiteY82" fmla="*/ 995265 h 1600006"/>
                <a:gd name="connsiteX83" fmla="*/ 328803 w 1608293"/>
                <a:gd name="connsiteY83" fmla="*/ 963070 h 1600006"/>
                <a:gd name="connsiteX84" fmla="*/ 284512 w 1608293"/>
                <a:gd name="connsiteY84" fmla="*/ 954402 h 1600006"/>
                <a:gd name="connsiteX85" fmla="*/ 283940 w 1608293"/>
                <a:gd name="connsiteY85" fmla="*/ 941451 h 1600006"/>
                <a:gd name="connsiteX86" fmla="*/ 273463 w 1608293"/>
                <a:gd name="connsiteY86" fmla="*/ 942118 h 1600006"/>
                <a:gd name="connsiteX87" fmla="*/ 271177 w 1608293"/>
                <a:gd name="connsiteY87" fmla="*/ 932879 h 1600006"/>
                <a:gd name="connsiteX88" fmla="*/ 255841 w 1608293"/>
                <a:gd name="connsiteY88" fmla="*/ 929259 h 1600006"/>
                <a:gd name="connsiteX89" fmla="*/ 258985 w 1608293"/>
                <a:gd name="connsiteY89" fmla="*/ 911828 h 1600006"/>
                <a:gd name="connsiteX90" fmla="*/ 243649 w 1608293"/>
                <a:gd name="connsiteY90" fmla="*/ 906590 h 1600006"/>
                <a:gd name="connsiteX91" fmla="*/ 242411 w 1608293"/>
                <a:gd name="connsiteY91" fmla="*/ 898874 h 1600006"/>
                <a:gd name="connsiteX92" fmla="*/ 212122 w 1608293"/>
                <a:gd name="connsiteY92" fmla="*/ 889635 h 1600006"/>
                <a:gd name="connsiteX93" fmla="*/ 206026 w 1608293"/>
                <a:gd name="connsiteY93" fmla="*/ 874205 h 1600006"/>
                <a:gd name="connsiteX94" fmla="*/ 163639 w 1608293"/>
                <a:gd name="connsiteY94" fmla="*/ 845439 h 1600006"/>
                <a:gd name="connsiteX95" fmla="*/ 167164 w 1608293"/>
                <a:gd name="connsiteY95" fmla="*/ 828770 h 1600006"/>
                <a:gd name="connsiteX96" fmla="*/ 162020 w 1608293"/>
                <a:gd name="connsiteY96" fmla="*/ 817626 h 1600006"/>
                <a:gd name="connsiteX97" fmla="*/ 155924 w 1608293"/>
                <a:gd name="connsiteY97" fmla="*/ 813911 h 1600006"/>
                <a:gd name="connsiteX98" fmla="*/ 145828 w 1608293"/>
                <a:gd name="connsiteY98" fmla="*/ 815150 h 1600006"/>
                <a:gd name="connsiteX99" fmla="*/ 142018 w 1608293"/>
                <a:gd name="connsiteY99" fmla="*/ 822198 h 1600006"/>
                <a:gd name="connsiteX100" fmla="*/ 134398 w 1608293"/>
                <a:gd name="connsiteY100" fmla="*/ 818960 h 1600006"/>
                <a:gd name="connsiteX101" fmla="*/ 129826 w 1608293"/>
                <a:gd name="connsiteY101" fmla="*/ 830771 h 1600006"/>
                <a:gd name="connsiteX102" fmla="*/ 116491 w 1608293"/>
                <a:gd name="connsiteY102" fmla="*/ 828104 h 1600006"/>
                <a:gd name="connsiteX103" fmla="*/ 107251 w 1608293"/>
                <a:gd name="connsiteY103" fmla="*/ 840010 h 1600006"/>
                <a:gd name="connsiteX104" fmla="*/ 94964 w 1608293"/>
                <a:gd name="connsiteY104" fmla="*/ 826961 h 1600006"/>
                <a:gd name="connsiteX105" fmla="*/ 87344 w 1608293"/>
                <a:gd name="connsiteY105" fmla="*/ 826865 h 1600006"/>
                <a:gd name="connsiteX106" fmla="*/ 77152 w 1608293"/>
                <a:gd name="connsiteY106" fmla="*/ 840962 h 1600006"/>
                <a:gd name="connsiteX107" fmla="*/ 68104 w 1608293"/>
                <a:gd name="connsiteY107" fmla="*/ 838867 h 1600006"/>
                <a:gd name="connsiteX108" fmla="*/ 56578 w 1608293"/>
                <a:gd name="connsiteY108" fmla="*/ 851535 h 1600006"/>
                <a:gd name="connsiteX109" fmla="*/ 49720 w 1608293"/>
                <a:gd name="connsiteY109" fmla="*/ 846582 h 1600006"/>
                <a:gd name="connsiteX110" fmla="*/ 47434 w 1608293"/>
                <a:gd name="connsiteY110" fmla="*/ 831723 h 1600006"/>
                <a:gd name="connsiteX111" fmla="*/ 25717 w 1608293"/>
                <a:gd name="connsiteY111" fmla="*/ 828961 h 1600006"/>
                <a:gd name="connsiteX112" fmla="*/ 28480 w 1608293"/>
                <a:gd name="connsiteY112" fmla="*/ 815626 h 1600006"/>
                <a:gd name="connsiteX113" fmla="*/ 20288 w 1608293"/>
                <a:gd name="connsiteY113" fmla="*/ 812578 h 1600006"/>
                <a:gd name="connsiteX114" fmla="*/ 14478 w 1608293"/>
                <a:gd name="connsiteY114" fmla="*/ 800195 h 1600006"/>
                <a:gd name="connsiteX115" fmla="*/ 20764 w 1608293"/>
                <a:gd name="connsiteY115" fmla="*/ 789908 h 1600006"/>
                <a:gd name="connsiteX116" fmla="*/ 13526 w 1608293"/>
                <a:gd name="connsiteY116" fmla="*/ 783050 h 1600006"/>
                <a:gd name="connsiteX117" fmla="*/ 24098 w 1608293"/>
                <a:gd name="connsiteY117" fmla="*/ 773906 h 1600006"/>
                <a:gd name="connsiteX118" fmla="*/ 13335 w 1608293"/>
                <a:gd name="connsiteY118" fmla="*/ 742379 h 1600006"/>
                <a:gd name="connsiteX119" fmla="*/ 17812 w 1608293"/>
                <a:gd name="connsiteY119" fmla="*/ 737235 h 1600006"/>
                <a:gd name="connsiteX120" fmla="*/ 3810 w 1608293"/>
                <a:gd name="connsiteY120" fmla="*/ 733235 h 1600006"/>
                <a:gd name="connsiteX121" fmla="*/ 2381 w 1608293"/>
                <a:gd name="connsiteY121" fmla="*/ 724948 h 1600006"/>
                <a:gd name="connsiteX122" fmla="*/ 0 w 1608293"/>
                <a:gd name="connsiteY122" fmla="*/ 707993 h 1600006"/>
                <a:gd name="connsiteX123" fmla="*/ 6572 w 1608293"/>
                <a:gd name="connsiteY123" fmla="*/ 696087 h 1600006"/>
                <a:gd name="connsiteX124" fmla="*/ 22384 w 1608293"/>
                <a:gd name="connsiteY124" fmla="*/ 691706 h 1600006"/>
                <a:gd name="connsiteX125" fmla="*/ 26765 w 1608293"/>
                <a:gd name="connsiteY125" fmla="*/ 669131 h 1600006"/>
                <a:gd name="connsiteX126" fmla="*/ 36004 w 1608293"/>
                <a:gd name="connsiteY126" fmla="*/ 660940 h 1600006"/>
                <a:gd name="connsiteX127" fmla="*/ 32671 w 1608293"/>
                <a:gd name="connsiteY127" fmla="*/ 650748 h 1600006"/>
                <a:gd name="connsiteX128" fmla="*/ 52102 w 1608293"/>
                <a:gd name="connsiteY128" fmla="*/ 627602 h 1600006"/>
                <a:gd name="connsiteX129" fmla="*/ 49625 w 1608293"/>
                <a:gd name="connsiteY129" fmla="*/ 616649 h 1600006"/>
                <a:gd name="connsiteX130" fmla="*/ 88106 w 1608293"/>
                <a:gd name="connsiteY130" fmla="*/ 604552 h 1600006"/>
                <a:gd name="connsiteX131" fmla="*/ 75628 w 1608293"/>
                <a:gd name="connsiteY131" fmla="*/ 595884 h 1600006"/>
                <a:gd name="connsiteX132" fmla="*/ 80200 w 1608293"/>
                <a:gd name="connsiteY132" fmla="*/ 589979 h 1600006"/>
                <a:gd name="connsiteX133" fmla="*/ 82963 w 1608293"/>
                <a:gd name="connsiteY133" fmla="*/ 582263 h 1600006"/>
                <a:gd name="connsiteX134" fmla="*/ 80677 w 1608293"/>
                <a:gd name="connsiteY134" fmla="*/ 572167 h 1600006"/>
                <a:gd name="connsiteX135" fmla="*/ 87916 w 1608293"/>
                <a:gd name="connsiteY135" fmla="*/ 568738 h 1600006"/>
                <a:gd name="connsiteX136" fmla="*/ 87249 w 1608293"/>
                <a:gd name="connsiteY136" fmla="*/ 560451 h 1600006"/>
                <a:gd name="connsiteX137" fmla="*/ 70771 w 1608293"/>
                <a:gd name="connsiteY137" fmla="*/ 545783 h 1600006"/>
                <a:gd name="connsiteX138" fmla="*/ 65341 w 1608293"/>
                <a:gd name="connsiteY138" fmla="*/ 534829 h 1600006"/>
                <a:gd name="connsiteX139" fmla="*/ 82677 w 1608293"/>
                <a:gd name="connsiteY139" fmla="*/ 506254 h 1600006"/>
                <a:gd name="connsiteX140" fmla="*/ 78391 w 1608293"/>
                <a:gd name="connsiteY140" fmla="*/ 503777 h 1600006"/>
                <a:gd name="connsiteX141" fmla="*/ 82201 w 1608293"/>
                <a:gd name="connsiteY141" fmla="*/ 484346 h 1600006"/>
                <a:gd name="connsiteX142" fmla="*/ 97345 w 1608293"/>
                <a:gd name="connsiteY142" fmla="*/ 479203 h 1600006"/>
                <a:gd name="connsiteX143" fmla="*/ 106775 w 1608293"/>
                <a:gd name="connsiteY143" fmla="*/ 472059 h 1600006"/>
                <a:gd name="connsiteX144" fmla="*/ 125920 w 1608293"/>
                <a:gd name="connsiteY144" fmla="*/ 462915 h 1600006"/>
                <a:gd name="connsiteX145" fmla="*/ 134302 w 1608293"/>
                <a:gd name="connsiteY145" fmla="*/ 455200 h 1600006"/>
                <a:gd name="connsiteX146" fmla="*/ 131254 w 1608293"/>
                <a:gd name="connsiteY146" fmla="*/ 447961 h 1600006"/>
                <a:gd name="connsiteX147" fmla="*/ 144113 w 1608293"/>
                <a:gd name="connsiteY147" fmla="*/ 441198 h 1600006"/>
                <a:gd name="connsiteX148" fmla="*/ 148018 w 1608293"/>
                <a:gd name="connsiteY148" fmla="*/ 446342 h 1600006"/>
                <a:gd name="connsiteX149" fmla="*/ 167640 w 1608293"/>
                <a:gd name="connsiteY149" fmla="*/ 443865 h 1600006"/>
                <a:gd name="connsiteX150" fmla="*/ 183261 w 1608293"/>
                <a:gd name="connsiteY150" fmla="*/ 429673 h 1600006"/>
                <a:gd name="connsiteX151" fmla="*/ 189357 w 1608293"/>
                <a:gd name="connsiteY151" fmla="*/ 434721 h 1600006"/>
                <a:gd name="connsiteX152" fmla="*/ 206978 w 1608293"/>
                <a:gd name="connsiteY152" fmla="*/ 429387 h 1600006"/>
                <a:gd name="connsiteX153" fmla="*/ 218503 w 1608293"/>
                <a:gd name="connsiteY153" fmla="*/ 416624 h 1600006"/>
                <a:gd name="connsiteX154" fmla="*/ 235744 w 1608293"/>
                <a:gd name="connsiteY154" fmla="*/ 410813 h 1600006"/>
                <a:gd name="connsiteX155" fmla="*/ 243078 w 1608293"/>
                <a:gd name="connsiteY155" fmla="*/ 390811 h 1600006"/>
                <a:gd name="connsiteX156" fmla="*/ 235172 w 1608293"/>
                <a:gd name="connsiteY156" fmla="*/ 386239 h 1600006"/>
                <a:gd name="connsiteX157" fmla="*/ 235077 w 1608293"/>
                <a:gd name="connsiteY157" fmla="*/ 349853 h 1600006"/>
                <a:gd name="connsiteX158" fmla="*/ 268700 w 1608293"/>
                <a:gd name="connsiteY158" fmla="*/ 318040 h 1600006"/>
                <a:gd name="connsiteX159" fmla="*/ 292513 w 1608293"/>
                <a:gd name="connsiteY159" fmla="*/ 315754 h 1600006"/>
                <a:gd name="connsiteX160" fmla="*/ 284321 w 1608293"/>
                <a:gd name="connsiteY160" fmla="*/ 301466 h 1600006"/>
                <a:gd name="connsiteX161" fmla="*/ 291370 w 1608293"/>
                <a:gd name="connsiteY161" fmla="*/ 295275 h 1600006"/>
                <a:gd name="connsiteX162" fmla="*/ 312134 w 1608293"/>
                <a:gd name="connsiteY162" fmla="*/ 294894 h 1600006"/>
                <a:gd name="connsiteX163" fmla="*/ 329851 w 1608293"/>
                <a:gd name="connsiteY163" fmla="*/ 258604 h 1600006"/>
                <a:gd name="connsiteX164" fmla="*/ 333565 w 1608293"/>
                <a:gd name="connsiteY164" fmla="*/ 272415 h 1600006"/>
                <a:gd name="connsiteX165" fmla="*/ 355854 w 1608293"/>
                <a:gd name="connsiteY165" fmla="*/ 282893 h 1600006"/>
                <a:gd name="connsiteX166" fmla="*/ 358711 w 1608293"/>
                <a:gd name="connsiteY166" fmla="*/ 272320 h 1600006"/>
                <a:gd name="connsiteX167" fmla="*/ 375285 w 1608293"/>
                <a:gd name="connsiteY167" fmla="*/ 271844 h 1600006"/>
                <a:gd name="connsiteX168" fmla="*/ 372618 w 1608293"/>
                <a:gd name="connsiteY168" fmla="*/ 284131 h 1600006"/>
                <a:gd name="connsiteX169" fmla="*/ 389572 w 1608293"/>
                <a:gd name="connsiteY169" fmla="*/ 272320 h 1600006"/>
                <a:gd name="connsiteX170" fmla="*/ 381952 w 1608293"/>
                <a:gd name="connsiteY170" fmla="*/ 268605 h 1600006"/>
                <a:gd name="connsiteX171" fmla="*/ 381762 w 1608293"/>
                <a:gd name="connsiteY171" fmla="*/ 259747 h 1600006"/>
                <a:gd name="connsiteX172" fmla="*/ 385858 w 1608293"/>
                <a:gd name="connsiteY172" fmla="*/ 244507 h 1600006"/>
                <a:gd name="connsiteX173" fmla="*/ 379666 w 1608293"/>
                <a:gd name="connsiteY173" fmla="*/ 245555 h 1600006"/>
                <a:gd name="connsiteX174" fmla="*/ 373189 w 1608293"/>
                <a:gd name="connsiteY174" fmla="*/ 233934 h 1600006"/>
                <a:gd name="connsiteX175" fmla="*/ 376999 w 1608293"/>
                <a:gd name="connsiteY175" fmla="*/ 226695 h 1600006"/>
                <a:gd name="connsiteX176" fmla="*/ 364236 w 1608293"/>
                <a:gd name="connsiteY176" fmla="*/ 224219 h 1600006"/>
                <a:gd name="connsiteX177" fmla="*/ 362331 w 1608293"/>
                <a:gd name="connsiteY177" fmla="*/ 216313 h 1600006"/>
                <a:gd name="connsiteX178" fmla="*/ 365950 w 1608293"/>
                <a:gd name="connsiteY178" fmla="*/ 206978 h 1600006"/>
                <a:gd name="connsiteX179" fmla="*/ 365760 w 1608293"/>
                <a:gd name="connsiteY179" fmla="*/ 198501 h 1600006"/>
                <a:gd name="connsiteX180" fmla="*/ 349091 w 1608293"/>
                <a:gd name="connsiteY180" fmla="*/ 180499 h 1600006"/>
                <a:gd name="connsiteX181" fmla="*/ 352425 w 1608293"/>
                <a:gd name="connsiteY181" fmla="*/ 171926 h 1600006"/>
                <a:gd name="connsiteX182" fmla="*/ 311658 w 1608293"/>
                <a:gd name="connsiteY182" fmla="*/ 167450 h 1600006"/>
                <a:gd name="connsiteX183" fmla="*/ 297942 w 1608293"/>
                <a:gd name="connsiteY183" fmla="*/ 167926 h 1600006"/>
                <a:gd name="connsiteX184" fmla="*/ 282130 w 1608293"/>
                <a:gd name="connsiteY184" fmla="*/ 147828 h 1600006"/>
                <a:gd name="connsiteX185" fmla="*/ 270319 w 1608293"/>
                <a:gd name="connsiteY185" fmla="*/ 154115 h 1600006"/>
                <a:gd name="connsiteX186" fmla="*/ 249269 w 1608293"/>
                <a:gd name="connsiteY186" fmla="*/ 146209 h 1600006"/>
                <a:gd name="connsiteX187" fmla="*/ 238792 w 1608293"/>
                <a:gd name="connsiteY187" fmla="*/ 187166 h 1600006"/>
                <a:gd name="connsiteX188" fmla="*/ 232791 w 1608293"/>
                <a:gd name="connsiteY188" fmla="*/ 166783 h 1600006"/>
                <a:gd name="connsiteX189" fmla="*/ 219551 w 1608293"/>
                <a:gd name="connsiteY189" fmla="*/ 154591 h 1600006"/>
                <a:gd name="connsiteX190" fmla="*/ 219742 w 1608293"/>
                <a:gd name="connsiteY190" fmla="*/ 139732 h 1600006"/>
                <a:gd name="connsiteX191" fmla="*/ 235839 w 1608293"/>
                <a:gd name="connsiteY191" fmla="*/ 121444 h 1600006"/>
                <a:gd name="connsiteX192" fmla="*/ 243649 w 1608293"/>
                <a:gd name="connsiteY192" fmla="*/ 85915 h 1600006"/>
                <a:gd name="connsiteX193" fmla="*/ 254222 w 1608293"/>
                <a:gd name="connsiteY193" fmla="*/ 73247 h 1600006"/>
                <a:gd name="connsiteX194" fmla="*/ 251555 w 1608293"/>
                <a:gd name="connsiteY194" fmla="*/ 59341 h 1600006"/>
                <a:gd name="connsiteX195" fmla="*/ 258127 w 1608293"/>
                <a:gd name="connsiteY195" fmla="*/ 40576 h 1600006"/>
                <a:gd name="connsiteX196" fmla="*/ 269462 w 1608293"/>
                <a:gd name="connsiteY196" fmla="*/ 31147 h 1600006"/>
                <a:gd name="connsiteX197" fmla="*/ 268129 w 1608293"/>
                <a:gd name="connsiteY197" fmla="*/ 23336 h 1600006"/>
                <a:gd name="connsiteX198" fmla="*/ 289560 w 1608293"/>
                <a:gd name="connsiteY198" fmla="*/ 0 h 1600006"/>
                <a:gd name="connsiteX199" fmla="*/ 299085 w 1608293"/>
                <a:gd name="connsiteY199" fmla="*/ 65246 h 1600006"/>
                <a:gd name="connsiteX200" fmla="*/ 309753 w 1608293"/>
                <a:gd name="connsiteY200" fmla="*/ 86963 h 1600006"/>
                <a:gd name="connsiteX201" fmla="*/ 322993 w 1608293"/>
                <a:gd name="connsiteY201" fmla="*/ 97822 h 1600006"/>
                <a:gd name="connsiteX202" fmla="*/ 333661 w 1608293"/>
                <a:gd name="connsiteY202" fmla="*/ 86582 h 1600006"/>
                <a:gd name="connsiteX203" fmla="*/ 354997 w 1608293"/>
                <a:gd name="connsiteY203" fmla="*/ 92393 h 1600006"/>
                <a:gd name="connsiteX204" fmla="*/ 361950 w 1608293"/>
                <a:gd name="connsiteY204" fmla="*/ 119444 h 1600006"/>
                <a:gd name="connsiteX205" fmla="*/ 389477 w 1608293"/>
                <a:gd name="connsiteY205" fmla="*/ 127349 h 1600006"/>
                <a:gd name="connsiteX206" fmla="*/ 391192 w 1608293"/>
                <a:gd name="connsiteY206" fmla="*/ 151543 h 1600006"/>
                <a:gd name="connsiteX207" fmla="*/ 421862 w 1608293"/>
                <a:gd name="connsiteY207" fmla="*/ 144399 h 1600006"/>
                <a:gd name="connsiteX208" fmla="*/ 413956 w 1608293"/>
                <a:gd name="connsiteY208" fmla="*/ 155639 h 1600006"/>
                <a:gd name="connsiteX209" fmla="*/ 423767 w 1608293"/>
                <a:gd name="connsiteY209" fmla="*/ 160496 h 1600006"/>
                <a:gd name="connsiteX210" fmla="*/ 418338 w 1608293"/>
                <a:gd name="connsiteY210" fmla="*/ 176213 h 1600006"/>
                <a:gd name="connsiteX211" fmla="*/ 453961 w 1608293"/>
                <a:gd name="connsiteY211" fmla="*/ 183547 h 1600006"/>
                <a:gd name="connsiteX212" fmla="*/ 452342 w 1608293"/>
                <a:gd name="connsiteY212" fmla="*/ 161354 h 1600006"/>
                <a:gd name="connsiteX213" fmla="*/ 475107 w 1608293"/>
                <a:gd name="connsiteY213" fmla="*/ 162116 h 1600006"/>
                <a:gd name="connsiteX214" fmla="*/ 478536 w 1608293"/>
                <a:gd name="connsiteY214" fmla="*/ 197453 h 1600006"/>
                <a:gd name="connsiteX215" fmla="*/ 500920 w 1608293"/>
                <a:gd name="connsiteY215" fmla="*/ 205550 h 1600006"/>
                <a:gd name="connsiteX216" fmla="*/ 497681 w 1608293"/>
                <a:gd name="connsiteY216" fmla="*/ 214598 h 1600006"/>
                <a:gd name="connsiteX217" fmla="*/ 511016 w 1608293"/>
                <a:gd name="connsiteY217" fmla="*/ 216027 h 1600006"/>
                <a:gd name="connsiteX218" fmla="*/ 519589 w 1608293"/>
                <a:gd name="connsiteY218" fmla="*/ 225552 h 1600006"/>
                <a:gd name="connsiteX219" fmla="*/ 534638 w 1608293"/>
                <a:gd name="connsiteY219" fmla="*/ 221933 h 1600006"/>
                <a:gd name="connsiteX220" fmla="*/ 534924 w 1608293"/>
                <a:gd name="connsiteY220" fmla="*/ 231267 h 1600006"/>
                <a:gd name="connsiteX221" fmla="*/ 536353 w 1608293"/>
                <a:gd name="connsiteY221" fmla="*/ 245078 h 1600006"/>
                <a:gd name="connsiteX222" fmla="*/ 529685 w 1608293"/>
                <a:gd name="connsiteY222" fmla="*/ 252032 h 1600006"/>
                <a:gd name="connsiteX223" fmla="*/ 542925 w 1608293"/>
                <a:gd name="connsiteY223" fmla="*/ 269177 h 1600006"/>
                <a:gd name="connsiteX224" fmla="*/ 542830 w 1608293"/>
                <a:gd name="connsiteY224" fmla="*/ 287655 h 1600006"/>
                <a:gd name="connsiteX225" fmla="*/ 549783 w 1608293"/>
                <a:gd name="connsiteY225" fmla="*/ 297561 h 1600006"/>
                <a:gd name="connsiteX226" fmla="*/ 577310 w 1608293"/>
                <a:gd name="connsiteY226" fmla="*/ 277082 h 1600006"/>
                <a:gd name="connsiteX227" fmla="*/ 589788 w 1608293"/>
                <a:gd name="connsiteY227" fmla="*/ 278892 h 1600006"/>
                <a:gd name="connsiteX228" fmla="*/ 600837 w 1608293"/>
                <a:gd name="connsiteY228" fmla="*/ 298133 h 1600006"/>
                <a:gd name="connsiteX229" fmla="*/ 596551 w 1608293"/>
                <a:gd name="connsiteY229" fmla="*/ 312039 h 1600006"/>
                <a:gd name="connsiteX230" fmla="*/ 600837 w 1608293"/>
                <a:gd name="connsiteY230" fmla="*/ 330994 h 1600006"/>
                <a:gd name="connsiteX231" fmla="*/ 634174 w 1608293"/>
                <a:gd name="connsiteY231" fmla="*/ 318611 h 1600006"/>
                <a:gd name="connsiteX232" fmla="*/ 654367 w 1608293"/>
                <a:gd name="connsiteY232" fmla="*/ 330899 h 1600006"/>
                <a:gd name="connsiteX233" fmla="*/ 649129 w 1608293"/>
                <a:gd name="connsiteY233" fmla="*/ 351568 h 1600006"/>
                <a:gd name="connsiteX234" fmla="*/ 652272 w 1608293"/>
                <a:gd name="connsiteY234" fmla="*/ 371475 h 1600006"/>
                <a:gd name="connsiteX235" fmla="*/ 667321 w 1608293"/>
                <a:gd name="connsiteY235" fmla="*/ 379095 h 1600006"/>
                <a:gd name="connsiteX236" fmla="*/ 664654 w 1608293"/>
                <a:gd name="connsiteY236" fmla="*/ 385096 h 1600006"/>
                <a:gd name="connsiteX237" fmla="*/ 676942 w 1608293"/>
                <a:gd name="connsiteY237" fmla="*/ 396716 h 1600006"/>
                <a:gd name="connsiteX238" fmla="*/ 711136 w 1608293"/>
                <a:gd name="connsiteY238" fmla="*/ 392144 h 1600006"/>
                <a:gd name="connsiteX239" fmla="*/ 695896 w 1608293"/>
                <a:gd name="connsiteY239" fmla="*/ 373380 h 1600006"/>
                <a:gd name="connsiteX240" fmla="*/ 695992 w 1608293"/>
                <a:gd name="connsiteY240" fmla="*/ 353949 h 1600006"/>
                <a:gd name="connsiteX241" fmla="*/ 713994 w 1608293"/>
                <a:gd name="connsiteY241" fmla="*/ 339947 h 1600006"/>
                <a:gd name="connsiteX242" fmla="*/ 755523 w 1608293"/>
                <a:gd name="connsiteY242" fmla="*/ 343186 h 1600006"/>
                <a:gd name="connsiteX243" fmla="*/ 776478 w 1608293"/>
                <a:gd name="connsiteY243" fmla="*/ 383191 h 1600006"/>
                <a:gd name="connsiteX244" fmla="*/ 787241 w 1608293"/>
                <a:gd name="connsiteY244" fmla="*/ 389477 h 1600006"/>
                <a:gd name="connsiteX245" fmla="*/ 847439 w 1608293"/>
                <a:gd name="connsiteY245" fmla="*/ 381095 h 1600006"/>
                <a:gd name="connsiteX246" fmla="*/ 863346 w 1608293"/>
                <a:gd name="connsiteY246" fmla="*/ 387382 h 1600006"/>
                <a:gd name="connsiteX247" fmla="*/ 868204 w 1608293"/>
                <a:gd name="connsiteY247" fmla="*/ 372999 h 1600006"/>
                <a:gd name="connsiteX248" fmla="*/ 875824 w 1608293"/>
                <a:gd name="connsiteY248" fmla="*/ 375857 h 1600006"/>
                <a:gd name="connsiteX249" fmla="*/ 868775 w 1608293"/>
                <a:gd name="connsiteY249" fmla="*/ 353282 h 1600006"/>
                <a:gd name="connsiteX250" fmla="*/ 875728 w 1608293"/>
                <a:gd name="connsiteY250" fmla="*/ 350234 h 1600006"/>
                <a:gd name="connsiteX251" fmla="*/ 871823 w 1608293"/>
                <a:gd name="connsiteY251" fmla="*/ 337566 h 1600006"/>
                <a:gd name="connsiteX252" fmla="*/ 861346 w 1608293"/>
                <a:gd name="connsiteY252" fmla="*/ 334994 h 1600006"/>
                <a:gd name="connsiteX253" fmla="*/ 860107 w 1608293"/>
                <a:gd name="connsiteY253" fmla="*/ 343948 h 1600006"/>
                <a:gd name="connsiteX254" fmla="*/ 843439 w 1608293"/>
                <a:gd name="connsiteY254" fmla="*/ 345948 h 1600006"/>
                <a:gd name="connsiteX255" fmla="*/ 834771 w 1608293"/>
                <a:gd name="connsiteY255" fmla="*/ 339185 h 1600006"/>
                <a:gd name="connsiteX256" fmla="*/ 827818 w 1608293"/>
                <a:gd name="connsiteY256" fmla="*/ 327470 h 1600006"/>
                <a:gd name="connsiteX257" fmla="*/ 817340 w 1608293"/>
                <a:gd name="connsiteY257" fmla="*/ 338328 h 1600006"/>
                <a:gd name="connsiteX258" fmla="*/ 816578 w 1608293"/>
                <a:gd name="connsiteY258" fmla="*/ 329851 h 1600006"/>
                <a:gd name="connsiteX259" fmla="*/ 806386 w 1608293"/>
                <a:gd name="connsiteY259" fmla="*/ 326898 h 1600006"/>
                <a:gd name="connsiteX260" fmla="*/ 806672 w 1608293"/>
                <a:gd name="connsiteY260" fmla="*/ 311563 h 1600006"/>
                <a:gd name="connsiteX261" fmla="*/ 813625 w 1608293"/>
                <a:gd name="connsiteY261" fmla="*/ 307086 h 1600006"/>
                <a:gd name="connsiteX262" fmla="*/ 820483 w 1608293"/>
                <a:gd name="connsiteY262" fmla="*/ 303276 h 1600006"/>
                <a:gd name="connsiteX263" fmla="*/ 806958 w 1608293"/>
                <a:gd name="connsiteY263" fmla="*/ 295275 h 1600006"/>
                <a:gd name="connsiteX264" fmla="*/ 806005 w 1608293"/>
                <a:gd name="connsiteY264" fmla="*/ 279940 h 1600006"/>
                <a:gd name="connsiteX265" fmla="*/ 785431 w 1608293"/>
                <a:gd name="connsiteY265" fmla="*/ 277844 h 1600006"/>
                <a:gd name="connsiteX266" fmla="*/ 781336 w 1608293"/>
                <a:gd name="connsiteY266" fmla="*/ 299276 h 1600006"/>
                <a:gd name="connsiteX267" fmla="*/ 776383 w 1608293"/>
                <a:gd name="connsiteY267" fmla="*/ 289084 h 1600006"/>
                <a:gd name="connsiteX268" fmla="*/ 772287 w 1608293"/>
                <a:gd name="connsiteY268" fmla="*/ 283083 h 1600006"/>
                <a:gd name="connsiteX269" fmla="*/ 770668 w 1608293"/>
                <a:gd name="connsiteY269" fmla="*/ 272796 h 1600006"/>
                <a:gd name="connsiteX270" fmla="*/ 755809 w 1608293"/>
                <a:gd name="connsiteY270" fmla="*/ 264605 h 1600006"/>
                <a:gd name="connsiteX271" fmla="*/ 747903 w 1608293"/>
                <a:gd name="connsiteY271" fmla="*/ 269653 h 1600006"/>
                <a:gd name="connsiteX272" fmla="*/ 742188 w 1608293"/>
                <a:gd name="connsiteY272" fmla="*/ 262319 h 1600006"/>
                <a:gd name="connsiteX273" fmla="*/ 740950 w 1608293"/>
                <a:gd name="connsiteY273" fmla="*/ 256508 h 1600006"/>
                <a:gd name="connsiteX274" fmla="*/ 738568 w 1608293"/>
                <a:gd name="connsiteY274" fmla="*/ 249079 h 1600006"/>
                <a:gd name="connsiteX275" fmla="*/ 746569 w 1608293"/>
                <a:gd name="connsiteY275" fmla="*/ 242126 h 1600006"/>
                <a:gd name="connsiteX276" fmla="*/ 747522 w 1608293"/>
                <a:gd name="connsiteY276" fmla="*/ 231077 h 1600006"/>
                <a:gd name="connsiteX277" fmla="*/ 734473 w 1608293"/>
                <a:gd name="connsiteY277" fmla="*/ 220599 h 1600006"/>
                <a:gd name="connsiteX278" fmla="*/ 755904 w 1608293"/>
                <a:gd name="connsiteY278" fmla="*/ 218980 h 1600006"/>
                <a:gd name="connsiteX279" fmla="*/ 752475 w 1608293"/>
                <a:gd name="connsiteY279" fmla="*/ 204788 h 1600006"/>
                <a:gd name="connsiteX280" fmla="*/ 754570 w 1608293"/>
                <a:gd name="connsiteY280" fmla="*/ 196501 h 1600006"/>
                <a:gd name="connsiteX281" fmla="*/ 770287 w 1608293"/>
                <a:gd name="connsiteY281" fmla="*/ 203645 h 1600006"/>
                <a:gd name="connsiteX282" fmla="*/ 776192 w 1608293"/>
                <a:gd name="connsiteY282" fmla="*/ 193358 h 1600006"/>
                <a:gd name="connsiteX283" fmla="*/ 772001 w 1608293"/>
                <a:gd name="connsiteY283" fmla="*/ 181451 h 1600006"/>
                <a:gd name="connsiteX284" fmla="*/ 781812 w 1608293"/>
                <a:gd name="connsiteY284" fmla="*/ 169926 h 1600006"/>
                <a:gd name="connsiteX285" fmla="*/ 804767 w 1608293"/>
                <a:gd name="connsiteY285" fmla="*/ 182690 h 1600006"/>
                <a:gd name="connsiteX286" fmla="*/ 801052 w 1608293"/>
                <a:gd name="connsiteY286" fmla="*/ 192881 h 1600006"/>
                <a:gd name="connsiteX287" fmla="*/ 810196 w 1608293"/>
                <a:gd name="connsiteY287" fmla="*/ 209550 h 1600006"/>
                <a:gd name="connsiteX288" fmla="*/ 815435 w 1608293"/>
                <a:gd name="connsiteY288" fmla="*/ 206693 h 1600006"/>
                <a:gd name="connsiteX289" fmla="*/ 820960 w 1608293"/>
                <a:gd name="connsiteY289" fmla="*/ 207074 h 1600006"/>
                <a:gd name="connsiteX290" fmla="*/ 826675 w 1608293"/>
                <a:gd name="connsiteY290" fmla="*/ 217170 h 1600006"/>
                <a:gd name="connsiteX291" fmla="*/ 839438 w 1608293"/>
                <a:gd name="connsiteY291" fmla="*/ 216408 h 1600006"/>
                <a:gd name="connsiteX292" fmla="*/ 850297 w 1608293"/>
                <a:gd name="connsiteY292" fmla="*/ 234601 h 1600006"/>
                <a:gd name="connsiteX293" fmla="*/ 858298 w 1608293"/>
                <a:gd name="connsiteY293" fmla="*/ 229838 h 1600006"/>
                <a:gd name="connsiteX294" fmla="*/ 887917 w 1608293"/>
                <a:gd name="connsiteY294" fmla="*/ 237744 h 1600006"/>
                <a:gd name="connsiteX295" fmla="*/ 897157 w 1608293"/>
                <a:gd name="connsiteY295" fmla="*/ 233267 h 1600006"/>
                <a:gd name="connsiteX296" fmla="*/ 905063 w 1608293"/>
                <a:gd name="connsiteY296" fmla="*/ 238982 h 1600006"/>
                <a:gd name="connsiteX297" fmla="*/ 900014 w 1608293"/>
                <a:gd name="connsiteY297" fmla="*/ 261652 h 1600006"/>
                <a:gd name="connsiteX298" fmla="*/ 891156 w 1608293"/>
                <a:gd name="connsiteY298" fmla="*/ 266129 h 1600006"/>
                <a:gd name="connsiteX299" fmla="*/ 905444 w 1608293"/>
                <a:gd name="connsiteY299" fmla="*/ 270320 h 1600006"/>
                <a:gd name="connsiteX300" fmla="*/ 909253 w 1608293"/>
                <a:gd name="connsiteY300" fmla="*/ 293942 h 1600006"/>
                <a:gd name="connsiteX301" fmla="*/ 907063 w 1608293"/>
                <a:gd name="connsiteY301" fmla="*/ 302228 h 1600006"/>
                <a:gd name="connsiteX302" fmla="*/ 922588 w 1608293"/>
                <a:gd name="connsiteY302" fmla="*/ 312611 h 1600006"/>
                <a:gd name="connsiteX303" fmla="*/ 942591 w 1608293"/>
                <a:gd name="connsiteY303" fmla="*/ 310991 h 1600006"/>
                <a:gd name="connsiteX304" fmla="*/ 941448 w 1608293"/>
                <a:gd name="connsiteY304" fmla="*/ 321755 h 1600006"/>
                <a:gd name="connsiteX305" fmla="*/ 939067 w 1608293"/>
                <a:gd name="connsiteY305" fmla="*/ 331946 h 1600006"/>
                <a:gd name="connsiteX306" fmla="*/ 930113 w 1608293"/>
                <a:gd name="connsiteY306" fmla="*/ 342995 h 1600006"/>
                <a:gd name="connsiteX307" fmla="*/ 914111 w 1608293"/>
                <a:gd name="connsiteY307" fmla="*/ 314801 h 1600006"/>
                <a:gd name="connsiteX308" fmla="*/ 910777 w 1608293"/>
                <a:gd name="connsiteY308" fmla="*/ 324803 h 1600006"/>
                <a:gd name="connsiteX309" fmla="*/ 916207 w 1608293"/>
                <a:gd name="connsiteY309" fmla="*/ 340233 h 1600006"/>
                <a:gd name="connsiteX310" fmla="*/ 910396 w 1608293"/>
                <a:gd name="connsiteY310" fmla="*/ 349091 h 1600006"/>
                <a:gd name="connsiteX311" fmla="*/ 930113 w 1608293"/>
                <a:gd name="connsiteY311" fmla="*/ 364427 h 1600006"/>
                <a:gd name="connsiteX312" fmla="*/ 928208 w 1608293"/>
                <a:gd name="connsiteY312" fmla="*/ 377381 h 1600006"/>
                <a:gd name="connsiteX313" fmla="*/ 944782 w 1608293"/>
                <a:gd name="connsiteY313" fmla="*/ 395573 h 1600006"/>
                <a:gd name="connsiteX314" fmla="*/ 945163 w 1608293"/>
                <a:gd name="connsiteY314" fmla="*/ 413480 h 1600006"/>
                <a:gd name="connsiteX315" fmla="*/ 952306 w 1608293"/>
                <a:gd name="connsiteY315" fmla="*/ 422053 h 1600006"/>
                <a:gd name="connsiteX316" fmla="*/ 939162 w 1608293"/>
                <a:gd name="connsiteY316" fmla="*/ 450247 h 1600006"/>
                <a:gd name="connsiteX317" fmla="*/ 958402 w 1608293"/>
                <a:gd name="connsiteY317" fmla="*/ 469392 h 1600006"/>
                <a:gd name="connsiteX318" fmla="*/ 951259 w 1608293"/>
                <a:gd name="connsiteY318" fmla="*/ 471869 h 1600006"/>
                <a:gd name="connsiteX319" fmla="*/ 956497 w 1608293"/>
                <a:gd name="connsiteY319" fmla="*/ 487680 h 1600006"/>
                <a:gd name="connsiteX320" fmla="*/ 968499 w 1608293"/>
                <a:gd name="connsiteY320" fmla="*/ 500825 h 1600006"/>
                <a:gd name="connsiteX321" fmla="*/ 990121 w 1608293"/>
                <a:gd name="connsiteY321" fmla="*/ 507778 h 1600006"/>
                <a:gd name="connsiteX322" fmla="*/ 999646 w 1608293"/>
                <a:gd name="connsiteY322" fmla="*/ 502920 h 1600006"/>
                <a:gd name="connsiteX323" fmla="*/ 1019077 w 1608293"/>
                <a:gd name="connsiteY323" fmla="*/ 507111 h 1600006"/>
                <a:gd name="connsiteX324" fmla="*/ 1043365 w 1608293"/>
                <a:gd name="connsiteY324" fmla="*/ 537210 h 1600006"/>
                <a:gd name="connsiteX325" fmla="*/ 1056605 w 1608293"/>
                <a:gd name="connsiteY325" fmla="*/ 537782 h 1600006"/>
                <a:gd name="connsiteX326" fmla="*/ 1047080 w 1608293"/>
                <a:gd name="connsiteY326" fmla="*/ 565118 h 1600006"/>
                <a:gd name="connsiteX327" fmla="*/ 1061082 w 1608293"/>
                <a:gd name="connsiteY327" fmla="*/ 568166 h 1600006"/>
                <a:gd name="connsiteX328" fmla="*/ 1066226 w 1608293"/>
                <a:gd name="connsiteY328" fmla="*/ 579882 h 1600006"/>
                <a:gd name="connsiteX329" fmla="*/ 1085561 w 1608293"/>
                <a:gd name="connsiteY329" fmla="*/ 579596 h 1600006"/>
                <a:gd name="connsiteX330" fmla="*/ 1106707 w 1608293"/>
                <a:gd name="connsiteY330" fmla="*/ 591693 h 1600006"/>
                <a:gd name="connsiteX331" fmla="*/ 1128233 w 1608293"/>
                <a:gd name="connsiteY331" fmla="*/ 617887 h 1600006"/>
                <a:gd name="connsiteX332" fmla="*/ 1169191 w 1608293"/>
                <a:gd name="connsiteY332" fmla="*/ 621506 h 1600006"/>
                <a:gd name="connsiteX333" fmla="*/ 1168048 w 1608293"/>
                <a:gd name="connsiteY333" fmla="*/ 608362 h 1600006"/>
                <a:gd name="connsiteX334" fmla="*/ 1181288 w 1608293"/>
                <a:gd name="connsiteY334" fmla="*/ 598265 h 1600006"/>
                <a:gd name="connsiteX335" fmla="*/ 1182812 w 1608293"/>
                <a:gd name="connsiteY335" fmla="*/ 589312 h 1600006"/>
                <a:gd name="connsiteX336" fmla="*/ 1197004 w 1608293"/>
                <a:gd name="connsiteY336" fmla="*/ 583216 h 1600006"/>
                <a:gd name="connsiteX337" fmla="*/ 1205386 w 1608293"/>
                <a:gd name="connsiteY337" fmla="*/ 592741 h 1600006"/>
                <a:gd name="connsiteX338" fmla="*/ 1200052 w 1608293"/>
                <a:gd name="connsiteY338" fmla="*/ 612934 h 1600006"/>
                <a:gd name="connsiteX339" fmla="*/ 1205005 w 1608293"/>
                <a:gd name="connsiteY339" fmla="*/ 619792 h 1600006"/>
                <a:gd name="connsiteX340" fmla="*/ 1240533 w 1608293"/>
                <a:gd name="connsiteY340" fmla="*/ 631508 h 1600006"/>
                <a:gd name="connsiteX341" fmla="*/ 1254154 w 1608293"/>
                <a:gd name="connsiteY341" fmla="*/ 621983 h 1600006"/>
                <a:gd name="connsiteX342" fmla="*/ 1267298 w 1608293"/>
                <a:gd name="connsiteY342" fmla="*/ 627983 h 1600006"/>
                <a:gd name="connsiteX343" fmla="*/ 1278919 w 1608293"/>
                <a:gd name="connsiteY343" fmla="*/ 620078 h 1600006"/>
                <a:gd name="connsiteX344" fmla="*/ 1297683 w 1608293"/>
                <a:gd name="connsiteY344" fmla="*/ 622935 h 1600006"/>
                <a:gd name="connsiteX345" fmla="*/ 1307780 w 1608293"/>
                <a:gd name="connsiteY345" fmla="*/ 628364 h 1600006"/>
                <a:gd name="connsiteX346" fmla="*/ 1296635 w 1608293"/>
                <a:gd name="connsiteY346" fmla="*/ 638937 h 1600006"/>
                <a:gd name="connsiteX347" fmla="*/ 1298826 w 1608293"/>
                <a:gd name="connsiteY347" fmla="*/ 657416 h 1600006"/>
                <a:gd name="connsiteX348" fmla="*/ 1311589 w 1608293"/>
                <a:gd name="connsiteY348" fmla="*/ 663226 h 1600006"/>
                <a:gd name="connsiteX349" fmla="*/ 1321781 w 1608293"/>
                <a:gd name="connsiteY349" fmla="*/ 649796 h 1600006"/>
                <a:gd name="connsiteX350" fmla="*/ 1329497 w 1608293"/>
                <a:gd name="connsiteY350" fmla="*/ 648653 h 1600006"/>
                <a:gd name="connsiteX351" fmla="*/ 1340831 w 1608293"/>
                <a:gd name="connsiteY351" fmla="*/ 652367 h 1600006"/>
                <a:gd name="connsiteX352" fmla="*/ 1341784 w 1608293"/>
                <a:gd name="connsiteY352" fmla="*/ 634175 h 1600006"/>
                <a:gd name="connsiteX353" fmla="*/ 1334545 w 1608293"/>
                <a:gd name="connsiteY353" fmla="*/ 625126 h 1600006"/>
                <a:gd name="connsiteX354" fmla="*/ 1338926 w 1608293"/>
                <a:gd name="connsiteY354" fmla="*/ 604361 h 1600006"/>
                <a:gd name="connsiteX355" fmla="*/ 1340260 w 1608293"/>
                <a:gd name="connsiteY355" fmla="*/ 592265 h 1600006"/>
                <a:gd name="connsiteX356" fmla="*/ 1345594 w 1608293"/>
                <a:gd name="connsiteY356" fmla="*/ 584549 h 1600006"/>
                <a:gd name="connsiteX357" fmla="*/ 1364072 w 1608293"/>
                <a:gd name="connsiteY357" fmla="*/ 575977 h 1600006"/>
                <a:gd name="connsiteX358" fmla="*/ 1377217 w 1608293"/>
                <a:gd name="connsiteY358" fmla="*/ 567500 h 1600006"/>
                <a:gd name="connsiteX359" fmla="*/ 1396172 w 1608293"/>
                <a:gd name="connsiteY359" fmla="*/ 565499 h 1600006"/>
                <a:gd name="connsiteX360" fmla="*/ 1382265 w 1608293"/>
                <a:gd name="connsiteY360" fmla="*/ 551021 h 1600006"/>
                <a:gd name="connsiteX361" fmla="*/ 1387885 w 1608293"/>
                <a:gd name="connsiteY361" fmla="*/ 539115 h 1600006"/>
                <a:gd name="connsiteX362" fmla="*/ 1378264 w 1608293"/>
                <a:gd name="connsiteY362" fmla="*/ 522637 h 1600006"/>
                <a:gd name="connsiteX363" fmla="*/ 1371788 w 1608293"/>
                <a:gd name="connsiteY363" fmla="*/ 529495 h 1600006"/>
                <a:gd name="connsiteX364" fmla="*/ 1367025 w 1608293"/>
                <a:gd name="connsiteY364" fmla="*/ 534638 h 1600006"/>
                <a:gd name="connsiteX365" fmla="*/ 1359405 w 1608293"/>
                <a:gd name="connsiteY365" fmla="*/ 541211 h 1600006"/>
                <a:gd name="connsiteX366" fmla="*/ 1346165 w 1608293"/>
                <a:gd name="connsiteY366" fmla="*/ 528638 h 1600006"/>
                <a:gd name="connsiteX367" fmla="*/ 1347404 w 1608293"/>
                <a:gd name="connsiteY367" fmla="*/ 522161 h 1600006"/>
                <a:gd name="connsiteX368" fmla="*/ 1350356 w 1608293"/>
                <a:gd name="connsiteY368" fmla="*/ 516731 h 1600006"/>
                <a:gd name="connsiteX369" fmla="*/ 1365977 w 1608293"/>
                <a:gd name="connsiteY369" fmla="*/ 523113 h 1600006"/>
                <a:gd name="connsiteX370" fmla="*/ 1378550 w 1608293"/>
                <a:gd name="connsiteY370" fmla="*/ 510826 h 1600006"/>
                <a:gd name="connsiteX371" fmla="*/ 1374550 w 1608293"/>
                <a:gd name="connsiteY371" fmla="*/ 501968 h 1600006"/>
                <a:gd name="connsiteX372" fmla="*/ 1362548 w 1608293"/>
                <a:gd name="connsiteY372" fmla="*/ 502920 h 1600006"/>
                <a:gd name="connsiteX373" fmla="*/ 1356452 w 1608293"/>
                <a:gd name="connsiteY373" fmla="*/ 513112 h 1600006"/>
                <a:gd name="connsiteX374" fmla="*/ 1344355 w 1608293"/>
                <a:gd name="connsiteY374" fmla="*/ 473202 h 1600006"/>
                <a:gd name="connsiteX375" fmla="*/ 1348832 w 1608293"/>
                <a:gd name="connsiteY375" fmla="*/ 469678 h 1600006"/>
                <a:gd name="connsiteX376" fmla="*/ 1361215 w 1608293"/>
                <a:gd name="connsiteY376" fmla="*/ 476726 h 1600006"/>
                <a:gd name="connsiteX377" fmla="*/ 1360453 w 1608293"/>
                <a:gd name="connsiteY377" fmla="*/ 469106 h 1600006"/>
                <a:gd name="connsiteX378" fmla="*/ 1361596 w 1608293"/>
                <a:gd name="connsiteY378" fmla="*/ 459677 h 1600006"/>
                <a:gd name="connsiteX379" fmla="*/ 1366549 w 1608293"/>
                <a:gd name="connsiteY379" fmla="*/ 452342 h 1600006"/>
                <a:gd name="connsiteX380" fmla="*/ 1371216 w 1608293"/>
                <a:gd name="connsiteY380" fmla="*/ 458915 h 1600006"/>
                <a:gd name="connsiteX381" fmla="*/ 1379312 w 1608293"/>
                <a:gd name="connsiteY381" fmla="*/ 458534 h 1600006"/>
                <a:gd name="connsiteX382" fmla="*/ 1395409 w 1608293"/>
                <a:gd name="connsiteY382" fmla="*/ 465582 h 1600006"/>
                <a:gd name="connsiteX383" fmla="*/ 1401887 w 1608293"/>
                <a:gd name="connsiteY383" fmla="*/ 451390 h 1600006"/>
                <a:gd name="connsiteX384" fmla="*/ 1386075 w 1608293"/>
                <a:gd name="connsiteY384" fmla="*/ 451580 h 1600006"/>
                <a:gd name="connsiteX385" fmla="*/ 1375788 w 1608293"/>
                <a:gd name="connsiteY385" fmla="*/ 444246 h 1600006"/>
                <a:gd name="connsiteX386" fmla="*/ 1379598 w 1608293"/>
                <a:gd name="connsiteY386" fmla="*/ 435864 h 1600006"/>
                <a:gd name="connsiteX387" fmla="*/ 1391409 w 1608293"/>
                <a:gd name="connsiteY387" fmla="*/ 446151 h 1600006"/>
                <a:gd name="connsiteX388" fmla="*/ 1396457 w 1608293"/>
                <a:gd name="connsiteY388" fmla="*/ 440531 h 1600006"/>
                <a:gd name="connsiteX389" fmla="*/ 1381789 w 1608293"/>
                <a:gd name="connsiteY389" fmla="*/ 420529 h 1600006"/>
                <a:gd name="connsiteX390" fmla="*/ 1382741 w 1608293"/>
                <a:gd name="connsiteY390" fmla="*/ 403193 h 1600006"/>
                <a:gd name="connsiteX391" fmla="*/ 1400172 w 1608293"/>
                <a:gd name="connsiteY391" fmla="*/ 412337 h 1600006"/>
                <a:gd name="connsiteX392" fmla="*/ 1414555 w 1608293"/>
                <a:gd name="connsiteY392" fmla="*/ 412147 h 1600006"/>
                <a:gd name="connsiteX393" fmla="*/ 1422460 w 1608293"/>
                <a:gd name="connsiteY393" fmla="*/ 395288 h 1600006"/>
                <a:gd name="connsiteX394" fmla="*/ 1428842 w 1608293"/>
                <a:gd name="connsiteY394" fmla="*/ 404241 h 1600006"/>
                <a:gd name="connsiteX395" fmla="*/ 1431700 w 1608293"/>
                <a:gd name="connsiteY395" fmla="*/ 410051 h 1600006"/>
                <a:gd name="connsiteX396" fmla="*/ 1432938 w 1608293"/>
                <a:gd name="connsiteY396" fmla="*/ 420434 h 1600006"/>
                <a:gd name="connsiteX397" fmla="*/ 1420175 w 1608293"/>
                <a:gd name="connsiteY397" fmla="*/ 422910 h 1600006"/>
                <a:gd name="connsiteX398" fmla="*/ 1417317 w 1608293"/>
                <a:gd name="connsiteY398" fmla="*/ 429292 h 1600006"/>
                <a:gd name="connsiteX399" fmla="*/ 1427033 w 1608293"/>
                <a:gd name="connsiteY399" fmla="*/ 432816 h 1600006"/>
                <a:gd name="connsiteX400" fmla="*/ 1429318 w 1608293"/>
                <a:gd name="connsiteY400" fmla="*/ 449009 h 1600006"/>
                <a:gd name="connsiteX401" fmla="*/ 1443034 w 1608293"/>
                <a:gd name="connsiteY401" fmla="*/ 458629 h 1600006"/>
                <a:gd name="connsiteX402" fmla="*/ 1427604 w 1608293"/>
                <a:gd name="connsiteY402" fmla="*/ 462344 h 1600006"/>
                <a:gd name="connsiteX403" fmla="*/ 1424651 w 1608293"/>
                <a:gd name="connsiteY403" fmla="*/ 469773 h 1600006"/>
                <a:gd name="connsiteX404" fmla="*/ 1448368 w 1608293"/>
                <a:gd name="connsiteY404" fmla="*/ 477203 h 1600006"/>
                <a:gd name="connsiteX405" fmla="*/ 1454750 w 1608293"/>
                <a:gd name="connsiteY405" fmla="*/ 462725 h 1600006"/>
                <a:gd name="connsiteX406" fmla="*/ 1458655 w 1608293"/>
                <a:gd name="connsiteY406" fmla="*/ 475107 h 1600006"/>
                <a:gd name="connsiteX407" fmla="*/ 1483801 w 1608293"/>
                <a:gd name="connsiteY407" fmla="*/ 474536 h 1600006"/>
                <a:gd name="connsiteX408" fmla="*/ 1501423 w 1608293"/>
                <a:gd name="connsiteY408" fmla="*/ 502349 h 1600006"/>
                <a:gd name="connsiteX409" fmla="*/ 1491136 w 1608293"/>
                <a:gd name="connsiteY409" fmla="*/ 520541 h 1600006"/>
                <a:gd name="connsiteX410" fmla="*/ 1516091 w 1608293"/>
                <a:gd name="connsiteY410" fmla="*/ 524256 h 1600006"/>
                <a:gd name="connsiteX411" fmla="*/ 1515043 w 1608293"/>
                <a:gd name="connsiteY411" fmla="*/ 546068 h 1600006"/>
                <a:gd name="connsiteX412" fmla="*/ 1526283 w 1608293"/>
                <a:gd name="connsiteY412" fmla="*/ 545402 h 1600006"/>
                <a:gd name="connsiteX413" fmla="*/ 1523521 w 1608293"/>
                <a:gd name="connsiteY413" fmla="*/ 554355 h 1600006"/>
                <a:gd name="connsiteX414" fmla="*/ 1530760 w 1608293"/>
                <a:gd name="connsiteY414" fmla="*/ 571310 h 1600006"/>
                <a:gd name="connsiteX415" fmla="*/ 1517234 w 1608293"/>
                <a:gd name="connsiteY415" fmla="*/ 574548 h 1600006"/>
                <a:gd name="connsiteX416" fmla="*/ 1520663 w 1608293"/>
                <a:gd name="connsiteY416" fmla="*/ 582740 h 1600006"/>
                <a:gd name="connsiteX417" fmla="*/ 1518854 w 1608293"/>
                <a:gd name="connsiteY417" fmla="*/ 589121 h 1600006"/>
                <a:gd name="connsiteX418" fmla="*/ 1523902 w 1608293"/>
                <a:gd name="connsiteY418" fmla="*/ 594836 h 1600006"/>
                <a:gd name="connsiteX419" fmla="*/ 1531331 w 1608293"/>
                <a:gd name="connsiteY419" fmla="*/ 589407 h 1600006"/>
                <a:gd name="connsiteX420" fmla="*/ 1539332 w 1608293"/>
                <a:gd name="connsiteY420" fmla="*/ 586835 h 1600006"/>
                <a:gd name="connsiteX421" fmla="*/ 1550953 w 1608293"/>
                <a:gd name="connsiteY421" fmla="*/ 619316 h 1600006"/>
                <a:gd name="connsiteX422" fmla="*/ 1543428 w 1608293"/>
                <a:gd name="connsiteY422" fmla="*/ 635889 h 1600006"/>
                <a:gd name="connsiteX423" fmla="*/ 1548191 w 1608293"/>
                <a:gd name="connsiteY423" fmla="*/ 643223 h 1600006"/>
                <a:gd name="connsiteX424" fmla="*/ 1563145 w 1608293"/>
                <a:gd name="connsiteY424" fmla="*/ 647033 h 1600006"/>
                <a:gd name="connsiteX425" fmla="*/ 1558287 w 1608293"/>
                <a:gd name="connsiteY425" fmla="*/ 630746 h 1600006"/>
                <a:gd name="connsiteX426" fmla="*/ 1562954 w 1608293"/>
                <a:gd name="connsiteY426" fmla="*/ 617982 h 1600006"/>
                <a:gd name="connsiteX427" fmla="*/ 1571717 w 1608293"/>
                <a:gd name="connsiteY427" fmla="*/ 625412 h 1600006"/>
                <a:gd name="connsiteX428" fmla="*/ 1575051 w 1608293"/>
                <a:gd name="connsiteY428" fmla="*/ 640556 h 1600006"/>
                <a:gd name="connsiteX429" fmla="*/ 1594958 w 1608293"/>
                <a:gd name="connsiteY429" fmla="*/ 651891 h 1600006"/>
                <a:gd name="connsiteX430" fmla="*/ 1592005 w 1608293"/>
                <a:gd name="connsiteY430" fmla="*/ 658463 h 1600006"/>
                <a:gd name="connsiteX431" fmla="*/ 1564669 w 1608293"/>
                <a:gd name="connsiteY431" fmla="*/ 663893 h 1600006"/>
                <a:gd name="connsiteX432" fmla="*/ 1573622 w 1608293"/>
                <a:gd name="connsiteY432" fmla="*/ 681133 h 1600006"/>
                <a:gd name="connsiteX433" fmla="*/ 1557430 w 1608293"/>
                <a:gd name="connsiteY433" fmla="*/ 676275 h 1600006"/>
                <a:gd name="connsiteX434" fmla="*/ 1552858 w 1608293"/>
                <a:gd name="connsiteY434" fmla="*/ 683990 h 1600006"/>
                <a:gd name="connsiteX435" fmla="*/ 1568764 w 1608293"/>
                <a:gd name="connsiteY435" fmla="*/ 691515 h 1600006"/>
                <a:gd name="connsiteX436" fmla="*/ 1596673 w 1608293"/>
                <a:gd name="connsiteY436" fmla="*/ 684467 h 1600006"/>
                <a:gd name="connsiteX437" fmla="*/ 1608293 w 1608293"/>
                <a:gd name="connsiteY437" fmla="*/ 687324 h 1600006"/>
                <a:gd name="connsiteX438" fmla="*/ 1600388 w 1608293"/>
                <a:gd name="connsiteY438" fmla="*/ 707898 h 1600006"/>
                <a:gd name="connsiteX439" fmla="*/ 1561621 w 1608293"/>
                <a:gd name="connsiteY439" fmla="*/ 756666 h 1600006"/>
                <a:gd name="connsiteX440" fmla="*/ 1563145 w 1608293"/>
                <a:gd name="connsiteY440" fmla="*/ 770192 h 1600006"/>
                <a:gd name="connsiteX441" fmla="*/ 1554858 w 1608293"/>
                <a:gd name="connsiteY441" fmla="*/ 773049 h 1600006"/>
                <a:gd name="connsiteX442" fmla="*/ 1555239 w 1608293"/>
                <a:gd name="connsiteY442" fmla="*/ 788575 h 1600006"/>
                <a:gd name="connsiteX443" fmla="*/ 1540666 w 1608293"/>
                <a:gd name="connsiteY443" fmla="*/ 808863 h 1600006"/>
                <a:gd name="connsiteX444" fmla="*/ 1554477 w 1608293"/>
                <a:gd name="connsiteY444" fmla="*/ 818293 h 1600006"/>
                <a:gd name="connsiteX445" fmla="*/ 1566574 w 1608293"/>
                <a:gd name="connsiteY445" fmla="*/ 856964 h 1600006"/>
                <a:gd name="connsiteX446" fmla="*/ 1556001 w 1608293"/>
                <a:gd name="connsiteY446" fmla="*/ 899541 h 1600006"/>
                <a:gd name="connsiteX447" fmla="*/ 1561430 w 1608293"/>
                <a:gd name="connsiteY447" fmla="*/ 912400 h 1600006"/>
                <a:gd name="connsiteX448" fmla="*/ 1577337 w 1608293"/>
                <a:gd name="connsiteY448" fmla="*/ 917162 h 1600006"/>
                <a:gd name="connsiteX449" fmla="*/ 1574860 w 1608293"/>
                <a:gd name="connsiteY449" fmla="*/ 936593 h 1600006"/>
                <a:gd name="connsiteX450" fmla="*/ 1594672 w 1608293"/>
                <a:gd name="connsiteY450" fmla="*/ 967547 h 1600006"/>
                <a:gd name="connsiteX451" fmla="*/ 1605055 w 1608293"/>
                <a:gd name="connsiteY451" fmla="*/ 1001932 h 1600006"/>
                <a:gd name="connsiteX452" fmla="*/ 1591720 w 1608293"/>
                <a:gd name="connsiteY452" fmla="*/ 1062130 h 1600006"/>
                <a:gd name="connsiteX453" fmla="*/ 1593720 w 1608293"/>
                <a:gd name="connsiteY453" fmla="*/ 1079656 h 1600006"/>
                <a:gd name="connsiteX454" fmla="*/ 1579242 w 1608293"/>
                <a:gd name="connsiteY454" fmla="*/ 1086800 h 1600006"/>
                <a:gd name="connsiteX455" fmla="*/ 1584862 w 1608293"/>
                <a:gd name="connsiteY455" fmla="*/ 1110993 h 1600006"/>
                <a:gd name="connsiteX456" fmla="*/ 1576861 w 1608293"/>
                <a:gd name="connsiteY456" fmla="*/ 1132425 h 1600006"/>
                <a:gd name="connsiteX457" fmla="*/ 1578194 w 1608293"/>
                <a:gd name="connsiteY457" fmla="*/ 1157952 h 1600006"/>
                <a:gd name="connsiteX458" fmla="*/ 1554287 w 1608293"/>
                <a:gd name="connsiteY458" fmla="*/ 1206148 h 1600006"/>
                <a:gd name="connsiteX459" fmla="*/ 1503233 w 1608293"/>
                <a:gd name="connsiteY459" fmla="*/ 1190432 h 1600006"/>
                <a:gd name="connsiteX460" fmla="*/ 1503233 w 1608293"/>
                <a:gd name="connsiteY460" fmla="*/ 1190432 h 1600006"/>
                <a:gd name="connsiteX461" fmla="*/ 1503804 w 1608293"/>
                <a:gd name="connsiteY461" fmla="*/ 1191765 h 1600006"/>
                <a:gd name="connsiteX462" fmla="*/ 1503804 w 1608293"/>
                <a:gd name="connsiteY462" fmla="*/ 1191765 h 1600006"/>
                <a:gd name="connsiteX463" fmla="*/ 1507233 w 1608293"/>
                <a:gd name="connsiteY463" fmla="*/ 1204148 h 1600006"/>
                <a:gd name="connsiteX464" fmla="*/ 1515805 w 1608293"/>
                <a:gd name="connsiteY464" fmla="*/ 1209672 h 1600006"/>
                <a:gd name="connsiteX465" fmla="*/ 1513139 w 1608293"/>
                <a:gd name="connsiteY465" fmla="*/ 1230246 h 1600006"/>
                <a:gd name="connsiteX466" fmla="*/ 1513139 w 1608293"/>
                <a:gd name="connsiteY466" fmla="*/ 1230246 h 1600006"/>
                <a:gd name="connsiteX467" fmla="*/ 1497613 w 1608293"/>
                <a:gd name="connsiteY467" fmla="*/ 1238724 h 1600006"/>
                <a:gd name="connsiteX468" fmla="*/ 1497613 w 1608293"/>
                <a:gd name="connsiteY468" fmla="*/ 1238724 h 1600006"/>
                <a:gd name="connsiteX469" fmla="*/ 1486945 w 1608293"/>
                <a:gd name="connsiteY469" fmla="*/ 1238343 h 1600006"/>
                <a:gd name="connsiteX470" fmla="*/ 1486945 w 1608293"/>
                <a:gd name="connsiteY470" fmla="*/ 1238343 h 1600006"/>
                <a:gd name="connsiteX471" fmla="*/ 1484564 w 1608293"/>
                <a:gd name="connsiteY471" fmla="*/ 1239390 h 1600006"/>
                <a:gd name="connsiteX472" fmla="*/ 1484564 w 1608293"/>
                <a:gd name="connsiteY472" fmla="*/ 1239390 h 1600006"/>
                <a:gd name="connsiteX473" fmla="*/ 1461322 w 1608293"/>
                <a:gd name="connsiteY473" fmla="*/ 1262822 h 1600006"/>
                <a:gd name="connsiteX474" fmla="*/ 1489517 w 1608293"/>
                <a:gd name="connsiteY474" fmla="*/ 1332164 h 1600006"/>
                <a:gd name="connsiteX475" fmla="*/ 1483516 w 1608293"/>
                <a:gd name="connsiteY475" fmla="*/ 1356167 h 1600006"/>
                <a:gd name="connsiteX476" fmla="*/ 1483516 w 1608293"/>
                <a:gd name="connsiteY476" fmla="*/ 1356167 h 1600006"/>
                <a:gd name="connsiteX477" fmla="*/ 1483516 w 1608293"/>
                <a:gd name="connsiteY477" fmla="*/ 1359215 h 1600006"/>
                <a:gd name="connsiteX478" fmla="*/ 1483516 w 1608293"/>
                <a:gd name="connsiteY478" fmla="*/ 1359215 h 1600006"/>
                <a:gd name="connsiteX479" fmla="*/ 1489135 w 1608293"/>
                <a:gd name="connsiteY479" fmla="*/ 1373121 h 1600006"/>
                <a:gd name="connsiteX480" fmla="*/ 1479992 w 1608293"/>
                <a:gd name="connsiteY480" fmla="*/ 1384742 h 1600006"/>
                <a:gd name="connsiteX481" fmla="*/ 1479992 w 1608293"/>
                <a:gd name="connsiteY481" fmla="*/ 1384742 h 1600006"/>
                <a:gd name="connsiteX482" fmla="*/ 1477991 w 1608293"/>
                <a:gd name="connsiteY482" fmla="*/ 1385504 h 1600006"/>
                <a:gd name="connsiteX483" fmla="*/ 1477991 w 1608293"/>
                <a:gd name="connsiteY483" fmla="*/ 1385504 h 1600006"/>
                <a:gd name="connsiteX484" fmla="*/ 1441510 w 1608293"/>
                <a:gd name="connsiteY484" fmla="*/ 1389028 h 1600006"/>
                <a:gd name="connsiteX485" fmla="*/ 1418174 w 1608293"/>
                <a:gd name="connsiteY485" fmla="*/ 1431605 h 1600006"/>
                <a:gd name="connsiteX486" fmla="*/ 1417793 w 1608293"/>
                <a:gd name="connsiteY486" fmla="*/ 1447131 h 1600006"/>
                <a:gd name="connsiteX487" fmla="*/ 1397696 w 1608293"/>
                <a:gd name="connsiteY487" fmla="*/ 1474563 h 1600006"/>
                <a:gd name="connsiteX488" fmla="*/ 1399124 w 1608293"/>
                <a:gd name="connsiteY488" fmla="*/ 1504090 h 1600006"/>
                <a:gd name="connsiteX489" fmla="*/ 1399124 w 1608293"/>
                <a:gd name="connsiteY489" fmla="*/ 1504090 h 1600006"/>
                <a:gd name="connsiteX490" fmla="*/ 1398553 w 1608293"/>
                <a:gd name="connsiteY490" fmla="*/ 1506662 h 1600006"/>
                <a:gd name="connsiteX491" fmla="*/ 1398553 w 1608293"/>
                <a:gd name="connsiteY491" fmla="*/ 1506662 h 1600006"/>
                <a:gd name="connsiteX492" fmla="*/ 1387694 w 1608293"/>
                <a:gd name="connsiteY492" fmla="*/ 1526188 h 1600006"/>
                <a:gd name="connsiteX493" fmla="*/ 1393981 w 1608293"/>
                <a:gd name="connsiteY493" fmla="*/ 1536285 h 1600006"/>
                <a:gd name="connsiteX494" fmla="*/ 1393981 w 1608293"/>
                <a:gd name="connsiteY494" fmla="*/ 1536285 h 1600006"/>
                <a:gd name="connsiteX495" fmla="*/ 1397029 w 1608293"/>
                <a:gd name="connsiteY495" fmla="*/ 1538571 h 1600006"/>
                <a:gd name="connsiteX496" fmla="*/ 1397029 w 1608293"/>
                <a:gd name="connsiteY496" fmla="*/ 1538571 h 1600006"/>
                <a:gd name="connsiteX497" fmla="*/ 1400172 w 1608293"/>
                <a:gd name="connsiteY497" fmla="*/ 1537047 h 1600006"/>
                <a:gd name="connsiteX498" fmla="*/ 1400172 w 1608293"/>
                <a:gd name="connsiteY498" fmla="*/ 1537047 h 1600006"/>
                <a:gd name="connsiteX499" fmla="*/ 1401125 w 1608293"/>
                <a:gd name="connsiteY499" fmla="*/ 1538571 h 1600006"/>
                <a:gd name="connsiteX500" fmla="*/ 1401125 w 1608293"/>
                <a:gd name="connsiteY500" fmla="*/ 1538571 h 1600006"/>
                <a:gd name="connsiteX501" fmla="*/ 1403315 w 1608293"/>
                <a:gd name="connsiteY501" fmla="*/ 1562478 h 160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Lst>
              <a:rect l="l" t="t" r="r" b="b"/>
              <a:pathLst>
                <a:path w="1608293" h="1600006">
                  <a:moveTo>
                    <a:pt x="1396552" y="1571908"/>
                  </a:moveTo>
                  <a:lnTo>
                    <a:pt x="1352928" y="1576480"/>
                  </a:lnTo>
                  <a:lnTo>
                    <a:pt x="1314447" y="1600007"/>
                  </a:lnTo>
                  <a:lnTo>
                    <a:pt x="1297302" y="1600007"/>
                  </a:lnTo>
                  <a:lnTo>
                    <a:pt x="1220245" y="1557716"/>
                  </a:lnTo>
                  <a:lnTo>
                    <a:pt x="1194527" y="1557716"/>
                  </a:lnTo>
                  <a:lnTo>
                    <a:pt x="1185955" y="1571813"/>
                  </a:lnTo>
                  <a:lnTo>
                    <a:pt x="1177382" y="1571813"/>
                  </a:lnTo>
                  <a:lnTo>
                    <a:pt x="1156046" y="1557716"/>
                  </a:lnTo>
                  <a:lnTo>
                    <a:pt x="1126043" y="1520092"/>
                  </a:lnTo>
                  <a:lnTo>
                    <a:pt x="1100325" y="1520092"/>
                  </a:lnTo>
                  <a:lnTo>
                    <a:pt x="1074703" y="1534189"/>
                  </a:lnTo>
                  <a:lnTo>
                    <a:pt x="1048985" y="1524855"/>
                  </a:lnTo>
                  <a:lnTo>
                    <a:pt x="1036126" y="1491898"/>
                  </a:lnTo>
                  <a:lnTo>
                    <a:pt x="1006218" y="1473134"/>
                  </a:lnTo>
                  <a:lnTo>
                    <a:pt x="993359" y="1444845"/>
                  </a:lnTo>
                  <a:lnTo>
                    <a:pt x="989073" y="1426080"/>
                  </a:lnTo>
                  <a:lnTo>
                    <a:pt x="1001932" y="1407221"/>
                  </a:lnTo>
                  <a:lnTo>
                    <a:pt x="1001932" y="1393124"/>
                  </a:lnTo>
                  <a:lnTo>
                    <a:pt x="959069" y="1397791"/>
                  </a:lnTo>
                  <a:lnTo>
                    <a:pt x="903443" y="1388361"/>
                  </a:lnTo>
                  <a:lnTo>
                    <a:pt x="894871" y="1374264"/>
                  </a:lnTo>
                  <a:lnTo>
                    <a:pt x="826389" y="1374264"/>
                  </a:lnTo>
                  <a:lnTo>
                    <a:pt x="794861" y="1345213"/>
                  </a:lnTo>
                  <a:lnTo>
                    <a:pt x="794861" y="1345213"/>
                  </a:lnTo>
                  <a:lnTo>
                    <a:pt x="802100" y="1337593"/>
                  </a:lnTo>
                  <a:lnTo>
                    <a:pt x="819912" y="1341784"/>
                  </a:lnTo>
                  <a:lnTo>
                    <a:pt x="823436" y="1321877"/>
                  </a:lnTo>
                  <a:lnTo>
                    <a:pt x="804100" y="1321782"/>
                  </a:lnTo>
                  <a:lnTo>
                    <a:pt x="798481" y="1311780"/>
                  </a:lnTo>
                  <a:lnTo>
                    <a:pt x="792194" y="1315495"/>
                  </a:lnTo>
                  <a:lnTo>
                    <a:pt x="774573" y="1309875"/>
                  </a:lnTo>
                  <a:lnTo>
                    <a:pt x="764381" y="1315781"/>
                  </a:lnTo>
                  <a:lnTo>
                    <a:pt x="757428" y="1306637"/>
                  </a:lnTo>
                  <a:lnTo>
                    <a:pt x="747236" y="1314066"/>
                  </a:lnTo>
                  <a:lnTo>
                    <a:pt x="730186" y="1282634"/>
                  </a:lnTo>
                  <a:lnTo>
                    <a:pt x="716566" y="1284920"/>
                  </a:lnTo>
                  <a:lnTo>
                    <a:pt x="714280" y="1295493"/>
                  </a:lnTo>
                  <a:lnTo>
                    <a:pt x="699611" y="1279967"/>
                  </a:lnTo>
                  <a:lnTo>
                    <a:pt x="699135" y="1270347"/>
                  </a:lnTo>
                  <a:lnTo>
                    <a:pt x="674084" y="1256250"/>
                  </a:lnTo>
                  <a:lnTo>
                    <a:pt x="675322" y="1227198"/>
                  </a:lnTo>
                  <a:lnTo>
                    <a:pt x="650176" y="1211292"/>
                  </a:lnTo>
                  <a:lnTo>
                    <a:pt x="662845" y="1206434"/>
                  </a:lnTo>
                  <a:lnTo>
                    <a:pt x="668179" y="1194718"/>
                  </a:lnTo>
                  <a:lnTo>
                    <a:pt x="660749" y="1179192"/>
                  </a:lnTo>
                  <a:lnTo>
                    <a:pt x="672751" y="1166905"/>
                  </a:lnTo>
                  <a:lnTo>
                    <a:pt x="669988" y="1150998"/>
                  </a:lnTo>
                  <a:lnTo>
                    <a:pt x="663607" y="1135377"/>
                  </a:lnTo>
                  <a:lnTo>
                    <a:pt x="648081" y="1133758"/>
                  </a:lnTo>
                  <a:lnTo>
                    <a:pt x="644366" y="1101659"/>
                  </a:lnTo>
                  <a:lnTo>
                    <a:pt x="632841" y="1099849"/>
                  </a:lnTo>
                  <a:lnTo>
                    <a:pt x="619315" y="1108612"/>
                  </a:lnTo>
                  <a:lnTo>
                    <a:pt x="601980" y="1100040"/>
                  </a:lnTo>
                  <a:lnTo>
                    <a:pt x="601885" y="1112803"/>
                  </a:lnTo>
                  <a:lnTo>
                    <a:pt x="610838" y="1121852"/>
                  </a:lnTo>
                  <a:lnTo>
                    <a:pt x="607600" y="1128615"/>
                  </a:lnTo>
                  <a:lnTo>
                    <a:pt x="584263" y="1134806"/>
                  </a:lnTo>
                  <a:lnTo>
                    <a:pt x="580549" y="1118899"/>
                  </a:lnTo>
                  <a:lnTo>
                    <a:pt x="555784" y="1123947"/>
                  </a:lnTo>
                  <a:lnTo>
                    <a:pt x="554926" y="1141378"/>
                  </a:lnTo>
                  <a:lnTo>
                    <a:pt x="544925" y="1150617"/>
                  </a:lnTo>
                  <a:lnTo>
                    <a:pt x="514731" y="1149855"/>
                  </a:lnTo>
                  <a:lnTo>
                    <a:pt x="509968" y="1140997"/>
                  </a:lnTo>
                  <a:lnTo>
                    <a:pt x="501110" y="1143664"/>
                  </a:lnTo>
                  <a:lnTo>
                    <a:pt x="499491" y="1126043"/>
                  </a:lnTo>
                  <a:lnTo>
                    <a:pt x="478536" y="1125662"/>
                  </a:lnTo>
                  <a:lnTo>
                    <a:pt x="465106" y="1108136"/>
                  </a:lnTo>
                  <a:lnTo>
                    <a:pt x="454914" y="1117185"/>
                  </a:lnTo>
                  <a:lnTo>
                    <a:pt x="437102" y="1115661"/>
                  </a:lnTo>
                  <a:lnTo>
                    <a:pt x="415004" y="1103659"/>
                  </a:lnTo>
                  <a:lnTo>
                    <a:pt x="405670" y="1114518"/>
                  </a:lnTo>
                  <a:lnTo>
                    <a:pt x="403860" y="1090705"/>
                  </a:lnTo>
                  <a:lnTo>
                    <a:pt x="397478" y="1081656"/>
                  </a:lnTo>
                  <a:lnTo>
                    <a:pt x="388144" y="1088514"/>
                  </a:lnTo>
                  <a:lnTo>
                    <a:pt x="376714" y="1079466"/>
                  </a:lnTo>
                  <a:lnTo>
                    <a:pt x="364426" y="1064226"/>
                  </a:lnTo>
                  <a:lnTo>
                    <a:pt x="367474" y="1041080"/>
                  </a:lnTo>
                  <a:lnTo>
                    <a:pt x="342900" y="1041270"/>
                  </a:lnTo>
                  <a:lnTo>
                    <a:pt x="330327" y="1026316"/>
                  </a:lnTo>
                  <a:lnTo>
                    <a:pt x="319564" y="1025649"/>
                  </a:lnTo>
                  <a:lnTo>
                    <a:pt x="323183" y="1002408"/>
                  </a:lnTo>
                  <a:lnTo>
                    <a:pt x="330041" y="995265"/>
                  </a:lnTo>
                  <a:lnTo>
                    <a:pt x="328803" y="963070"/>
                  </a:lnTo>
                  <a:lnTo>
                    <a:pt x="284512" y="954402"/>
                  </a:lnTo>
                  <a:lnTo>
                    <a:pt x="283940" y="941451"/>
                  </a:lnTo>
                  <a:lnTo>
                    <a:pt x="273463" y="942118"/>
                  </a:lnTo>
                  <a:lnTo>
                    <a:pt x="271177" y="932879"/>
                  </a:lnTo>
                  <a:lnTo>
                    <a:pt x="255841" y="929259"/>
                  </a:lnTo>
                  <a:lnTo>
                    <a:pt x="258985" y="911828"/>
                  </a:lnTo>
                  <a:lnTo>
                    <a:pt x="243649" y="906590"/>
                  </a:lnTo>
                  <a:lnTo>
                    <a:pt x="242411" y="898874"/>
                  </a:lnTo>
                  <a:lnTo>
                    <a:pt x="212122" y="889635"/>
                  </a:lnTo>
                  <a:lnTo>
                    <a:pt x="206026" y="874205"/>
                  </a:lnTo>
                  <a:lnTo>
                    <a:pt x="163639" y="845439"/>
                  </a:lnTo>
                  <a:lnTo>
                    <a:pt x="167164" y="828770"/>
                  </a:lnTo>
                  <a:lnTo>
                    <a:pt x="162020" y="817626"/>
                  </a:lnTo>
                  <a:lnTo>
                    <a:pt x="155924" y="813911"/>
                  </a:lnTo>
                  <a:lnTo>
                    <a:pt x="145828" y="815150"/>
                  </a:lnTo>
                  <a:lnTo>
                    <a:pt x="142018" y="822198"/>
                  </a:lnTo>
                  <a:lnTo>
                    <a:pt x="134398" y="818960"/>
                  </a:lnTo>
                  <a:lnTo>
                    <a:pt x="129826" y="830771"/>
                  </a:lnTo>
                  <a:lnTo>
                    <a:pt x="116491" y="828104"/>
                  </a:lnTo>
                  <a:lnTo>
                    <a:pt x="107251" y="840010"/>
                  </a:lnTo>
                  <a:lnTo>
                    <a:pt x="94964" y="826961"/>
                  </a:lnTo>
                  <a:lnTo>
                    <a:pt x="87344" y="826865"/>
                  </a:lnTo>
                  <a:lnTo>
                    <a:pt x="77152" y="840962"/>
                  </a:lnTo>
                  <a:lnTo>
                    <a:pt x="68104" y="838867"/>
                  </a:lnTo>
                  <a:lnTo>
                    <a:pt x="56578" y="851535"/>
                  </a:lnTo>
                  <a:lnTo>
                    <a:pt x="49720" y="846582"/>
                  </a:lnTo>
                  <a:lnTo>
                    <a:pt x="47434" y="831723"/>
                  </a:lnTo>
                  <a:lnTo>
                    <a:pt x="25717" y="828961"/>
                  </a:lnTo>
                  <a:lnTo>
                    <a:pt x="28480" y="815626"/>
                  </a:lnTo>
                  <a:lnTo>
                    <a:pt x="20288" y="812578"/>
                  </a:lnTo>
                  <a:lnTo>
                    <a:pt x="14478" y="800195"/>
                  </a:lnTo>
                  <a:lnTo>
                    <a:pt x="20764" y="789908"/>
                  </a:lnTo>
                  <a:lnTo>
                    <a:pt x="13526" y="783050"/>
                  </a:lnTo>
                  <a:lnTo>
                    <a:pt x="24098" y="773906"/>
                  </a:lnTo>
                  <a:lnTo>
                    <a:pt x="13335" y="742379"/>
                  </a:lnTo>
                  <a:lnTo>
                    <a:pt x="17812" y="737235"/>
                  </a:lnTo>
                  <a:lnTo>
                    <a:pt x="3810" y="733235"/>
                  </a:lnTo>
                  <a:lnTo>
                    <a:pt x="2381" y="724948"/>
                  </a:lnTo>
                  <a:lnTo>
                    <a:pt x="0" y="707993"/>
                  </a:lnTo>
                  <a:lnTo>
                    <a:pt x="6572" y="696087"/>
                  </a:lnTo>
                  <a:lnTo>
                    <a:pt x="22384" y="691706"/>
                  </a:lnTo>
                  <a:lnTo>
                    <a:pt x="26765" y="669131"/>
                  </a:lnTo>
                  <a:lnTo>
                    <a:pt x="36004" y="660940"/>
                  </a:lnTo>
                  <a:lnTo>
                    <a:pt x="32671" y="650748"/>
                  </a:lnTo>
                  <a:lnTo>
                    <a:pt x="52102" y="627602"/>
                  </a:lnTo>
                  <a:lnTo>
                    <a:pt x="49625" y="616649"/>
                  </a:lnTo>
                  <a:lnTo>
                    <a:pt x="88106" y="604552"/>
                  </a:lnTo>
                  <a:lnTo>
                    <a:pt x="75628" y="595884"/>
                  </a:lnTo>
                  <a:lnTo>
                    <a:pt x="80200" y="589979"/>
                  </a:lnTo>
                  <a:lnTo>
                    <a:pt x="82963" y="582263"/>
                  </a:lnTo>
                  <a:lnTo>
                    <a:pt x="80677" y="572167"/>
                  </a:lnTo>
                  <a:lnTo>
                    <a:pt x="87916" y="568738"/>
                  </a:lnTo>
                  <a:lnTo>
                    <a:pt x="87249" y="560451"/>
                  </a:lnTo>
                  <a:lnTo>
                    <a:pt x="70771" y="545783"/>
                  </a:lnTo>
                  <a:lnTo>
                    <a:pt x="65341" y="534829"/>
                  </a:lnTo>
                  <a:lnTo>
                    <a:pt x="82677" y="506254"/>
                  </a:lnTo>
                  <a:lnTo>
                    <a:pt x="78391" y="503777"/>
                  </a:lnTo>
                  <a:lnTo>
                    <a:pt x="82201" y="484346"/>
                  </a:lnTo>
                  <a:lnTo>
                    <a:pt x="97345" y="479203"/>
                  </a:lnTo>
                  <a:lnTo>
                    <a:pt x="106775" y="472059"/>
                  </a:lnTo>
                  <a:lnTo>
                    <a:pt x="125920" y="462915"/>
                  </a:lnTo>
                  <a:lnTo>
                    <a:pt x="134302" y="455200"/>
                  </a:lnTo>
                  <a:lnTo>
                    <a:pt x="131254" y="447961"/>
                  </a:lnTo>
                  <a:lnTo>
                    <a:pt x="144113" y="441198"/>
                  </a:lnTo>
                  <a:lnTo>
                    <a:pt x="148018" y="446342"/>
                  </a:lnTo>
                  <a:lnTo>
                    <a:pt x="167640" y="443865"/>
                  </a:lnTo>
                  <a:lnTo>
                    <a:pt x="183261" y="429673"/>
                  </a:lnTo>
                  <a:lnTo>
                    <a:pt x="189357" y="434721"/>
                  </a:lnTo>
                  <a:lnTo>
                    <a:pt x="206978" y="429387"/>
                  </a:lnTo>
                  <a:lnTo>
                    <a:pt x="218503" y="416624"/>
                  </a:lnTo>
                  <a:lnTo>
                    <a:pt x="235744" y="410813"/>
                  </a:lnTo>
                  <a:lnTo>
                    <a:pt x="243078" y="390811"/>
                  </a:lnTo>
                  <a:lnTo>
                    <a:pt x="235172" y="386239"/>
                  </a:lnTo>
                  <a:lnTo>
                    <a:pt x="235077" y="349853"/>
                  </a:lnTo>
                  <a:lnTo>
                    <a:pt x="268700" y="318040"/>
                  </a:lnTo>
                  <a:lnTo>
                    <a:pt x="292513" y="315754"/>
                  </a:lnTo>
                  <a:lnTo>
                    <a:pt x="284321" y="301466"/>
                  </a:lnTo>
                  <a:lnTo>
                    <a:pt x="291370" y="295275"/>
                  </a:lnTo>
                  <a:lnTo>
                    <a:pt x="312134" y="294894"/>
                  </a:lnTo>
                  <a:lnTo>
                    <a:pt x="329851" y="258604"/>
                  </a:lnTo>
                  <a:lnTo>
                    <a:pt x="333565" y="272415"/>
                  </a:lnTo>
                  <a:lnTo>
                    <a:pt x="355854" y="282893"/>
                  </a:lnTo>
                  <a:lnTo>
                    <a:pt x="358711" y="272320"/>
                  </a:lnTo>
                  <a:lnTo>
                    <a:pt x="375285" y="271844"/>
                  </a:lnTo>
                  <a:lnTo>
                    <a:pt x="372618" y="284131"/>
                  </a:lnTo>
                  <a:lnTo>
                    <a:pt x="389572" y="272320"/>
                  </a:lnTo>
                  <a:lnTo>
                    <a:pt x="381952" y="268605"/>
                  </a:lnTo>
                  <a:lnTo>
                    <a:pt x="381762" y="259747"/>
                  </a:lnTo>
                  <a:lnTo>
                    <a:pt x="385858" y="244507"/>
                  </a:lnTo>
                  <a:lnTo>
                    <a:pt x="379666" y="245555"/>
                  </a:lnTo>
                  <a:lnTo>
                    <a:pt x="373189" y="233934"/>
                  </a:lnTo>
                  <a:lnTo>
                    <a:pt x="376999" y="226695"/>
                  </a:lnTo>
                  <a:lnTo>
                    <a:pt x="364236" y="224219"/>
                  </a:lnTo>
                  <a:lnTo>
                    <a:pt x="362331" y="216313"/>
                  </a:lnTo>
                  <a:lnTo>
                    <a:pt x="365950" y="206978"/>
                  </a:lnTo>
                  <a:lnTo>
                    <a:pt x="365760" y="198501"/>
                  </a:lnTo>
                  <a:lnTo>
                    <a:pt x="349091" y="180499"/>
                  </a:lnTo>
                  <a:lnTo>
                    <a:pt x="352425" y="171926"/>
                  </a:lnTo>
                  <a:lnTo>
                    <a:pt x="311658" y="167450"/>
                  </a:lnTo>
                  <a:lnTo>
                    <a:pt x="297942" y="167926"/>
                  </a:lnTo>
                  <a:lnTo>
                    <a:pt x="282130" y="147828"/>
                  </a:lnTo>
                  <a:lnTo>
                    <a:pt x="270319" y="154115"/>
                  </a:lnTo>
                  <a:lnTo>
                    <a:pt x="249269" y="146209"/>
                  </a:lnTo>
                  <a:lnTo>
                    <a:pt x="238792" y="187166"/>
                  </a:lnTo>
                  <a:lnTo>
                    <a:pt x="232791" y="166783"/>
                  </a:lnTo>
                  <a:lnTo>
                    <a:pt x="219551" y="154591"/>
                  </a:lnTo>
                  <a:lnTo>
                    <a:pt x="219742" y="139732"/>
                  </a:lnTo>
                  <a:lnTo>
                    <a:pt x="235839" y="121444"/>
                  </a:lnTo>
                  <a:lnTo>
                    <a:pt x="243649" y="85915"/>
                  </a:lnTo>
                  <a:lnTo>
                    <a:pt x="254222" y="73247"/>
                  </a:lnTo>
                  <a:lnTo>
                    <a:pt x="251555" y="59341"/>
                  </a:lnTo>
                  <a:lnTo>
                    <a:pt x="258127" y="40576"/>
                  </a:lnTo>
                  <a:lnTo>
                    <a:pt x="269462" y="31147"/>
                  </a:lnTo>
                  <a:lnTo>
                    <a:pt x="268129" y="23336"/>
                  </a:lnTo>
                  <a:lnTo>
                    <a:pt x="289560" y="0"/>
                  </a:lnTo>
                  <a:lnTo>
                    <a:pt x="299085" y="65246"/>
                  </a:lnTo>
                  <a:lnTo>
                    <a:pt x="309753" y="86963"/>
                  </a:lnTo>
                  <a:lnTo>
                    <a:pt x="322993" y="97822"/>
                  </a:lnTo>
                  <a:lnTo>
                    <a:pt x="333661" y="86582"/>
                  </a:lnTo>
                  <a:lnTo>
                    <a:pt x="354997" y="92393"/>
                  </a:lnTo>
                  <a:lnTo>
                    <a:pt x="361950" y="119444"/>
                  </a:lnTo>
                  <a:lnTo>
                    <a:pt x="389477" y="127349"/>
                  </a:lnTo>
                  <a:lnTo>
                    <a:pt x="391192" y="151543"/>
                  </a:lnTo>
                  <a:lnTo>
                    <a:pt x="421862" y="144399"/>
                  </a:lnTo>
                  <a:lnTo>
                    <a:pt x="413956" y="155639"/>
                  </a:lnTo>
                  <a:lnTo>
                    <a:pt x="423767" y="160496"/>
                  </a:lnTo>
                  <a:lnTo>
                    <a:pt x="418338" y="176213"/>
                  </a:lnTo>
                  <a:lnTo>
                    <a:pt x="453961" y="183547"/>
                  </a:lnTo>
                  <a:lnTo>
                    <a:pt x="452342" y="161354"/>
                  </a:lnTo>
                  <a:lnTo>
                    <a:pt x="475107" y="162116"/>
                  </a:lnTo>
                  <a:lnTo>
                    <a:pt x="478536" y="197453"/>
                  </a:lnTo>
                  <a:lnTo>
                    <a:pt x="500920" y="205550"/>
                  </a:lnTo>
                  <a:lnTo>
                    <a:pt x="497681" y="214598"/>
                  </a:lnTo>
                  <a:lnTo>
                    <a:pt x="511016" y="216027"/>
                  </a:lnTo>
                  <a:lnTo>
                    <a:pt x="519589" y="225552"/>
                  </a:lnTo>
                  <a:lnTo>
                    <a:pt x="534638" y="221933"/>
                  </a:lnTo>
                  <a:lnTo>
                    <a:pt x="534924" y="231267"/>
                  </a:lnTo>
                  <a:lnTo>
                    <a:pt x="536353" y="245078"/>
                  </a:lnTo>
                  <a:lnTo>
                    <a:pt x="529685" y="252032"/>
                  </a:lnTo>
                  <a:lnTo>
                    <a:pt x="542925" y="269177"/>
                  </a:lnTo>
                  <a:lnTo>
                    <a:pt x="542830" y="287655"/>
                  </a:lnTo>
                  <a:lnTo>
                    <a:pt x="549783" y="297561"/>
                  </a:lnTo>
                  <a:lnTo>
                    <a:pt x="577310" y="277082"/>
                  </a:lnTo>
                  <a:lnTo>
                    <a:pt x="589788" y="278892"/>
                  </a:lnTo>
                  <a:lnTo>
                    <a:pt x="600837" y="298133"/>
                  </a:lnTo>
                  <a:lnTo>
                    <a:pt x="596551" y="312039"/>
                  </a:lnTo>
                  <a:lnTo>
                    <a:pt x="600837" y="330994"/>
                  </a:lnTo>
                  <a:lnTo>
                    <a:pt x="634174" y="318611"/>
                  </a:lnTo>
                  <a:lnTo>
                    <a:pt x="654367" y="330899"/>
                  </a:lnTo>
                  <a:lnTo>
                    <a:pt x="649129" y="351568"/>
                  </a:lnTo>
                  <a:lnTo>
                    <a:pt x="652272" y="371475"/>
                  </a:lnTo>
                  <a:lnTo>
                    <a:pt x="667321" y="379095"/>
                  </a:lnTo>
                  <a:lnTo>
                    <a:pt x="664654" y="385096"/>
                  </a:lnTo>
                  <a:lnTo>
                    <a:pt x="676942" y="396716"/>
                  </a:lnTo>
                  <a:lnTo>
                    <a:pt x="711136" y="392144"/>
                  </a:lnTo>
                  <a:lnTo>
                    <a:pt x="695896" y="373380"/>
                  </a:lnTo>
                  <a:lnTo>
                    <a:pt x="695992" y="353949"/>
                  </a:lnTo>
                  <a:lnTo>
                    <a:pt x="713994" y="339947"/>
                  </a:lnTo>
                  <a:lnTo>
                    <a:pt x="755523" y="343186"/>
                  </a:lnTo>
                  <a:lnTo>
                    <a:pt x="776478" y="383191"/>
                  </a:lnTo>
                  <a:lnTo>
                    <a:pt x="787241" y="389477"/>
                  </a:lnTo>
                  <a:lnTo>
                    <a:pt x="847439" y="381095"/>
                  </a:lnTo>
                  <a:lnTo>
                    <a:pt x="863346" y="387382"/>
                  </a:lnTo>
                  <a:lnTo>
                    <a:pt x="868204" y="372999"/>
                  </a:lnTo>
                  <a:lnTo>
                    <a:pt x="875824" y="375857"/>
                  </a:lnTo>
                  <a:lnTo>
                    <a:pt x="868775" y="353282"/>
                  </a:lnTo>
                  <a:lnTo>
                    <a:pt x="875728" y="350234"/>
                  </a:lnTo>
                  <a:lnTo>
                    <a:pt x="871823" y="337566"/>
                  </a:lnTo>
                  <a:lnTo>
                    <a:pt x="861346" y="334994"/>
                  </a:lnTo>
                  <a:lnTo>
                    <a:pt x="860107" y="343948"/>
                  </a:lnTo>
                  <a:lnTo>
                    <a:pt x="843439" y="345948"/>
                  </a:lnTo>
                  <a:lnTo>
                    <a:pt x="834771" y="339185"/>
                  </a:lnTo>
                  <a:lnTo>
                    <a:pt x="827818" y="327470"/>
                  </a:lnTo>
                  <a:lnTo>
                    <a:pt x="817340" y="338328"/>
                  </a:lnTo>
                  <a:lnTo>
                    <a:pt x="816578" y="329851"/>
                  </a:lnTo>
                  <a:lnTo>
                    <a:pt x="806386" y="326898"/>
                  </a:lnTo>
                  <a:lnTo>
                    <a:pt x="806672" y="311563"/>
                  </a:lnTo>
                  <a:lnTo>
                    <a:pt x="813625" y="307086"/>
                  </a:lnTo>
                  <a:lnTo>
                    <a:pt x="820483" y="303276"/>
                  </a:lnTo>
                  <a:lnTo>
                    <a:pt x="806958" y="295275"/>
                  </a:lnTo>
                  <a:lnTo>
                    <a:pt x="806005" y="279940"/>
                  </a:lnTo>
                  <a:lnTo>
                    <a:pt x="785431" y="277844"/>
                  </a:lnTo>
                  <a:lnTo>
                    <a:pt x="781336" y="299276"/>
                  </a:lnTo>
                  <a:lnTo>
                    <a:pt x="776383" y="289084"/>
                  </a:lnTo>
                  <a:lnTo>
                    <a:pt x="772287" y="283083"/>
                  </a:lnTo>
                  <a:lnTo>
                    <a:pt x="770668" y="272796"/>
                  </a:lnTo>
                  <a:lnTo>
                    <a:pt x="755809" y="264605"/>
                  </a:lnTo>
                  <a:lnTo>
                    <a:pt x="747903" y="269653"/>
                  </a:lnTo>
                  <a:lnTo>
                    <a:pt x="742188" y="262319"/>
                  </a:lnTo>
                  <a:lnTo>
                    <a:pt x="740950" y="256508"/>
                  </a:lnTo>
                  <a:lnTo>
                    <a:pt x="738568" y="249079"/>
                  </a:lnTo>
                  <a:lnTo>
                    <a:pt x="746569" y="242126"/>
                  </a:lnTo>
                  <a:lnTo>
                    <a:pt x="747522" y="231077"/>
                  </a:lnTo>
                  <a:lnTo>
                    <a:pt x="734473" y="220599"/>
                  </a:lnTo>
                  <a:lnTo>
                    <a:pt x="755904" y="218980"/>
                  </a:lnTo>
                  <a:lnTo>
                    <a:pt x="752475" y="204788"/>
                  </a:lnTo>
                  <a:lnTo>
                    <a:pt x="754570" y="196501"/>
                  </a:lnTo>
                  <a:lnTo>
                    <a:pt x="770287" y="203645"/>
                  </a:lnTo>
                  <a:lnTo>
                    <a:pt x="776192" y="193358"/>
                  </a:lnTo>
                  <a:lnTo>
                    <a:pt x="772001" y="181451"/>
                  </a:lnTo>
                  <a:lnTo>
                    <a:pt x="781812" y="169926"/>
                  </a:lnTo>
                  <a:lnTo>
                    <a:pt x="804767" y="182690"/>
                  </a:lnTo>
                  <a:lnTo>
                    <a:pt x="801052" y="192881"/>
                  </a:lnTo>
                  <a:lnTo>
                    <a:pt x="810196" y="209550"/>
                  </a:lnTo>
                  <a:lnTo>
                    <a:pt x="815435" y="206693"/>
                  </a:lnTo>
                  <a:lnTo>
                    <a:pt x="820960" y="207074"/>
                  </a:lnTo>
                  <a:lnTo>
                    <a:pt x="826675" y="217170"/>
                  </a:lnTo>
                  <a:lnTo>
                    <a:pt x="839438" y="216408"/>
                  </a:lnTo>
                  <a:lnTo>
                    <a:pt x="850297" y="234601"/>
                  </a:lnTo>
                  <a:lnTo>
                    <a:pt x="858298" y="229838"/>
                  </a:lnTo>
                  <a:lnTo>
                    <a:pt x="887917" y="237744"/>
                  </a:lnTo>
                  <a:lnTo>
                    <a:pt x="897157" y="233267"/>
                  </a:lnTo>
                  <a:lnTo>
                    <a:pt x="905063" y="238982"/>
                  </a:lnTo>
                  <a:lnTo>
                    <a:pt x="900014" y="261652"/>
                  </a:lnTo>
                  <a:lnTo>
                    <a:pt x="891156" y="266129"/>
                  </a:lnTo>
                  <a:lnTo>
                    <a:pt x="905444" y="270320"/>
                  </a:lnTo>
                  <a:lnTo>
                    <a:pt x="909253" y="293942"/>
                  </a:lnTo>
                  <a:lnTo>
                    <a:pt x="907063" y="302228"/>
                  </a:lnTo>
                  <a:lnTo>
                    <a:pt x="922588" y="312611"/>
                  </a:lnTo>
                  <a:lnTo>
                    <a:pt x="942591" y="310991"/>
                  </a:lnTo>
                  <a:lnTo>
                    <a:pt x="941448" y="321755"/>
                  </a:lnTo>
                  <a:lnTo>
                    <a:pt x="939067" y="331946"/>
                  </a:lnTo>
                  <a:lnTo>
                    <a:pt x="930113" y="342995"/>
                  </a:lnTo>
                  <a:lnTo>
                    <a:pt x="914111" y="314801"/>
                  </a:lnTo>
                  <a:lnTo>
                    <a:pt x="910777" y="324803"/>
                  </a:lnTo>
                  <a:lnTo>
                    <a:pt x="916207" y="340233"/>
                  </a:lnTo>
                  <a:lnTo>
                    <a:pt x="910396" y="349091"/>
                  </a:lnTo>
                  <a:lnTo>
                    <a:pt x="930113" y="364427"/>
                  </a:lnTo>
                  <a:lnTo>
                    <a:pt x="928208" y="377381"/>
                  </a:lnTo>
                  <a:lnTo>
                    <a:pt x="944782" y="395573"/>
                  </a:lnTo>
                  <a:lnTo>
                    <a:pt x="945163" y="413480"/>
                  </a:lnTo>
                  <a:lnTo>
                    <a:pt x="952306" y="422053"/>
                  </a:lnTo>
                  <a:lnTo>
                    <a:pt x="939162" y="450247"/>
                  </a:lnTo>
                  <a:lnTo>
                    <a:pt x="958402" y="469392"/>
                  </a:lnTo>
                  <a:lnTo>
                    <a:pt x="951259" y="471869"/>
                  </a:lnTo>
                  <a:lnTo>
                    <a:pt x="956497" y="487680"/>
                  </a:lnTo>
                  <a:lnTo>
                    <a:pt x="968499" y="500825"/>
                  </a:lnTo>
                  <a:lnTo>
                    <a:pt x="990121" y="507778"/>
                  </a:lnTo>
                  <a:lnTo>
                    <a:pt x="999646" y="502920"/>
                  </a:lnTo>
                  <a:lnTo>
                    <a:pt x="1019077" y="507111"/>
                  </a:lnTo>
                  <a:lnTo>
                    <a:pt x="1043365" y="537210"/>
                  </a:lnTo>
                  <a:lnTo>
                    <a:pt x="1056605" y="537782"/>
                  </a:lnTo>
                  <a:lnTo>
                    <a:pt x="1047080" y="565118"/>
                  </a:lnTo>
                  <a:lnTo>
                    <a:pt x="1061082" y="568166"/>
                  </a:lnTo>
                  <a:lnTo>
                    <a:pt x="1066226" y="579882"/>
                  </a:lnTo>
                  <a:lnTo>
                    <a:pt x="1085561" y="579596"/>
                  </a:lnTo>
                  <a:lnTo>
                    <a:pt x="1106707" y="591693"/>
                  </a:lnTo>
                  <a:lnTo>
                    <a:pt x="1128233" y="617887"/>
                  </a:lnTo>
                  <a:lnTo>
                    <a:pt x="1169191" y="621506"/>
                  </a:lnTo>
                  <a:lnTo>
                    <a:pt x="1168048" y="608362"/>
                  </a:lnTo>
                  <a:lnTo>
                    <a:pt x="1181288" y="598265"/>
                  </a:lnTo>
                  <a:lnTo>
                    <a:pt x="1182812" y="589312"/>
                  </a:lnTo>
                  <a:lnTo>
                    <a:pt x="1197004" y="583216"/>
                  </a:lnTo>
                  <a:lnTo>
                    <a:pt x="1205386" y="592741"/>
                  </a:lnTo>
                  <a:lnTo>
                    <a:pt x="1200052" y="612934"/>
                  </a:lnTo>
                  <a:lnTo>
                    <a:pt x="1205005" y="619792"/>
                  </a:lnTo>
                  <a:lnTo>
                    <a:pt x="1240533" y="631508"/>
                  </a:lnTo>
                  <a:lnTo>
                    <a:pt x="1254154" y="621983"/>
                  </a:lnTo>
                  <a:lnTo>
                    <a:pt x="1267298" y="627983"/>
                  </a:lnTo>
                  <a:lnTo>
                    <a:pt x="1278919" y="620078"/>
                  </a:lnTo>
                  <a:lnTo>
                    <a:pt x="1297683" y="622935"/>
                  </a:lnTo>
                  <a:lnTo>
                    <a:pt x="1307780" y="628364"/>
                  </a:lnTo>
                  <a:lnTo>
                    <a:pt x="1296635" y="638937"/>
                  </a:lnTo>
                  <a:lnTo>
                    <a:pt x="1298826" y="657416"/>
                  </a:lnTo>
                  <a:lnTo>
                    <a:pt x="1311589" y="663226"/>
                  </a:lnTo>
                  <a:lnTo>
                    <a:pt x="1321781" y="649796"/>
                  </a:lnTo>
                  <a:lnTo>
                    <a:pt x="1329497" y="648653"/>
                  </a:lnTo>
                  <a:lnTo>
                    <a:pt x="1340831" y="652367"/>
                  </a:lnTo>
                  <a:lnTo>
                    <a:pt x="1341784" y="634175"/>
                  </a:lnTo>
                  <a:lnTo>
                    <a:pt x="1334545" y="625126"/>
                  </a:lnTo>
                  <a:lnTo>
                    <a:pt x="1338926" y="604361"/>
                  </a:lnTo>
                  <a:lnTo>
                    <a:pt x="1340260" y="592265"/>
                  </a:lnTo>
                  <a:lnTo>
                    <a:pt x="1345594" y="584549"/>
                  </a:lnTo>
                  <a:lnTo>
                    <a:pt x="1364072" y="575977"/>
                  </a:lnTo>
                  <a:lnTo>
                    <a:pt x="1377217" y="567500"/>
                  </a:lnTo>
                  <a:lnTo>
                    <a:pt x="1396172" y="565499"/>
                  </a:lnTo>
                  <a:lnTo>
                    <a:pt x="1382265" y="551021"/>
                  </a:lnTo>
                  <a:lnTo>
                    <a:pt x="1387885" y="539115"/>
                  </a:lnTo>
                  <a:lnTo>
                    <a:pt x="1378264" y="522637"/>
                  </a:lnTo>
                  <a:lnTo>
                    <a:pt x="1371788" y="529495"/>
                  </a:lnTo>
                  <a:lnTo>
                    <a:pt x="1367025" y="534638"/>
                  </a:lnTo>
                  <a:lnTo>
                    <a:pt x="1359405" y="541211"/>
                  </a:lnTo>
                  <a:lnTo>
                    <a:pt x="1346165" y="528638"/>
                  </a:lnTo>
                  <a:lnTo>
                    <a:pt x="1347404" y="522161"/>
                  </a:lnTo>
                  <a:lnTo>
                    <a:pt x="1350356" y="516731"/>
                  </a:lnTo>
                  <a:lnTo>
                    <a:pt x="1365977" y="523113"/>
                  </a:lnTo>
                  <a:lnTo>
                    <a:pt x="1378550" y="510826"/>
                  </a:lnTo>
                  <a:lnTo>
                    <a:pt x="1374550" y="501968"/>
                  </a:lnTo>
                  <a:lnTo>
                    <a:pt x="1362548" y="502920"/>
                  </a:lnTo>
                  <a:lnTo>
                    <a:pt x="1356452" y="513112"/>
                  </a:lnTo>
                  <a:lnTo>
                    <a:pt x="1344355" y="473202"/>
                  </a:lnTo>
                  <a:lnTo>
                    <a:pt x="1348832" y="469678"/>
                  </a:lnTo>
                  <a:lnTo>
                    <a:pt x="1361215" y="476726"/>
                  </a:lnTo>
                  <a:lnTo>
                    <a:pt x="1360453" y="469106"/>
                  </a:lnTo>
                  <a:lnTo>
                    <a:pt x="1361596" y="459677"/>
                  </a:lnTo>
                  <a:lnTo>
                    <a:pt x="1366549" y="452342"/>
                  </a:lnTo>
                  <a:lnTo>
                    <a:pt x="1371216" y="458915"/>
                  </a:lnTo>
                  <a:lnTo>
                    <a:pt x="1379312" y="458534"/>
                  </a:lnTo>
                  <a:lnTo>
                    <a:pt x="1395409" y="465582"/>
                  </a:lnTo>
                  <a:lnTo>
                    <a:pt x="1401887" y="451390"/>
                  </a:lnTo>
                  <a:lnTo>
                    <a:pt x="1386075" y="451580"/>
                  </a:lnTo>
                  <a:lnTo>
                    <a:pt x="1375788" y="444246"/>
                  </a:lnTo>
                  <a:lnTo>
                    <a:pt x="1379598" y="435864"/>
                  </a:lnTo>
                  <a:lnTo>
                    <a:pt x="1391409" y="446151"/>
                  </a:lnTo>
                  <a:lnTo>
                    <a:pt x="1396457" y="440531"/>
                  </a:lnTo>
                  <a:lnTo>
                    <a:pt x="1381789" y="420529"/>
                  </a:lnTo>
                  <a:lnTo>
                    <a:pt x="1382741" y="403193"/>
                  </a:lnTo>
                  <a:lnTo>
                    <a:pt x="1400172" y="412337"/>
                  </a:lnTo>
                  <a:lnTo>
                    <a:pt x="1414555" y="412147"/>
                  </a:lnTo>
                  <a:lnTo>
                    <a:pt x="1422460" y="395288"/>
                  </a:lnTo>
                  <a:lnTo>
                    <a:pt x="1428842" y="404241"/>
                  </a:lnTo>
                  <a:lnTo>
                    <a:pt x="1431700" y="410051"/>
                  </a:lnTo>
                  <a:lnTo>
                    <a:pt x="1432938" y="420434"/>
                  </a:lnTo>
                  <a:lnTo>
                    <a:pt x="1420175" y="422910"/>
                  </a:lnTo>
                  <a:lnTo>
                    <a:pt x="1417317" y="429292"/>
                  </a:lnTo>
                  <a:lnTo>
                    <a:pt x="1427033" y="432816"/>
                  </a:lnTo>
                  <a:lnTo>
                    <a:pt x="1429318" y="449009"/>
                  </a:lnTo>
                  <a:lnTo>
                    <a:pt x="1443034" y="458629"/>
                  </a:lnTo>
                  <a:lnTo>
                    <a:pt x="1427604" y="462344"/>
                  </a:lnTo>
                  <a:lnTo>
                    <a:pt x="1424651" y="469773"/>
                  </a:lnTo>
                  <a:lnTo>
                    <a:pt x="1448368" y="477203"/>
                  </a:lnTo>
                  <a:lnTo>
                    <a:pt x="1454750" y="462725"/>
                  </a:lnTo>
                  <a:lnTo>
                    <a:pt x="1458655" y="475107"/>
                  </a:lnTo>
                  <a:lnTo>
                    <a:pt x="1483801" y="474536"/>
                  </a:lnTo>
                  <a:lnTo>
                    <a:pt x="1501423" y="502349"/>
                  </a:lnTo>
                  <a:lnTo>
                    <a:pt x="1491136" y="520541"/>
                  </a:lnTo>
                  <a:lnTo>
                    <a:pt x="1516091" y="524256"/>
                  </a:lnTo>
                  <a:lnTo>
                    <a:pt x="1515043" y="546068"/>
                  </a:lnTo>
                  <a:lnTo>
                    <a:pt x="1526283" y="545402"/>
                  </a:lnTo>
                  <a:lnTo>
                    <a:pt x="1523521" y="554355"/>
                  </a:lnTo>
                  <a:lnTo>
                    <a:pt x="1530760" y="571310"/>
                  </a:lnTo>
                  <a:lnTo>
                    <a:pt x="1517234" y="574548"/>
                  </a:lnTo>
                  <a:lnTo>
                    <a:pt x="1520663" y="582740"/>
                  </a:lnTo>
                  <a:lnTo>
                    <a:pt x="1518854" y="589121"/>
                  </a:lnTo>
                  <a:lnTo>
                    <a:pt x="1523902" y="594836"/>
                  </a:lnTo>
                  <a:lnTo>
                    <a:pt x="1531331" y="589407"/>
                  </a:lnTo>
                  <a:lnTo>
                    <a:pt x="1539332" y="586835"/>
                  </a:lnTo>
                  <a:lnTo>
                    <a:pt x="1550953" y="619316"/>
                  </a:lnTo>
                  <a:lnTo>
                    <a:pt x="1543428" y="635889"/>
                  </a:lnTo>
                  <a:lnTo>
                    <a:pt x="1548191" y="643223"/>
                  </a:lnTo>
                  <a:lnTo>
                    <a:pt x="1563145" y="647033"/>
                  </a:lnTo>
                  <a:lnTo>
                    <a:pt x="1558287" y="630746"/>
                  </a:lnTo>
                  <a:lnTo>
                    <a:pt x="1562954" y="617982"/>
                  </a:lnTo>
                  <a:lnTo>
                    <a:pt x="1571717" y="625412"/>
                  </a:lnTo>
                  <a:lnTo>
                    <a:pt x="1575051" y="640556"/>
                  </a:lnTo>
                  <a:lnTo>
                    <a:pt x="1594958" y="651891"/>
                  </a:lnTo>
                  <a:lnTo>
                    <a:pt x="1592005" y="658463"/>
                  </a:lnTo>
                  <a:lnTo>
                    <a:pt x="1564669" y="663893"/>
                  </a:lnTo>
                  <a:lnTo>
                    <a:pt x="1573622" y="681133"/>
                  </a:lnTo>
                  <a:lnTo>
                    <a:pt x="1557430" y="676275"/>
                  </a:lnTo>
                  <a:lnTo>
                    <a:pt x="1552858" y="683990"/>
                  </a:lnTo>
                  <a:lnTo>
                    <a:pt x="1568764" y="691515"/>
                  </a:lnTo>
                  <a:lnTo>
                    <a:pt x="1596673" y="684467"/>
                  </a:lnTo>
                  <a:lnTo>
                    <a:pt x="1608293" y="687324"/>
                  </a:lnTo>
                  <a:lnTo>
                    <a:pt x="1600388" y="707898"/>
                  </a:lnTo>
                  <a:lnTo>
                    <a:pt x="1561621" y="756666"/>
                  </a:lnTo>
                  <a:lnTo>
                    <a:pt x="1563145" y="770192"/>
                  </a:lnTo>
                  <a:lnTo>
                    <a:pt x="1554858" y="773049"/>
                  </a:lnTo>
                  <a:lnTo>
                    <a:pt x="1555239" y="788575"/>
                  </a:lnTo>
                  <a:lnTo>
                    <a:pt x="1540666" y="808863"/>
                  </a:lnTo>
                  <a:lnTo>
                    <a:pt x="1554477" y="818293"/>
                  </a:lnTo>
                  <a:lnTo>
                    <a:pt x="1566574" y="856964"/>
                  </a:lnTo>
                  <a:lnTo>
                    <a:pt x="1556001" y="899541"/>
                  </a:lnTo>
                  <a:lnTo>
                    <a:pt x="1561430" y="912400"/>
                  </a:lnTo>
                  <a:lnTo>
                    <a:pt x="1577337" y="917162"/>
                  </a:lnTo>
                  <a:lnTo>
                    <a:pt x="1574860" y="936593"/>
                  </a:lnTo>
                  <a:lnTo>
                    <a:pt x="1594672" y="967547"/>
                  </a:lnTo>
                  <a:lnTo>
                    <a:pt x="1605055" y="1001932"/>
                  </a:lnTo>
                  <a:lnTo>
                    <a:pt x="1591720" y="1062130"/>
                  </a:lnTo>
                  <a:lnTo>
                    <a:pt x="1593720" y="1079656"/>
                  </a:lnTo>
                  <a:lnTo>
                    <a:pt x="1579242" y="1086800"/>
                  </a:lnTo>
                  <a:lnTo>
                    <a:pt x="1584862" y="1110993"/>
                  </a:lnTo>
                  <a:lnTo>
                    <a:pt x="1576861" y="1132425"/>
                  </a:lnTo>
                  <a:lnTo>
                    <a:pt x="1578194" y="1157952"/>
                  </a:lnTo>
                  <a:lnTo>
                    <a:pt x="1554287" y="1206148"/>
                  </a:lnTo>
                  <a:lnTo>
                    <a:pt x="1503233" y="1190432"/>
                  </a:lnTo>
                  <a:lnTo>
                    <a:pt x="1503233" y="1190432"/>
                  </a:lnTo>
                  <a:lnTo>
                    <a:pt x="1503804" y="1191765"/>
                  </a:lnTo>
                  <a:lnTo>
                    <a:pt x="1503804" y="1191765"/>
                  </a:lnTo>
                  <a:lnTo>
                    <a:pt x="1507233" y="1204148"/>
                  </a:lnTo>
                  <a:lnTo>
                    <a:pt x="1515805" y="1209672"/>
                  </a:lnTo>
                  <a:lnTo>
                    <a:pt x="1513139" y="1230246"/>
                  </a:lnTo>
                  <a:lnTo>
                    <a:pt x="1513139" y="1230246"/>
                  </a:lnTo>
                  <a:lnTo>
                    <a:pt x="1497613" y="1238724"/>
                  </a:lnTo>
                  <a:lnTo>
                    <a:pt x="1497613" y="1238724"/>
                  </a:lnTo>
                  <a:lnTo>
                    <a:pt x="1486945" y="1238343"/>
                  </a:lnTo>
                  <a:lnTo>
                    <a:pt x="1486945" y="1238343"/>
                  </a:lnTo>
                  <a:lnTo>
                    <a:pt x="1484564" y="1239390"/>
                  </a:lnTo>
                  <a:lnTo>
                    <a:pt x="1484564" y="1239390"/>
                  </a:lnTo>
                  <a:lnTo>
                    <a:pt x="1461322" y="1262822"/>
                  </a:lnTo>
                  <a:lnTo>
                    <a:pt x="1489517" y="1332164"/>
                  </a:lnTo>
                  <a:lnTo>
                    <a:pt x="1483516" y="1356167"/>
                  </a:lnTo>
                  <a:lnTo>
                    <a:pt x="1483516" y="1356167"/>
                  </a:lnTo>
                  <a:lnTo>
                    <a:pt x="1483516" y="1359215"/>
                  </a:lnTo>
                  <a:lnTo>
                    <a:pt x="1483516" y="1359215"/>
                  </a:lnTo>
                  <a:lnTo>
                    <a:pt x="1489135" y="1373121"/>
                  </a:lnTo>
                  <a:lnTo>
                    <a:pt x="1479992" y="1384742"/>
                  </a:lnTo>
                  <a:lnTo>
                    <a:pt x="1479992" y="1384742"/>
                  </a:lnTo>
                  <a:lnTo>
                    <a:pt x="1477991" y="1385504"/>
                  </a:lnTo>
                  <a:lnTo>
                    <a:pt x="1477991" y="1385504"/>
                  </a:lnTo>
                  <a:lnTo>
                    <a:pt x="1441510" y="1389028"/>
                  </a:lnTo>
                  <a:lnTo>
                    <a:pt x="1418174" y="1431605"/>
                  </a:lnTo>
                  <a:lnTo>
                    <a:pt x="1417793" y="1447131"/>
                  </a:lnTo>
                  <a:lnTo>
                    <a:pt x="1397696" y="1474563"/>
                  </a:lnTo>
                  <a:lnTo>
                    <a:pt x="1399124" y="1504090"/>
                  </a:lnTo>
                  <a:lnTo>
                    <a:pt x="1399124" y="1504090"/>
                  </a:lnTo>
                  <a:lnTo>
                    <a:pt x="1398553" y="1506662"/>
                  </a:lnTo>
                  <a:lnTo>
                    <a:pt x="1398553" y="1506662"/>
                  </a:lnTo>
                  <a:lnTo>
                    <a:pt x="1387694" y="1526188"/>
                  </a:lnTo>
                  <a:lnTo>
                    <a:pt x="1393981" y="1536285"/>
                  </a:lnTo>
                  <a:lnTo>
                    <a:pt x="1393981" y="1536285"/>
                  </a:lnTo>
                  <a:lnTo>
                    <a:pt x="1397029" y="1538571"/>
                  </a:lnTo>
                  <a:lnTo>
                    <a:pt x="1397029" y="1538571"/>
                  </a:lnTo>
                  <a:lnTo>
                    <a:pt x="1400172" y="1537047"/>
                  </a:lnTo>
                  <a:lnTo>
                    <a:pt x="1400172" y="1537047"/>
                  </a:lnTo>
                  <a:lnTo>
                    <a:pt x="1401125" y="1538571"/>
                  </a:lnTo>
                  <a:lnTo>
                    <a:pt x="1401125" y="1538571"/>
                  </a:lnTo>
                  <a:lnTo>
                    <a:pt x="1403315" y="1562478"/>
                  </a:lnTo>
                  <a:close/>
                </a:path>
              </a:pathLst>
            </a:custGeom>
            <a:solidFill>
              <a:srgbClr val="00000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462205D-48D1-FDAF-6931-40C715772DD1}"/>
                </a:ext>
              </a:extLst>
            </p:cNvPr>
            <p:cNvSpPr/>
            <p:nvPr/>
          </p:nvSpPr>
          <p:spPr>
            <a:xfrm>
              <a:off x="6621894" y="1983542"/>
              <a:ext cx="1402556" cy="1198054"/>
            </a:xfrm>
            <a:custGeom>
              <a:avLst/>
              <a:gdLst>
                <a:gd name="connsiteX0" fmla="*/ 316230 w 1402556"/>
                <a:gd name="connsiteY0" fmla="*/ 8763 h 1198054"/>
                <a:gd name="connsiteX1" fmla="*/ 325183 w 1402556"/>
                <a:gd name="connsiteY1" fmla="*/ 13430 h 1198054"/>
                <a:gd name="connsiteX2" fmla="*/ 322802 w 1402556"/>
                <a:gd name="connsiteY2" fmla="*/ 18097 h 1198054"/>
                <a:gd name="connsiteX3" fmla="*/ 350806 w 1402556"/>
                <a:gd name="connsiteY3" fmla="*/ 21526 h 1198054"/>
                <a:gd name="connsiteX4" fmla="*/ 365093 w 1402556"/>
                <a:gd name="connsiteY4" fmla="*/ 31433 h 1198054"/>
                <a:gd name="connsiteX5" fmla="*/ 380809 w 1402556"/>
                <a:gd name="connsiteY5" fmla="*/ 33528 h 1198054"/>
                <a:gd name="connsiteX6" fmla="*/ 388048 w 1402556"/>
                <a:gd name="connsiteY6" fmla="*/ 28099 h 1198054"/>
                <a:gd name="connsiteX7" fmla="*/ 394525 w 1402556"/>
                <a:gd name="connsiteY7" fmla="*/ 36385 h 1198054"/>
                <a:gd name="connsiteX8" fmla="*/ 419481 w 1402556"/>
                <a:gd name="connsiteY8" fmla="*/ 39338 h 1198054"/>
                <a:gd name="connsiteX9" fmla="*/ 434245 w 1402556"/>
                <a:gd name="connsiteY9" fmla="*/ 33528 h 1198054"/>
                <a:gd name="connsiteX10" fmla="*/ 443484 w 1402556"/>
                <a:gd name="connsiteY10" fmla="*/ 47339 h 1198054"/>
                <a:gd name="connsiteX11" fmla="*/ 457581 w 1402556"/>
                <a:gd name="connsiteY11" fmla="*/ 54102 h 1198054"/>
                <a:gd name="connsiteX12" fmla="*/ 480155 w 1402556"/>
                <a:gd name="connsiteY12" fmla="*/ 53054 h 1198054"/>
                <a:gd name="connsiteX13" fmla="*/ 482727 w 1402556"/>
                <a:gd name="connsiteY13" fmla="*/ 69056 h 1198054"/>
                <a:gd name="connsiteX14" fmla="*/ 508159 w 1402556"/>
                <a:gd name="connsiteY14" fmla="*/ 67437 h 1198054"/>
                <a:gd name="connsiteX15" fmla="*/ 517112 w 1402556"/>
                <a:gd name="connsiteY15" fmla="*/ 58007 h 1198054"/>
                <a:gd name="connsiteX16" fmla="*/ 558355 w 1402556"/>
                <a:gd name="connsiteY16" fmla="*/ 53912 h 1198054"/>
                <a:gd name="connsiteX17" fmla="*/ 565595 w 1402556"/>
                <a:gd name="connsiteY17" fmla="*/ 44672 h 1198054"/>
                <a:gd name="connsiteX18" fmla="*/ 576548 w 1402556"/>
                <a:gd name="connsiteY18" fmla="*/ 42863 h 1198054"/>
                <a:gd name="connsiteX19" fmla="*/ 577501 w 1402556"/>
                <a:gd name="connsiteY19" fmla="*/ 30861 h 1198054"/>
                <a:gd name="connsiteX20" fmla="*/ 610648 w 1402556"/>
                <a:gd name="connsiteY20" fmla="*/ 27813 h 1198054"/>
                <a:gd name="connsiteX21" fmla="*/ 611981 w 1402556"/>
                <a:gd name="connsiteY21" fmla="*/ 33528 h 1198054"/>
                <a:gd name="connsiteX22" fmla="*/ 598075 w 1402556"/>
                <a:gd name="connsiteY22" fmla="*/ 43529 h 1198054"/>
                <a:gd name="connsiteX23" fmla="*/ 600075 w 1402556"/>
                <a:gd name="connsiteY23" fmla="*/ 57341 h 1198054"/>
                <a:gd name="connsiteX24" fmla="*/ 618172 w 1402556"/>
                <a:gd name="connsiteY24" fmla="*/ 58102 h 1198054"/>
                <a:gd name="connsiteX25" fmla="*/ 620363 w 1402556"/>
                <a:gd name="connsiteY25" fmla="*/ 74485 h 1198054"/>
                <a:gd name="connsiteX26" fmla="*/ 634841 w 1402556"/>
                <a:gd name="connsiteY26" fmla="*/ 80010 h 1198054"/>
                <a:gd name="connsiteX27" fmla="*/ 665607 w 1402556"/>
                <a:gd name="connsiteY27" fmla="*/ 64770 h 1198054"/>
                <a:gd name="connsiteX28" fmla="*/ 680656 w 1402556"/>
                <a:gd name="connsiteY28" fmla="*/ 63913 h 1198054"/>
                <a:gd name="connsiteX29" fmla="*/ 690848 w 1402556"/>
                <a:gd name="connsiteY29" fmla="*/ 44577 h 1198054"/>
                <a:gd name="connsiteX30" fmla="*/ 723614 w 1402556"/>
                <a:gd name="connsiteY30" fmla="*/ 52006 h 1198054"/>
                <a:gd name="connsiteX31" fmla="*/ 731520 w 1402556"/>
                <a:gd name="connsiteY31" fmla="*/ 24003 h 1198054"/>
                <a:gd name="connsiteX32" fmla="*/ 757428 w 1402556"/>
                <a:gd name="connsiteY32" fmla="*/ 35338 h 1198054"/>
                <a:gd name="connsiteX33" fmla="*/ 804577 w 1402556"/>
                <a:gd name="connsiteY33" fmla="*/ 21431 h 1198054"/>
                <a:gd name="connsiteX34" fmla="*/ 833819 w 1402556"/>
                <a:gd name="connsiteY34" fmla="*/ 25908 h 1198054"/>
                <a:gd name="connsiteX35" fmla="*/ 882682 w 1402556"/>
                <a:gd name="connsiteY35" fmla="*/ 16859 h 1198054"/>
                <a:gd name="connsiteX36" fmla="*/ 942118 w 1402556"/>
                <a:gd name="connsiteY36" fmla="*/ 28099 h 1198054"/>
                <a:gd name="connsiteX37" fmla="*/ 964597 w 1402556"/>
                <a:gd name="connsiteY37" fmla="*/ 13811 h 1198054"/>
                <a:gd name="connsiteX38" fmla="*/ 979361 w 1402556"/>
                <a:gd name="connsiteY38" fmla="*/ 21812 h 1198054"/>
                <a:gd name="connsiteX39" fmla="*/ 1018794 w 1402556"/>
                <a:gd name="connsiteY39" fmla="*/ 14859 h 1198054"/>
                <a:gd name="connsiteX40" fmla="*/ 1076801 w 1402556"/>
                <a:gd name="connsiteY40" fmla="*/ 41053 h 1198054"/>
                <a:gd name="connsiteX41" fmla="*/ 1081754 w 1402556"/>
                <a:gd name="connsiteY41" fmla="*/ 44387 h 1198054"/>
                <a:gd name="connsiteX42" fmla="*/ 1076611 w 1402556"/>
                <a:gd name="connsiteY42" fmla="*/ 57626 h 1198054"/>
                <a:gd name="connsiteX43" fmla="*/ 1101757 w 1402556"/>
                <a:gd name="connsiteY43" fmla="*/ 66294 h 1198054"/>
                <a:gd name="connsiteX44" fmla="*/ 1119473 w 1402556"/>
                <a:gd name="connsiteY44" fmla="*/ 80772 h 1198054"/>
                <a:gd name="connsiteX45" fmla="*/ 1133570 w 1402556"/>
                <a:gd name="connsiteY45" fmla="*/ 74485 h 1198054"/>
                <a:gd name="connsiteX46" fmla="*/ 1159478 w 1402556"/>
                <a:gd name="connsiteY46" fmla="*/ 83058 h 1198054"/>
                <a:gd name="connsiteX47" fmla="*/ 1141571 w 1402556"/>
                <a:gd name="connsiteY47" fmla="*/ 86106 h 1198054"/>
                <a:gd name="connsiteX48" fmla="*/ 1160526 w 1402556"/>
                <a:gd name="connsiteY48" fmla="*/ 105156 h 1198054"/>
                <a:gd name="connsiteX49" fmla="*/ 1233202 w 1402556"/>
                <a:gd name="connsiteY49" fmla="*/ 129350 h 1198054"/>
                <a:gd name="connsiteX50" fmla="*/ 1246632 w 1402556"/>
                <a:gd name="connsiteY50" fmla="*/ 120110 h 1198054"/>
                <a:gd name="connsiteX51" fmla="*/ 1262539 w 1402556"/>
                <a:gd name="connsiteY51" fmla="*/ 123539 h 1198054"/>
                <a:gd name="connsiteX52" fmla="*/ 1270349 w 1402556"/>
                <a:gd name="connsiteY52" fmla="*/ 133826 h 1198054"/>
                <a:gd name="connsiteX53" fmla="*/ 1261967 w 1402556"/>
                <a:gd name="connsiteY53" fmla="*/ 149162 h 1198054"/>
                <a:gd name="connsiteX54" fmla="*/ 1281970 w 1402556"/>
                <a:gd name="connsiteY54" fmla="*/ 150114 h 1198054"/>
                <a:gd name="connsiteX55" fmla="*/ 1287113 w 1402556"/>
                <a:gd name="connsiteY55" fmla="*/ 156781 h 1198054"/>
                <a:gd name="connsiteX56" fmla="*/ 1338453 w 1402556"/>
                <a:gd name="connsiteY56" fmla="*/ 169831 h 1198054"/>
                <a:gd name="connsiteX57" fmla="*/ 1330166 w 1402556"/>
                <a:gd name="connsiteY57" fmla="*/ 204025 h 1198054"/>
                <a:gd name="connsiteX58" fmla="*/ 1334548 w 1402556"/>
                <a:gd name="connsiteY58" fmla="*/ 227076 h 1198054"/>
                <a:gd name="connsiteX59" fmla="*/ 1350073 w 1402556"/>
                <a:gd name="connsiteY59" fmla="*/ 232600 h 1198054"/>
                <a:gd name="connsiteX60" fmla="*/ 1363123 w 1402556"/>
                <a:gd name="connsiteY60" fmla="*/ 223552 h 1198054"/>
                <a:gd name="connsiteX61" fmla="*/ 1374934 w 1402556"/>
                <a:gd name="connsiteY61" fmla="*/ 242221 h 1198054"/>
                <a:gd name="connsiteX62" fmla="*/ 1361599 w 1402556"/>
                <a:gd name="connsiteY62" fmla="*/ 239935 h 1198054"/>
                <a:gd name="connsiteX63" fmla="*/ 1355598 w 1402556"/>
                <a:gd name="connsiteY63" fmla="*/ 245840 h 1198054"/>
                <a:gd name="connsiteX64" fmla="*/ 1370362 w 1402556"/>
                <a:gd name="connsiteY64" fmla="*/ 256604 h 1198054"/>
                <a:gd name="connsiteX65" fmla="*/ 1379791 w 1402556"/>
                <a:gd name="connsiteY65" fmla="*/ 256508 h 1198054"/>
                <a:gd name="connsiteX66" fmla="*/ 1388745 w 1402556"/>
                <a:gd name="connsiteY66" fmla="*/ 244888 h 1198054"/>
                <a:gd name="connsiteX67" fmla="*/ 1390650 w 1402556"/>
                <a:gd name="connsiteY67" fmla="*/ 276225 h 1198054"/>
                <a:gd name="connsiteX68" fmla="*/ 1402556 w 1402556"/>
                <a:gd name="connsiteY68" fmla="*/ 293846 h 1198054"/>
                <a:gd name="connsiteX69" fmla="*/ 1394079 w 1402556"/>
                <a:gd name="connsiteY69" fmla="*/ 298133 h 1198054"/>
                <a:gd name="connsiteX70" fmla="*/ 1398461 w 1402556"/>
                <a:gd name="connsiteY70" fmla="*/ 315277 h 1198054"/>
                <a:gd name="connsiteX71" fmla="*/ 1391031 w 1402556"/>
                <a:gd name="connsiteY71" fmla="*/ 323564 h 1198054"/>
                <a:gd name="connsiteX72" fmla="*/ 1371886 w 1402556"/>
                <a:gd name="connsiteY72" fmla="*/ 326708 h 1198054"/>
                <a:gd name="connsiteX73" fmla="*/ 1353026 w 1402556"/>
                <a:gd name="connsiteY73" fmla="*/ 320421 h 1198054"/>
                <a:gd name="connsiteX74" fmla="*/ 1351026 w 1402556"/>
                <a:gd name="connsiteY74" fmla="*/ 334423 h 1198054"/>
                <a:gd name="connsiteX75" fmla="*/ 1338739 w 1402556"/>
                <a:gd name="connsiteY75" fmla="*/ 337756 h 1198054"/>
                <a:gd name="connsiteX76" fmla="*/ 1337977 w 1402556"/>
                <a:gd name="connsiteY76" fmla="*/ 344996 h 1198054"/>
                <a:gd name="connsiteX77" fmla="*/ 1317403 w 1402556"/>
                <a:gd name="connsiteY77" fmla="*/ 345758 h 1198054"/>
                <a:gd name="connsiteX78" fmla="*/ 1304734 w 1402556"/>
                <a:gd name="connsiteY78" fmla="*/ 341852 h 1198054"/>
                <a:gd name="connsiteX79" fmla="*/ 1295305 w 1402556"/>
                <a:gd name="connsiteY79" fmla="*/ 330327 h 1198054"/>
                <a:gd name="connsiteX80" fmla="*/ 1282922 w 1402556"/>
                <a:gd name="connsiteY80" fmla="*/ 325850 h 1198054"/>
                <a:gd name="connsiteX81" fmla="*/ 1278255 w 1402556"/>
                <a:gd name="connsiteY81" fmla="*/ 316039 h 1198054"/>
                <a:gd name="connsiteX82" fmla="*/ 1269397 w 1402556"/>
                <a:gd name="connsiteY82" fmla="*/ 317278 h 1198054"/>
                <a:gd name="connsiteX83" fmla="*/ 1251585 w 1402556"/>
                <a:gd name="connsiteY83" fmla="*/ 304895 h 1198054"/>
                <a:gd name="connsiteX84" fmla="*/ 1237393 w 1402556"/>
                <a:gd name="connsiteY84" fmla="*/ 303371 h 1198054"/>
                <a:gd name="connsiteX85" fmla="*/ 1218438 w 1402556"/>
                <a:gd name="connsiteY85" fmla="*/ 278511 h 1198054"/>
                <a:gd name="connsiteX86" fmla="*/ 1204817 w 1402556"/>
                <a:gd name="connsiteY86" fmla="*/ 293465 h 1198054"/>
                <a:gd name="connsiteX87" fmla="*/ 1191006 w 1402556"/>
                <a:gd name="connsiteY87" fmla="*/ 292513 h 1198054"/>
                <a:gd name="connsiteX88" fmla="*/ 1182148 w 1402556"/>
                <a:gd name="connsiteY88" fmla="*/ 291465 h 1198054"/>
                <a:gd name="connsiteX89" fmla="*/ 1179766 w 1402556"/>
                <a:gd name="connsiteY89" fmla="*/ 284512 h 1198054"/>
                <a:gd name="connsiteX90" fmla="*/ 1171004 w 1402556"/>
                <a:gd name="connsiteY90" fmla="*/ 288131 h 1198054"/>
                <a:gd name="connsiteX91" fmla="*/ 1166813 w 1402556"/>
                <a:gd name="connsiteY91" fmla="*/ 298895 h 1198054"/>
                <a:gd name="connsiteX92" fmla="*/ 1175766 w 1402556"/>
                <a:gd name="connsiteY92" fmla="*/ 317849 h 1198054"/>
                <a:gd name="connsiteX93" fmla="*/ 1166813 w 1402556"/>
                <a:gd name="connsiteY93" fmla="*/ 326803 h 1198054"/>
                <a:gd name="connsiteX94" fmla="*/ 1169956 w 1402556"/>
                <a:gd name="connsiteY94" fmla="*/ 347663 h 1198054"/>
                <a:gd name="connsiteX95" fmla="*/ 1181767 w 1402556"/>
                <a:gd name="connsiteY95" fmla="*/ 355568 h 1198054"/>
                <a:gd name="connsiteX96" fmla="*/ 1201674 w 1402556"/>
                <a:gd name="connsiteY96" fmla="*/ 368522 h 1198054"/>
                <a:gd name="connsiteX97" fmla="*/ 1206437 w 1402556"/>
                <a:gd name="connsiteY97" fmla="*/ 400621 h 1198054"/>
                <a:gd name="connsiteX98" fmla="*/ 1213961 w 1402556"/>
                <a:gd name="connsiteY98" fmla="*/ 406337 h 1198054"/>
                <a:gd name="connsiteX99" fmla="*/ 1207961 w 1402556"/>
                <a:gd name="connsiteY99" fmla="*/ 425863 h 1198054"/>
                <a:gd name="connsiteX100" fmla="*/ 1214723 w 1402556"/>
                <a:gd name="connsiteY100" fmla="*/ 432625 h 1198054"/>
                <a:gd name="connsiteX101" fmla="*/ 1206532 w 1402556"/>
                <a:gd name="connsiteY101" fmla="*/ 451009 h 1198054"/>
                <a:gd name="connsiteX102" fmla="*/ 1218343 w 1402556"/>
                <a:gd name="connsiteY102" fmla="*/ 457962 h 1198054"/>
                <a:gd name="connsiteX103" fmla="*/ 1186624 w 1402556"/>
                <a:gd name="connsiteY103" fmla="*/ 504825 h 1198054"/>
                <a:gd name="connsiteX104" fmla="*/ 1176052 w 1402556"/>
                <a:gd name="connsiteY104" fmla="*/ 535591 h 1198054"/>
                <a:gd name="connsiteX105" fmla="*/ 1162526 w 1402556"/>
                <a:gd name="connsiteY105" fmla="*/ 610934 h 1198054"/>
                <a:gd name="connsiteX106" fmla="*/ 1158145 w 1402556"/>
                <a:gd name="connsiteY106" fmla="*/ 689324 h 1198054"/>
                <a:gd name="connsiteX107" fmla="*/ 1111472 w 1402556"/>
                <a:gd name="connsiteY107" fmla="*/ 665988 h 1198054"/>
                <a:gd name="connsiteX108" fmla="*/ 1106805 w 1402556"/>
                <a:gd name="connsiteY108" fmla="*/ 655796 h 1198054"/>
                <a:gd name="connsiteX109" fmla="*/ 1091184 w 1402556"/>
                <a:gd name="connsiteY109" fmla="*/ 665321 h 1198054"/>
                <a:gd name="connsiteX110" fmla="*/ 1096232 w 1402556"/>
                <a:gd name="connsiteY110" fmla="*/ 676942 h 1198054"/>
                <a:gd name="connsiteX111" fmla="*/ 1088136 w 1402556"/>
                <a:gd name="connsiteY111" fmla="*/ 688658 h 1198054"/>
                <a:gd name="connsiteX112" fmla="*/ 1098042 w 1402556"/>
                <a:gd name="connsiteY112" fmla="*/ 719518 h 1198054"/>
                <a:gd name="connsiteX113" fmla="*/ 1092803 w 1402556"/>
                <a:gd name="connsiteY113" fmla="*/ 727138 h 1198054"/>
                <a:gd name="connsiteX114" fmla="*/ 1100995 w 1402556"/>
                <a:gd name="connsiteY114" fmla="*/ 740759 h 1198054"/>
                <a:gd name="connsiteX115" fmla="*/ 1097661 w 1402556"/>
                <a:gd name="connsiteY115" fmla="*/ 748189 h 1198054"/>
                <a:gd name="connsiteX116" fmla="*/ 1106329 w 1402556"/>
                <a:gd name="connsiteY116" fmla="*/ 756285 h 1198054"/>
                <a:gd name="connsiteX117" fmla="*/ 1100995 w 1402556"/>
                <a:gd name="connsiteY117" fmla="*/ 764858 h 1198054"/>
                <a:gd name="connsiteX118" fmla="*/ 1076325 w 1402556"/>
                <a:gd name="connsiteY118" fmla="*/ 762572 h 1198054"/>
                <a:gd name="connsiteX119" fmla="*/ 1062514 w 1402556"/>
                <a:gd name="connsiteY119" fmla="*/ 798767 h 1198054"/>
                <a:gd name="connsiteX120" fmla="*/ 1031557 w 1402556"/>
                <a:gd name="connsiteY120" fmla="*/ 812292 h 1198054"/>
                <a:gd name="connsiteX121" fmla="*/ 961168 w 1402556"/>
                <a:gd name="connsiteY121" fmla="*/ 804005 h 1198054"/>
                <a:gd name="connsiteX122" fmla="*/ 952119 w 1402556"/>
                <a:gd name="connsiteY122" fmla="*/ 794195 h 1198054"/>
                <a:gd name="connsiteX123" fmla="*/ 939737 w 1402556"/>
                <a:gd name="connsiteY123" fmla="*/ 800576 h 1198054"/>
                <a:gd name="connsiteX124" fmla="*/ 928973 w 1402556"/>
                <a:gd name="connsiteY124" fmla="*/ 797528 h 1198054"/>
                <a:gd name="connsiteX125" fmla="*/ 920496 w 1402556"/>
                <a:gd name="connsiteY125" fmla="*/ 804101 h 1198054"/>
                <a:gd name="connsiteX126" fmla="*/ 950595 w 1402556"/>
                <a:gd name="connsiteY126" fmla="*/ 845534 h 1198054"/>
                <a:gd name="connsiteX127" fmla="*/ 948023 w 1402556"/>
                <a:gd name="connsiteY127" fmla="*/ 863155 h 1198054"/>
                <a:gd name="connsiteX128" fmla="*/ 929354 w 1402556"/>
                <a:gd name="connsiteY128" fmla="*/ 853059 h 1198054"/>
                <a:gd name="connsiteX129" fmla="*/ 928973 w 1402556"/>
                <a:gd name="connsiteY129" fmla="*/ 839629 h 1198054"/>
                <a:gd name="connsiteX130" fmla="*/ 913829 w 1402556"/>
                <a:gd name="connsiteY130" fmla="*/ 829056 h 1198054"/>
                <a:gd name="connsiteX131" fmla="*/ 881063 w 1402556"/>
                <a:gd name="connsiteY131" fmla="*/ 849059 h 1198054"/>
                <a:gd name="connsiteX132" fmla="*/ 900208 w 1402556"/>
                <a:gd name="connsiteY132" fmla="*/ 915448 h 1198054"/>
                <a:gd name="connsiteX133" fmla="*/ 873538 w 1402556"/>
                <a:gd name="connsiteY133" fmla="*/ 1008697 h 1198054"/>
                <a:gd name="connsiteX134" fmla="*/ 871633 w 1402556"/>
                <a:gd name="connsiteY134" fmla="*/ 1037368 h 1198054"/>
                <a:gd name="connsiteX135" fmla="*/ 852392 w 1402556"/>
                <a:gd name="connsiteY135" fmla="*/ 1042416 h 1198054"/>
                <a:gd name="connsiteX136" fmla="*/ 843724 w 1402556"/>
                <a:gd name="connsiteY136" fmla="*/ 1031938 h 1198054"/>
                <a:gd name="connsiteX137" fmla="*/ 837819 w 1402556"/>
                <a:gd name="connsiteY137" fmla="*/ 1006412 h 1198054"/>
                <a:gd name="connsiteX138" fmla="*/ 810863 w 1402556"/>
                <a:gd name="connsiteY138" fmla="*/ 983361 h 1198054"/>
                <a:gd name="connsiteX139" fmla="*/ 818197 w 1402556"/>
                <a:gd name="connsiteY139" fmla="*/ 978980 h 1198054"/>
                <a:gd name="connsiteX140" fmla="*/ 817436 w 1402556"/>
                <a:gd name="connsiteY140" fmla="*/ 967550 h 1198054"/>
                <a:gd name="connsiteX141" fmla="*/ 811625 w 1402556"/>
                <a:gd name="connsiteY141" fmla="*/ 960025 h 1198054"/>
                <a:gd name="connsiteX142" fmla="*/ 787527 w 1402556"/>
                <a:gd name="connsiteY142" fmla="*/ 972502 h 1198054"/>
                <a:gd name="connsiteX143" fmla="*/ 780479 w 1402556"/>
                <a:gd name="connsiteY143" fmla="*/ 962311 h 1198054"/>
                <a:gd name="connsiteX144" fmla="*/ 765715 w 1402556"/>
                <a:gd name="connsiteY144" fmla="*/ 960787 h 1198054"/>
                <a:gd name="connsiteX145" fmla="*/ 723138 w 1402556"/>
                <a:gd name="connsiteY145" fmla="*/ 935355 h 1198054"/>
                <a:gd name="connsiteX146" fmla="*/ 739902 w 1402556"/>
                <a:gd name="connsiteY146" fmla="*/ 1036225 h 1198054"/>
                <a:gd name="connsiteX147" fmla="*/ 712661 w 1402556"/>
                <a:gd name="connsiteY147" fmla="*/ 1037177 h 1198054"/>
                <a:gd name="connsiteX148" fmla="*/ 693325 w 1402556"/>
                <a:gd name="connsiteY148" fmla="*/ 1027938 h 1198054"/>
                <a:gd name="connsiteX149" fmla="*/ 686848 w 1402556"/>
                <a:gd name="connsiteY149" fmla="*/ 1017556 h 1198054"/>
                <a:gd name="connsiteX150" fmla="*/ 677608 w 1402556"/>
                <a:gd name="connsiteY150" fmla="*/ 1020794 h 1198054"/>
                <a:gd name="connsiteX151" fmla="*/ 670941 w 1402556"/>
                <a:gd name="connsiteY151" fmla="*/ 1010984 h 1198054"/>
                <a:gd name="connsiteX152" fmla="*/ 656082 w 1402556"/>
                <a:gd name="connsiteY152" fmla="*/ 971645 h 1198054"/>
                <a:gd name="connsiteX153" fmla="*/ 655415 w 1402556"/>
                <a:gd name="connsiteY153" fmla="*/ 951643 h 1198054"/>
                <a:gd name="connsiteX154" fmla="*/ 637984 w 1402556"/>
                <a:gd name="connsiteY154" fmla="*/ 967168 h 1198054"/>
                <a:gd name="connsiteX155" fmla="*/ 648843 w 1402556"/>
                <a:gd name="connsiteY155" fmla="*/ 993267 h 1198054"/>
                <a:gd name="connsiteX156" fmla="*/ 645509 w 1402556"/>
                <a:gd name="connsiteY156" fmla="*/ 1004316 h 1198054"/>
                <a:gd name="connsiteX157" fmla="*/ 636270 w 1402556"/>
                <a:gd name="connsiteY157" fmla="*/ 1005459 h 1198054"/>
                <a:gd name="connsiteX158" fmla="*/ 636461 w 1402556"/>
                <a:gd name="connsiteY158" fmla="*/ 1024604 h 1198054"/>
                <a:gd name="connsiteX159" fmla="*/ 627221 w 1402556"/>
                <a:gd name="connsiteY159" fmla="*/ 1040225 h 1198054"/>
                <a:gd name="connsiteX160" fmla="*/ 632841 w 1402556"/>
                <a:gd name="connsiteY160" fmla="*/ 1062609 h 1198054"/>
                <a:gd name="connsiteX161" fmla="*/ 625507 w 1402556"/>
                <a:gd name="connsiteY161" fmla="*/ 1075944 h 1198054"/>
                <a:gd name="connsiteX162" fmla="*/ 605790 w 1402556"/>
                <a:gd name="connsiteY162" fmla="*/ 1083659 h 1198054"/>
                <a:gd name="connsiteX163" fmla="*/ 595313 w 1402556"/>
                <a:gd name="connsiteY163" fmla="*/ 1079945 h 1198054"/>
                <a:gd name="connsiteX164" fmla="*/ 589979 w 1402556"/>
                <a:gd name="connsiteY164" fmla="*/ 1083659 h 1198054"/>
                <a:gd name="connsiteX165" fmla="*/ 591693 w 1402556"/>
                <a:gd name="connsiteY165" fmla="*/ 1097661 h 1198054"/>
                <a:gd name="connsiteX166" fmla="*/ 583882 w 1402556"/>
                <a:gd name="connsiteY166" fmla="*/ 1100899 h 1198054"/>
                <a:gd name="connsiteX167" fmla="*/ 546163 w 1402556"/>
                <a:gd name="connsiteY167" fmla="*/ 1101662 h 1198054"/>
                <a:gd name="connsiteX168" fmla="*/ 502634 w 1402556"/>
                <a:gd name="connsiteY168" fmla="*/ 1089470 h 1198054"/>
                <a:gd name="connsiteX169" fmla="*/ 497396 w 1402556"/>
                <a:gd name="connsiteY169" fmla="*/ 1080611 h 1198054"/>
                <a:gd name="connsiteX170" fmla="*/ 455962 w 1402556"/>
                <a:gd name="connsiteY170" fmla="*/ 1080421 h 1198054"/>
                <a:gd name="connsiteX171" fmla="*/ 425767 w 1402556"/>
                <a:gd name="connsiteY171" fmla="*/ 1067657 h 1198054"/>
                <a:gd name="connsiteX172" fmla="*/ 397002 w 1402556"/>
                <a:gd name="connsiteY172" fmla="*/ 1069181 h 1198054"/>
                <a:gd name="connsiteX173" fmla="*/ 396145 w 1402556"/>
                <a:gd name="connsiteY173" fmla="*/ 1096708 h 1198054"/>
                <a:gd name="connsiteX174" fmla="*/ 413480 w 1402556"/>
                <a:gd name="connsiteY174" fmla="*/ 1125760 h 1198054"/>
                <a:gd name="connsiteX175" fmla="*/ 408432 w 1402556"/>
                <a:gd name="connsiteY175" fmla="*/ 1147381 h 1198054"/>
                <a:gd name="connsiteX176" fmla="*/ 393668 w 1402556"/>
                <a:gd name="connsiteY176" fmla="*/ 1167956 h 1198054"/>
                <a:gd name="connsiteX177" fmla="*/ 397097 w 1402556"/>
                <a:gd name="connsiteY177" fmla="*/ 1198055 h 1198054"/>
                <a:gd name="connsiteX178" fmla="*/ 333089 w 1402556"/>
                <a:gd name="connsiteY178" fmla="*/ 1177004 h 1198054"/>
                <a:gd name="connsiteX179" fmla="*/ 333089 w 1402556"/>
                <a:gd name="connsiteY179" fmla="*/ 1177004 h 1198054"/>
                <a:gd name="connsiteX180" fmla="*/ 324421 w 1402556"/>
                <a:gd name="connsiteY180" fmla="*/ 1172623 h 1198054"/>
                <a:gd name="connsiteX181" fmla="*/ 325660 w 1402556"/>
                <a:gd name="connsiteY181" fmla="*/ 1157669 h 1198054"/>
                <a:gd name="connsiteX182" fmla="*/ 335280 w 1402556"/>
                <a:gd name="connsiteY182" fmla="*/ 1158812 h 1198054"/>
                <a:gd name="connsiteX183" fmla="*/ 339947 w 1402556"/>
                <a:gd name="connsiteY183" fmla="*/ 1135856 h 1198054"/>
                <a:gd name="connsiteX184" fmla="*/ 330994 w 1402556"/>
                <a:gd name="connsiteY184" fmla="*/ 1116997 h 1198054"/>
                <a:gd name="connsiteX185" fmla="*/ 316992 w 1402556"/>
                <a:gd name="connsiteY185" fmla="*/ 1115187 h 1198054"/>
                <a:gd name="connsiteX186" fmla="*/ 320040 w 1402556"/>
                <a:gd name="connsiteY186" fmla="*/ 1081088 h 1198054"/>
                <a:gd name="connsiteX187" fmla="*/ 308705 w 1402556"/>
                <a:gd name="connsiteY187" fmla="*/ 1083755 h 1198054"/>
                <a:gd name="connsiteX188" fmla="*/ 299847 w 1402556"/>
                <a:gd name="connsiteY188" fmla="*/ 1077087 h 1198054"/>
                <a:gd name="connsiteX189" fmla="*/ 302419 w 1402556"/>
                <a:gd name="connsiteY189" fmla="*/ 1064419 h 1198054"/>
                <a:gd name="connsiteX190" fmla="*/ 320040 w 1402556"/>
                <a:gd name="connsiteY190" fmla="*/ 1058037 h 1198054"/>
                <a:gd name="connsiteX191" fmla="*/ 301752 w 1402556"/>
                <a:gd name="connsiteY191" fmla="*/ 1051750 h 1198054"/>
                <a:gd name="connsiteX192" fmla="*/ 301942 w 1402556"/>
                <a:gd name="connsiteY192" fmla="*/ 1036320 h 1198054"/>
                <a:gd name="connsiteX193" fmla="*/ 293846 w 1402556"/>
                <a:gd name="connsiteY193" fmla="*/ 1034129 h 1198054"/>
                <a:gd name="connsiteX194" fmla="*/ 306610 w 1402556"/>
                <a:gd name="connsiteY194" fmla="*/ 1015365 h 1198054"/>
                <a:gd name="connsiteX195" fmla="*/ 309753 w 1402556"/>
                <a:gd name="connsiteY195" fmla="*/ 998030 h 1198054"/>
                <a:gd name="connsiteX196" fmla="*/ 331661 w 1402556"/>
                <a:gd name="connsiteY196" fmla="*/ 987552 h 1198054"/>
                <a:gd name="connsiteX197" fmla="*/ 341471 w 1402556"/>
                <a:gd name="connsiteY197" fmla="*/ 990791 h 1198054"/>
                <a:gd name="connsiteX198" fmla="*/ 339852 w 1402556"/>
                <a:gd name="connsiteY198" fmla="*/ 975646 h 1198054"/>
                <a:gd name="connsiteX199" fmla="*/ 312706 w 1402556"/>
                <a:gd name="connsiteY199" fmla="*/ 984218 h 1198054"/>
                <a:gd name="connsiteX200" fmla="*/ 306324 w 1402556"/>
                <a:gd name="connsiteY200" fmla="*/ 978313 h 1198054"/>
                <a:gd name="connsiteX201" fmla="*/ 313563 w 1402556"/>
                <a:gd name="connsiteY201" fmla="*/ 961549 h 1198054"/>
                <a:gd name="connsiteX202" fmla="*/ 324231 w 1402556"/>
                <a:gd name="connsiteY202" fmla="*/ 967073 h 1198054"/>
                <a:gd name="connsiteX203" fmla="*/ 326136 w 1402556"/>
                <a:gd name="connsiteY203" fmla="*/ 955548 h 1198054"/>
                <a:gd name="connsiteX204" fmla="*/ 333946 w 1402556"/>
                <a:gd name="connsiteY204" fmla="*/ 958691 h 1198054"/>
                <a:gd name="connsiteX205" fmla="*/ 342805 w 1402556"/>
                <a:gd name="connsiteY205" fmla="*/ 948690 h 1198054"/>
                <a:gd name="connsiteX206" fmla="*/ 350330 w 1402556"/>
                <a:gd name="connsiteY206" fmla="*/ 948976 h 1198054"/>
                <a:gd name="connsiteX207" fmla="*/ 350044 w 1402556"/>
                <a:gd name="connsiteY207" fmla="*/ 920020 h 1198054"/>
                <a:gd name="connsiteX208" fmla="*/ 337852 w 1402556"/>
                <a:gd name="connsiteY208" fmla="*/ 913829 h 1198054"/>
                <a:gd name="connsiteX209" fmla="*/ 328041 w 1402556"/>
                <a:gd name="connsiteY209" fmla="*/ 918305 h 1198054"/>
                <a:gd name="connsiteX210" fmla="*/ 316135 w 1402556"/>
                <a:gd name="connsiteY210" fmla="*/ 934498 h 1198054"/>
                <a:gd name="connsiteX211" fmla="*/ 312896 w 1402556"/>
                <a:gd name="connsiteY211" fmla="*/ 950023 h 1198054"/>
                <a:gd name="connsiteX212" fmla="*/ 317278 w 1402556"/>
                <a:gd name="connsiteY212" fmla="*/ 955262 h 1198054"/>
                <a:gd name="connsiteX213" fmla="*/ 306896 w 1402556"/>
                <a:gd name="connsiteY213" fmla="*/ 957263 h 1198054"/>
                <a:gd name="connsiteX214" fmla="*/ 236887 w 1402556"/>
                <a:gd name="connsiteY214" fmla="*/ 943927 h 1198054"/>
                <a:gd name="connsiteX215" fmla="*/ 217932 w 1402556"/>
                <a:gd name="connsiteY215" fmla="*/ 919448 h 1198054"/>
                <a:gd name="connsiteX216" fmla="*/ 217932 w 1402556"/>
                <a:gd name="connsiteY216" fmla="*/ 919448 h 1198054"/>
                <a:gd name="connsiteX217" fmla="*/ 235934 w 1402556"/>
                <a:gd name="connsiteY217" fmla="*/ 894112 h 1198054"/>
                <a:gd name="connsiteX218" fmla="*/ 229267 w 1402556"/>
                <a:gd name="connsiteY218" fmla="*/ 890778 h 1198054"/>
                <a:gd name="connsiteX219" fmla="*/ 202406 w 1402556"/>
                <a:gd name="connsiteY219" fmla="*/ 900589 h 1198054"/>
                <a:gd name="connsiteX220" fmla="*/ 214027 w 1402556"/>
                <a:gd name="connsiteY220" fmla="*/ 864965 h 1198054"/>
                <a:gd name="connsiteX221" fmla="*/ 270320 w 1402556"/>
                <a:gd name="connsiteY221" fmla="*/ 867632 h 1198054"/>
                <a:gd name="connsiteX222" fmla="*/ 271844 w 1402556"/>
                <a:gd name="connsiteY222" fmla="*/ 853440 h 1198054"/>
                <a:gd name="connsiteX223" fmla="*/ 251555 w 1402556"/>
                <a:gd name="connsiteY223" fmla="*/ 823913 h 1198054"/>
                <a:gd name="connsiteX224" fmla="*/ 254984 w 1402556"/>
                <a:gd name="connsiteY224" fmla="*/ 815721 h 1198054"/>
                <a:gd name="connsiteX225" fmla="*/ 267271 w 1402556"/>
                <a:gd name="connsiteY225" fmla="*/ 818102 h 1198054"/>
                <a:gd name="connsiteX226" fmla="*/ 287750 w 1402556"/>
                <a:gd name="connsiteY226" fmla="*/ 804196 h 1198054"/>
                <a:gd name="connsiteX227" fmla="*/ 272320 w 1402556"/>
                <a:gd name="connsiteY227" fmla="*/ 777716 h 1198054"/>
                <a:gd name="connsiteX228" fmla="*/ 262985 w 1402556"/>
                <a:gd name="connsiteY228" fmla="*/ 779717 h 1198054"/>
                <a:gd name="connsiteX229" fmla="*/ 255175 w 1402556"/>
                <a:gd name="connsiteY229" fmla="*/ 773716 h 1198054"/>
                <a:gd name="connsiteX230" fmla="*/ 253460 w 1402556"/>
                <a:gd name="connsiteY230" fmla="*/ 760857 h 1198054"/>
                <a:gd name="connsiteX231" fmla="*/ 273177 w 1402556"/>
                <a:gd name="connsiteY231" fmla="*/ 761429 h 1198054"/>
                <a:gd name="connsiteX232" fmla="*/ 275939 w 1402556"/>
                <a:gd name="connsiteY232" fmla="*/ 753427 h 1198054"/>
                <a:gd name="connsiteX233" fmla="*/ 263176 w 1402556"/>
                <a:gd name="connsiteY233" fmla="*/ 707898 h 1198054"/>
                <a:gd name="connsiteX234" fmla="*/ 249555 w 1402556"/>
                <a:gd name="connsiteY234" fmla="*/ 707136 h 1198054"/>
                <a:gd name="connsiteX235" fmla="*/ 257270 w 1402556"/>
                <a:gd name="connsiteY235" fmla="*/ 719900 h 1198054"/>
                <a:gd name="connsiteX236" fmla="*/ 241745 w 1402556"/>
                <a:gd name="connsiteY236" fmla="*/ 713899 h 1198054"/>
                <a:gd name="connsiteX237" fmla="*/ 226123 w 1402556"/>
                <a:gd name="connsiteY237" fmla="*/ 735330 h 1198054"/>
                <a:gd name="connsiteX238" fmla="*/ 224504 w 1402556"/>
                <a:gd name="connsiteY238" fmla="*/ 720947 h 1198054"/>
                <a:gd name="connsiteX239" fmla="*/ 234220 w 1402556"/>
                <a:gd name="connsiteY239" fmla="*/ 715899 h 1198054"/>
                <a:gd name="connsiteX240" fmla="*/ 210503 w 1402556"/>
                <a:gd name="connsiteY240" fmla="*/ 709422 h 1198054"/>
                <a:gd name="connsiteX241" fmla="*/ 200787 w 1402556"/>
                <a:gd name="connsiteY241" fmla="*/ 716851 h 1198054"/>
                <a:gd name="connsiteX242" fmla="*/ 194691 w 1402556"/>
                <a:gd name="connsiteY242" fmla="*/ 713804 h 1198054"/>
                <a:gd name="connsiteX243" fmla="*/ 213741 w 1402556"/>
                <a:gd name="connsiteY243" fmla="*/ 690658 h 1198054"/>
                <a:gd name="connsiteX244" fmla="*/ 220980 w 1402556"/>
                <a:gd name="connsiteY244" fmla="*/ 704279 h 1198054"/>
                <a:gd name="connsiteX245" fmla="*/ 227457 w 1402556"/>
                <a:gd name="connsiteY245" fmla="*/ 698373 h 1198054"/>
                <a:gd name="connsiteX246" fmla="*/ 251174 w 1402556"/>
                <a:gd name="connsiteY246" fmla="*/ 669988 h 1198054"/>
                <a:gd name="connsiteX247" fmla="*/ 269176 w 1402556"/>
                <a:gd name="connsiteY247" fmla="*/ 626364 h 1198054"/>
                <a:gd name="connsiteX248" fmla="*/ 237172 w 1402556"/>
                <a:gd name="connsiteY248" fmla="*/ 609409 h 1198054"/>
                <a:gd name="connsiteX249" fmla="*/ 243269 w 1402556"/>
                <a:gd name="connsiteY249" fmla="*/ 600742 h 1198054"/>
                <a:gd name="connsiteX250" fmla="*/ 240411 w 1402556"/>
                <a:gd name="connsiteY250" fmla="*/ 588931 h 1198054"/>
                <a:gd name="connsiteX251" fmla="*/ 219837 w 1402556"/>
                <a:gd name="connsiteY251" fmla="*/ 580739 h 1198054"/>
                <a:gd name="connsiteX252" fmla="*/ 217646 w 1402556"/>
                <a:gd name="connsiteY252" fmla="*/ 566642 h 1198054"/>
                <a:gd name="connsiteX253" fmla="*/ 234601 w 1402556"/>
                <a:gd name="connsiteY253" fmla="*/ 575215 h 1198054"/>
                <a:gd name="connsiteX254" fmla="*/ 234505 w 1402556"/>
                <a:gd name="connsiteY254" fmla="*/ 567023 h 1198054"/>
                <a:gd name="connsiteX255" fmla="*/ 242983 w 1402556"/>
                <a:gd name="connsiteY255" fmla="*/ 567214 h 1198054"/>
                <a:gd name="connsiteX256" fmla="*/ 244792 w 1402556"/>
                <a:gd name="connsiteY256" fmla="*/ 551117 h 1198054"/>
                <a:gd name="connsiteX257" fmla="*/ 258318 w 1402556"/>
                <a:gd name="connsiteY257" fmla="*/ 550926 h 1198054"/>
                <a:gd name="connsiteX258" fmla="*/ 266033 w 1402556"/>
                <a:gd name="connsiteY258" fmla="*/ 542449 h 1198054"/>
                <a:gd name="connsiteX259" fmla="*/ 256413 w 1402556"/>
                <a:gd name="connsiteY259" fmla="*/ 528161 h 1198054"/>
                <a:gd name="connsiteX260" fmla="*/ 273367 w 1402556"/>
                <a:gd name="connsiteY260" fmla="*/ 525209 h 1198054"/>
                <a:gd name="connsiteX261" fmla="*/ 273939 w 1402556"/>
                <a:gd name="connsiteY261" fmla="*/ 510254 h 1198054"/>
                <a:gd name="connsiteX262" fmla="*/ 256318 w 1402556"/>
                <a:gd name="connsiteY262" fmla="*/ 502539 h 1198054"/>
                <a:gd name="connsiteX263" fmla="*/ 264319 w 1402556"/>
                <a:gd name="connsiteY263" fmla="*/ 493109 h 1198054"/>
                <a:gd name="connsiteX264" fmla="*/ 259937 w 1402556"/>
                <a:gd name="connsiteY264" fmla="*/ 477774 h 1198054"/>
                <a:gd name="connsiteX265" fmla="*/ 245364 w 1402556"/>
                <a:gd name="connsiteY265" fmla="*/ 492538 h 1198054"/>
                <a:gd name="connsiteX266" fmla="*/ 221837 w 1402556"/>
                <a:gd name="connsiteY266" fmla="*/ 477584 h 1198054"/>
                <a:gd name="connsiteX267" fmla="*/ 205645 w 1402556"/>
                <a:gd name="connsiteY267" fmla="*/ 485775 h 1198054"/>
                <a:gd name="connsiteX268" fmla="*/ 202311 w 1402556"/>
                <a:gd name="connsiteY268" fmla="*/ 478726 h 1198054"/>
                <a:gd name="connsiteX269" fmla="*/ 186880 w 1402556"/>
                <a:gd name="connsiteY269" fmla="*/ 478536 h 1198054"/>
                <a:gd name="connsiteX270" fmla="*/ 196691 w 1402556"/>
                <a:gd name="connsiteY270" fmla="*/ 471202 h 1198054"/>
                <a:gd name="connsiteX271" fmla="*/ 192786 w 1402556"/>
                <a:gd name="connsiteY271" fmla="*/ 458248 h 1198054"/>
                <a:gd name="connsiteX272" fmla="*/ 199358 w 1402556"/>
                <a:gd name="connsiteY272" fmla="*/ 461677 h 1198054"/>
                <a:gd name="connsiteX273" fmla="*/ 202978 w 1402556"/>
                <a:gd name="connsiteY273" fmla="*/ 454628 h 1198054"/>
                <a:gd name="connsiteX274" fmla="*/ 196501 w 1402556"/>
                <a:gd name="connsiteY274" fmla="*/ 455105 h 1198054"/>
                <a:gd name="connsiteX275" fmla="*/ 196691 w 1402556"/>
                <a:gd name="connsiteY275" fmla="*/ 448151 h 1198054"/>
                <a:gd name="connsiteX276" fmla="*/ 185261 w 1402556"/>
                <a:gd name="connsiteY276" fmla="*/ 446818 h 1198054"/>
                <a:gd name="connsiteX277" fmla="*/ 183547 w 1402556"/>
                <a:gd name="connsiteY277" fmla="*/ 441103 h 1198054"/>
                <a:gd name="connsiteX278" fmla="*/ 192310 w 1402556"/>
                <a:gd name="connsiteY278" fmla="*/ 435292 h 1198054"/>
                <a:gd name="connsiteX279" fmla="*/ 205359 w 1402556"/>
                <a:gd name="connsiteY279" fmla="*/ 438055 h 1198054"/>
                <a:gd name="connsiteX280" fmla="*/ 204216 w 1402556"/>
                <a:gd name="connsiteY280" fmla="*/ 429196 h 1198054"/>
                <a:gd name="connsiteX281" fmla="*/ 216598 w 1402556"/>
                <a:gd name="connsiteY281" fmla="*/ 420338 h 1198054"/>
                <a:gd name="connsiteX282" fmla="*/ 203359 w 1402556"/>
                <a:gd name="connsiteY282" fmla="*/ 412337 h 1198054"/>
                <a:gd name="connsiteX283" fmla="*/ 216694 w 1402556"/>
                <a:gd name="connsiteY283" fmla="*/ 390716 h 1198054"/>
                <a:gd name="connsiteX284" fmla="*/ 215074 w 1402556"/>
                <a:gd name="connsiteY284" fmla="*/ 372809 h 1198054"/>
                <a:gd name="connsiteX285" fmla="*/ 200406 w 1402556"/>
                <a:gd name="connsiteY285" fmla="*/ 364141 h 1198054"/>
                <a:gd name="connsiteX286" fmla="*/ 190786 w 1402556"/>
                <a:gd name="connsiteY286" fmla="*/ 377476 h 1198054"/>
                <a:gd name="connsiteX287" fmla="*/ 193643 w 1402556"/>
                <a:gd name="connsiteY287" fmla="*/ 385191 h 1198054"/>
                <a:gd name="connsiteX288" fmla="*/ 180975 w 1402556"/>
                <a:gd name="connsiteY288" fmla="*/ 395192 h 1198054"/>
                <a:gd name="connsiteX289" fmla="*/ 192881 w 1402556"/>
                <a:gd name="connsiteY289" fmla="*/ 409480 h 1198054"/>
                <a:gd name="connsiteX290" fmla="*/ 178689 w 1402556"/>
                <a:gd name="connsiteY290" fmla="*/ 411575 h 1198054"/>
                <a:gd name="connsiteX291" fmla="*/ 164306 w 1402556"/>
                <a:gd name="connsiteY291" fmla="*/ 389192 h 1198054"/>
                <a:gd name="connsiteX292" fmla="*/ 169926 w 1402556"/>
                <a:gd name="connsiteY292" fmla="*/ 370142 h 1198054"/>
                <a:gd name="connsiteX293" fmla="*/ 177832 w 1402556"/>
                <a:gd name="connsiteY293" fmla="*/ 364046 h 1198054"/>
                <a:gd name="connsiteX294" fmla="*/ 173926 w 1402556"/>
                <a:gd name="connsiteY294" fmla="*/ 356330 h 1198054"/>
                <a:gd name="connsiteX295" fmla="*/ 164687 w 1402556"/>
                <a:gd name="connsiteY295" fmla="*/ 355949 h 1198054"/>
                <a:gd name="connsiteX296" fmla="*/ 153638 w 1402556"/>
                <a:gd name="connsiteY296" fmla="*/ 319564 h 1198054"/>
                <a:gd name="connsiteX297" fmla="*/ 133445 w 1402556"/>
                <a:gd name="connsiteY297" fmla="*/ 303943 h 1198054"/>
                <a:gd name="connsiteX298" fmla="*/ 100394 w 1402556"/>
                <a:gd name="connsiteY298" fmla="*/ 298799 h 1198054"/>
                <a:gd name="connsiteX299" fmla="*/ 88487 w 1402556"/>
                <a:gd name="connsiteY299" fmla="*/ 320326 h 1198054"/>
                <a:gd name="connsiteX300" fmla="*/ 79915 w 1402556"/>
                <a:gd name="connsiteY300" fmla="*/ 318230 h 1198054"/>
                <a:gd name="connsiteX301" fmla="*/ 75724 w 1402556"/>
                <a:gd name="connsiteY301" fmla="*/ 308038 h 1198054"/>
                <a:gd name="connsiteX302" fmla="*/ 63341 w 1402556"/>
                <a:gd name="connsiteY302" fmla="*/ 311753 h 1198054"/>
                <a:gd name="connsiteX303" fmla="*/ 53054 w 1402556"/>
                <a:gd name="connsiteY303" fmla="*/ 290893 h 1198054"/>
                <a:gd name="connsiteX304" fmla="*/ 20955 w 1402556"/>
                <a:gd name="connsiteY304" fmla="*/ 290131 h 1198054"/>
                <a:gd name="connsiteX305" fmla="*/ 20003 w 1402556"/>
                <a:gd name="connsiteY305" fmla="*/ 265843 h 1198054"/>
                <a:gd name="connsiteX306" fmla="*/ 13906 w 1402556"/>
                <a:gd name="connsiteY306" fmla="*/ 266319 h 1198054"/>
                <a:gd name="connsiteX307" fmla="*/ 32575 w 1402556"/>
                <a:gd name="connsiteY307" fmla="*/ 258032 h 1198054"/>
                <a:gd name="connsiteX308" fmla="*/ 36100 w 1402556"/>
                <a:gd name="connsiteY308" fmla="*/ 246126 h 1198054"/>
                <a:gd name="connsiteX309" fmla="*/ 26098 w 1402556"/>
                <a:gd name="connsiteY309" fmla="*/ 232410 h 1198054"/>
                <a:gd name="connsiteX310" fmla="*/ 11144 w 1402556"/>
                <a:gd name="connsiteY310" fmla="*/ 228695 h 1198054"/>
                <a:gd name="connsiteX311" fmla="*/ 14288 w 1402556"/>
                <a:gd name="connsiteY311" fmla="*/ 200120 h 1198054"/>
                <a:gd name="connsiteX312" fmla="*/ 2476 w 1402556"/>
                <a:gd name="connsiteY312" fmla="*/ 184118 h 1198054"/>
                <a:gd name="connsiteX313" fmla="*/ 7429 w 1402556"/>
                <a:gd name="connsiteY313" fmla="*/ 175927 h 1198054"/>
                <a:gd name="connsiteX314" fmla="*/ 29813 w 1402556"/>
                <a:gd name="connsiteY314" fmla="*/ 166497 h 1198054"/>
                <a:gd name="connsiteX315" fmla="*/ 1905 w 1402556"/>
                <a:gd name="connsiteY315" fmla="*/ 158305 h 1198054"/>
                <a:gd name="connsiteX316" fmla="*/ 0 w 1402556"/>
                <a:gd name="connsiteY316" fmla="*/ 126206 h 1198054"/>
                <a:gd name="connsiteX317" fmla="*/ 13240 w 1402556"/>
                <a:gd name="connsiteY317" fmla="*/ 123063 h 1198054"/>
                <a:gd name="connsiteX318" fmla="*/ 24479 w 1402556"/>
                <a:gd name="connsiteY318" fmla="*/ 133159 h 1198054"/>
                <a:gd name="connsiteX319" fmla="*/ 38767 w 1402556"/>
                <a:gd name="connsiteY319" fmla="*/ 128588 h 1198054"/>
                <a:gd name="connsiteX320" fmla="*/ 36290 w 1402556"/>
                <a:gd name="connsiteY320" fmla="*/ 110871 h 1198054"/>
                <a:gd name="connsiteX321" fmla="*/ 17621 w 1402556"/>
                <a:gd name="connsiteY321" fmla="*/ 93631 h 1198054"/>
                <a:gd name="connsiteX322" fmla="*/ 23241 w 1402556"/>
                <a:gd name="connsiteY322" fmla="*/ 82867 h 1198054"/>
                <a:gd name="connsiteX323" fmla="*/ 20860 w 1402556"/>
                <a:gd name="connsiteY323" fmla="*/ 55435 h 1198054"/>
                <a:gd name="connsiteX324" fmla="*/ 36481 w 1402556"/>
                <a:gd name="connsiteY324" fmla="*/ 48577 h 1198054"/>
                <a:gd name="connsiteX325" fmla="*/ 31528 w 1402556"/>
                <a:gd name="connsiteY325" fmla="*/ 34766 h 1198054"/>
                <a:gd name="connsiteX326" fmla="*/ 31528 w 1402556"/>
                <a:gd name="connsiteY326" fmla="*/ 34766 h 1198054"/>
                <a:gd name="connsiteX327" fmla="*/ 133255 w 1402556"/>
                <a:gd name="connsiteY327" fmla="*/ 6667 h 1198054"/>
                <a:gd name="connsiteX328" fmla="*/ 177451 w 1402556"/>
                <a:gd name="connsiteY328" fmla="*/ 10763 h 1198054"/>
                <a:gd name="connsiteX329" fmla="*/ 241268 w 1402556"/>
                <a:gd name="connsiteY329" fmla="*/ 4477 h 1198054"/>
                <a:gd name="connsiteX330" fmla="*/ 284131 w 1402556"/>
                <a:gd name="connsiteY330" fmla="*/ 9525 h 1198054"/>
                <a:gd name="connsiteX331" fmla="*/ 303943 w 1402556"/>
                <a:gd name="connsiteY331" fmla="*/ 0 h 1198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402556" h="1198054">
                  <a:moveTo>
                    <a:pt x="316230" y="8763"/>
                  </a:moveTo>
                  <a:lnTo>
                    <a:pt x="325183" y="13430"/>
                  </a:lnTo>
                  <a:lnTo>
                    <a:pt x="322802" y="18097"/>
                  </a:lnTo>
                  <a:lnTo>
                    <a:pt x="350806" y="21526"/>
                  </a:lnTo>
                  <a:lnTo>
                    <a:pt x="365093" y="31433"/>
                  </a:lnTo>
                  <a:lnTo>
                    <a:pt x="380809" y="33528"/>
                  </a:lnTo>
                  <a:lnTo>
                    <a:pt x="388048" y="28099"/>
                  </a:lnTo>
                  <a:lnTo>
                    <a:pt x="394525" y="36385"/>
                  </a:lnTo>
                  <a:lnTo>
                    <a:pt x="419481" y="39338"/>
                  </a:lnTo>
                  <a:lnTo>
                    <a:pt x="434245" y="33528"/>
                  </a:lnTo>
                  <a:lnTo>
                    <a:pt x="443484" y="47339"/>
                  </a:lnTo>
                  <a:lnTo>
                    <a:pt x="457581" y="54102"/>
                  </a:lnTo>
                  <a:lnTo>
                    <a:pt x="480155" y="53054"/>
                  </a:lnTo>
                  <a:lnTo>
                    <a:pt x="482727" y="69056"/>
                  </a:lnTo>
                  <a:lnTo>
                    <a:pt x="508159" y="67437"/>
                  </a:lnTo>
                  <a:lnTo>
                    <a:pt x="517112" y="58007"/>
                  </a:lnTo>
                  <a:lnTo>
                    <a:pt x="558355" y="53912"/>
                  </a:lnTo>
                  <a:lnTo>
                    <a:pt x="565595" y="44672"/>
                  </a:lnTo>
                  <a:lnTo>
                    <a:pt x="576548" y="42863"/>
                  </a:lnTo>
                  <a:lnTo>
                    <a:pt x="577501" y="30861"/>
                  </a:lnTo>
                  <a:lnTo>
                    <a:pt x="610648" y="27813"/>
                  </a:lnTo>
                  <a:lnTo>
                    <a:pt x="611981" y="33528"/>
                  </a:lnTo>
                  <a:lnTo>
                    <a:pt x="598075" y="43529"/>
                  </a:lnTo>
                  <a:lnTo>
                    <a:pt x="600075" y="57341"/>
                  </a:lnTo>
                  <a:lnTo>
                    <a:pt x="618172" y="58102"/>
                  </a:lnTo>
                  <a:lnTo>
                    <a:pt x="620363" y="74485"/>
                  </a:lnTo>
                  <a:lnTo>
                    <a:pt x="634841" y="80010"/>
                  </a:lnTo>
                  <a:lnTo>
                    <a:pt x="665607" y="64770"/>
                  </a:lnTo>
                  <a:lnTo>
                    <a:pt x="680656" y="63913"/>
                  </a:lnTo>
                  <a:lnTo>
                    <a:pt x="690848" y="44577"/>
                  </a:lnTo>
                  <a:lnTo>
                    <a:pt x="723614" y="52006"/>
                  </a:lnTo>
                  <a:lnTo>
                    <a:pt x="731520" y="24003"/>
                  </a:lnTo>
                  <a:lnTo>
                    <a:pt x="757428" y="35338"/>
                  </a:lnTo>
                  <a:lnTo>
                    <a:pt x="804577" y="21431"/>
                  </a:lnTo>
                  <a:lnTo>
                    <a:pt x="833819" y="25908"/>
                  </a:lnTo>
                  <a:lnTo>
                    <a:pt x="882682" y="16859"/>
                  </a:lnTo>
                  <a:lnTo>
                    <a:pt x="942118" y="28099"/>
                  </a:lnTo>
                  <a:lnTo>
                    <a:pt x="964597" y="13811"/>
                  </a:lnTo>
                  <a:lnTo>
                    <a:pt x="979361" y="21812"/>
                  </a:lnTo>
                  <a:lnTo>
                    <a:pt x="1018794" y="14859"/>
                  </a:lnTo>
                  <a:lnTo>
                    <a:pt x="1076801" y="41053"/>
                  </a:lnTo>
                  <a:lnTo>
                    <a:pt x="1081754" y="44387"/>
                  </a:lnTo>
                  <a:lnTo>
                    <a:pt x="1076611" y="57626"/>
                  </a:lnTo>
                  <a:lnTo>
                    <a:pt x="1101757" y="66294"/>
                  </a:lnTo>
                  <a:lnTo>
                    <a:pt x="1119473" y="80772"/>
                  </a:lnTo>
                  <a:lnTo>
                    <a:pt x="1133570" y="74485"/>
                  </a:lnTo>
                  <a:lnTo>
                    <a:pt x="1159478" y="83058"/>
                  </a:lnTo>
                  <a:lnTo>
                    <a:pt x="1141571" y="86106"/>
                  </a:lnTo>
                  <a:lnTo>
                    <a:pt x="1160526" y="105156"/>
                  </a:lnTo>
                  <a:lnTo>
                    <a:pt x="1233202" y="129350"/>
                  </a:lnTo>
                  <a:lnTo>
                    <a:pt x="1246632" y="120110"/>
                  </a:lnTo>
                  <a:lnTo>
                    <a:pt x="1262539" y="123539"/>
                  </a:lnTo>
                  <a:lnTo>
                    <a:pt x="1270349" y="133826"/>
                  </a:lnTo>
                  <a:lnTo>
                    <a:pt x="1261967" y="149162"/>
                  </a:lnTo>
                  <a:lnTo>
                    <a:pt x="1281970" y="150114"/>
                  </a:lnTo>
                  <a:lnTo>
                    <a:pt x="1287113" y="156781"/>
                  </a:lnTo>
                  <a:lnTo>
                    <a:pt x="1338453" y="169831"/>
                  </a:lnTo>
                  <a:lnTo>
                    <a:pt x="1330166" y="204025"/>
                  </a:lnTo>
                  <a:lnTo>
                    <a:pt x="1334548" y="227076"/>
                  </a:lnTo>
                  <a:lnTo>
                    <a:pt x="1350073" y="232600"/>
                  </a:lnTo>
                  <a:lnTo>
                    <a:pt x="1363123" y="223552"/>
                  </a:lnTo>
                  <a:lnTo>
                    <a:pt x="1374934" y="242221"/>
                  </a:lnTo>
                  <a:lnTo>
                    <a:pt x="1361599" y="239935"/>
                  </a:lnTo>
                  <a:lnTo>
                    <a:pt x="1355598" y="245840"/>
                  </a:lnTo>
                  <a:lnTo>
                    <a:pt x="1370362" y="256604"/>
                  </a:lnTo>
                  <a:lnTo>
                    <a:pt x="1379791" y="256508"/>
                  </a:lnTo>
                  <a:lnTo>
                    <a:pt x="1388745" y="244888"/>
                  </a:lnTo>
                  <a:lnTo>
                    <a:pt x="1390650" y="276225"/>
                  </a:lnTo>
                  <a:lnTo>
                    <a:pt x="1402556" y="293846"/>
                  </a:lnTo>
                  <a:lnTo>
                    <a:pt x="1394079" y="298133"/>
                  </a:lnTo>
                  <a:lnTo>
                    <a:pt x="1398461" y="315277"/>
                  </a:lnTo>
                  <a:lnTo>
                    <a:pt x="1391031" y="323564"/>
                  </a:lnTo>
                  <a:lnTo>
                    <a:pt x="1371886" y="326708"/>
                  </a:lnTo>
                  <a:lnTo>
                    <a:pt x="1353026" y="320421"/>
                  </a:lnTo>
                  <a:lnTo>
                    <a:pt x="1351026" y="334423"/>
                  </a:lnTo>
                  <a:lnTo>
                    <a:pt x="1338739" y="337756"/>
                  </a:lnTo>
                  <a:lnTo>
                    <a:pt x="1337977" y="344996"/>
                  </a:lnTo>
                  <a:lnTo>
                    <a:pt x="1317403" y="345758"/>
                  </a:lnTo>
                  <a:lnTo>
                    <a:pt x="1304734" y="341852"/>
                  </a:lnTo>
                  <a:lnTo>
                    <a:pt x="1295305" y="330327"/>
                  </a:lnTo>
                  <a:lnTo>
                    <a:pt x="1282922" y="325850"/>
                  </a:lnTo>
                  <a:lnTo>
                    <a:pt x="1278255" y="316039"/>
                  </a:lnTo>
                  <a:lnTo>
                    <a:pt x="1269397" y="317278"/>
                  </a:lnTo>
                  <a:lnTo>
                    <a:pt x="1251585" y="304895"/>
                  </a:lnTo>
                  <a:lnTo>
                    <a:pt x="1237393" y="303371"/>
                  </a:lnTo>
                  <a:lnTo>
                    <a:pt x="1218438" y="278511"/>
                  </a:lnTo>
                  <a:lnTo>
                    <a:pt x="1204817" y="293465"/>
                  </a:lnTo>
                  <a:lnTo>
                    <a:pt x="1191006" y="292513"/>
                  </a:lnTo>
                  <a:lnTo>
                    <a:pt x="1182148" y="291465"/>
                  </a:lnTo>
                  <a:lnTo>
                    <a:pt x="1179766" y="284512"/>
                  </a:lnTo>
                  <a:lnTo>
                    <a:pt x="1171004" y="288131"/>
                  </a:lnTo>
                  <a:lnTo>
                    <a:pt x="1166813" y="298895"/>
                  </a:lnTo>
                  <a:lnTo>
                    <a:pt x="1175766" y="317849"/>
                  </a:lnTo>
                  <a:lnTo>
                    <a:pt x="1166813" y="326803"/>
                  </a:lnTo>
                  <a:lnTo>
                    <a:pt x="1169956" y="347663"/>
                  </a:lnTo>
                  <a:lnTo>
                    <a:pt x="1181767" y="355568"/>
                  </a:lnTo>
                  <a:lnTo>
                    <a:pt x="1201674" y="368522"/>
                  </a:lnTo>
                  <a:lnTo>
                    <a:pt x="1206437" y="400621"/>
                  </a:lnTo>
                  <a:lnTo>
                    <a:pt x="1213961" y="406337"/>
                  </a:lnTo>
                  <a:lnTo>
                    <a:pt x="1207961" y="425863"/>
                  </a:lnTo>
                  <a:lnTo>
                    <a:pt x="1214723" y="432625"/>
                  </a:lnTo>
                  <a:lnTo>
                    <a:pt x="1206532" y="451009"/>
                  </a:lnTo>
                  <a:lnTo>
                    <a:pt x="1218343" y="457962"/>
                  </a:lnTo>
                  <a:lnTo>
                    <a:pt x="1186624" y="504825"/>
                  </a:lnTo>
                  <a:lnTo>
                    <a:pt x="1176052" y="535591"/>
                  </a:lnTo>
                  <a:lnTo>
                    <a:pt x="1162526" y="610934"/>
                  </a:lnTo>
                  <a:lnTo>
                    <a:pt x="1158145" y="689324"/>
                  </a:lnTo>
                  <a:lnTo>
                    <a:pt x="1111472" y="665988"/>
                  </a:lnTo>
                  <a:lnTo>
                    <a:pt x="1106805" y="655796"/>
                  </a:lnTo>
                  <a:lnTo>
                    <a:pt x="1091184" y="665321"/>
                  </a:lnTo>
                  <a:lnTo>
                    <a:pt x="1096232" y="676942"/>
                  </a:lnTo>
                  <a:lnTo>
                    <a:pt x="1088136" y="688658"/>
                  </a:lnTo>
                  <a:lnTo>
                    <a:pt x="1098042" y="719518"/>
                  </a:lnTo>
                  <a:lnTo>
                    <a:pt x="1092803" y="727138"/>
                  </a:lnTo>
                  <a:lnTo>
                    <a:pt x="1100995" y="740759"/>
                  </a:lnTo>
                  <a:lnTo>
                    <a:pt x="1097661" y="748189"/>
                  </a:lnTo>
                  <a:lnTo>
                    <a:pt x="1106329" y="756285"/>
                  </a:lnTo>
                  <a:lnTo>
                    <a:pt x="1100995" y="764858"/>
                  </a:lnTo>
                  <a:lnTo>
                    <a:pt x="1076325" y="762572"/>
                  </a:lnTo>
                  <a:lnTo>
                    <a:pt x="1062514" y="798767"/>
                  </a:lnTo>
                  <a:lnTo>
                    <a:pt x="1031557" y="812292"/>
                  </a:lnTo>
                  <a:lnTo>
                    <a:pt x="961168" y="804005"/>
                  </a:lnTo>
                  <a:lnTo>
                    <a:pt x="952119" y="794195"/>
                  </a:lnTo>
                  <a:lnTo>
                    <a:pt x="939737" y="800576"/>
                  </a:lnTo>
                  <a:lnTo>
                    <a:pt x="928973" y="797528"/>
                  </a:lnTo>
                  <a:lnTo>
                    <a:pt x="920496" y="804101"/>
                  </a:lnTo>
                  <a:lnTo>
                    <a:pt x="950595" y="845534"/>
                  </a:lnTo>
                  <a:lnTo>
                    <a:pt x="948023" y="863155"/>
                  </a:lnTo>
                  <a:lnTo>
                    <a:pt x="929354" y="853059"/>
                  </a:lnTo>
                  <a:lnTo>
                    <a:pt x="928973" y="839629"/>
                  </a:lnTo>
                  <a:lnTo>
                    <a:pt x="913829" y="829056"/>
                  </a:lnTo>
                  <a:lnTo>
                    <a:pt x="881063" y="849059"/>
                  </a:lnTo>
                  <a:lnTo>
                    <a:pt x="900208" y="915448"/>
                  </a:lnTo>
                  <a:lnTo>
                    <a:pt x="873538" y="1008697"/>
                  </a:lnTo>
                  <a:lnTo>
                    <a:pt x="871633" y="1037368"/>
                  </a:lnTo>
                  <a:lnTo>
                    <a:pt x="852392" y="1042416"/>
                  </a:lnTo>
                  <a:lnTo>
                    <a:pt x="843724" y="1031938"/>
                  </a:lnTo>
                  <a:lnTo>
                    <a:pt x="837819" y="1006412"/>
                  </a:lnTo>
                  <a:lnTo>
                    <a:pt x="810863" y="983361"/>
                  </a:lnTo>
                  <a:lnTo>
                    <a:pt x="818197" y="978980"/>
                  </a:lnTo>
                  <a:lnTo>
                    <a:pt x="817436" y="967550"/>
                  </a:lnTo>
                  <a:lnTo>
                    <a:pt x="811625" y="960025"/>
                  </a:lnTo>
                  <a:lnTo>
                    <a:pt x="787527" y="972502"/>
                  </a:lnTo>
                  <a:lnTo>
                    <a:pt x="780479" y="962311"/>
                  </a:lnTo>
                  <a:lnTo>
                    <a:pt x="765715" y="960787"/>
                  </a:lnTo>
                  <a:lnTo>
                    <a:pt x="723138" y="935355"/>
                  </a:lnTo>
                  <a:lnTo>
                    <a:pt x="739902" y="1036225"/>
                  </a:lnTo>
                  <a:lnTo>
                    <a:pt x="712661" y="1037177"/>
                  </a:lnTo>
                  <a:lnTo>
                    <a:pt x="693325" y="1027938"/>
                  </a:lnTo>
                  <a:lnTo>
                    <a:pt x="686848" y="1017556"/>
                  </a:lnTo>
                  <a:lnTo>
                    <a:pt x="677608" y="1020794"/>
                  </a:lnTo>
                  <a:lnTo>
                    <a:pt x="670941" y="1010984"/>
                  </a:lnTo>
                  <a:lnTo>
                    <a:pt x="656082" y="971645"/>
                  </a:lnTo>
                  <a:lnTo>
                    <a:pt x="655415" y="951643"/>
                  </a:lnTo>
                  <a:lnTo>
                    <a:pt x="637984" y="967168"/>
                  </a:lnTo>
                  <a:lnTo>
                    <a:pt x="648843" y="993267"/>
                  </a:lnTo>
                  <a:lnTo>
                    <a:pt x="645509" y="1004316"/>
                  </a:lnTo>
                  <a:lnTo>
                    <a:pt x="636270" y="1005459"/>
                  </a:lnTo>
                  <a:lnTo>
                    <a:pt x="636461" y="1024604"/>
                  </a:lnTo>
                  <a:lnTo>
                    <a:pt x="627221" y="1040225"/>
                  </a:lnTo>
                  <a:lnTo>
                    <a:pt x="632841" y="1062609"/>
                  </a:lnTo>
                  <a:lnTo>
                    <a:pt x="625507" y="1075944"/>
                  </a:lnTo>
                  <a:lnTo>
                    <a:pt x="605790" y="1083659"/>
                  </a:lnTo>
                  <a:lnTo>
                    <a:pt x="595313" y="1079945"/>
                  </a:lnTo>
                  <a:lnTo>
                    <a:pt x="589979" y="1083659"/>
                  </a:lnTo>
                  <a:lnTo>
                    <a:pt x="591693" y="1097661"/>
                  </a:lnTo>
                  <a:lnTo>
                    <a:pt x="583882" y="1100899"/>
                  </a:lnTo>
                  <a:lnTo>
                    <a:pt x="546163" y="1101662"/>
                  </a:lnTo>
                  <a:lnTo>
                    <a:pt x="502634" y="1089470"/>
                  </a:lnTo>
                  <a:lnTo>
                    <a:pt x="497396" y="1080611"/>
                  </a:lnTo>
                  <a:lnTo>
                    <a:pt x="455962" y="1080421"/>
                  </a:lnTo>
                  <a:lnTo>
                    <a:pt x="425767" y="1067657"/>
                  </a:lnTo>
                  <a:lnTo>
                    <a:pt x="397002" y="1069181"/>
                  </a:lnTo>
                  <a:lnTo>
                    <a:pt x="396145" y="1096708"/>
                  </a:lnTo>
                  <a:lnTo>
                    <a:pt x="413480" y="1125760"/>
                  </a:lnTo>
                  <a:lnTo>
                    <a:pt x="408432" y="1147381"/>
                  </a:lnTo>
                  <a:lnTo>
                    <a:pt x="393668" y="1167956"/>
                  </a:lnTo>
                  <a:lnTo>
                    <a:pt x="397097" y="1198055"/>
                  </a:lnTo>
                  <a:lnTo>
                    <a:pt x="333089" y="1177004"/>
                  </a:lnTo>
                  <a:lnTo>
                    <a:pt x="333089" y="1177004"/>
                  </a:lnTo>
                  <a:lnTo>
                    <a:pt x="324421" y="1172623"/>
                  </a:lnTo>
                  <a:lnTo>
                    <a:pt x="325660" y="1157669"/>
                  </a:lnTo>
                  <a:lnTo>
                    <a:pt x="335280" y="1158812"/>
                  </a:lnTo>
                  <a:lnTo>
                    <a:pt x="339947" y="1135856"/>
                  </a:lnTo>
                  <a:lnTo>
                    <a:pt x="330994" y="1116997"/>
                  </a:lnTo>
                  <a:lnTo>
                    <a:pt x="316992" y="1115187"/>
                  </a:lnTo>
                  <a:lnTo>
                    <a:pt x="320040" y="1081088"/>
                  </a:lnTo>
                  <a:lnTo>
                    <a:pt x="308705" y="1083755"/>
                  </a:lnTo>
                  <a:lnTo>
                    <a:pt x="299847" y="1077087"/>
                  </a:lnTo>
                  <a:lnTo>
                    <a:pt x="302419" y="1064419"/>
                  </a:lnTo>
                  <a:lnTo>
                    <a:pt x="320040" y="1058037"/>
                  </a:lnTo>
                  <a:lnTo>
                    <a:pt x="301752" y="1051750"/>
                  </a:lnTo>
                  <a:lnTo>
                    <a:pt x="301942" y="1036320"/>
                  </a:lnTo>
                  <a:lnTo>
                    <a:pt x="293846" y="1034129"/>
                  </a:lnTo>
                  <a:lnTo>
                    <a:pt x="306610" y="1015365"/>
                  </a:lnTo>
                  <a:lnTo>
                    <a:pt x="309753" y="998030"/>
                  </a:lnTo>
                  <a:lnTo>
                    <a:pt x="331661" y="987552"/>
                  </a:lnTo>
                  <a:lnTo>
                    <a:pt x="341471" y="990791"/>
                  </a:lnTo>
                  <a:lnTo>
                    <a:pt x="339852" y="975646"/>
                  </a:lnTo>
                  <a:lnTo>
                    <a:pt x="312706" y="984218"/>
                  </a:lnTo>
                  <a:lnTo>
                    <a:pt x="306324" y="978313"/>
                  </a:lnTo>
                  <a:lnTo>
                    <a:pt x="313563" y="961549"/>
                  </a:lnTo>
                  <a:lnTo>
                    <a:pt x="324231" y="967073"/>
                  </a:lnTo>
                  <a:lnTo>
                    <a:pt x="326136" y="955548"/>
                  </a:lnTo>
                  <a:lnTo>
                    <a:pt x="333946" y="958691"/>
                  </a:lnTo>
                  <a:lnTo>
                    <a:pt x="342805" y="948690"/>
                  </a:lnTo>
                  <a:lnTo>
                    <a:pt x="350330" y="948976"/>
                  </a:lnTo>
                  <a:lnTo>
                    <a:pt x="350044" y="920020"/>
                  </a:lnTo>
                  <a:lnTo>
                    <a:pt x="337852" y="913829"/>
                  </a:lnTo>
                  <a:lnTo>
                    <a:pt x="328041" y="918305"/>
                  </a:lnTo>
                  <a:lnTo>
                    <a:pt x="316135" y="934498"/>
                  </a:lnTo>
                  <a:lnTo>
                    <a:pt x="312896" y="950023"/>
                  </a:lnTo>
                  <a:lnTo>
                    <a:pt x="317278" y="955262"/>
                  </a:lnTo>
                  <a:lnTo>
                    <a:pt x="306896" y="957263"/>
                  </a:lnTo>
                  <a:lnTo>
                    <a:pt x="236887" y="943927"/>
                  </a:lnTo>
                  <a:lnTo>
                    <a:pt x="217932" y="919448"/>
                  </a:lnTo>
                  <a:lnTo>
                    <a:pt x="217932" y="919448"/>
                  </a:lnTo>
                  <a:lnTo>
                    <a:pt x="235934" y="894112"/>
                  </a:lnTo>
                  <a:lnTo>
                    <a:pt x="229267" y="890778"/>
                  </a:lnTo>
                  <a:lnTo>
                    <a:pt x="202406" y="900589"/>
                  </a:lnTo>
                  <a:lnTo>
                    <a:pt x="214027" y="864965"/>
                  </a:lnTo>
                  <a:lnTo>
                    <a:pt x="270320" y="867632"/>
                  </a:lnTo>
                  <a:lnTo>
                    <a:pt x="271844" y="853440"/>
                  </a:lnTo>
                  <a:lnTo>
                    <a:pt x="251555" y="823913"/>
                  </a:lnTo>
                  <a:lnTo>
                    <a:pt x="254984" y="815721"/>
                  </a:lnTo>
                  <a:lnTo>
                    <a:pt x="267271" y="818102"/>
                  </a:lnTo>
                  <a:lnTo>
                    <a:pt x="287750" y="804196"/>
                  </a:lnTo>
                  <a:lnTo>
                    <a:pt x="272320" y="777716"/>
                  </a:lnTo>
                  <a:lnTo>
                    <a:pt x="262985" y="779717"/>
                  </a:lnTo>
                  <a:lnTo>
                    <a:pt x="255175" y="773716"/>
                  </a:lnTo>
                  <a:lnTo>
                    <a:pt x="253460" y="760857"/>
                  </a:lnTo>
                  <a:lnTo>
                    <a:pt x="273177" y="761429"/>
                  </a:lnTo>
                  <a:lnTo>
                    <a:pt x="275939" y="753427"/>
                  </a:lnTo>
                  <a:lnTo>
                    <a:pt x="263176" y="707898"/>
                  </a:lnTo>
                  <a:lnTo>
                    <a:pt x="249555" y="707136"/>
                  </a:lnTo>
                  <a:lnTo>
                    <a:pt x="257270" y="719900"/>
                  </a:lnTo>
                  <a:lnTo>
                    <a:pt x="241745" y="713899"/>
                  </a:lnTo>
                  <a:lnTo>
                    <a:pt x="226123" y="735330"/>
                  </a:lnTo>
                  <a:lnTo>
                    <a:pt x="224504" y="720947"/>
                  </a:lnTo>
                  <a:lnTo>
                    <a:pt x="234220" y="715899"/>
                  </a:lnTo>
                  <a:lnTo>
                    <a:pt x="210503" y="709422"/>
                  </a:lnTo>
                  <a:lnTo>
                    <a:pt x="200787" y="716851"/>
                  </a:lnTo>
                  <a:lnTo>
                    <a:pt x="194691" y="713804"/>
                  </a:lnTo>
                  <a:lnTo>
                    <a:pt x="213741" y="690658"/>
                  </a:lnTo>
                  <a:lnTo>
                    <a:pt x="220980" y="704279"/>
                  </a:lnTo>
                  <a:lnTo>
                    <a:pt x="227457" y="698373"/>
                  </a:lnTo>
                  <a:lnTo>
                    <a:pt x="251174" y="669988"/>
                  </a:lnTo>
                  <a:lnTo>
                    <a:pt x="269176" y="626364"/>
                  </a:lnTo>
                  <a:lnTo>
                    <a:pt x="237172" y="609409"/>
                  </a:lnTo>
                  <a:lnTo>
                    <a:pt x="243269" y="600742"/>
                  </a:lnTo>
                  <a:lnTo>
                    <a:pt x="240411" y="588931"/>
                  </a:lnTo>
                  <a:lnTo>
                    <a:pt x="219837" y="580739"/>
                  </a:lnTo>
                  <a:lnTo>
                    <a:pt x="217646" y="566642"/>
                  </a:lnTo>
                  <a:lnTo>
                    <a:pt x="234601" y="575215"/>
                  </a:lnTo>
                  <a:lnTo>
                    <a:pt x="234505" y="567023"/>
                  </a:lnTo>
                  <a:lnTo>
                    <a:pt x="242983" y="567214"/>
                  </a:lnTo>
                  <a:lnTo>
                    <a:pt x="244792" y="551117"/>
                  </a:lnTo>
                  <a:lnTo>
                    <a:pt x="258318" y="550926"/>
                  </a:lnTo>
                  <a:lnTo>
                    <a:pt x="266033" y="542449"/>
                  </a:lnTo>
                  <a:lnTo>
                    <a:pt x="256413" y="528161"/>
                  </a:lnTo>
                  <a:lnTo>
                    <a:pt x="273367" y="525209"/>
                  </a:lnTo>
                  <a:lnTo>
                    <a:pt x="273939" y="510254"/>
                  </a:lnTo>
                  <a:lnTo>
                    <a:pt x="256318" y="502539"/>
                  </a:lnTo>
                  <a:lnTo>
                    <a:pt x="264319" y="493109"/>
                  </a:lnTo>
                  <a:lnTo>
                    <a:pt x="259937" y="477774"/>
                  </a:lnTo>
                  <a:lnTo>
                    <a:pt x="245364" y="492538"/>
                  </a:lnTo>
                  <a:lnTo>
                    <a:pt x="221837" y="477584"/>
                  </a:lnTo>
                  <a:lnTo>
                    <a:pt x="205645" y="485775"/>
                  </a:lnTo>
                  <a:lnTo>
                    <a:pt x="202311" y="478726"/>
                  </a:lnTo>
                  <a:lnTo>
                    <a:pt x="186880" y="478536"/>
                  </a:lnTo>
                  <a:lnTo>
                    <a:pt x="196691" y="471202"/>
                  </a:lnTo>
                  <a:lnTo>
                    <a:pt x="192786" y="458248"/>
                  </a:lnTo>
                  <a:lnTo>
                    <a:pt x="199358" y="461677"/>
                  </a:lnTo>
                  <a:lnTo>
                    <a:pt x="202978" y="454628"/>
                  </a:lnTo>
                  <a:lnTo>
                    <a:pt x="196501" y="455105"/>
                  </a:lnTo>
                  <a:lnTo>
                    <a:pt x="196691" y="448151"/>
                  </a:lnTo>
                  <a:lnTo>
                    <a:pt x="185261" y="446818"/>
                  </a:lnTo>
                  <a:lnTo>
                    <a:pt x="183547" y="441103"/>
                  </a:lnTo>
                  <a:lnTo>
                    <a:pt x="192310" y="435292"/>
                  </a:lnTo>
                  <a:lnTo>
                    <a:pt x="205359" y="438055"/>
                  </a:lnTo>
                  <a:lnTo>
                    <a:pt x="204216" y="429196"/>
                  </a:lnTo>
                  <a:lnTo>
                    <a:pt x="216598" y="420338"/>
                  </a:lnTo>
                  <a:lnTo>
                    <a:pt x="203359" y="412337"/>
                  </a:lnTo>
                  <a:lnTo>
                    <a:pt x="216694" y="390716"/>
                  </a:lnTo>
                  <a:lnTo>
                    <a:pt x="215074" y="372809"/>
                  </a:lnTo>
                  <a:lnTo>
                    <a:pt x="200406" y="364141"/>
                  </a:lnTo>
                  <a:lnTo>
                    <a:pt x="190786" y="377476"/>
                  </a:lnTo>
                  <a:lnTo>
                    <a:pt x="193643" y="385191"/>
                  </a:lnTo>
                  <a:lnTo>
                    <a:pt x="180975" y="395192"/>
                  </a:lnTo>
                  <a:lnTo>
                    <a:pt x="192881" y="409480"/>
                  </a:lnTo>
                  <a:lnTo>
                    <a:pt x="178689" y="411575"/>
                  </a:lnTo>
                  <a:lnTo>
                    <a:pt x="164306" y="389192"/>
                  </a:lnTo>
                  <a:lnTo>
                    <a:pt x="169926" y="370142"/>
                  </a:lnTo>
                  <a:lnTo>
                    <a:pt x="177832" y="364046"/>
                  </a:lnTo>
                  <a:lnTo>
                    <a:pt x="173926" y="356330"/>
                  </a:lnTo>
                  <a:lnTo>
                    <a:pt x="164687" y="355949"/>
                  </a:lnTo>
                  <a:lnTo>
                    <a:pt x="153638" y="319564"/>
                  </a:lnTo>
                  <a:lnTo>
                    <a:pt x="133445" y="303943"/>
                  </a:lnTo>
                  <a:lnTo>
                    <a:pt x="100394" y="298799"/>
                  </a:lnTo>
                  <a:lnTo>
                    <a:pt x="88487" y="320326"/>
                  </a:lnTo>
                  <a:lnTo>
                    <a:pt x="79915" y="318230"/>
                  </a:lnTo>
                  <a:lnTo>
                    <a:pt x="75724" y="308038"/>
                  </a:lnTo>
                  <a:lnTo>
                    <a:pt x="63341" y="311753"/>
                  </a:lnTo>
                  <a:lnTo>
                    <a:pt x="53054" y="290893"/>
                  </a:lnTo>
                  <a:lnTo>
                    <a:pt x="20955" y="290131"/>
                  </a:lnTo>
                  <a:lnTo>
                    <a:pt x="20003" y="265843"/>
                  </a:lnTo>
                  <a:lnTo>
                    <a:pt x="13906" y="266319"/>
                  </a:lnTo>
                  <a:lnTo>
                    <a:pt x="32575" y="258032"/>
                  </a:lnTo>
                  <a:lnTo>
                    <a:pt x="36100" y="246126"/>
                  </a:lnTo>
                  <a:lnTo>
                    <a:pt x="26098" y="232410"/>
                  </a:lnTo>
                  <a:lnTo>
                    <a:pt x="11144" y="228695"/>
                  </a:lnTo>
                  <a:lnTo>
                    <a:pt x="14288" y="200120"/>
                  </a:lnTo>
                  <a:lnTo>
                    <a:pt x="2476" y="184118"/>
                  </a:lnTo>
                  <a:lnTo>
                    <a:pt x="7429" y="175927"/>
                  </a:lnTo>
                  <a:lnTo>
                    <a:pt x="29813" y="166497"/>
                  </a:lnTo>
                  <a:lnTo>
                    <a:pt x="1905" y="158305"/>
                  </a:lnTo>
                  <a:lnTo>
                    <a:pt x="0" y="126206"/>
                  </a:lnTo>
                  <a:lnTo>
                    <a:pt x="13240" y="123063"/>
                  </a:lnTo>
                  <a:lnTo>
                    <a:pt x="24479" y="133159"/>
                  </a:lnTo>
                  <a:lnTo>
                    <a:pt x="38767" y="128588"/>
                  </a:lnTo>
                  <a:lnTo>
                    <a:pt x="36290" y="110871"/>
                  </a:lnTo>
                  <a:lnTo>
                    <a:pt x="17621" y="93631"/>
                  </a:lnTo>
                  <a:lnTo>
                    <a:pt x="23241" y="82867"/>
                  </a:lnTo>
                  <a:lnTo>
                    <a:pt x="20860" y="55435"/>
                  </a:lnTo>
                  <a:lnTo>
                    <a:pt x="36481" y="48577"/>
                  </a:lnTo>
                  <a:lnTo>
                    <a:pt x="31528" y="34766"/>
                  </a:lnTo>
                  <a:lnTo>
                    <a:pt x="31528" y="34766"/>
                  </a:lnTo>
                  <a:lnTo>
                    <a:pt x="133255" y="6667"/>
                  </a:lnTo>
                  <a:lnTo>
                    <a:pt x="177451" y="10763"/>
                  </a:lnTo>
                  <a:lnTo>
                    <a:pt x="241268" y="4477"/>
                  </a:lnTo>
                  <a:lnTo>
                    <a:pt x="284131" y="9525"/>
                  </a:lnTo>
                  <a:lnTo>
                    <a:pt x="303943" y="0"/>
                  </a:lnTo>
                  <a:close/>
                </a:path>
              </a:pathLst>
            </a:custGeom>
            <a:solidFill>
              <a:srgbClr val="000000"/>
            </a:solidFill>
            <a:ln w="9525"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EE08A9FA-1BA5-5370-6FCB-33A287EE6348}"/>
              </a:ext>
            </a:extLst>
          </p:cNvPr>
          <p:cNvSpPr/>
          <p:nvPr/>
        </p:nvSpPr>
        <p:spPr>
          <a:xfrm>
            <a:off x="5165236" y="1762657"/>
            <a:ext cx="1744408" cy="2539841"/>
          </a:xfrm>
          <a:custGeom>
            <a:avLst/>
            <a:gdLst>
              <a:gd name="connsiteX0" fmla="*/ 1100328 w 1744408"/>
              <a:gd name="connsiteY0" fmla="*/ 2272951 h 2539841"/>
              <a:gd name="connsiteX1" fmla="*/ 1120140 w 1744408"/>
              <a:gd name="connsiteY1" fmla="*/ 2283428 h 2539841"/>
              <a:gd name="connsiteX2" fmla="*/ 1119664 w 1744408"/>
              <a:gd name="connsiteY2" fmla="*/ 2296097 h 2539841"/>
              <a:gd name="connsiteX3" fmla="*/ 1109948 w 1744408"/>
              <a:gd name="connsiteY3" fmla="*/ 2298383 h 2539841"/>
              <a:gd name="connsiteX4" fmla="*/ 1117473 w 1744408"/>
              <a:gd name="connsiteY4" fmla="*/ 2306479 h 2539841"/>
              <a:gd name="connsiteX5" fmla="*/ 1101185 w 1744408"/>
              <a:gd name="connsiteY5" fmla="*/ 2307241 h 2539841"/>
              <a:gd name="connsiteX6" fmla="*/ 1077754 w 1744408"/>
              <a:gd name="connsiteY6" fmla="*/ 2316671 h 2539841"/>
              <a:gd name="connsiteX7" fmla="*/ 1080611 w 1744408"/>
              <a:gd name="connsiteY7" fmla="*/ 2305145 h 2539841"/>
              <a:gd name="connsiteX8" fmla="*/ 1094518 w 1744408"/>
              <a:gd name="connsiteY8" fmla="*/ 2283428 h 2539841"/>
              <a:gd name="connsiteX9" fmla="*/ 1094518 w 1744408"/>
              <a:gd name="connsiteY9" fmla="*/ 2283428 h 2539841"/>
              <a:gd name="connsiteX10" fmla="*/ 1100328 w 1744408"/>
              <a:gd name="connsiteY10" fmla="*/ 2272951 h 2539841"/>
              <a:gd name="connsiteX11" fmla="*/ 1711643 w 1744408"/>
              <a:gd name="connsiteY11" fmla="*/ 1036606 h 2539841"/>
              <a:gd name="connsiteX12" fmla="*/ 1723930 w 1744408"/>
              <a:gd name="connsiteY12" fmla="*/ 1038987 h 2539841"/>
              <a:gd name="connsiteX13" fmla="*/ 1744409 w 1744408"/>
              <a:gd name="connsiteY13" fmla="*/ 1025080 h 2539841"/>
              <a:gd name="connsiteX14" fmla="*/ 1728978 w 1744408"/>
              <a:gd name="connsiteY14" fmla="*/ 998696 h 2539841"/>
              <a:gd name="connsiteX15" fmla="*/ 1719739 w 1744408"/>
              <a:gd name="connsiteY15" fmla="*/ 1000697 h 2539841"/>
              <a:gd name="connsiteX16" fmla="*/ 1711833 w 1744408"/>
              <a:gd name="connsiteY16" fmla="*/ 994601 h 2539841"/>
              <a:gd name="connsiteX17" fmla="*/ 1710214 w 1744408"/>
              <a:gd name="connsiteY17" fmla="*/ 981742 h 2539841"/>
              <a:gd name="connsiteX18" fmla="*/ 1729931 w 1744408"/>
              <a:gd name="connsiteY18" fmla="*/ 982409 h 2539841"/>
              <a:gd name="connsiteX19" fmla="*/ 1732788 w 1744408"/>
              <a:gd name="connsiteY19" fmla="*/ 974408 h 2539841"/>
              <a:gd name="connsiteX20" fmla="*/ 1720025 w 1744408"/>
              <a:gd name="connsiteY20" fmla="*/ 928878 h 2539841"/>
              <a:gd name="connsiteX21" fmla="*/ 1706499 w 1744408"/>
              <a:gd name="connsiteY21" fmla="*/ 928116 h 2539841"/>
              <a:gd name="connsiteX22" fmla="*/ 1714214 w 1744408"/>
              <a:gd name="connsiteY22" fmla="*/ 940880 h 2539841"/>
              <a:gd name="connsiteX23" fmla="*/ 1698689 w 1744408"/>
              <a:gd name="connsiteY23" fmla="*/ 934974 h 2539841"/>
              <a:gd name="connsiteX24" fmla="*/ 1683068 w 1744408"/>
              <a:gd name="connsiteY24" fmla="*/ 956405 h 2539841"/>
              <a:gd name="connsiteX25" fmla="*/ 1681448 w 1744408"/>
              <a:gd name="connsiteY25" fmla="*/ 942022 h 2539841"/>
              <a:gd name="connsiteX26" fmla="*/ 1691164 w 1744408"/>
              <a:gd name="connsiteY26" fmla="*/ 936974 h 2539841"/>
              <a:gd name="connsiteX27" fmla="*/ 1667447 w 1744408"/>
              <a:gd name="connsiteY27" fmla="*/ 930497 h 2539841"/>
              <a:gd name="connsiteX28" fmla="*/ 1657636 w 1744408"/>
              <a:gd name="connsiteY28" fmla="*/ 937927 h 2539841"/>
              <a:gd name="connsiteX29" fmla="*/ 1651635 w 1744408"/>
              <a:gd name="connsiteY29" fmla="*/ 934879 h 2539841"/>
              <a:gd name="connsiteX30" fmla="*/ 1670685 w 1744408"/>
              <a:gd name="connsiteY30" fmla="*/ 911733 h 2539841"/>
              <a:gd name="connsiteX31" fmla="*/ 1678019 w 1744408"/>
              <a:gd name="connsiteY31" fmla="*/ 925354 h 2539841"/>
              <a:gd name="connsiteX32" fmla="*/ 1684496 w 1744408"/>
              <a:gd name="connsiteY32" fmla="*/ 919353 h 2539841"/>
              <a:gd name="connsiteX33" fmla="*/ 1708214 w 1744408"/>
              <a:gd name="connsiteY33" fmla="*/ 890968 h 2539841"/>
              <a:gd name="connsiteX34" fmla="*/ 1726121 w 1744408"/>
              <a:gd name="connsiteY34" fmla="*/ 847344 h 2539841"/>
              <a:gd name="connsiteX35" fmla="*/ 1694117 w 1744408"/>
              <a:gd name="connsiteY35" fmla="*/ 830389 h 2539841"/>
              <a:gd name="connsiteX36" fmla="*/ 1700213 w 1744408"/>
              <a:gd name="connsiteY36" fmla="*/ 821722 h 2539841"/>
              <a:gd name="connsiteX37" fmla="*/ 1697355 w 1744408"/>
              <a:gd name="connsiteY37" fmla="*/ 809911 h 2539841"/>
              <a:gd name="connsiteX38" fmla="*/ 1676876 w 1744408"/>
              <a:gd name="connsiteY38" fmla="*/ 801719 h 2539841"/>
              <a:gd name="connsiteX39" fmla="*/ 1674590 w 1744408"/>
              <a:gd name="connsiteY39" fmla="*/ 787622 h 2539841"/>
              <a:gd name="connsiteX40" fmla="*/ 1691545 w 1744408"/>
              <a:gd name="connsiteY40" fmla="*/ 796195 h 2539841"/>
              <a:gd name="connsiteX41" fmla="*/ 1691545 w 1744408"/>
              <a:gd name="connsiteY41" fmla="*/ 788003 h 2539841"/>
              <a:gd name="connsiteX42" fmla="*/ 1700022 w 1744408"/>
              <a:gd name="connsiteY42" fmla="*/ 788194 h 2539841"/>
              <a:gd name="connsiteX43" fmla="*/ 1701832 w 1744408"/>
              <a:gd name="connsiteY43" fmla="*/ 772097 h 2539841"/>
              <a:gd name="connsiteX44" fmla="*/ 1715357 w 1744408"/>
              <a:gd name="connsiteY44" fmla="*/ 771811 h 2539841"/>
              <a:gd name="connsiteX45" fmla="*/ 1723168 w 1744408"/>
              <a:gd name="connsiteY45" fmla="*/ 763429 h 2539841"/>
              <a:gd name="connsiteX46" fmla="*/ 1713452 w 1744408"/>
              <a:gd name="connsiteY46" fmla="*/ 749141 h 2539841"/>
              <a:gd name="connsiteX47" fmla="*/ 1730502 w 1744408"/>
              <a:gd name="connsiteY47" fmla="*/ 746188 h 2539841"/>
              <a:gd name="connsiteX48" fmla="*/ 1731074 w 1744408"/>
              <a:gd name="connsiteY48" fmla="*/ 731234 h 2539841"/>
              <a:gd name="connsiteX49" fmla="*/ 1713452 w 1744408"/>
              <a:gd name="connsiteY49" fmla="*/ 723519 h 2539841"/>
              <a:gd name="connsiteX50" fmla="*/ 1721453 w 1744408"/>
              <a:gd name="connsiteY50" fmla="*/ 714089 h 2539841"/>
              <a:gd name="connsiteX51" fmla="*/ 1717072 w 1744408"/>
              <a:gd name="connsiteY51" fmla="*/ 698754 h 2539841"/>
              <a:gd name="connsiteX52" fmla="*/ 1702403 w 1744408"/>
              <a:gd name="connsiteY52" fmla="*/ 713518 h 2539841"/>
              <a:gd name="connsiteX53" fmla="*/ 1678972 w 1744408"/>
              <a:gd name="connsiteY53" fmla="*/ 698563 h 2539841"/>
              <a:gd name="connsiteX54" fmla="*/ 1662779 w 1744408"/>
              <a:gd name="connsiteY54" fmla="*/ 706755 h 2539841"/>
              <a:gd name="connsiteX55" fmla="*/ 1659446 w 1744408"/>
              <a:gd name="connsiteY55" fmla="*/ 699707 h 2539841"/>
              <a:gd name="connsiteX56" fmla="*/ 1644015 w 1744408"/>
              <a:gd name="connsiteY56" fmla="*/ 699516 h 2539841"/>
              <a:gd name="connsiteX57" fmla="*/ 1653731 w 1744408"/>
              <a:gd name="connsiteY57" fmla="*/ 692182 h 2539841"/>
              <a:gd name="connsiteX58" fmla="*/ 1649921 w 1744408"/>
              <a:gd name="connsiteY58" fmla="*/ 679228 h 2539841"/>
              <a:gd name="connsiteX59" fmla="*/ 1656493 w 1744408"/>
              <a:gd name="connsiteY59" fmla="*/ 682657 h 2539841"/>
              <a:gd name="connsiteX60" fmla="*/ 1660112 w 1744408"/>
              <a:gd name="connsiteY60" fmla="*/ 675608 h 2539841"/>
              <a:gd name="connsiteX61" fmla="*/ 1653540 w 1744408"/>
              <a:gd name="connsiteY61" fmla="*/ 676084 h 2539841"/>
              <a:gd name="connsiteX62" fmla="*/ 1653826 w 1744408"/>
              <a:gd name="connsiteY62" fmla="*/ 669131 h 2539841"/>
              <a:gd name="connsiteX63" fmla="*/ 1642396 w 1744408"/>
              <a:gd name="connsiteY63" fmla="*/ 667703 h 2539841"/>
              <a:gd name="connsiteX64" fmla="*/ 1640681 w 1744408"/>
              <a:gd name="connsiteY64" fmla="*/ 662083 h 2539841"/>
              <a:gd name="connsiteX65" fmla="*/ 1649444 w 1744408"/>
              <a:gd name="connsiteY65" fmla="*/ 656177 h 2539841"/>
              <a:gd name="connsiteX66" fmla="*/ 1662589 w 1744408"/>
              <a:gd name="connsiteY66" fmla="*/ 658939 h 2539841"/>
              <a:gd name="connsiteX67" fmla="*/ 1661446 w 1744408"/>
              <a:gd name="connsiteY67" fmla="*/ 650081 h 2539841"/>
              <a:gd name="connsiteX68" fmla="*/ 1673828 w 1744408"/>
              <a:gd name="connsiteY68" fmla="*/ 641223 h 2539841"/>
              <a:gd name="connsiteX69" fmla="*/ 1660589 w 1744408"/>
              <a:gd name="connsiteY69" fmla="*/ 633222 h 2539841"/>
              <a:gd name="connsiteX70" fmla="*/ 1674019 w 1744408"/>
              <a:gd name="connsiteY70" fmla="*/ 611696 h 2539841"/>
              <a:gd name="connsiteX71" fmla="*/ 1672400 w 1744408"/>
              <a:gd name="connsiteY71" fmla="*/ 593788 h 2539841"/>
              <a:gd name="connsiteX72" fmla="*/ 1657731 w 1744408"/>
              <a:gd name="connsiteY72" fmla="*/ 585121 h 2539841"/>
              <a:gd name="connsiteX73" fmla="*/ 1648111 w 1744408"/>
              <a:gd name="connsiteY73" fmla="*/ 598456 h 2539841"/>
              <a:gd name="connsiteX74" fmla="*/ 1650873 w 1744408"/>
              <a:gd name="connsiteY74" fmla="*/ 606171 h 2539841"/>
              <a:gd name="connsiteX75" fmla="*/ 1638205 w 1744408"/>
              <a:gd name="connsiteY75" fmla="*/ 616077 h 2539841"/>
              <a:gd name="connsiteX76" fmla="*/ 1650111 w 1744408"/>
              <a:gd name="connsiteY76" fmla="*/ 630460 h 2539841"/>
              <a:gd name="connsiteX77" fmla="*/ 1635919 w 1744408"/>
              <a:gd name="connsiteY77" fmla="*/ 632555 h 2539841"/>
              <a:gd name="connsiteX78" fmla="*/ 1621536 w 1744408"/>
              <a:gd name="connsiteY78" fmla="*/ 610076 h 2539841"/>
              <a:gd name="connsiteX79" fmla="*/ 1627156 w 1744408"/>
              <a:gd name="connsiteY79" fmla="*/ 591122 h 2539841"/>
              <a:gd name="connsiteX80" fmla="*/ 1635061 w 1744408"/>
              <a:gd name="connsiteY80" fmla="*/ 584930 h 2539841"/>
              <a:gd name="connsiteX81" fmla="*/ 1631252 w 1744408"/>
              <a:gd name="connsiteY81" fmla="*/ 577310 h 2539841"/>
              <a:gd name="connsiteX82" fmla="*/ 1621917 w 1744408"/>
              <a:gd name="connsiteY82" fmla="*/ 576929 h 2539841"/>
              <a:gd name="connsiteX83" fmla="*/ 1610963 w 1744408"/>
              <a:gd name="connsiteY83" fmla="*/ 540544 h 2539841"/>
              <a:gd name="connsiteX84" fmla="*/ 1590770 w 1744408"/>
              <a:gd name="connsiteY84" fmla="*/ 524923 h 2539841"/>
              <a:gd name="connsiteX85" fmla="*/ 1557814 w 1744408"/>
              <a:gd name="connsiteY85" fmla="*/ 519779 h 2539841"/>
              <a:gd name="connsiteX86" fmla="*/ 1545908 w 1744408"/>
              <a:gd name="connsiteY86" fmla="*/ 541306 h 2539841"/>
              <a:gd name="connsiteX87" fmla="*/ 1537335 w 1744408"/>
              <a:gd name="connsiteY87" fmla="*/ 539305 h 2539841"/>
              <a:gd name="connsiteX88" fmla="*/ 1533144 w 1744408"/>
              <a:gd name="connsiteY88" fmla="*/ 529018 h 2539841"/>
              <a:gd name="connsiteX89" fmla="*/ 1520761 w 1744408"/>
              <a:gd name="connsiteY89" fmla="*/ 532829 h 2539841"/>
              <a:gd name="connsiteX90" fmla="*/ 1510475 w 1744408"/>
              <a:gd name="connsiteY90" fmla="*/ 511969 h 2539841"/>
              <a:gd name="connsiteX91" fmla="*/ 1478471 w 1744408"/>
              <a:gd name="connsiteY91" fmla="*/ 511207 h 2539841"/>
              <a:gd name="connsiteX92" fmla="*/ 1477423 w 1744408"/>
              <a:gd name="connsiteY92" fmla="*/ 486918 h 2539841"/>
              <a:gd name="connsiteX93" fmla="*/ 1471422 w 1744408"/>
              <a:gd name="connsiteY93" fmla="*/ 487394 h 2539841"/>
              <a:gd name="connsiteX94" fmla="*/ 1489996 w 1744408"/>
              <a:gd name="connsiteY94" fmla="*/ 479108 h 2539841"/>
              <a:gd name="connsiteX95" fmla="*/ 1493520 w 1744408"/>
              <a:gd name="connsiteY95" fmla="*/ 467201 h 2539841"/>
              <a:gd name="connsiteX96" fmla="*/ 1483519 w 1744408"/>
              <a:gd name="connsiteY96" fmla="*/ 453580 h 2539841"/>
              <a:gd name="connsiteX97" fmla="*/ 1468565 w 1744408"/>
              <a:gd name="connsiteY97" fmla="*/ 449866 h 2539841"/>
              <a:gd name="connsiteX98" fmla="*/ 1471803 w 1744408"/>
              <a:gd name="connsiteY98" fmla="*/ 421291 h 2539841"/>
              <a:gd name="connsiteX99" fmla="*/ 1459897 w 1744408"/>
              <a:gd name="connsiteY99" fmla="*/ 405289 h 2539841"/>
              <a:gd name="connsiteX100" fmla="*/ 1464850 w 1744408"/>
              <a:gd name="connsiteY100" fmla="*/ 397097 h 2539841"/>
              <a:gd name="connsiteX101" fmla="*/ 1487234 w 1744408"/>
              <a:gd name="connsiteY101" fmla="*/ 387667 h 2539841"/>
              <a:gd name="connsiteX102" fmla="*/ 1459325 w 1744408"/>
              <a:gd name="connsiteY102" fmla="*/ 379476 h 2539841"/>
              <a:gd name="connsiteX103" fmla="*/ 1457420 w 1744408"/>
              <a:gd name="connsiteY103" fmla="*/ 347282 h 2539841"/>
              <a:gd name="connsiteX104" fmla="*/ 1470565 w 1744408"/>
              <a:gd name="connsiteY104" fmla="*/ 344138 h 2539841"/>
              <a:gd name="connsiteX105" fmla="*/ 1481804 w 1744408"/>
              <a:gd name="connsiteY105" fmla="*/ 354235 h 2539841"/>
              <a:gd name="connsiteX106" fmla="*/ 1496092 w 1744408"/>
              <a:gd name="connsiteY106" fmla="*/ 349663 h 2539841"/>
              <a:gd name="connsiteX107" fmla="*/ 1493615 w 1744408"/>
              <a:gd name="connsiteY107" fmla="*/ 331946 h 2539841"/>
              <a:gd name="connsiteX108" fmla="*/ 1474946 w 1744408"/>
              <a:gd name="connsiteY108" fmla="*/ 314706 h 2539841"/>
              <a:gd name="connsiteX109" fmla="*/ 1480661 w 1744408"/>
              <a:gd name="connsiteY109" fmla="*/ 303943 h 2539841"/>
              <a:gd name="connsiteX110" fmla="*/ 1478280 w 1744408"/>
              <a:gd name="connsiteY110" fmla="*/ 276511 h 2539841"/>
              <a:gd name="connsiteX111" fmla="*/ 1493901 w 1744408"/>
              <a:gd name="connsiteY111" fmla="*/ 269653 h 2539841"/>
              <a:gd name="connsiteX112" fmla="*/ 1488948 w 1744408"/>
              <a:gd name="connsiteY112" fmla="*/ 255842 h 2539841"/>
              <a:gd name="connsiteX113" fmla="*/ 1454468 w 1744408"/>
              <a:gd name="connsiteY113" fmla="*/ 263938 h 2539841"/>
              <a:gd name="connsiteX114" fmla="*/ 1415034 w 1744408"/>
              <a:gd name="connsiteY114" fmla="*/ 260318 h 2539841"/>
              <a:gd name="connsiteX115" fmla="*/ 1386364 w 1744408"/>
              <a:gd name="connsiteY115" fmla="*/ 268605 h 2539841"/>
              <a:gd name="connsiteX116" fmla="*/ 1356265 w 1744408"/>
              <a:gd name="connsiteY116" fmla="*/ 258699 h 2539841"/>
              <a:gd name="connsiteX117" fmla="*/ 1347883 w 1744408"/>
              <a:gd name="connsiteY117" fmla="*/ 252984 h 2539841"/>
              <a:gd name="connsiteX118" fmla="*/ 1325499 w 1744408"/>
              <a:gd name="connsiteY118" fmla="*/ 240983 h 2539841"/>
              <a:gd name="connsiteX119" fmla="*/ 1311497 w 1744408"/>
              <a:gd name="connsiteY119" fmla="*/ 247936 h 2539841"/>
              <a:gd name="connsiteX120" fmla="*/ 1306830 w 1744408"/>
              <a:gd name="connsiteY120" fmla="*/ 258318 h 2539841"/>
              <a:gd name="connsiteX121" fmla="*/ 1290733 w 1744408"/>
              <a:gd name="connsiteY121" fmla="*/ 265747 h 2539841"/>
              <a:gd name="connsiteX122" fmla="*/ 1284351 w 1744408"/>
              <a:gd name="connsiteY122" fmla="*/ 269938 h 2539841"/>
              <a:gd name="connsiteX123" fmla="*/ 1267111 w 1744408"/>
              <a:gd name="connsiteY123" fmla="*/ 258032 h 2539841"/>
              <a:gd name="connsiteX124" fmla="*/ 1253300 w 1744408"/>
              <a:gd name="connsiteY124" fmla="*/ 269081 h 2539841"/>
              <a:gd name="connsiteX125" fmla="*/ 1238345 w 1744408"/>
              <a:gd name="connsiteY125" fmla="*/ 258318 h 2539841"/>
              <a:gd name="connsiteX126" fmla="*/ 1225296 w 1744408"/>
              <a:gd name="connsiteY126" fmla="*/ 257937 h 2539841"/>
              <a:gd name="connsiteX127" fmla="*/ 1218152 w 1744408"/>
              <a:gd name="connsiteY127" fmla="*/ 239363 h 2539841"/>
              <a:gd name="connsiteX128" fmla="*/ 1203293 w 1744408"/>
              <a:gd name="connsiteY128" fmla="*/ 242888 h 2539841"/>
              <a:gd name="connsiteX129" fmla="*/ 1203770 w 1744408"/>
              <a:gd name="connsiteY129" fmla="*/ 251365 h 2539841"/>
              <a:gd name="connsiteX130" fmla="*/ 1183386 w 1744408"/>
              <a:gd name="connsiteY130" fmla="*/ 252317 h 2539841"/>
              <a:gd name="connsiteX131" fmla="*/ 1174718 w 1744408"/>
              <a:gd name="connsiteY131" fmla="*/ 246412 h 2539841"/>
              <a:gd name="connsiteX132" fmla="*/ 1144905 w 1744408"/>
              <a:gd name="connsiteY132" fmla="*/ 253937 h 2539841"/>
              <a:gd name="connsiteX133" fmla="*/ 1085945 w 1744408"/>
              <a:gd name="connsiteY133" fmla="*/ 249746 h 2539841"/>
              <a:gd name="connsiteX134" fmla="*/ 1085088 w 1744408"/>
              <a:gd name="connsiteY134" fmla="*/ 254889 h 2539841"/>
              <a:gd name="connsiteX135" fmla="*/ 1034987 w 1744408"/>
              <a:gd name="connsiteY135" fmla="*/ 272129 h 2539841"/>
              <a:gd name="connsiteX136" fmla="*/ 1028509 w 1744408"/>
              <a:gd name="connsiteY136" fmla="*/ 279749 h 2539841"/>
              <a:gd name="connsiteX137" fmla="*/ 994696 w 1744408"/>
              <a:gd name="connsiteY137" fmla="*/ 264509 h 2539841"/>
              <a:gd name="connsiteX138" fmla="*/ 963549 w 1744408"/>
              <a:gd name="connsiteY138" fmla="*/ 260318 h 2539841"/>
              <a:gd name="connsiteX139" fmla="*/ 929640 w 1744408"/>
              <a:gd name="connsiteY139" fmla="*/ 231648 h 2539841"/>
              <a:gd name="connsiteX140" fmla="*/ 908685 w 1744408"/>
              <a:gd name="connsiteY140" fmla="*/ 235458 h 2539841"/>
              <a:gd name="connsiteX141" fmla="*/ 840296 w 1744408"/>
              <a:gd name="connsiteY141" fmla="*/ 218599 h 2539841"/>
              <a:gd name="connsiteX142" fmla="*/ 828866 w 1744408"/>
              <a:gd name="connsiteY142" fmla="*/ 221933 h 2539841"/>
              <a:gd name="connsiteX143" fmla="*/ 780955 w 1744408"/>
              <a:gd name="connsiteY143" fmla="*/ 201739 h 2539841"/>
              <a:gd name="connsiteX144" fmla="*/ 727710 w 1744408"/>
              <a:gd name="connsiteY144" fmla="*/ 198882 h 2539841"/>
              <a:gd name="connsiteX145" fmla="*/ 678275 w 1744408"/>
              <a:gd name="connsiteY145" fmla="*/ 163544 h 2539841"/>
              <a:gd name="connsiteX146" fmla="*/ 655606 w 1744408"/>
              <a:gd name="connsiteY146" fmla="*/ 159544 h 2539841"/>
              <a:gd name="connsiteX147" fmla="*/ 632365 w 1744408"/>
              <a:gd name="connsiteY147" fmla="*/ 144399 h 2539841"/>
              <a:gd name="connsiteX148" fmla="*/ 612458 w 1744408"/>
              <a:gd name="connsiteY148" fmla="*/ 144494 h 2539841"/>
              <a:gd name="connsiteX149" fmla="*/ 599313 w 1744408"/>
              <a:gd name="connsiteY149" fmla="*/ 124206 h 2539841"/>
              <a:gd name="connsiteX150" fmla="*/ 583406 w 1744408"/>
              <a:gd name="connsiteY150" fmla="*/ 131445 h 2539841"/>
              <a:gd name="connsiteX151" fmla="*/ 579120 w 1744408"/>
              <a:gd name="connsiteY151" fmla="*/ 123254 h 2539841"/>
              <a:gd name="connsiteX152" fmla="*/ 568547 w 1744408"/>
              <a:gd name="connsiteY152" fmla="*/ 126587 h 2539841"/>
              <a:gd name="connsiteX153" fmla="*/ 545783 w 1744408"/>
              <a:gd name="connsiteY153" fmla="*/ 118682 h 2539841"/>
              <a:gd name="connsiteX154" fmla="*/ 519208 w 1744408"/>
              <a:gd name="connsiteY154" fmla="*/ 139922 h 2539841"/>
              <a:gd name="connsiteX155" fmla="*/ 477107 w 1744408"/>
              <a:gd name="connsiteY155" fmla="*/ 131445 h 2539841"/>
              <a:gd name="connsiteX156" fmla="*/ 488823 w 1744408"/>
              <a:gd name="connsiteY156" fmla="*/ 117158 h 2539841"/>
              <a:gd name="connsiteX157" fmla="*/ 478155 w 1744408"/>
              <a:gd name="connsiteY157" fmla="*/ 107918 h 2539841"/>
              <a:gd name="connsiteX158" fmla="*/ 479488 w 1744408"/>
              <a:gd name="connsiteY158" fmla="*/ 93631 h 2539841"/>
              <a:gd name="connsiteX159" fmla="*/ 466630 w 1744408"/>
              <a:gd name="connsiteY159" fmla="*/ 72485 h 2539841"/>
              <a:gd name="connsiteX160" fmla="*/ 465963 w 1744408"/>
              <a:gd name="connsiteY160" fmla="*/ 43339 h 2539841"/>
              <a:gd name="connsiteX161" fmla="*/ 473297 w 1744408"/>
              <a:gd name="connsiteY161" fmla="*/ 15716 h 2539841"/>
              <a:gd name="connsiteX162" fmla="*/ 422243 w 1744408"/>
              <a:gd name="connsiteY162" fmla="*/ 0 h 2539841"/>
              <a:gd name="connsiteX163" fmla="*/ 422815 w 1744408"/>
              <a:gd name="connsiteY163" fmla="*/ 1333 h 2539841"/>
              <a:gd name="connsiteX164" fmla="*/ 426149 w 1744408"/>
              <a:gd name="connsiteY164" fmla="*/ 13716 h 2539841"/>
              <a:gd name="connsiteX165" fmla="*/ 434721 w 1744408"/>
              <a:gd name="connsiteY165" fmla="*/ 19336 h 2539841"/>
              <a:gd name="connsiteX166" fmla="*/ 432054 w 1744408"/>
              <a:gd name="connsiteY166" fmla="*/ 39814 h 2539841"/>
              <a:gd name="connsiteX167" fmla="*/ 416528 w 1744408"/>
              <a:gd name="connsiteY167" fmla="*/ 48292 h 2539841"/>
              <a:gd name="connsiteX168" fmla="*/ 405955 w 1744408"/>
              <a:gd name="connsiteY168" fmla="*/ 47911 h 2539841"/>
              <a:gd name="connsiteX169" fmla="*/ 403574 w 1744408"/>
              <a:gd name="connsiteY169" fmla="*/ 48958 h 2539841"/>
              <a:gd name="connsiteX170" fmla="*/ 380333 w 1744408"/>
              <a:gd name="connsiteY170" fmla="*/ 72390 h 2539841"/>
              <a:gd name="connsiteX171" fmla="*/ 408623 w 1744408"/>
              <a:gd name="connsiteY171" fmla="*/ 141732 h 2539841"/>
              <a:gd name="connsiteX172" fmla="*/ 402622 w 1744408"/>
              <a:gd name="connsiteY172" fmla="*/ 165640 h 2539841"/>
              <a:gd name="connsiteX173" fmla="*/ 402622 w 1744408"/>
              <a:gd name="connsiteY173" fmla="*/ 168688 h 2539841"/>
              <a:gd name="connsiteX174" fmla="*/ 408242 w 1744408"/>
              <a:gd name="connsiteY174" fmla="*/ 182594 h 2539841"/>
              <a:gd name="connsiteX175" fmla="*/ 399098 w 1744408"/>
              <a:gd name="connsiteY175" fmla="*/ 194310 h 2539841"/>
              <a:gd name="connsiteX176" fmla="*/ 397097 w 1744408"/>
              <a:gd name="connsiteY176" fmla="*/ 195072 h 2539841"/>
              <a:gd name="connsiteX177" fmla="*/ 360617 w 1744408"/>
              <a:gd name="connsiteY177" fmla="*/ 198596 h 2539841"/>
              <a:gd name="connsiteX178" fmla="*/ 337280 w 1744408"/>
              <a:gd name="connsiteY178" fmla="*/ 241173 h 2539841"/>
              <a:gd name="connsiteX179" fmla="*/ 336804 w 1744408"/>
              <a:gd name="connsiteY179" fmla="*/ 256699 h 2539841"/>
              <a:gd name="connsiteX180" fmla="*/ 316706 w 1744408"/>
              <a:gd name="connsiteY180" fmla="*/ 284131 h 2539841"/>
              <a:gd name="connsiteX181" fmla="*/ 318135 w 1744408"/>
              <a:gd name="connsiteY181" fmla="*/ 313658 h 2539841"/>
              <a:gd name="connsiteX182" fmla="*/ 317563 w 1744408"/>
              <a:gd name="connsiteY182" fmla="*/ 316230 h 2539841"/>
              <a:gd name="connsiteX183" fmla="*/ 306705 w 1744408"/>
              <a:gd name="connsiteY183" fmla="*/ 335851 h 2539841"/>
              <a:gd name="connsiteX184" fmla="*/ 312992 w 1744408"/>
              <a:gd name="connsiteY184" fmla="*/ 345853 h 2539841"/>
              <a:gd name="connsiteX185" fmla="*/ 316135 w 1744408"/>
              <a:gd name="connsiteY185" fmla="*/ 348234 h 2539841"/>
              <a:gd name="connsiteX186" fmla="*/ 319278 w 1744408"/>
              <a:gd name="connsiteY186" fmla="*/ 346710 h 2539841"/>
              <a:gd name="connsiteX187" fmla="*/ 320230 w 1744408"/>
              <a:gd name="connsiteY187" fmla="*/ 348329 h 2539841"/>
              <a:gd name="connsiteX188" fmla="*/ 322421 w 1744408"/>
              <a:gd name="connsiteY188" fmla="*/ 372237 h 2539841"/>
              <a:gd name="connsiteX189" fmla="*/ 315659 w 1744408"/>
              <a:gd name="connsiteY189" fmla="*/ 381571 h 2539841"/>
              <a:gd name="connsiteX190" fmla="*/ 325946 w 1744408"/>
              <a:gd name="connsiteY190" fmla="*/ 430625 h 2539841"/>
              <a:gd name="connsiteX191" fmla="*/ 327850 w 1744408"/>
              <a:gd name="connsiteY191" fmla="*/ 436245 h 2539841"/>
              <a:gd name="connsiteX192" fmla="*/ 340709 w 1744408"/>
              <a:gd name="connsiteY192" fmla="*/ 461963 h 2539841"/>
              <a:gd name="connsiteX193" fmla="*/ 340424 w 1744408"/>
              <a:gd name="connsiteY193" fmla="*/ 472250 h 2539841"/>
              <a:gd name="connsiteX194" fmla="*/ 335947 w 1744408"/>
              <a:gd name="connsiteY194" fmla="*/ 494729 h 2539841"/>
              <a:gd name="connsiteX195" fmla="*/ 346710 w 1744408"/>
              <a:gd name="connsiteY195" fmla="*/ 511397 h 2539841"/>
              <a:gd name="connsiteX196" fmla="*/ 345091 w 1744408"/>
              <a:gd name="connsiteY196" fmla="*/ 512731 h 2539841"/>
              <a:gd name="connsiteX197" fmla="*/ 340805 w 1744408"/>
              <a:gd name="connsiteY197" fmla="*/ 512826 h 2539841"/>
              <a:gd name="connsiteX198" fmla="*/ 335090 w 1744408"/>
              <a:gd name="connsiteY198" fmla="*/ 516350 h 2539841"/>
              <a:gd name="connsiteX199" fmla="*/ 324707 w 1744408"/>
              <a:gd name="connsiteY199" fmla="*/ 523399 h 2539841"/>
              <a:gd name="connsiteX200" fmla="*/ 325088 w 1744408"/>
              <a:gd name="connsiteY200" fmla="*/ 528923 h 2539841"/>
              <a:gd name="connsiteX201" fmla="*/ 344996 w 1744408"/>
              <a:gd name="connsiteY201" fmla="*/ 581597 h 2539841"/>
              <a:gd name="connsiteX202" fmla="*/ 364331 w 1744408"/>
              <a:gd name="connsiteY202" fmla="*/ 601218 h 2539841"/>
              <a:gd name="connsiteX203" fmla="*/ 388144 w 1744408"/>
              <a:gd name="connsiteY203" fmla="*/ 613601 h 2539841"/>
              <a:gd name="connsiteX204" fmla="*/ 398240 w 1744408"/>
              <a:gd name="connsiteY204" fmla="*/ 612362 h 2539841"/>
              <a:gd name="connsiteX205" fmla="*/ 400717 w 1744408"/>
              <a:gd name="connsiteY205" fmla="*/ 617887 h 2539841"/>
              <a:gd name="connsiteX206" fmla="*/ 386620 w 1744408"/>
              <a:gd name="connsiteY206" fmla="*/ 619792 h 2539841"/>
              <a:gd name="connsiteX207" fmla="*/ 378619 w 1744408"/>
              <a:gd name="connsiteY207" fmla="*/ 630364 h 2539841"/>
              <a:gd name="connsiteX208" fmla="*/ 377190 w 1744408"/>
              <a:gd name="connsiteY208" fmla="*/ 637699 h 2539841"/>
              <a:gd name="connsiteX209" fmla="*/ 389477 w 1744408"/>
              <a:gd name="connsiteY209" fmla="*/ 647224 h 2539841"/>
              <a:gd name="connsiteX210" fmla="*/ 392144 w 1744408"/>
              <a:gd name="connsiteY210" fmla="*/ 648367 h 2539841"/>
              <a:gd name="connsiteX211" fmla="*/ 397859 w 1744408"/>
              <a:gd name="connsiteY211" fmla="*/ 637794 h 2539841"/>
              <a:gd name="connsiteX212" fmla="*/ 411956 w 1744408"/>
              <a:gd name="connsiteY212" fmla="*/ 649319 h 2539841"/>
              <a:gd name="connsiteX213" fmla="*/ 423386 w 1744408"/>
              <a:gd name="connsiteY213" fmla="*/ 639318 h 2539841"/>
              <a:gd name="connsiteX214" fmla="*/ 432435 w 1744408"/>
              <a:gd name="connsiteY214" fmla="*/ 647700 h 2539841"/>
              <a:gd name="connsiteX215" fmla="*/ 433388 w 1744408"/>
              <a:gd name="connsiteY215" fmla="*/ 667988 h 2539841"/>
              <a:gd name="connsiteX216" fmla="*/ 439293 w 1744408"/>
              <a:gd name="connsiteY216" fmla="*/ 671989 h 2539841"/>
              <a:gd name="connsiteX217" fmla="*/ 441484 w 1744408"/>
              <a:gd name="connsiteY217" fmla="*/ 675322 h 2539841"/>
              <a:gd name="connsiteX218" fmla="*/ 437959 w 1744408"/>
              <a:gd name="connsiteY218" fmla="*/ 684657 h 2539841"/>
              <a:gd name="connsiteX219" fmla="*/ 428530 w 1744408"/>
              <a:gd name="connsiteY219" fmla="*/ 690467 h 2539841"/>
              <a:gd name="connsiteX220" fmla="*/ 444246 w 1744408"/>
              <a:gd name="connsiteY220" fmla="*/ 707803 h 2539841"/>
              <a:gd name="connsiteX221" fmla="*/ 444246 w 1744408"/>
              <a:gd name="connsiteY221" fmla="*/ 720947 h 2539841"/>
              <a:gd name="connsiteX222" fmla="*/ 448913 w 1744408"/>
              <a:gd name="connsiteY222" fmla="*/ 724853 h 2539841"/>
              <a:gd name="connsiteX223" fmla="*/ 448818 w 1744408"/>
              <a:gd name="connsiteY223" fmla="*/ 735997 h 2539841"/>
              <a:gd name="connsiteX224" fmla="*/ 437579 w 1744408"/>
              <a:gd name="connsiteY224" fmla="*/ 743522 h 2539841"/>
              <a:gd name="connsiteX225" fmla="*/ 437959 w 1744408"/>
              <a:gd name="connsiteY225" fmla="*/ 782574 h 2539841"/>
              <a:gd name="connsiteX226" fmla="*/ 419481 w 1744408"/>
              <a:gd name="connsiteY226" fmla="*/ 791051 h 2539841"/>
              <a:gd name="connsiteX227" fmla="*/ 419195 w 1744408"/>
              <a:gd name="connsiteY227" fmla="*/ 797147 h 2539841"/>
              <a:gd name="connsiteX228" fmla="*/ 432530 w 1744408"/>
              <a:gd name="connsiteY228" fmla="*/ 839438 h 2539841"/>
              <a:gd name="connsiteX229" fmla="*/ 430244 w 1744408"/>
              <a:gd name="connsiteY229" fmla="*/ 843534 h 2539841"/>
              <a:gd name="connsiteX230" fmla="*/ 423958 w 1744408"/>
              <a:gd name="connsiteY230" fmla="*/ 847249 h 2539841"/>
              <a:gd name="connsiteX231" fmla="*/ 421672 w 1744408"/>
              <a:gd name="connsiteY231" fmla="*/ 850106 h 2539841"/>
              <a:gd name="connsiteX232" fmla="*/ 421672 w 1744408"/>
              <a:gd name="connsiteY232" fmla="*/ 858774 h 2539841"/>
              <a:gd name="connsiteX233" fmla="*/ 420434 w 1744408"/>
              <a:gd name="connsiteY233" fmla="*/ 861536 h 2539841"/>
              <a:gd name="connsiteX234" fmla="*/ 399669 w 1744408"/>
              <a:gd name="connsiteY234" fmla="*/ 871442 h 2539841"/>
              <a:gd name="connsiteX235" fmla="*/ 399002 w 1744408"/>
              <a:gd name="connsiteY235" fmla="*/ 887349 h 2539841"/>
              <a:gd name="connsiteX236" fmla="*/ 397002 w 1744408"/>
              <a:gd name="connsiteY236" fmla="*/ 888968 h 2539841"/>
              <a:gd name="connsiteX237" fmla="*/ 393097 w 1744408"/>
              <a:gd name="connsiteY237" fmla="*/ 887063 h 2539841"/>
              <a:gd name="connsiteX238" fmla="*/ 387858 w 1744408"/>
              <a:gd name="connsiteY238" fmla="*/ 890111 h 2539841"/>
              <a:gd name="connsiteX239" fmla="*/ 391668 w 1744408"/>
              <a:gd name="connsiteY239" fmla="*/ 895731 h 2539841"/>
              <a:gd name="connsiteX240" fmla="*/ 399383 w 1744408"/>
              <a:gd name="connsiteY240" fmla="*/ 898112 h 2539841"/>
              <a:gd name="connsiteX241" fmla="*/ 402812 w 1744408"/>
              <a:gd name="connsiteY241" fmla="*/ 899446 h 2539841"/>
              <a:gd name="connsiteX242" fmla="*/ 407099 w 1744408"/>
              <a:gd name="connsiteY242" fmla="*/ 911447 h 2539841"/>
              <a:gd name="connsiteX243" fmla="*/ 398431 w 1744408"/>
              <a:gd name="connsiteY243" fmla="*/ 929259 h 2539841"/>
              <a:gd name="connsiteX244" fmla="*/ 399859 w 1744408"/>
              <a:gd name="connsiteY244" fmla="*/ 931926 h 2539841"/>
              <a:gd name="connsiteX245" fmla="*/ 406241 w 1744408"/>
              <a:gd name="connsiteY245" fmla="*/ 929354 h 2539841"/>
              <a:gd name="connsiteX246" fmla="*/ 407194 w 1744408"/>
              <a:gd name="connsiteY246" fmla="*/ 931164 h 2539841"/>
              <a:gd name="connsiteX247" fmla="*/ 393287 w 1744408"/>
              <a:gd name="connsiteY247" fmla="*/ 941927 h 2539841"/>
              <a:gd name="connsiteX248" fmla="*/ 392716 w 1744408"/>
              <a:gd name="connsiteY248" fmla="*/ 953167 h 2539841"/>
              <a:gd name="connsiteX249" fmla="*/ 377380 w 1744408"/>
              <a:gd name="connsiteY249" fmla="*/ 962406 h 2539841"/>
              <a:gd name="connsiteX250" fmla="*/ 383477 w 1744408"/>
              <a:gd name="connsiteY250" fmla="*/ 971931 h 2539841"/>
              <a:gd name="connsiteX251" fmla="*/ 390811 w 1744408"/>
              <a:gd name="connsiteY251" fmla="*/ 1001649 h 2539841"/>
              <a:gd name="connsiteX252" fmla="*/ 396050 w 1744408"/>
              <a:gd name="connsiteY252" fmla="*/ 1003840 h 2539841"/>
              <a:gd name="connsiteX253" fmla="*/ 407670 w 1744408"/>
              <a:gd name="connsiteY253" fmla="*/ 1001173 h 2539841"/>
              <a:gd name="connsiteX254" fmla="*/ 414433 w 1744408"/>
              <a:gd name="connsiteY254" fmla="*/ 1034129 h 2539841"/>
              <a:gd name="connsiteX255" fmla="*/ 399002 w 1744408"/>
              <a:gd name="connsiteY255" fmla="*/ 1060037 h 2539841"/>
              <a:gd name="connsiteX256" fmla="*/ 417100 w 1744408"/>
              <a:gd name="connsiteY256" fmla="*/ 1077754 h 2539841"/>
              <a:gd name="connsiteX257" fmla="*/ 419005 w 1744408"/>
              <a:gd name="connsiteY257" fmla="*/ 1082326 h 2539841"/>
              <a:gd name="connsiteX258" fmla="*/ 419386 w 1744408"/>
              <a:gd name="connsiteY258" fmla="*/ 1099090 h 2539841"/>
              <a:gd name="connsiteX259" fmla="*/ 430340 w 1744408"/>
              <a:gd name="connsiteY259" fmla="*/ 1117283 h 2539841"/>
              <a:gd name="connsiteX260" fmla="*/ 431768 w 1744408"/>
              <a:gd name="connsiteY260" fmla="*/ 1122902 h 2539841"/>
              <a:gd name="connsiteX261" fmla="*/ 426434 w 1744408"/>
              <a:gd name="connsiteY261" fmla="*/ 1161002 h 2539841"/>
              <a:gd name="connsiteX262" fmla="*/ 426911 w 1744408"/>
              <a:gd name="connsiteY262" fmla="*/ 1168432 h 2539841"/>
              <a:gd name="connsiteX263" fmla="*/ 440531 w 1744408"/>
              <a:gd name="connsiteY263" fmla="*/ 1230725 h 2539841"/>
              <a:gd name="connsiteX264" fmla="*/ 439198 w 1744408"/>
              <a:gd name="connsiteY264" fmla="*/ 1232249 h 2539841"/>
              <a:gd name="connsiteX265" fmla="*/ 427958 w 1744408"/>
              <a:gd name="connsiteY265" fmla="*/ 1234821 h 2539841"/>
              <a:gd name="connsiteX266" fmla="*/ 424720 w 1744408"/>
              <a:gd name="connsiteY266" fmla="*/ 1239107 h 2539841"/>
              <a:gd name="connsiteX267" fmla="*/ 428625 w 1744408"/>
              <a:gd name="connsiteY267" fmla="*/ 1245775 h 2539841"/>
              <a:gd name="connsiteX268" fmla="*/ 431483 w 1744408"/>
              <a:gd name="connsiteY268" fmla="*/ 1247965 h 2539841"/>
              <a:gd name="connsiteX269" fmla="*/ 446532 w 1744408"/>
              <a:gd name="connsiteY269" fmla="*/ 1245775 h 2539841"/>
              <a:gd name="connsiteX270" fmla="*/ 450437 w 1744408"/>
              <a:gd name="connsiteY270" fmla="*/ 1258062 h 2539841"/>
              <a:gd name="connsiteX271" fmla="*/ 461296 w 1744408"/>
              <a:gd name="connsiteY271" fmla="*/ 1264730 h 2539841"/>
              <a:gd name="connsiteX272" fmla="*/ 458343 w 1744408"/>
              <a:gd name="connsiteY272" fmla="*/ 1292257 h 2539841"/>
              <a:gd name="connsiteX273" fmla="*/ 463867 w 1744408"/>
              <a:gd name="connsiteY273" fmla="*/ 1325689 h 2539841"/>
              <a:gd name="connsiteX274" fmla="*/ 455771 w 1744408"/>
              <a:gd name="connsiteY274" fmla="*/ 1341406 h 2539841"/>
              <a:gd name="connsiteX275" fmla="*/ 417862 w 1744408"/>
              <a:gd name="connsiteY275" fmla="*/ 1372362 h 2539841"/>
              <a:gd name="connsiteX276" fmla="*/ 414242 w 1744408"/>
              <a:gd name="connsiteY276" fmla="*/ 1372743 h 2539841"/>
              <a:gd name="connsiteX277" fmla="*/ 405098 w 1744408"/>
              <a:gd name="connsiteY277" fmla="*/ 1370648 h 2539841"/>
              <a:gd name="connsiteX278" fmla="*/ 399288 w 1744408"/>
              <a:gd name="connsiteY278" fmla="*/ 1371695 h 2539841"/>
              <a:gd name="connsiteX279" fmla="*/ 358521 w 1744408"/>
              <a:gd name="connsiteY279" fmla="*/ 1403223 h 2539841"/>
              <a:gd name="connsiteX280" fmla="*/ 350901 w 1744408"/>
              <a:gd name="connsiteY280" fmla="*/ 1465326 h 2539841"/>
              <a:gd name="connsiteX281" fmla="*/ 352425 w 1744408"/>
              <a:gd name="connsiteY281" fmla="*/ 1468184 h 2539841"/>
              <a:gd name="connsiteX282" fmla="*/ 359378 w 1744408"/>
              <a:gd name="connsiteY282" fmla="*/ 1468088 h 2539841"/>
              <a:gd name="connsiteX283" fmla="*/ 363284 w 1744408"/>
              <a:gd name="connsiteY283" fmla="*/ 1473898 h 2539841"/>
              <a:gd name="connsiteX284" fmla="*/ 364617 w 1744408"/>
              <a:gd name="connsiteY284" fmla="*/ 1492663 h 2539841"/>
              <a:gd name="connsiteX285" fmla="*/ 365950 w 1744408"/>
              <a:gd name="connsiteY285" fmla="*/ 1495997 h 2539841"/>
              <a:gd name="connsiteX286" fmla="*/ 359474 w 1744408"/>
              <a:gd name="connsiteY286" fmla="*/ 1524190 h 2539841"/>
              <a:gd name="connsiteX287" fmla="*/ 360902 w 1744408"/>
              <a:gd name="connsiteY287" fmla="*/ 1525714 h 2539841"/>
              <a:gd name="connsiteX288" fmla="*/ 367379 w 1744408"/>
              <a:gd name="connsiteY288" fmla="*/ 1512951 h 2539841"/>
              <a:gd name="connsiteX289" fmla="*/ 393478 w 1744408"/>
              <a:gd name="connsiteY289" fmla="*/ 1560005 h 2539841"/>
              <a:gd name="connsiteX290" fmla="*/ 384143 w 1744408"/>
              <a:gd name="connsiteY290" fmla="*/ 1565148 h 2539841"/>
              <a:gd name="connsiteX291" fmla="*/ 373190 w 1744408"/>
              <a:gd name="connsiteY291" fmla="*/ 1567910 h 2539841"/>
              <a:gd name="connsiteX292" fmla="*/ 363093 w 1744408"/>
              <a:gd name="connsiteY292" fmla="*/ 1582198 h 2539841"/>
              <a:gd name="connsiteX293" fmla="*/ 351568 w 1744408"/>
              <a:gd name="connsiteY293" fmla="*/ 1581531 h 2539841"/>
              <a:gd name="connsiteX294" fmla="*/ 339376 w 1744408"/>
              <a:gd name="connsiteY294" fmla="*/ 1585913 h 2539841"/>
              <a:gd name="connsiteX295" fmla="*/ 330041 w 1744408"/>
              <a:gd name="connsiteY295" fmla="*/ 1586674 h 2539841"/>
              <a:gd name="connsiteX296" fmla="*/ 290608 w 1744408"/>
              <a:gd name="connsiteY296" fmla="*/ 1584389 h 2539841"/>
              <a:gd name="connsiteX297" fmla="*/ 287369 w 1744408"/>
              <a:gd name="connsiteY297" fmla="*/ 1587437 h 2539841"/>
              <a:gd name="connsiteX298" fmla="*/ 262223 w 1744408"/>
              <a:gd name="connsiteY298" fmla="*/ 1585627 h 2539841"/>
              <a:gd name="connsiteX299" fmla="*/ 250317 w 1744408"/>
              <a:gd name="connsiteY299" fmla="*/ 1593152 h 2539841"/>
              <a:gd name="connsiteX300" fmla="*/ 245459 w 1744408"/>
              <a:gd name="connsiteY300" fmla="*/ 1593628 h 2539841"/>
              <a:gd name="connsiteX301" fmla="*/ 233267 w 1744408"/>
              <a:gd name="connsiteY301" fmla="*/ 1592580 h 2539841"/>
              <a:gd name="connsiteX302" fmla="*/ 227076 w 1744408"/>
              <a:gd name="connsiteY302" fmla="*/ 1584198 h 2539841"/>
              <a:gd name="connsiteX303" fmla="*/ 198692 w 1744408"/>
              <a:gd name="connsiteY303" fmla="*/ 1582674 h 2539841"/>
              <a:gd name="connsiteX304" fmla="*/ 185928 w 1744408"/>
              <a:gd name="connsiteY304" fmla="*/ 1575340 h 2539841"/>
              <a:gd name="connsiteX305" fmla="*/ 72866 w 1744408"/>
              <a:gd name="connsiteY305" fmla="*/ 1487424 h 2539841"/>
              <a:gd name="connsiteX306" fmla="*/ 62675 w 1744408"/>
              <a:gd name="connsiteY306" fmla="*/ 1490091 h 2539841"/>
              <a:gd name="connsiteX307" fmla="*/ 63437 w 1744408"/>
              <a:gd name="connsiteY307" fmla="*/ 1503616 h 2539841"/>
              <a:gd name="connsiteX308" fmla="*/ 60103 w 1744408"/>
              <a:gd name="connsiteY308" fmla="*/ 1506950 h 2539841"/>
              <a:gd name="connsiteX309" fmla="*/ 56388 w 1744408"/>
              <a:gd name="connsiteY309" fmla="*/ 1501045 h 2539841"/>
              <a:gd name="connsiteX310" fmla="*/ 54197 w 1744408"/>
              <a:gd name="connsiteY310" fmla="*/ 1515047 h 2539841"/>
              <a:gd name="connsiteX311" fmla="*/ 60484 w 1744408"/>
              <a:gd name="connsiteY311" fmla="*/ 1528191 h 2539841"/>
              <a:gd name="connsiteX312" fmla="*/ 37052 w 1744408"/>
              <a:gd name="connsiteY312" fmla="*/ 1569339 h 2539841"/>
              <a:gd name="connsiteX313" fmla="*/ 26194 w 1744408"/>
              <a:gd name="connsiteY313" fmla="*/ 1601724 h 2539841"/>
              <a:gd name="connsiteX314" fmla="*/ 30385 w 1744408"/>
              <a:gd name="connsiteY314" fmla="*/ 1610773 h 2539841"/>
              <a:gd name="connsiteX315" fmla="*/ 25813 w 1744408"/>
              <a:gd name="connsiteY315" fmla="*/ 1618583 h 2539841"/>
              <a:gd name="connsiteX316" fmla="*/ 14764 w 1744408"/>
              <a:gd name="connsiteY316" fmla="*/ 1620107 h 2539841"/>
              <a:gd name="connsiteX317" fmla="*/ 13240 w 1744408"/>
              <a:gd name="connsiteY317" fmla="*/ 1625251 h 2539841"/>
              <a:gd name="connsiteX318" fmla="*/ 23146 w 1744408"/>
              <a:gd name="connsiteY318" fmla="*/ 1627823 h 2539841"/>
              <a:gd name="connsiteX319" fmla="*/ 17431 w 1744408"/>
              <a:gd name="connsiteY319" fmla="*/ 1645253 h 2539841"/>
              <a:gd name="connsiteX320" fmla="*/ 0 w 1744408"/>
              <a:gd name="connsiteY320" fmla="*/ 1658779 h 2539841"/>
              <a:gd name="connsiteX321" fmla="*/ 12383 w 1744408"/>
              <a:gd name="connsiteY321" fmla="*/ 1665065 h 2539841"/>
              <a:gd name="connsiteX322" fmla="*/ 24765 w 1744408"/>
              <a:gd name="connsiteY322" fmla="*/ 1691831 h 2539841"/>
              <a:gd name="connsiteX323" fmla="*/ 49435 w 1744408"/>
              <a:gd name="connsiteY323" fmla="*/ 1722501 h 2539841"/>
              <a:gd name="connsiteX324" fmla="*/ 71438 w 1744408"/>
              <a:gd name="connsiteY324" fmla="*/ 1727835 h 2539841"/>
              <a:gd name="connsiteX325" fmla="*/ 100870 w 1744408"/>
              <a:gd name="connsiteY325" fmla="*/ 1712976 h 2539841"/>
              <a:gd name="connsiteX326" fmla="*/ 126778 w 1744408"/>
              <a:gd name="connsiteY326" fmla="*/ 1736598 h 2539841"/>
              <a:gd name="connsiteX327" fmla="*/ 129540 w 1744408"/>
              <a:gd name="connsiteY327" fmla="*/ 1751457 h 2539841"/>
              <a:gd name="connsiteX328" fmla="*/ 170879 w 1744408"/>
              <a:gd name="connsiteY328" fmla="*/ 1762982 h 2539841"/>
              <a:gd name="connsiteX329" fmla="*/ 172784 w 1744408"/>
              <a:gd name="connsiteY329" fmla="*/ 1772888 h 2539841"/>
              <a:gd name="connsiteX330" fmla="*/ 155543 w 1744408"/>
              <a:gd name="connsiteY330" fmla="*/ 1791272 h 2539841"/>
              <a:gd name="connsiteX331" fmla="*/ 170688 w 1744408"/>
              <a:gd name="connsiteY331" fmla="*/ 1796987 h 2539841"/>
              <a:gd name="connsiteX332" fmla="*/ 182309 w 1744408"/>
              <a:gd name="connsiteY332" fmla="*/ 1810417 h 2539841"/>
              <a:gd name="connsiteX333" fmla="*/ 189071 w 1744408"/>
              <a:gd name="connsiteY333" fmla="*/ 1839182 h 2539841"/>
              <a:gd name="connsiteX334" fmla="*/ 213646 w 1744408"/>
              <a:gd name="connsiteY334" fmla="*/ 1850612 h 2539841"/>
              <a:gd name="connsiteX335" fmla="*/ 184023 w 1744408"/>
              <a:gd name="connsiteY335" fmla="*/ 1862138 h 2539841"/>
              <a:gd name="connsiteX336" fmla="*/ 171736 w 1744408"/>
              <a:gd name="connsiteY336" fmla="*/ 1885379 h 2539841"/>
              <a:gd name="connsiteX337" fmla="*/ 208407 w 1744408"/>
              <a:gd name="connsiteY337" fmla="*/ 1876901 h 2539841"/>
              <a:gd name="connsiteX338" fmla="*/ 248221 w 1744408"/>
              <a:gd name="connsiteY338" fmla="*/ 1896142 h 2539841"/>
              <a:gd name="connsiteX339" fmla="*/ 274987 w 1744408"/>
              <a:gd name="connsiteY339" fmla="*/ 1917573 h 2539841"/>
              <a:gd name="connsiteX340" fmla="*/ 274415 w 1744408"/>
              <a:gd name="connsiteY340" fmla="*/ 1964055 h 2539841"/>
              <a:gd name="connsiteX341" fmla="*/ 286226 w 1744408"/>
              <a:gd name="connsiteY341" fmla="*/ 1995202 h 2539841"/>
              <a:gd name="connsiteX342" fmla="*/ 282988 w 1744408"/>
              <a:gd name="connsiteY342" fmla="*/ 1999298 h 2539841"/>
              <a:gd name="connsiteX343" fmla="*/ 263938 w 1744408"/>
              <a:gd name="connsiteY343" fmla="*/ 1994440 h 2539841"/>
              <a:gd name="connsiteX344" fmla="*/ 270034 w 1744408"/>
              <a:gd name="connsiteY344" fmla="*/ 2039303 h 2539841"/>
              <a:gd name="connsiteX345" fmla="*/ 280321 w 1744408"/>
              <a:gd name="connsiteY345" fmla="*/ 2067211 h 2539841"/>
              <a:gd name="connsiteX346" fmla="*/ 298609 w 1744408"/>
              <a:gd name="connsiteY346" fmla="*/ 2082165 h 2539841"/>
              <a:gd name="connsiteX347" fmla="*/ 306991 w 1744408"/>
              <a:gd name="connsiteY347" fmla="*/ 2104739 h 2539841"/>
              <a:gd name="connsiteX348" fmla="*/ 288322 w 1744408"/>
              <a:gd name="connsiteY348" fmla="*/ 2141220 h 2539841"/>
              <a:gd name="connsiteX349" fmla="*/ 342614 w 1744408"/>
              <a:gd name="connsiteY349" fmla="*/ 2136839 h 2539841"/>
              <a:gd name="connsiteX350" fmla="*/ 338900 w 1744408"/>
              <a:gd name="connsiteY350" fmla="*/ 2155127 h 2539841"/>
              <a:gd name="connsiteX351" fmla="*/ 346520 w 1744408"/>
              <a:gd name="connsiteY351" fmla="*/ 2171700 h 2539841"/>
              <a:gd name="connsiteX352" fmla="*/ 339280 w 1744408"/>
              <a:gd name="connsiteY352" fmla="*/ 2194751 h 2539841"/>
              <a:gd name="connsiteX353" fmla="*/ 352996 w 1744408"/>
              <a:gd name="connsiteY353" fmla="*/ 2212848 h 2539841"/>
              <a:gd name="connsiteX354" fmla="*/ 388811 w 1744408"/>
              <a:gd name="connsiteY354" fmla="*/ 2189798 h 2539841"/>
              <a:gd name="connsiteX355" fmla="*/ 409956 w 1744408"/>
              <a:gd name="connsiteY355" fmla="*/ 2189798 h 2539841"/>
              <a:gd name="connsiteX356" fmla="*/ 416052 w 1744408"/>
              <a:gd name="connsiteY356" fmla="*/ 2195513 h 2539841"/>
              <a:gd name="connsiteX357" fmla="*/ 411575 w 1744408"/>
              <a:gd name="connsiteY357" fmla="*/ 2202085 h 2539841"/>
              <a:gd name="connsiteX358" fmla="*/ 380714 w 1744408"/>
              <a:gd name="connsiteY358" fmla="*/ 2208657 h 2539841"/>
              <a:gd name="connsiteX359" fmla="*/ 380143 w 1744408"/>
              <a:gd name="connsiteY359" fmla="*/ 2215706 h 2539841"/>
              <a:gd name="connsiteX360" fmla="*/ 395954 w 1744408"/>
              <a:gd name="connsiteY360" fmla="*/ 2233613 h 2539841"/>
              <a:gd name="connsiteX361" fmla="*/ 394335 w 1744408"/>
              <a:gd name="connsiteY361" fmla="*/ 2246281 h 2539841"/>
              <a:gd name="connsiteX362" fmla="*/ 367951 w 1744408"/>
              <a:gd name="connsiteY362" fmla="*/ 2251329 h 2539841"/>
              <a:gd name="connsiteX363" fmla="*/ 357473 w 1744408"/>
              <a:gd name="connsiteY363" fmla="*/ 2261045 h 2539841"/>
              <a:gd name="connsiteX364" fmla="*/ 344996 w 1744408"/>
              <a:gd name="connsiteY364" fmla="*/ 2250091 h 2539841"/>
              <a:gd name="connsiteX365" fmla="*/ 342900 w 1744408"/>
              <a:gd name="connsiteY365" fmla="*/ 2235708 h 2539841"/>
              <a:gd name="connsiteX366" fmla="*/ 334613 w 1744408"/>
              <a:gd name="connsiteY366" fmla="*/ 2245328 h 2539841"/>
              <a:gd name="connsiteX367" fmla="*/ 336423 w 1744408"/>
              <a:gd name="connsiteY367" fmla="*/ 2257235 h 2539841"/>
              <a:gd name="connsiteX368" fmla="*/ 354902 w 1744408"/>
              <a:gd name="connsiteY368" fmla="*/ 2278380 h 2539841"/>
              <a:gd name="connsiteX369" fmla="*/ 380809 w 1744408"/>
              <a:gd name="connsiteY369" fmla="*/ 2289524 h 2539841"/>
              <a:gd name="connsiteX370" fmla="*/ 378238 w 1744408"/>
              <a:gd name="connsiteY370" fmla="*/ 2297906 h 2539841"/>
              <a:gd name="connsiteX371" fmla="*/ 390144 w 1744408"/>
              <a:gd name="connsiteY371" fmla="*/ 2306670 h 2539841"/>
              <a:gd name="connsiteX372" fmla="*/ 382334 w 1744408"/>
              <a:gd name="connsiteY372" fmla="*/ 2324481 h 2539841"/>
              <a:gd name="connsiteX373" fmla="*/ 401479 w 1744408"/>
              <a:gd name="connsiteY373" fmla="*/ 2332768 h 2539841"/>
              <a:gd name="connsiteX374" fmla="*/ 409575 w 1744408"/>
              <a:gd name="connsiteY374" fmla="*/ 2366963 h 2539841"/>
              <a:gd name="connsiteX375" fmla="*/ 440627 w 1744408"/>
              <a:gd name="connsiteY375" fmla="*/ 2380298 h 2539841"/>
              <a:gd name="connsiteX376" fmla="*/ 437483 w 1744408"/>
              <a:gd name="connsiteY376" fmla="*/ 2395157 h 2539841"/>
              <a:gd name="connsiteX377" fmla="*/ 455009 w 1744408"/>
              <a:gd name="connsiteY377" fmla="*/ 2394585 h 2539841"/>
              <a:gd name="connsiteX378" fmla="*/ 461200 w 1744408"/>
              <a:gd name="connsiteY378" fmla="*/ 2400776 h 2539841"/>
              <a:gd name="connsiteX379" fmla="*/ 451009 w 1744408"/>
              <a:gd name="connsiteY379" fmla="*/ 2426494 h 2539841"/>
              <a:gd name="connsiteX380" fmla="*/ 477679 w 1744408"/>
              <a:gd name="connsiteY380" fmla="*/ 2432876 h 2539841"/>
              <a:gd name="connsiteX381" fmla="*/ 489395 w 1744408"/>
              <a:gd name="connsiteY381" fmla="*/ 2451449 h 2539841"/>
              <a:gd name="connsiteX382" fmla="*/ 508159 w 1744408"/>
              <a:gd name="connsiteY382" fmla="*/ 2464689 h 2539841"/>
              <a:gd name="connsiteX383" fmla="*/ 507302 w 1744408"/>
              <a:gd name="connsiteY383" fmla="*/ 2470499 h 2539841"/>
              <a:gd name="connsiteX384" fmla="*/ 493776 w 1744408"/>
              <a:gd name="connsiteY384" fmla="*/ 2467642 h 2539841"/>
              <a:gd name="connsiteX385" fmla="*/ 497872 w 1744408"/>
              <a:gd name="connsiteY385" fmla="*/ 2478786 h 2539841"/>
              <a:gd name="connsiteX386" fmla="*/ 493871 w 1744408"/>
              <a:gd name="connsiteY386" fmla="*/ 2481453 h 2539841"/>
              <a:gd name="connsiteX387" fmla="*/ 482346 w 1744408"/>
              <a:gd name="connsiteY387" fmla="*/ 2476500 h 2539841"/>
              <a:gd name="connsiteX388" fmla="*/ 470249 w 1744408"/>
              <a:gd name="connsiteY388" fmla="*/ 2480024 h 2539841"/>
              <a:gd name="connsiteX389" fmla="*/ 470345 w 1744408"/>
              <a:gd name="connsiteY389" fmla="*/ 2489549 h 2539841"/>
              <a:gd name="connsiteX390" fmla="*/ 461772 w 1744408"/>
              <a:gd name="connsiteY390" fmla="*/ 2486501 h 2539841"/>
              <a:gd name="connsiteX391" fmla="*/ 471964 w 1744408"/>
              <a:gd name="connsiteY391" fmla="*/ 2503456 h 2539841"/>
              <a:gd name="connsiteX392" fmla="*/ 488633 w 1744408"/>
              <a:gd name="connsiteY392" fmla="*/ 2516505 h 2539841"/>
              <a:gd name="connsiteX393" fmla="*/ 510540 w 1744408"/>
              <a:gd name="connsiteY393" fmla="*/ 2510981 h 2539841"/>
              <a:gd name="connsiteX394" fmla="*/ 525685 w 1744408"/>
              <a:gd name="connsiteY394" fmla="*/ 2520887 h 2539841"/>
              <a:gd name="connsiteX395" fmla="*/ 546068 w 1744408"/>
              <a:gd name="connsiteY395" fmla="*/ 2522030 h 2539841"/>
              <a:gd name="connsiteX396" fmla="*/ 557689 w 1744408"/>
              <a:gd name="connsiteY396" fmla="*/ 2513838 h 2539841"/>
              <a:gd name="connsiteX397" fmla="*/ 567880 w 1744408"/>
              <a:gd name="connsiteY397" fmla="*/ 2539841 h 2539841"/>
              <a:gd name="connsiteX398" fmla="*/ 577977 w 1744408"/>
              <a:gd name="connsiteY398" fmla="*/ 2533364 h 2539841"/>
              <a:gd name="connsiteX399" fmla="*/ 569309 w 1744408"/>
              <a:gd name="connsiteY399" fmla="*/ 2497455 h 2539841"/>
              <a:gd name="connsiteX400" fmla="*/ 591598 w 1744408"/>
              <a:gd name="connsiteY400" fmla="*/ 2507933 h 2539841"/>
              <a:gd name="connsiteX401" fmla="*/ 639604 w 1744408"/>
              <a:gd name="connsiteY401" fmla="*/ 2493169 h 2539841"/>
              <a:gd name="connsiteX402" fmla="*/ 655130 w 1744408"/>
              <a:gd name="connsiteY402" fmla="*/ 2433352 h 2539841"/>
              <a:gd name="connsiteX403" fmla="*/ 676656 w 1744408"/>
              <a:gd name="connsiteY403" fmla="*/ 2428399 h 2539841"/>
              <a:gd name="connsiteX404" fmla="*/ 677990 w 1744408"/>
              <a:gd name="connsiteY404" fmla="*/ 2395442 h 2539841"/>
              <a:gd name="connsiteX405" fmla="*/ 688086 w 1744408"/>
              <a:gd name="connsiteY405" fmla="*/ 2394871 h 2539841"/>
              <a:gd name="connsiteX406" fmla="*/ 711137 w 1744408"/>
              <a:gd name="connsiteY406" fmla="*/ 2361438 h 2539841"/>
              <a:gd name="connsiteX407" fmla="*/ 736568 w 1744408"/>
              <a:gd name="connsiteY407" fmla="*/ 2360009 h 2539841"/>
              <a:gd name="connsiteX408" fmla="*/ 744093 w 1744408"/>
              <a:gd name="connsiteY408" fmla="*/ 2329339 h 2539841"/>
              <a:gd name="connsiteX409" fmla="*/ 751046 w 1744408"/>
              <a:gd name="connsiteY409" fmla="*/ 2322862 h 2539841"/>
              <a:gd name="connsiteX410" fmla="*/ 743998 w 1744408"/>
              <a:gd name="connsiteY410" fmla="*/ 2317242 h 2539841"/>
              <a:gd name="connsiteX411" fmla="*/ 759524 w 1744408"/>
              <a:gd name="connsiteY411" fmla="*/ 2312670 h 2539841"/>
              <a:gd name="connsiteX412" fmla="*/ 768763 w 1744408"/>
              <a:gd name="connsiteY412" fmla="*/ 2299145 h 2539841"/>
              <a:gd name="connsiteX413" fmla="*/ 795528 w 1744408"/>
              <a:gd name="connsiteY413" fmla="*/ 2309813 h 2539841"/>
              <a:gd name="connsiteX414" fmla="*/ 816197 w 1744408"/>
              <a:gd name="connsiteY414" fmla="*/ 2295906 h 2539841"/>
              <a:gd name="connsiteX415" fmla="*/ 833628 w 1744408"/>
              <a:gd name="connsiteY415" fmla="*/ 2318195 h 2539841"/>
              <a:gd name="connsiteX416" fmla="*/ 829723 w 1744408"/>
              <a:gd name="connsiteY416" fmla="*/ 2352104 h 2539841"/>
              <a:gd name="connsiteX417" fmla="*/ 834580 w 1744408"/>
              <a:gd name="connsiteY417" fmla="*/ 2356676 h 2539841"/>
              <a:gd name="connsiteX418" fmla="*/ 826008 w 1744408"/>
              <a:gd name="connsiteY418" fmla="*/ 2374487 h 2539841"/>
              <a:gd name="connsiteX419" fmla="*/ 834390 w 1744408"/>
              <a:gd name="connsiteY419" fmla="*/ 2395538 h 2539841"/>
              <a:gd name="connsiteX420" fmla="*/ 840867 w 1744408"/>
              <a:gd name="connsiteY420" fmla="*/ 2385822 h 2539841"/>
              <a:gd name="connsiteX421" fmla="*/ 856107 w 1744408"/>
              <a:gd name="connsiteY421" fmla="*/ 2385917 h 2539841"/>
              <a:gd name="connsiteX422" fmla="*/ 850773 w 1744408"/>
              <a:gd name="connsiteY422" fmla="*/ 2393918 h 2539841"/>
              <a:gd name="connsiteX423" fmla="*/ 854297 w 1744408"/>
              <a:gd name="connsiteY423" fmla="*/ 2400110 h 2539841"/>
              <a:gd name="connsiteX424" fmla="*/ 869823 w 1744408"/>
              <a:gd name="connsiteY424" fmla="*/ 2385251 h 2539841"/>
              <a:gd name="connsiteX425" fmla="*/ 879729 w 1744408"/>
              <a:gd name="connsiteY425" fmla="*/ 2391251 h 2539841"/>
              <a:gd name="connsiteX426" fmla="*/ 914495 w 1744408"/>
              <a:gd name="connsiteY426" fmla="*/ 2388489 h 2539841"/>
              <a:gd name="connsiteX427" fmla="*/ 916686 w 1744408"/>
              <a:gd name="connsiteY427" fmla="*/ 2363820 h 2539841"/>
              <a:gd name="connsiteX428" fmla="*/ 901922 w 1744408"/>
              <a:gd name="connsiteY428" fmla="*/ 2334768 h 2539841"/>
              <a:gd name="connsiteX429" fmla="*/ 910209 w 1744408"/>
              <a:gd name="connsiteY429" fmla="*/ 2312099 h 2539841"/>
              <a:gd name="connsiteX430" fmla="*/ 956120 w 1744408"/>
              <a:gd name="connsiteY430" fmla="*/ 2310194 h 2539841"/>
              <a:gd name="connsiteX431" fmla="*/ 1002221 w 1744408"/>
              <a:gd name="connsiteY431" fmla="*/ 2325338 h 2539841"/>
              <a:gd name="connsiteX432" fmla="*/ 1004221 w 1744408"/>
              <a:gd name="connsiteY432" fmla="*/ 2331815 h 2539841"/>
              <a:gd name="connsiteX433" fmla="*/ 993077 w 1744408"/>
              <a:gd name="connsiteY433" fmla="*/ 2342198 h 2539841"/>
              <a:gd name="connsiteX434" fmla="*/ 969359 w 1744408"/>
              <a:gd name="connsiteY434" fmla="*/ 2347436 h 2539841"/>
              <a:gd name="connsiteX435" fmla="*/ 1004792 w 1744408"/>
              <a:gd name="connsiteY435" fmla="*/ 2354580 h 2539841"/>
              <a:gd name="connsiteX436" fmla="*/ 1056132 w 1744408"/>
              <a:gd name="connsiteY436" fmla="*/ 2338769 h 2539841"/>
              <a:gd name="connsiteX437" fmla="*/ 1070515 w 1744408"/>
              <a:gd name="connsiteY437" fmla="*/ 2322957 h 2539841"/>
              <a:gd name="connsiteX438" fmla="*/ 1073277 w 1744408"/>
              <a:gd name="connsiteY438" fmla="*/ 2306860 h 2539841"/>
              <a:gd name="connsiteX439" fmla="*/ 1095470 w 1744408"/>
              <a:gd name="connsiteY439" fmla="*/ 2272189 h 2539841"/>
              <a:gd name="connsiteX440" fmla="*/ 1119473 w 1744408"/>
              <a:gd name="connsiteY440" fmla="*/ 2261235 h 2539841"/>
              <a:gd name="connsiteX441" fmla="*/ 1119378 w 1744408"/>
              <a:gd name="connsiteY441" fmla="*/ 2266283 h 2539841"/>
              <a:gd name="connsiteX442" fmla="*/ 1130427 w 1744408"/>
              <a:gd name="connsiteY442" fmla="*/ 2275237 h 2539841"/>
              <a:gd name="connsiteX443" fmla="*/ 1151668 w 1744408"/>
              <a:gd name="connsiteY443" fmla="*/ 2202180 h 2539841"/>
              <a:gd name="connsiteX444" fmla="*/ 1147667 w 1744408"/>
              <a:gd name="connsiteY444" fmla="*/ 2193512 h 2539841"/>
              <a:gd name="connsiteX445" fmla="*/ 1153097 w 1744408"/>
              <a:gd name="connsiteY445" fmla="*/ 2193322 h 2539841"/>
              <a:gd name="connsiteX446" fmla="*/ 1163955 w 1744408"/>
              <a:gd name="connsiteY446" fmla="*/ 2166652 h 2539841"/>
              <a:gd name="connsiteX447" fmla="*/ 1165289 w 1744408"/>
              <a:gd name="connsiteY447" fmla="*/ 2165033 h 2539841"/>
              <a:gd name="connsiteX448" fmla="*/ 1171575 w 1744408"/>
              <a:gd name="connsiteY448" fmla="*/ 2153984 h 2539841"/>
              <a:gd name="connsiteX449" fmla="*/ 1136523 w 1744408"/>
              <a:gd name="connsiteY449" fmla="*/ 2073688 h 2539841"/>
              <a:gd name="connsiteX450" fmla="*/ 1141476 w 1744408"/>
              <a:gd name="connsiteY450" fmla="*/ 2043494 h 2539841"/>
              <a:gd name="connsiteX451" fmla="*/ 1116235 w 1744408"/>
              <a:gd name="connsiteY451" fmla="*/ 2025777 h 2539841"/>
              <a:gd name="connsiteX452" fmla="*/ 1105186 w 1744408"/>
              <a:gd name="connsiteY452" fmla="*/ 1993773 h 2539841"/>
              <a:gd name="connsiteX453" fmla="*/ 1153287 w 1744408"/>
              <a:gd name="connsiteY453" fmla="*/ 1894618 h 2539841"/>
              <a:gd name="connsiteX454" fmla="*/ 1178719 w 1744408"/>
              <a:gd name="connsiteY454" fmla="*/ 1891284 h 2539841"/>
              <a:gd name="connsiteX455" fmla="*/ 1199293 w 1744408"/>
              <a:gd name="connsiteY455" fmla="*/ 1878997 h 2539841"/>
              <a:gd name="connsiteX456" fmla="*/ 1235393 w 1744408"/>
              <a:gd name="connsiteY456" fmla="*/ 1892998 h 2539841"/>
              <a:gd name="connsiteX457" fmla="*/ 1259015 w 1744408"/>
              <a:gd name="connsiteY457" fmla="*/ 1878044 h 2539841"/>
              <a:gd name="connsiteX458" fmla="*/ 1235678 w 1744408"/>
              <a:gd name="connsiteY458" fmla="*/ 1826038 h 2539841"/>
              <a:gd name="connsiteX459" fmla="*/ 1200817 w 1744408"/>
              <a:gd name="connsiteY459" fmla="*/ 1810322 h 2539841"/>
              <a:gd name="connsiteX460" fmla="*/ 1208532 w 1744408"/>
              <a:gd name="connsiteY460" fmla="*/ 1796987 h 2539841"/>
              <a:gd name="connsiteX461" fmla="*/ 1220819 w 1744408"/>
              <a:gd name="connsiteY461" fmla="*/ 1794415 h 2539841"/>
              <a:gd name="connsiteX462" fmla="*/ 1210628 w 1744408"/>
              <a:gd name="connsiteY462" fmla="*/ 1770983 h 2539841"/>
              <a:gd name="connsiteX463" fmla="*/ 1185958 w 1744408"/>
              <a:gd name="connsiteY463" fmla="*/ 1766602 h 2539841"/>
              <a:gd name="connsiteX464" fmla="*/ 1200531 w 1744408"/>
              <a:gd name="connsiteY464" fmla="*/ 1714119 h 2539841"/>
              <a:gd name="connsiteX465" fmla="*/ 1232154 w 1744408"/>
              <a:gd name="connsiteY465" fmla="*/ 1708214 h 2539841"/>
              <a:gd name="connsiteX466" fmla="*/ 1260539 w 1744408"/>
              <a:gd name="connsiteY466" fmla="*/ 1724787 h 2539841"/>
              <a:gd name="connsiteX467" fmla="*/ 1279779 w 1744408"/>
              <a:gd name="connsiteY467" fmla="*/ 1719739 h 2539841"/>
              <a:gd name="connsiteX468" fmla="*/ 1287685 w 1744408"/>
              <a:gd name="connsiteY468" fmla="*/ 1692593 h 2539841"/>
              <a:gd name="connsiteX469" fmla="*/ 1270445 w 1744408"/>
              <a:gd name="connsiteY469" fmla="*/ 1665256 h 2539841"/>
              <a:gd name="connsiteX470" fmla="*/ 1269016 w 1744408"/>
              <a:gd name="connsiteY470" fmla="*/ 1649254 h 2539841"/>
              <a:gd name="connsiteX471" fmla="*/ 1274731 w 1744408"/>
              <a:gd name="connsiteY471" fmla="*/ 1633538 h 2539841"/>
              <a:gd name="connsiteX472" fmla="*/ 1307687 w 1744408"/>
              <a:gd name="connsiteY472" fmla="*/ 1594199 h 2539841"/>
              <a:gd name="connsiteX473" fmla="*/ 1307116 w 1744408"/>
              <a:gd name="connsiteY473" fmla="*/ 1567815 h 2539841"/>
              <a:gd name="connsiteX474" fmla="*/ 1297019 w 1744408"/>
              <a:gd name="connsiteY474" fmla="*/ 1550003 h 2539841"/>
              <a:gd name="connsiteX475" fmla="*/ 1302925 w 1744408"/>
              <a:gd name="connsiteY475" fmla="*/ 1537049 h 2539841"/>
              <a:gd name="connsiteX476" fmla="*/ 1321499 w 1744408"/>
              <a:gd name="connsiteY476" fmla="*/ 1528572 h 2539841"/>
              <a:gd name="connsiteX477" fmla="*/ 1369314 w 1744408"/>
              <a:gd name="connsiteY477" fmla="*/ 1531430 h 2539841"/>
              <a:gd name="connsiteX478" fmla="*/ 1391984 w 1744408"/>
              <a:gd name="connsiteY478" fmla="*/ 1519714 h 2539841"/>
              <a:gd name="connsiteX479" fmla="*/ 1411510 w 1744408"/>
              <a:gd name="connsiteY479" fmla="*/ 1538192 h 2539841"/>
              <a:gd name="connsiteX480" fmla="*/ 1421702 w 1744408"/>
              <a:gd name="connsiteY480" fmla="*/ 1538764 h 2539841"/>
              <a:gd name="connsiteX481" fmla="*/ 1440847 w 1744408"/>
              <a:gd name="connsiteY481" fmla="*/ 1522762 h 2539841"/>
              <a:gd name="connsiteX482" fmla="*/ 1447991 w 1744408"/>
              <a:gd name="connsiteY482" fmla="*/ 1491615 h 2539841"/>
              <a:gd name="connsiteX483" fmla="*/ 1471041 w 1744408"/>
              <a:gd name="connsiteY483" fmla="*/ 1472851 h 2539841"/>
              <a:gd name="connsiteX484" fmla="*/ 1468946 w 1744408"/>
              <a:gd name="connsiteY484" fmla="*/ 1448467 h 2539841"/>
              <a:gd name="connsiteX485" fmla="*/ 1491615 w 1744408"/>
              <a:gd name="connsiteY485" fmla="*/ 1429893 h 2539841"/>
              <a:gd name="connsiteX486" fmla="*/ 1487805 w 1744408"/>
              <a:gd name="connsiteY486" fmla="*/ 1390840 h 2539841"/>
              <a:gd name="connsiteX487" fmla="*/ 1502378 w 1744408"/>
              <a:gd name="connsiteY487" fmla="*/ 1363599 h 2539841"/>
              <a:gd name="connsiteX488" fmla="*/ 1556099 w 1744408"/>
              <a:gd name="connsiteY488" fmla="*/ 1327309 h 2539841"/>
              <a:gd name="connsiteX489" fmla="*/ 1565815 w 1744408"/>
              <a:gd name="connsiteY489" fmla="*/ 1308926 h 2539841"/>
              <a:gd name="connsiteX490" fmla="*/ 1557338 w 1744408"/>
              <a:gd name="connsiteY490" fmla="*/ 1289209 h 2539841"/>
              <a:gd name="connsiteX491" fmla="*/ 1516666 w 1744408"/>
              <a:gd name="connsiteY491" fmla="*/ 1266444 h 2539841"/>
              <a:gd name="connsiteX492" fmla="*/ 1502188 w 1744408"/>
              <a:gd name="connsiteY492" fmla="*/ 1241679 h 2539841"/>
              <a:gd name="connsiteX493" fmla="*/ 1531810 w 1744408"/>
              <a:gd name="connsiteY493" fmla="*/ 1223105 h 2539841"/>
              <a:gd name="connsiteX494" fmla="*/ 1550575 w 1744408"/>
              <a:gd name="connsiteY494" fmla="*/ 1195673 h 2539841"/>
              <a:gd name="connsiteX495" fmla="*/ 1598771 w 1744408"/>
              <a:gd name="connsiteY495" fmla="*/ 1198626 h 2539841"/>
              <a:gd name="connsiteX496" fmla="*/ 1600486 w 1744408"/>
              <a:gd name="connsiteY496" fmla="*/ 1194340 h 2539841"/>
              <a:gd name="connsiteX497" fmla="*/ 1586960 w 1744408"/>
              <a:gd name="connsiteY497" fmla="*/ 1185005 h 2539841"/>
              <a:gd name="connsiteX498" fmla="*/ 1590770 w 1744408"/>
              <a:gd name="connsiteY498" fmla="*/ 1165289 h 2539841"/>
              <a:gd name="connsiteX499" fmla="*/ 1642586 w 1744408"/>
              <a:gd name="connsiteY499" fmla="*/ 1164241 h 2539841"/>
              <a:gd name="connsiteX500" fmla="*/ 1674876 w 1744408"/>
              <a:gd name="connsiteY500" fmla="*/ 1140905 h 2539841"/>
              <a:gd name="connsiteX501" fmla="*/ 1692878 w 1744408"/>
              <a:gd name="connsiteY501" fmla="*/ 1115568 h 2539841"/>
              <a:gd name="connsiteX502" fmla="*/ 1686211 w 1744408"/>
              <a:gd name="connsiteY502" fmla="*/ 1112330 h 2539841"/>
              <a:gd name="connsiteX503" fmla="*/ 1659350 w 1744408"/>
              <a:gd name="connsiteY503" fmla="*/ 1122045 h 2539841"/>
              <a:gd name="connsiteX504" fmla="*/ 1670971 w 1744408"/>
              <a:gd name="connsiteY504" fmla="*/ 1086517 h 2539841"/>
              <a:gd name="connsiteX505" fmla="*/ 1727168 w 1744408"/>
              <a:gd name="connsiteY505" fmla="*/ 1089184 h 2539841"/>
              <a:gd name="connsiteX506" fmla="*/ 1728692 w 1744408"/>
              <a:gd name="connsiteY506" fmla="*/ 1074896 h 2539841"/>
              <a:gd name="connsiteX507" fmla="*/ 1708404 w 1744408"/>
              <a:gd name="connsiteY507" fmla="*/ 1045369 h 2539841"/>
              <a:gd name="connsiteX508" fmla="*/ 1711643 w 1744408"/>
              <a:gd name="connsiteY508" fmla="*/ 1036606 h 253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744408" h="2539841">
                <a:moveTo>
                  <a:pt x="1100328" y="2272951"/>
                </a:moveTo>
                <a:lnTo>
                  <a:pt x="1120140" y="2283428"/>
                </a:lnTo>
                <a:lnTo>
                  <a:pt x="1119664" y="2296097"/>
                </a:lnTo>
                <a:lnTo>
                  <a:pt x="1109948" y="2298383"/>
                </a:lnTo>
                <a:lnTo>
                  <a:pt x="1117473" y="2306479"/>
                </a:lnTo>
                <a:lnTo>
                  <a:pt x="1101185" y="2307241"/>
                </a:lnTo>
                <a:lnTo>
                  <a:pt x="1077754" y="2316671"/>
                </a:lnTo>
                <a:lnTo>
                  <a:pt x="1080611" y="2305145"/>
                </a:lnTo>
                <a:lnTo>
                  <a:pt x="1094518" y="2283428"/>
                </a:lnTo>
                <a:lnTo>
                  <a:pt x="1094518" y="2283428"/>
                </a:lnTo>
                <a:lnTo>
                  <a:pt x="1100328" y="2272951"/>
                </a:lnTo>
                <a:close/>
                <a:moveTo>
                  <a:pt x="1711643" y="1036606"/>
                </a:moveTo>
                <a:lnTo>
                  <a:pt x="1723930" y="1038987"/>
                </a:lnTo>
                <a:lnTo>
                  <a:pt x="1744409" y="1025080"/>
                </a:lnTo>
                <a:lnTo>
                  <a:pt x="1728978" y="998696"/>
                </a:lnTo>
                <a:lnTo>
                  <a:pt x="1719739" y="1000697"/>
                </a:lnTo>
                <a:lnTo>
                  <a:pt x="1711833" y="994601"/>
                </a:lnTo>
                <a:lnTo>
                  <a:pt x="1710214" y="981742"/>
                </a:lnTo>
                <a:lnTo>
                  <a:pt x="1729931" y="982409"/>
                </a:lnTo>
                <a:lnTo>
                  <a:pt x="1732788" y="974408"/>
                </a:lnTo>
                <a:lnTo>
                  <a:pt x="1720025" y="928878"/>
                </a:lnTo>
                <a:lnTo>
                  <a:pt x="1706499" y="928116"/>
                </a:lnTo>
                <a:lnTo>
                  <a:pt x="1714214" y="940880"/>
                </a:lnTo>
                <a:lnTo>
                  <a:pt x="1698689" y="934974"/>
                </a:lnTo>
                <a:lnTo>
                  <a:pt x="1683068" y="956405"/>
                </a:lnTo>
                <a:lnTo>
                  <a:pt x="1681448" y="942022"/>
                </a:lnTo>
                <a:lnTo>
                  <a:pt x="1691164" y="936974"/>
                </a:lnTo>
                <a:lnTo>
                  <a:pt x="1667447" y="930497"/>
                </a:lnTo>
                <a:lnTo>
                  <a:pt x="1657636" y="937927"/>
                </a:lnTo>
                <a:lnTo>
                  <a:pt x="1651635" y="934879"/>
                </a:lnTo>
                <a:lnTo>
                  <a:pt x="1670685" y="911733"/>
                </a:lnTo>
                <a:lnTo>
                  <a:pt x="1678019" y="925354"/>
                </a:lnTo>
                <a:lnTo>
                  <a:pt x="1684496" y="919353"/>
                </a:lnTo>
                <a:lnTo>
                  <a:pt x="1708214" y="890968"/>
                </a:lnTo>
                <a:lnTo>
                  <a:pt x="1726121" y="847344"/>
                </a:lnTo>
                <a:lnTo>
                  <a:pt x="1694117" y="830389"/>
                </a:lnTo>
                <a:lnTo>
                  <a:pt x="1700213" y="821722"/>
                </a:lnTo>
                <a:lnTo>
                  <a:pt x="1697355" y="809911"/>
                </a:lnTo>
                <a:lnTo>
                  <a:pt x="1676876" y="801719"/>
                </a:lnTo>
                <a:lnTo>
                  <a:pt x="1674590" y="787622"/>
                </a:lnTo>
                <a:lnTo>
                  <a:pt x="1691545" y="796195"/>
                </a:lnTo>
                <a:lnTo>
                  <a:pt x="1691545" y="788003"/>
                </a:lnTo>
                <a:lnTo>
                  <a:pt x="1700022" y="788194"/>
                </a:lnTo>
                <a:lnTo>
                  <a:pt x="1701832" y="772097"/>
                </a:lnTo>
                <a:lnTo>
                  <a:pt x="1715357" y="771811"/>
                </a:lnTo>
                <a:lnTo>
                  <a:pt x="1723168" y="763429"/>
                </a:lnTo>
                <a:lnTo>
                  <a:pt x="1713452" y="749141"/>
                </a:lnTo>
                <a:lnTo>
                  <a:pt x="1730502" y="746188"/>
                </a:lnTo>
                <a:lnTo>
                  <a:pt x="1731074" y="731234"/>
                </a:lnTo>
                <a:lnTo>
                  <a:pt x="1713452" y="723519"/>
                </a:lnTo>
                <a:lnTo>
                  <a:pt x="1721453" y="714089"/>
                </a:lnTo>
                <a:lnTo>
                  <a:pt x="1717072" y="698754"/>
                </a:lnTo>
                <a:lnTo>
                  <a:pt x="1702403" y="713518"/>
                </a:lnTo>
                <a:lnTo>
                  <a:pt x="1678972" y="698563"/>
                </a:lnTo>
                <a:lnTo>
                  <a:pt x="1662779" y="706755"/>
                </a:lnTo>
                <a:lnTo>
                  <a:pt x="1659446" y="699707"/>
                </a:lnTo>
                <a:lnTo>
                  <a:pt x="1644015" y="699516"/>
                </a:lnTo>
                <a:lnTo>
                  <a:pt x="1653731" y="692182"/>
                </a:lnTo>
                <a:lnTo>
                  <a:pt x="1649921" y="679228"/>
                </a:lnTo>
                <a:lnTo>
                  <a:pt x="1656493" y="682657"/>
                </a:lnTo>
                <a:lnTo>
                  <a:pt x="1660112" y="675608"/>
                </a:lnTo>
                <a:lnTo>
                  <a:pt x="1653540" y="676084"/>
                </a:lnTo>
                <a:lnTo>
                  <a:pt x="1653826" y="669131"/>
                </a:lnTo>
                <a:lnTo>
                  <a:pt x="1642396" y="667703"/>
                </a:lnTo>
                <a:lnTo>
                  <a:pt x="1640681" y="662083"/>
                </a:lnTo>
                <a:lnTo>
                  <a:pt x="1649444" y="656177"/>
                </a:lnTo>
                <a:lnTo>
                  <a:pt x="1662589" y="658939"/>
                </a:lnTo>
                <a:lnTo>
                  <a:pt x="1661446" y="650081"/>
                </a:lnTo>
                <a:lnTo>
                  <a:pt x="1673828" y="641223"/>
                </a:lnTo>
                <a:lnTo>
                  <a:pt x="1660589" y="633222"/>
                </a:lnTo>
                <a:lnTo>
                  <a:pt x="1674019" y="611696"/>
                </a:lnTo>
                <a:lnTo>
                  <a:pt x="1672400" y="593788"/>
                </a:lnTo>
                <a:lnTo>
                  <a:pt x="1657731" y="585121"/>
                </a:lnTo>
                <a:lnTo>
                  <a:pt x="1648111" y="598456"/>
                </a:lnTo>
                <a:lnTo>
                  <a:pt x="1650873" y="606171"/>
                </a:lnTo>
                <a:lnTo>
                  <a:pt x="1638205" y="616077"/>
                </a:lnTo>
                <a:lnTo>
                  <a:pt x="1650111" y="630460"/>
                </a:lnTo>
                <a:lnTo>
                  <a:pt x="1635919" y="632555"/>
                </a:lnTo>
                <a:lnTo>
                  <a:pt x="1621536" y="610076"/>
                </a:lnTo>
                <a:lnTo>
                  <a:pt x="1627156" y="591122"/>
                </a:lnTo>
                <a:lnTo>
                  <a:pt x="1635061" y="584930"/>
                </a:lnTo>
                <a:lnTo>
                  <a:pt x="1631252" y="577310"/>
                </a:lnTo>
                <a:lnTo>
                  <a:pt x="1621917" y="576929"/>
                </a:lnTo>
                <a:lnTo>
                  <a:pt x="1610963" y="540544"/>
                </a:lnTo>
                <a:lnTo>
                  <a:pt x="1590770" y="524923"/>
                </a:lnTo>
                <a:lnTo>
                  <a:pt x="1557814" y="519779"/>
                </a:lnTo>
                <a:lnTo>
                  <a:pt x="1545908" y="541306"/>
                </a:lnTo>
                <a:lnTo>
                  <a:pt x="1537335" y="539305"/>
                </a:lnTo>
                <a:lnTo>
                  <a:pt x="1533144" y="529018"/>
                </a:lnTo>
                <a:lnTo>
                  <a:pt x="1520761" y="532829"/>
                </a:lnTo>
                <a:lnTo>
                  <a:pt x="1510475" y="511969"/>
                </a:lnTo>
                <a:lnTo>
                  <a:pt x="1478471" y="511207"/>
                </a:lnTo>
                <a:lnTo>
                  <a:pt x="1477423" y="486918"/>
                </a:lnTo>
                <a:lnTo>
                  <a:pt x="1471422" y="487394"/>
                </a:lnTo>
                <a:lnTo>
                  <a:pt x="1489996" y="479108"/>
                </a:lnTo>
                <a:lnTo>
                  <a:pt x="1493520" y="467201"/>
                </a:lnTo>
                <a:lnTo>
                  <a:pt x="1483519" y="453580"/>
                </a:lnTo>
                <a:lnTo>
                  <a:pt x="1468565" y="449866"/>
                </a:lnTo>
                <a:lnTo>
                  <a:pt x="1471803" y="421291"/>
                </a:lnTo>
                <a:lnTo>
                  <a:pt x="1459897" y="405289"/>
                </a:lnTo>
                <a:lnTo>
                  <a:pt x="1464850" y="397097"/>
                </a:lnTo>
                <a:lnTo>
                  <a:pt x="1487234" y="387667"/>
                </a:lnTo>
                <a:lnTo>
                  <a:pt x="1459325" y="379476"/>
                </a:lnTo>
                <a:lnTo>
                  <a:pt x="1457420" y="347282"/>
                </a:lnTo>
                <a:lnTo>
                  <a:pt x="1470565" y="344138"/>
                </a:lnTo>
                <a:lnTo>
                  <a:pt x="1481804" y="354235"/>
                </a:lnTo>
                <a:lnTo>
                  <a:pt x="1496092" y="349663"/>
                </a:lnTo>
                <a:lnTo>
                  <a:pt x="1493615" y="331946"/>
                </a:lnTo>
                <a:lnTo>
                  <a:pt x="1474946" y="314706"/>
                </a:lnTo>
                <a:lnTo>
                  <a:pt x="1480661" y="303943"/>
                </a:lnTo>
                <a:lnTo>
                  <a:pt x="1478280" y="276511"/>
                </a:lnTo>
                <a:lnTo>
                  <a:pt x="1493901" y="269653"/>
                </a:lnTo>
                <a:lnTo>
                  <a:pt x="1488948" y="255842"/>
                </a:lnTo>
                <a:lnTo>
                  <a:pt x="1454468" y="263938"/>
                </a:lnTo>
                <a:lnTo>
                  <a:pt x="1415034" y="260318"/>
                </a:lnTo>
                <a:lnTo>
                  <a:pt x="1386364" y="268605"/>
                </a:lnTo>
                <a:lnTo>
                  <a:pt x="1356265" y="258699"/>
                </a:lnTo>
                <a:lnTo>
                  <a:pt x="1347883" y="252984"/>
                </a:lnTo>
                <a:lnTo>
                  <a:pt x="1325499" y="240983"/>
                </a:lnTo>
                <a:lnTo>
                  <a:pt x="1311497" y="247936"/>
                </a:lnTo>
                <a:lnTo>
                  <a:pt x="1306830" y="258318"/>
                </a:lnTo>
                <a:lnTo>
                  <a:pt x="1290733" y="265747"/>
                </a:lnTo>
                <a:lnTo>
                  <a:pt x="1284351" y="269938"/>
                </a:lnTo>
                <a:lnTo>
                  <a:pt x="1267111" y="258032"/>
                </a:lnTo>
                <a:lnTo>
                  <a:pt x="1253300" y="269081"/>
                </a:lnTo>
                <a:lnTo>
                  <a:pt x="1238345" y="258318"/>
                </a:lnTo>
                <a:lnTo>
                  <a:pt x="1225296" y="257937"/>
                </a:lnTo>
                <a:lnTo>
                  <a:pt x="1218152" y="239363"/>
                </a:lnTo>
                <a:lnTo>
                  <a:pt x="1203293" y="242888"/>
                </a:lnTo>
                <a:lnTo>
                  <a:pt x="1203770" y="251365"/>
                </a:lnTo>
                <a:lnTo>
                  <a:pt x="1183386" y="252317"/>
                </a:lnTo>
                <a:lnTo>
                  <a:pt x="1174718" y="246412"/>
                </a:lnTo>
                <a:lnTo>
                  <a:pt x="1144905" y="253937"/>
                </a:lnTo>
                <a:lnTo>
                  <a:pt x="1085945" y="249746"/>
                </a:lnTo>
                <a:lnTo>
                  <a:pt x="1085088" y="254889"/>
                </a:lnTo>
                <a:lnTo>
                  <a:pt x="1034987" y="272129"/>
                </a:lnTo>
                <a:lnTo>
                  <a:pt x="1028509" y="279749"/>
                </a:lnTo>
                <a:lnTo>
                  <a:pt x="994696" y="264509"/>
                </a:lnTo>
                <a:lnTo>
                  <a:pt x="963549" y="260318"/>
                </a:lnTo>
                <a:lnTo>
                  <a:pt x="929640" y="231648"/>
                </a:lnTo>
                <a:lnTo>
                  <a:pt x="908685" y="235458"/>
                </a:lnTo>
                <a:lnTo>
                  <a:pt x="840296" y="218599"/>
                </a:lnTo>
                <a:lnTo>
                  <a:pt x="828866" y="221933"/>
                </a:lnTo>
                <a:lnTo>
                  <a:pt x="780955" y="201739"/>
                </a:lnTo>
                <a:lnTo>
                  <a:pt x="727710" y="198882"/>
                </a:lnTo>
                <a:lnTo>
                  <a:pt x="678275" y="163544"/>
                </a:lnTo>
                <a:lnTo>
                  <a:pt x="655606" y="159544"/>
                </a:lnTo>
                <a:lnTo>
                  <a:pt x="632365" y="144399"/>
                </a:lnTo>
                <a:lnTo>
                  <a:pt x="612458" y="144494"/>
                </a:lnTo>
                <a:lnTo>
                  <a:pt x="599313" y="124206"/>
                </a:lnTo>
                <a:lnTo>
                  <a:pt x="583406" y="131445"/>
                </a:lnTo>
                <a:lnTo>
                  <a:pt x="579120" y="123254"/>
                </a:lnTo>
                <a:lnTo>
                  <a:pt x="568547" y="126587"/>
                </a:lnTo>
                <a:lnTo>
                  <a:pt x="545783" y="118682"/>
                </a:lnTo>
                <a:lnTo>
                  <a:pt x="519208" y="139922"/>
                </a:lnTo>
                <a:lnTo>
                  <a:pt x="477107" y="131445"/>
                </a:lnTo>
                <a:lnTo>
                  <a:pt x="488823" y="117158"/>
                </a:lnTo>
                <a:lnTo>
                  <a:pt x="478155" y="107918"/>
                </a:lnTo>
                <a:lnTo>
                  <a:pt x="479488" y="93631"/>
                </a:lnTo>
                <a:lnTo>
                  <a:pt x="466630" y="72485"/>
                </a:lnTo>
                <a:lnTo>
                  <a:pt x="465963" y="43339"/>
                </a:lnTo>
                <a:lnTo>
                  <a:pt x="473297" y="15716"/>
                </a:lnTo>
                <a:lnTo>
                  <a:pt x="422243" y="0"/>
                </a:lnTo>
                <a:lnTo>
                  <a:pt x="422815" y="1333"/>
                </a:lnTo>
                <a:lnTo>
                  <a:pt x="426149" y="13716"/>
                </a:lnTo>
                <a:lnTo>
                  <a:pt x="434721" y="19336"/>
                </a:lnTo>
                <a:lnTo>
                  <a:pt x="432054" y="39814"/>
                </a:lnTo>
                <a:lnTo>
                  <a:pt x="416528" y="48292"/>
                </a:lnTo>
                <a:lnTo>
                  <a:pt x="405955" y="47911"/>
                </a:lnTo>
                <a:lnTo>
                  <a:pt x="403574" y="48958"/>
                </a:lnTo>
                <a:lnTo>
                  <a:pt x="380333" y="72390"/>
                </a:lnTo>
                <a:lnTo>
                  <a:pt x="408623" y="141732"/>
                </a:lnTo>
                <a:lnTo>
                  <a:pt x="402622" y="165640"/>
                </a:lnTo>
                <a:lnTo>
                  <a:pt x="402622" y="168688"/>
                </a:lnTo>
                <a:lnTo>
                  <a:pt x="408242" y="182594"/>
                </a:lnTo>
                <a:lnTo>
                  <a:pt x="399098" y="194310"/>
                </a:lnTo>
                <a:lnTo>
                  <a:pt x="397097" y="195072"/>
                </a:lnTo>
                <a:lnTo>
                  <a:pt x="360617" y="198596"/>
                </a:lnTo>
                <a:lnTo>
                  <a:pt x="337280" y="241173"/>
                </a:lnTo>
                <a:lnTo>
                  <a:pt x="336804" y="256699"/>
                </a:lnTo>
                <a:lnTo>
                  <a:pt x="316706" y="284131"/>
                </a:lnTo>
                <a:lnTo>
                  <a:pt x="318135" y="313658"/>
                </a:lnTo>
                <a:lnTo>
                  <a:pt x="317563" y="316230"/>
                </a:lnTo>
                <a:lnTo>
                  <a:pt x="306705" y="335851"/>
                </a:lnTo>
                <a:lnTo>
                  <a:pt x="312992" y="345853"/>
                </a:lnTo>
                <a:lnTo>
                  <a:pt x="316135" y="348234"/>
                </a:lnTo>
                <a:lnTo>
                  <a:pt x="319278" y="346710"/>
                </a:lnTo>
                <a:lnTo>
                  <a:pt x="320230" y="348329"/>
                </a:lnTo>
                <a:lnTo>
                  <a:pt x="322421" y="372237"/>
                </a:lnTo>
                <a:lnTo>
                  <a:pt x="315659" y="381571"/>
                </a:lnTo>
                <a:lnTo>
                  <a:pt x="325946" y="430625"/>
                </a:lnTo>
                <a:lnTo>
                  <a:pt x="327850" y="436245"/>
                </a:lnTo>
                <a:lnTo>
                  <a:pt x="340709" y="461963"/>
                </a:lnTo>
                <a:lnTo>
                  <a:pt x="340424" y="472250"/>
                </a:lnTo>
                <a:lnTo>
                  <a:pt x="335947" y="494729"/>
                </a:lnTo>
                <a:lnTo>
                  <a:pt x="346710" y="511397"/>
                </a:lnTo>
                <a:lnTo>
                  <a:pt x="345091" y="512731"/>
                </a:lnTo>
                <a:lnTo>
                  <a:pt x="340805" y="512826"/>
                </a:lnTo>
                <a:lnTo>
                  <a:pt x="335090" y="516350"/>
                </a:lnTo>
                <a:lnTo>
                  <a:pt x="324707" y="523399"/>
                </a:lnTo>
                <a:lnTo>
                  <a:pt x="325088" y="528923"/>
                </a:lnTo>
                <a:lnTo>
                  <a:pt x="344996" y="581597"/>
                </a:lnTo>
                <a:lnTo>
                  <a:pt x="364331" y="601218"/>
                </a:lnTo>
                <a:lnTo>
                  <a:pt x="388144" y="613601"/>
                </a:lnTo>
                <a:lnTo>
                  <a:pt x="398240" y="612362"/>
                </a:lnTo>
                <a:lnTo>
                  <a:pt x="400717" y="617887"/>
                </a:lnTo>
                <a:lnTo>
                  <a:pt x="386620" y="619792"/>
                </a:lnTo>
                <a:lnTo>
                  <a:pt x="378619" y="630364"/>
                </a:lnTo>
                <a:lnTo>
                  <a:pt x="377190" y="637699"/>
                </a:lnTo>
                <a:lnTo>
                  <a:pt x="389477" y="647224"/>
                </a:lnTo>
                <a:lnTo>
                  <a:pt x="392144" y="648367"/>
                </a:lnTo>
                <a:lnTo>
                  <a:pt x="397859" y="637794"/>
                </a:lnTo>
                <a:lnTo>
                  <a:pt x="411956" y="649319"/>
                </a:lnTo>
                <a:lnTo>
                  <a:pt x="423386" y="639318"/>
                </a:lnTo>
                <a:lnTo>
                  <a:pt x="432435" y="647700"/>
                </a:lnTo>
                <a:lnTo>
                  <a:pt x="433388" y="667988"/>
                </a:lnTo>
                <a:lnTo>
                  <a:pt x="439293" y="671989"/>
                </a:lnTo>
                <a:lnTo>
                  <a:pt x="441484" y="675322"/>
                </a:lnTo>
                <a:lnTo>
                  <a:pt x="437959" y="684657"/>
                </a:lnTo>
                <a:lnTo>
                  <a:pt x="428530" y="690467"/>
                </a:lnTo>
                <a:lnTo>
                  <a:pt x="444246" y="707803"/>
                </a:lnTo>
                <a:lnTo>
                  <a:pt x="444246" y="720947"/>
                </a:lnTo>
                <a:lnTo>
                  <a:pt x="448913" y="724853"/>
                </a:lnTo>
                <a:lnTo>
                  <a:pt x="448818" y="735997"/>
                </a:lnTo>
                <a:lnTo>
                  <a:pt x="437579" y="743522"/>
                </a:lnTo>
                <a:lnTo>
                  <a:pt x="437959" y="782574"/>
                </a:lnTo>
                <a:lnTo>
                  <a:pt x="419481" y="791051"/>
                </a:lnTo>
                <a:lnTo>
                  <a:pt x="419195" y="797147"/>
                </a:lnTo>
                <a:lnTo>
                  <a:pt x="432530" y="839438"/>
                </a:lnTo>
                <a:lnTo>
                  <a:pt x="430244" y="843534"/>
                </a:lnTo>
                <a:lnTo>
                  <a:pt x="423958" y="847249"/>
                </a:lnTo>
                <a:lnTo>
                  <a:pt x="421672" y="850106"/>
                </a:lnTo>
                <a:lnTo>
                  <a:pt x="421672" y="858774"/>
                </a:lnTo>
                <a:lnTo>
                  <a:pt x="420434" y="861536"/>
                </a:lnTo>
                <a:lnTo>
                  <a:pt x="399669" y="871442"/>
                </a:lnTo>
                <a:lnTo>
                  <a:pt x="399002" y="887349"/>
                </a:lnTo>
                <a:lnTo>
                  <a:pt x="397002" y="888968"/>
                </a:lnTo>
                <a:lnTo>
                  <a:pt x="393097" y="887063"/>
                </a:lnTo>
                <a:lnTo>
                  <a:pt x="387858" y="890111"/>
                </a:lnTo>
                <a:lnTo>
                  <a:pt x="391668" y="895731"/>
                </a:lnTo>
                <a:lnTo>
                  <a:pt x="399383" y="898112"/>
                </a:lnTo>
                <a:lnTo>
                  <a:pt x="402812" y="899446"/>
                </a:lnTo>
                <a:lnTo>
                  <a:pt x="407099" y="911447"/>
                </a:lnTo>
                <a:lnTo>
                  <a:pt x="398431" y="929259"/>
                </a:lnTo>
                <a:lnTo>
                  <a:pt x="399859" y="931926"/>
                </a:lnTo>
                <a:lnTo>
                  <a:pt x="406241" y="929354"/>
                </a:lnTo>
                <a:lnTo>
                  <a:pt x="407194" y="931164"/>
                </a:lnTo>
                <a:lnTo>
                  <a:pt x="393287" y="941927"/>
                </a:lnTo>
                <a:lnTo>
                  <a:pt x="392716" y="953167"/>
                </a:lnTo>
                <a:lnTo>
                  <a:pt x="377380" y="962406"/>
                </a:lnTo>
                <a:lnTo>
                  <a:pt x="383477" y="971931"/>
                </a:lnTo>
                <a:lnTo>
                  <a:pt x="390811" y="1001649"/>
                </a:lnTo>
                <a:lnTo>
                  <a:pt x="396050" y="1003840"/>
                </a:lnTo>
                <a:lnTo>
                  <a:pt x="407670" y="1001173"/>
                </a:lnTo>
                <a:lnTo>
                  <a:pt x="414433" y="1034129"/>
                </a:lnTo>
                <a:lnTo>
                  <a:pt x="399002" y="1060037"/>
                </a:lnTo>
                <a:lnTo>
                  <a:pt x="417100" y="1077754"/>
                </a:lnTo>
                <a:lnTo>
                  <a:pt x="419005" y="1082326"/>
                </a:lnTo>
                <a:lnTo>
                  <a:pt x="419386" y="1099090"/>
                </a:lnTo>
                <a:lnTo>
                  <a:pt x="430340" y="1117283"/>
                </a:lnTo>
                <a:lnTo>
                  <a:pt x="431768" y="1122902"/>
                </a:lnTo>
                <a:lnTo>
                  <a:pt x="426434" y="1161002"/>
                </a:lnTo>
                <a:lnTo>
                  <a:pt x="426911" y="1168432"/>
                </a:lnTo>
                <a:lnTo>
                  <a:pt x="440531" y="1230725"/>
                </a:lnTo>
                <a:lnTo>
                  <a:pt x="439198" y="1232249"/>
                </a:lnTo>
                <a:lnTo>
                  <a:pt x="427958" y="1234821"/>
                </a:lnTo>
                <a:lnTo>
                  <a:pt x="424720" y="1239107"/>
                </a:lnTo>
                <a:lnTo>
                  <a:pt x="428625" y="1245775"/>
                </a:lnTo>
                <a:lnTo>
                  <a:pt x="431483" y="1247965"/>
                </a:lnTo>
                <a:lnTo>
                  <a:pt x="446532" y="1245775"/>
                </a:lnTo>
                <a:lnTo>
                  <a:pt x="450437" y="1258062"/>
                </a:lnTo>
                <a:lnTo>
                  <a:pt x="461296" y="1264730"/>
                </a:lnTo>
                <a:lnTo>
                  <a:pt x="458343" y="1292257"/>
                </a:lnTo>
                <a:lnTo>
                  <a:pt x="463867" y="1325689"/>
                </a:lnTo>
                <a:lnTo>
                  <a:pt x="455771" y="1341406"/>
                </a:lnTo>
                <a:lnTo>
                  <a:pt x="417862" y="1372362"/>
                </a:lnTo>
                <a:lnTo>
                  <a:pt x="414242" y="1372743"/>
                </a:lnTo>
                <a:lnTo>
                  <a:pt x="405098" y="1370648"/>
                </a:lnTo>
                <a:lnTo>
                  <a:pt x="399288" y="1371695"/>
                </a:lnTo>
                <a:lnTo>
                  <a:pt x="358521" y="1403223"/>
                </a:lnTo>
                <a:lnTo>
                  <a:pt x="350901" y="1465326"/>
                </a:lnTo>
                <a:lnTo>
                  <a:pt x="352425" y="1468184"/>
                </a:lnTo>
                <a:lnTo>
                  <a:pt x="359378" y="1468088"/>
                </a:lnTo>
                <a:lnTo>
                  <a:pt x="363284" y="1473898"/>
                </a:lnTo>
                <a:lnTo>
                  <a:pt x="364617" y="1492663"/>
                </a:lnTo>
                <a:lnTo>
                  <a:pt x="365950" y="1495997"/>
                </a:lnTo>
                <a:lnTo>
                  <a:pt x="359474" y="1524190"/>
                </a:lnTo>
                <a:lnTo>
                  <a:pt x="360902" y="1525714"/>
                </a:lnTo>
                <a:lnTo>
                  <a:pt x="367379" y="1512951"/>
                </a:lnTo>
                <a:lnTo>
                  <a:pt x="393478" y="1560005"/>
                </a:lnTo>
                <a:lnTo>
                  <a:pt x="384143" y="1565148"/>
                </a:lnTo>
                <a:lnTo>
                  <a:pt x="373190" y="1567910"/>
                </a:lnTo>
                <a:lnTo>
                  <a:pt x="363093" y="1582198"/>
                </a:lnTo>
                <a:lnTo>
                  <a:pt x="351568" y="1581531"/>
                </a:lnTo>
                <a:lnTo>
                  <a:pt x="339376" y="1585913"/>
                </a:lnTo>
                <a:lnTo>
                  <a:pt x="330041" y="1586674"/>
                </a:lnTo>
                <a:lnTo>
                  <a:pt x="290608" y="1584389"/>
                </a:lnTo>
                <a:lnTo>
                  <a:pt x="287369" y="1587437"/>
                </a:lnTo>
                <a:lnTo>
                  <a:pt x="262223" y="1585627"/>
                </a:lnTo>
                <a:lnTo>
                  <a:pt x="250317" y="1593152"/>
                </a:lnTo>
                <a:lnTo>
                  <a:pt x="245459" y="1593628"/>
                </a:lnTo>
                <a:lnTo>
                  <a:pt x="233267" y="1592580"/>
                </a:lnTo>
                <a:lnTo>
                  <a:pt x="227076" y="1584198"/>
                </a:lnTo>
                <a:lnTo>
                  <a:pt x="198692" y="1582674"/>
                </a:lnTo>
                <a:lnTo>
                  <a:pt x="185928" y="1575340"/>
                </a:lnTo>
                <a:lnTo>
                  <a:pt x="72866" y="1487424"/>
                </a:lnTo>
                <a:lnTo>
                  <a:pt x="62675" y="1490091"/>
                </a:lnTo>
                <a:lnTo>
                  <a:pt x="63437" y="1503616"/>
                </a:lnTo>
                <a:lnTo>
                  <a:pt x="60103" y="1506950"/>
                </a:lnTo>
                <a:lnTo>
                  <a:pt x="56388" y="1501045"/>
                </a:lnTo>
                <a:lnTo>
                  <a:pt x="54197" y="1515047"/>
                </a:lnTo>
                <a:lnTo>
                  <a:pt x="60484" y="1528191"/>
                </a:lnTo>
                <a:lnTo>
                  <a:pt x="37052" y="1569339"/>
                </a:lnTo>
                <a:lnTo>
                  <a:pt x="26194" y="1601724"/>
                </a:lnTo>
                <a:lnTo>
                  <a:pt x="30385" y="1610773"/>
                </a:lnTo>
                <a:lnTo>
                  <a:pt x="25813" y="1618583"/>
                </a:lnTo>
                <a:lnTo>
                  <a:pt x="14764" y="1620107"/>
                </a:lnTo>
                <a:lnTo>
                  <a:pt x="13240" y="1625251"/>
                </a:lnTo>
                <a:lnTo>
                  <a:pt x="23146" y="1627823"/>
                </a:lnTo>
                <a:lnTo>
                  <a:pt x="17431" y="1645253"/>
                </a:lnTo>
                <a:lnTo>
                  <a:pt x="0" y="1658779"/>
                </a:lnTo>
                <a:lnTo>
                  <a:pt x="12383" y="1665065"/>
                </a:lnTo>
                <a:lnTo>
                  <a:pt x="24765" y="1691831"/>
                </a:lnTo>
                <a:lnTo>
                  <a:pt x="49435" y="1722501"/>
                </a:lnTo>
                <a:lnTo>
                  <a:pt x="71438" y="1727835"/>
                </a:lnTo>
                <a:lnTo>
                  <a:pt x="100870" y="1712976"/>
                </a:lnTo>
                <a:lnTo>
                  <a:pt x="126778" y="1736598"/>
                </a:lnTo>
                <a:lnTo>
                  <a:pt x="129540" y="1751457"/>
                </a:lnTo>
                <a:lnTo>
                  <a:pt x="170879" y="1762982"/>
                </a:lnTo>
                <a:lnTo>
                  <a:pt x="172784" y="1772888"/>
                </a:lnTo>
                <a:lnTo>
                  <a:pt x="155543" y="1791272"/>
                </a:lnTo>
                <a:lnTo>
                  <a:pt x="170688" y="1796987"/>
                </a:lnTo>
                <a:lnTo>
                  <a:pt x="182309" y="1810417"/>
                </a:lnTo>
                <a:lnTo>
                  <a:pt x="189071" y="1839182"/>
                </a:lnTo>
                <a:lnTo>
                  <a:pt x="213646" y="1850612"/>
                </a:lnTo>
                <a:lnTo>
                  <a:pt x="184023" y="1862138"/>
                </a:lnTo>
                <a:lnTo>
                  <a:pt x="171736" y="1885379"/>
                </a:lnTo>
                <a:lnTo>
                  <a:pt x="208407" y="1876901"/>
                </a:lnTo>
                <a:lnTo>
                  <a:pt x="248221" y="1896142"/>
                </a:lnTo>
                <a:lnTo>
                  <a:pt x="274987" y="1917573"/>
                </a:lnTo>
                <a:lnTo>
                  <a:pt x="274415" y="1964055"/>
                </a:lnTo>
                <a:lnTo>
                  <a:pt x="286226" y="1995202"/>
                </a:lnTo>
                <a:lnTo>
                  <a:pt x="282988" y="1999298"/>
                </a:lnTo>
                <a:lnTo>
                  <a:pt x="263938" y="1994440"/>
                </a:lnTo>
                <a:lnTo>
                  <a:pt x="270034" y="2039303"/>
                </a:lnTo>
                <a:lnTo>
                  <a:pt x="280321" y="2067211"/>
                </a:lnTo>
                <a:lnTo>
                  <a:pt x="298609" y="2082165"/>
                </a:lnTo>
                <a:lnTo>
                  <a:pt x="306991" y="2104739"/>
                </a:lnTo>
                <a:lnTo>
                  <a:pt x="288322" y="2141220"/>
                </a:lnTo>
                <a:lnTo>
                  <a:pt x="342614" y="2136839"/>
                </a:lnTo>
                <a:lnTo>
                  <a:pt x="338900" y="2155127"/>
                </a:lnTo>
                <a:lnTo>
                  <a:pt x="346520" y="2171700"/>
                </a:lnTo>
                <a:lnTo>
                  <a:pt x="339280" y="2194751"/>
                </a:lnTo>
                <a:lnTo>
                  <a:pt x="352996" y="2212848"/>
                </a:lnTo>
                <a:lnTo>
                  <a:pt x="388811" y="2189798"/>
                </a:lnTo>
                <a:lnTo>
                  <a:pt x="409956" y="2189798"/>
                </a:lnTo>
                <a:lnTo>
                  <a:pt x="416052" y="2195513"/>
                </a:lnTo>
                <a:lnTo>
                  <a:pt x="411575" y="2202085"/>
                </a:lnTo>
                <a:lnTo>
                  <a:pt x="380714" y="2208657"/>
                </a:lnTo>
                <a:lnTo>
                  <a:pt x="380143" y="2215706"/>
                </a:lnTo>
                <a:lnTo>
                  <a:pt x="395954" y="2233613"/>
                </a:lnTo>
                <a:lnTo>
                  <a:pt x="394335" y="2246281"/>
                </a:lnTo>
                <a:lnTo>
                  <a:pt x="367951" y="2251329"/>
                </a:lnTo>
                <a:lnTo>
                  <a:pt x="357473" y="2261045"/>
                </a:lnTo>
                <a:lnTo>
                  <a:pt x="344996" y="2250091"/>
                </a:lnTo>
                <a:lnTo>
                  <a:pt x="342900" y="2235708"/>
                </a:lnTo>
                <a:lnTo>
                  <a:pt x="334613" y="2245328"/>
                </a:lnTo>
                <a:lnTo>
                  <a:pt x="336423" y="2257235"/>
                </a:lnTo>
                <a:lnTo>
                  <a:pt x="354902" y="2278380"/>
                </a:lnTo>
                <a:lnTo>
                  <a:pt x="380809" y="2289524"/>
                </a:lnTo>
                <a:lnTo>
                  <a:pt x="378238" y="2297906"/>
                </a:lnTo>
                <a:lnTo>
                  <a:pt x="390144" y="2306670"/>
                </a:lnTo>
                <a:lnTo>
                  <a:pt x="382334" y="2324481"/>
                </a:lnTo>
                <a:lnTo>
                  <a:pt x="401479" y="2332768"/>
                </a:lnTo>
                <a:lnTo>
                  <a:pt x="409575" y="2366963"/>
                </a:lnTo>
                <a:lnTo>
                  <a:pt x="440627" y="2380298"/>
                </a:lnTo>
                <a:lnTo>
                  <a:pt x="437483" y="2395157"/>
                </a:lnTo>
                <a:lnTo>
                  <a:pt x="455009" y="2394585"/>
                </a:lnTo>
                <a:lnTo>
                  <a:pt x="461200" y="2400776"/>
                </a:lnTo>
                <a:lnTo>
                  <a:pt x="451009" y="2426494"/>
                </a:lnTo>
                <a:lnTo>
                  <a:pt x="477679" y="2432876"/>
                </a:lnTo>
                <a:lnTo>
                  <a:pt x="489395" y="2451449"/>
                </a:lnTo>
                <a:lnTo>
                  <a:pt x="508159" y="2464689"/>
                </a:lnTo>
                <a:lnTo>
                  <a:pt x="507302" y="2470499"/>
                </a:lnTo>
                <a:lnTo>
                  <a:pt x="493776" y="2467642"/>
                </a:lnTo>
                <a:lnTo>
                  <a:pt x="497872" y="2478786"/>
                </a:lnTo>
                <a:lnTo>
                  <a:pt x="493871" y="2481453"/>
                </a:lnTo>
                <a:lnTo>
                  <a:pt x="482346" y="2476500"/>
                </a:lnTo>
                <a:lnTo>
                  <a:pt x="470249" y="2480024"/>
                </a:lnTo>
                <a:lnTo>
                  <a:pt x="470345" y="2489549"/>
                </a:lnTo>
                <a:lnTo>
                  <a:pt x="461772" y="2486501"/>
                </a:lnTo>
                <a:lnTo>
                  <a:pt x="471964" y="2503456"/>
                </a:lnTo>
                <a:lnTo>
                  <a:pt x="488633" y="2516505"/>
                </a:lnTo>
                <a:lnTo>
                  <a:pt x="510540" y="2510981"/>
                </a:lnTo>
                <a:lnTo>
                  <a:pt x="525685" y="2520887"/>
                </a:lnTo>
                <a:lnTo>
                  <a:pt x="546068" y="2522030"/>
                </a:lnTo>
                <a:lnTo>
                  <a:pt x="557689" y="2513838"/>
                </a:lnTo>
                <a:lnTo>
                  <a:pt x="567880" y="2539841"/>
                </a:lnTo>
                <a:lnTo>
                  <a:pt x="577977" y="2533364"/>
                </a:lnTo>
                <a:lnTo>
                  <a:pt x="569309" y="2497455"/>
                </a:lnTo>
                <a:lnTo>
                  <a:pt x="591598" y="2507933"/>
                </a:lnTo>
                <a:lnTo>
                  <a:pt x="639604" y="2493169"/>
                </a:lnTo>
                <a:lnTo>
                  <a:pt x="655130" y="2433352"/>
                </a:lnTo>
                <a:lnTo>
                  <a:pt x="676656" y="2428399"/>
                </a:lnTo>
                <a:lnTo>
                  <a:pt x="677990" y="2395442"/>
                </a:lnTo>
                <a:lnTo>
                  <a:pt x="688086" y="2394871"/>
                </a:lnTo>
                <a:lnTo>
                  <a:pt x="711137" y="2361438"/>
                </a:lnTo>
                <a:lnTo>
                  <a:pt x="736568" y="2360009"/>
                </a:lnTo>
                <a:lnTo>
                  <a:pt x="744093" y="2329339"/>
                </a:lnTo>
                <a:lnTo>
                  <a:pt x="751046" y="2322862"/>
                </a:lnTo>
                <a:lnTo>
                  <a:pt x="743998" y="2317242"/>
                </a:lnTo>
                <a:lnTo>
                  <a:pt x="759524" y="2312670"/>
                </a:lnTo>
                <a:lnTo>
                  <a:pt x="768763" y="2299145"/>
                </a:lnTo>
                <a:lnTo>
                  <a:pt x="795528" y="2309813"/>
                </a:lnTo>
                <a:lnTo>
                  <a:pt x="816197" y="2295906"/>
                </a:lnTo>
                <a:lnTo>
                  <a:pt x="833628" y="2318195"/>
                </a:lnTo>
                <a:lnTo>
                  <a:pt x="829723" y="2352104"/>
                </a:lnTo>
                <a:lnTo>
                  <a:pt x="834580" y="2356676"/>
                </a:lnTo>
                <a:lnTo>
                  <a:pt x="826008" y="2374487"/>
                </a:lnTo>
                <a:lnTo>
                  <a:pt x="834390" y="2395538"/>
                </a:lnTo>
                <a:lnTo>
                  <a:pt x="840867" y="2385822"/>
                </a:lnTo>
                <a:lnTo>
                  <a:pt x="856107" y="2385917"/>
                </a:lnTo>
                <a:lnTo>
                  <a:pt x="850773" y="2393918"/>
                </a:lnTo>
                <a:lnTo>
                  <a:pt x="854297" y="2400110"/>
                </a:lnTo>
                <a:lnTo>
                  <a:pt x="869823" y="2385251"/>
                </a:lnTo>
                <a:lnTo>
                  <a:pt x="879729" y="2391251"/>
                </a:lnTo>
                <a:lnTo>
                  <a:pt x="914495" y="2388489"/>
                </a:lnTo>
                <a:lnTo>
                  <a:pt x="916686" y="2363820"/>
                </a:lnTo>
                <a:lnTo>
                  <a:pt x="901922" y="2334768"/>
                </a:lnTo>
                <a:lnTo>
                  <a:pt x="910209" y="2312099"/>
                </a:lnTo>
                <a:lnTo>
                  <a:pt x="956120" y="2310194"/>
                </a:lnTo>
                <a:lnTo>
                  <a:pt x="1002221" y="2325338"/>
                </a:lnTo>
                <a:lnTo>
                  <a:pt x="1004221" y="2331815"/>
                </a:lnTo>
                <a:lnTo>
                  <a:pt x="993077" y="2342198"/>
                </a:lnTo>
                <a:lnTo>
                  <a:pt x="969359" y="2347436"/>
                </a:lnTo>
                <a:lnTo>
                  <a:pt x="1004792" y="2354580"/>
                </a:lnTo>
                <a:lnTo>
                  <a:pt x="1056132" y="2338769"/>
                </a:lnTo>
                <a:lnTo>
                  <a:pt x="1070515" y="2322957"/>
                </a:lnTo>
                <a:lnTo>
                  <a:pt x="1073277" y="2306860"/>
                </a:lnTo>
                <a:lnTo>
                  <a:pt x="1095470" y="2272189"/>
                </a:lnTo>
                <a:lnTo>
                  <a:pt x="1119473" y="2261235"/>
                </a:lnTo>
                <a:lnTo>
                  <a:pt x="1119378" y="2266283"/>
                </a:lnTo>
                <a:lnTo>
                  <a:pt x="1130427" y="2275237"/>
                </a:lnTo>
                <a:lnTo>
                  <a:pt x="1151668" y="2202180"/>
                </a:lnTo>
                <a:lnTo>
                  <a:pt x="1147667" y="2193512"/>
                </a:lnTo>
                <a:lnTo>
                  <a:pt x="1153097" y="2193322"/>
                </a:lnTo>
                <a:lnTo>
                  <a:pt x="1163955" y="2166652"/>
                </a:lnTo>
                <a:lnTo>
                  <a:pt x="1165289" y="2165033"/>
                </a:lnTo>
                <a:lnTo>
                  <a:pt x="1171575" y="2153984"/>
                </a:lnTo>
                <a:lnTo>
                  <a:pt x="1136523" y="2073688"/>
                </a:lnTo>
                <a:lnTo>
                  <a:pt x="1141476" y="2043494"/>
                </a:lnTo>
                <a:lnTo>
                  <a:pt x="1116235" y="2025777"/>
                </a:lnTo>
                <a:lnTo>
                  <a:pt x="1105186" y="1993773"/>
                </a:lnTo>
                <a:lnTo>
                  <a:pt x="1153287" y="1894618"/>
                </a:lnTo>
                <a:lnTo>
                  <a:pt x="1178719" y="1891284"/>
                </a:lnTo>
                <a:lnTo>
                  <a:pt x="1199293" y="1878997"/>
                </a:lnTo>
                <a:lnTo>
                  <a:pt x="1235393" y="1892998"/>
                </a:lnTo>
                <a:lnTo>
                  <a:pt x="1259015" y="1878044"/>
                </a:lnTo>
                <a:lnTo>
                  <a:pt x="1235678" y="1826038"/>
                </a:lnTo>
                <a:lnTo>
                  <a:pt x="1200817" y="1810322"/>
                </a:lnTo>
                <a:lnTo>
                  <a:pt x="1208532" y="1796987"/>
                </a:lnTo>
                <a:lnTo>
                  <a:pt x="1220819" y="1794415"/>
                </a:lnTo>
                <a:lnTo>
                  <a:pt x="1210628" y="1770983"/>
                </a:lnTo>
                <a:lnTo>
                  <a:pt x="1185958" y="1766602"/>
                </a:lnTo>
                <a:lnTo>
                  <a:pt x="1200531" y="1714119"/>
                </a:lnTo>
                <a:lnTo>
                  <a:pt x="1232154" y="1708214"/>
                </a:lnTo>
                <a:lnTo>
                  <a:pt x="1260539" y="1724787"/>
                </a:lnTo>
                <a:lnTo>
                  <a:pt x="1279779" y="1719739"/>
                </a:lnTo>
                <a:lnTo>
                  <a:pt x="1287685" y="1692593"/>
                </a:lnTo>
                <a:lnTo>
                  <a:pt x="1270445" y="1665256"/>
                </a:lnTo>
                <a:lnTo>
                  <a:pt x="1269016" y="1649254"/>
                </a:lnTo>
                <a:lnTo>
                  <a:pt x="1274731" y="1633538"/>
                </a:lnTo>
                <a:lnTo>
                  <a:pt x="1307687" y="1594199"/>
                </a:lnTo>
                <a:lnTo>
                  <a:pt x="1307116" y="1567815"/>
                </a:lnTo>
                <a:lnTo>
                  <a:pt x="1297019" y="1550003"/>
                </a:lnTo>
                <a:lnTo>
                  <a:pt x="1302925" y="1537049"/>
                </a:lnTo>
                <a:lnTo>
                  <a:pt x="1321499" y="1528572"/>
                </a:lnTo>
                <a:lnTo>
                  <a:pt x="1369314" y="1531430"/>
                </a:lnTo>
                <a:lnTo>
                  <a:pt x="1391984" y="1519714"/>
                </a:lnTo>
                <a:lnTo>
                  <a:pt x="1411510" y="1538192"/>
                </a:lnTo>
                <a:lnTo>
                  <a:pt x="1421702" y="1538764"/>
                </a:lnTo>
                <a:lnTo>
                  <a:pt x="1440847" y="1522762"/>
                </a:lnTo>
                <a:lnTo>
                  <a:pt x="1447991" y="1491615"/>
                </a:lnTo>
                <a:lnTo>
                  <a:pt x="1471041" y="1472851"/>
                </a:lnTo>
                <a:lnTo>
                  <a:pt x="1468946" y="1448467"/>
                </a:lnTo>
                <a:lnTo>
                  <a:pt x="1491615" y="1429893"/>
                </a:lnTo>
                <a:lnTo>
                  <a:pt x="1487805" y="1390840"/>
                </a:lnTo>
                <a:lnTo>
                  <a:pt x="1502378" y="1363599"/>
                </a:lnTo>
                <a:lnTo>
                  <a:pt x="1556099" y="1327309"/>
                </a:lnTo>
                <a:lnTo>
                  <a:pt x="1565815" y="1308926"/>
                </a:lnTo>
                <a:lnTo>
                  <a:pt x="1557338" y="1289209"/>
                </a:lnTo>
                <a:lnTo>
                  <a:pt x="1516666" y="1266444"/>
                </a:lnTo>
                <a:lnTo>
                  <a:pt x="1502188" y="1241679"/>
                </a:lnTo>
                <a:lnTo>
                  <a:pt x="1531810" y="1223105"/>
                </a:lnTo>
                <a:lnTo>
                  <a:pt x="1550575" y="1195673"/>
                </a:lnTo>
                <a:lnTo>
                  <a:pt x="1598771" y="1198626"/>
                </a:lnTo>
                <a:lnTo>
                  <a:pt x="1600486" y="1194340"/>
                </a:lnTo>
                <a:lnTo>
                  <a:pt x="1586960" y="1185005"/>
                </a:lnTo>
                <a:lnTo>
                  <a:pt x="1590770" y="1165289"/>
                </a:lnTo>
                <a:lnTo>
                  <a:pt x="1642586" y="1164241"/>
                </a:lnTo>
                <a:lnTo>
                  <a:pt x="1674876" y="1140905"/>
                </a:lnTo>
                <a:lnTo>
                  <a:pt x="1692878" y="1115568"/>
                </a:lnTo>
                <a:lnTo>
                  <a:pt x="1686211" y="1112330"/>
                </a:lnTo>
                <a:lnTo>
                  <a:pt x="1659350" y="1122045"/>
                </a:lnTo>
                <a:lnTo>
                  <a:pt x="1670971" y="1086517"/>
                </a:lnTo>
                <a:lnTo>
                  <a:pt x="1727168" y="1089184"/>
                </a:lnTo>
                <a:lnTo>
                  <a:pt x="1728692" y="1074896"/>
                </a:lnTo>
                <a:lnTo>
                  <a:pt x="1708404" y="1045369"/>
                </a:lnTo>
                <a:lnTo>
                  <a:pt x="1711643" y="1036606"/>
                </a:lnTo>
                <a:close/>
              </a:path>
            </a:pathLst>
          </a:custGeom>
          <a:solidFill>
            <a:srgbClr val="FFC000"/>
          </a:solidFill>
          <a:ln w="9525" cap="flat">
            <a:noFill/>
            <a:prstDash val="solid"/>
            <a:miter/>
          </a:ln>
        </p:spPr>
        <p:txBody>
          <a:bodyPr rtlCol="0" anchor="ctr"/>
          <a:lstStyle/>
          <a:p>
            <a:endParaRPr lang="en-US"/>
          </a:p>
        </p:txBody>
      </p:sp>
      <p:cxnSp>
        <p:nvCxnSpPr>
          <p:cNvPr id="17" name="Straight Arrow Connector 16">
            <a:extLst>
              <a:ext uri="{FF2B5EF4-FFF2-40B4-BE49-F238E27FC236}">
                <a16:creationId xmlns:a16="http://schemas.microsoft.com/office/drawing/2014/main" id="{9617B171-06B7-BE98-39DE-01DCBD634CEF}"/>
              </a:ext>
            </a:extLst>
          </p:cNvPr>
          <p:cNvCxnSpPr/>
          <p:nvPr/>
        </p:nvCxnSpPr>
        <p:spPr>
          <a:xfrm flipH="1">
            <a:off x="8107052" y="980388"/>
            <a:ext cx="1593129" cy="9376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C02C06C6-9E3A-033D-6CF0-7B6C7BB2609A}"/>
              </a:ext>
            </a:extLst>
          </p:cNvPr>
          <p:cNvSpPr txBox="1"/>
          <p:nvPr/>
        </p:nvSpPr>
        <p:spPr>
          <a:xfrm>
            <a:off x="9700181" y="685155"/>
            <a:ext cx="1461155" cy="380073"/>
          </a:xfrm>
          <a:prstGeom prst="rect">
            <a:avLst/>
          </a:prstGeom>
          <a:noFill/>
        </p:spPr>
        <p:txBody>
          <a:bodyPr wrap="square" rtlCol="0">
            <a:spAutoFit/>
          </a:bodyPr>
          <a:lstStyle/>
          <a:p>
            <a:r>
              <a:rPr lang="en-US" b="1" dirty="0"/>
              <a:t>Bangladesh</a:t>
            </a:r>
          </a:p>
        </p:txBody>
      </p:sp>
      <p:sp>
        <p:nvSpPr>
          <p:cNvPr id="19" name="Rectangle 18">
            <a:extLst>
              <a:ext uri="{FF2B5EF4-FFF2-40B4-BE49-F238E27FC236}">
                <a16:creationId xmlns:a16="http://schemas.microsoft.com/office/drawing/2014/main" id="{2F8E797A-1B15-408B-8326-864AD7F64803}"/>
              </a:ext>
            </a:extLst>
          </p:cNvPr>
          <p:cNvSpPr/>
          <p:nvPr/>
        </p:nvSpPr>
        <p:spPr>
          <a:xfrm>
            <a:off x="9700181" y="685155"/>
            <a:ext cx="1461155" cy="3800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005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C90AFDDB-D404-B086-F595-3FEF1C6B1572}"/>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D3E775C4-9C3B-1373-35C1-E53E0930707D}"/>
              </a:ext>
            </a:extLst>
          </p:cNvPr>
          <p:cNvGrpSpPr/>
          <p:nvPr/>
        </p:nvGrpSpPr>
        <p:grpSpPr>
          <a:xfrm>
            <a:off x="5920440" y="3235839"/>
            <a:ext cx="349732" cy="389104"/>
            <a:chOff x="4013380" y="572035"/>
            <a:chExt cx="4163851" cy="5716712"/>
          </a:xfrm>
        </p:grpSpPr>
        <p:sp>
          <p:nvSpPr>
            <p:cNvPr id="5" name="Freeform: Shape 4">
              <a:extLst>
                <a:ext uri="{FF2B5EF4-FFF2-40B4-BE49-F238E27FC236}">
                  <a16:creationId xmlns:a16="http://schemas.microsoft.com/office/drawing/2014/main" id="{8B09102D-21F4-87D7-4214-15BB5419F3F4}"/>
                </a:ext>
              </a:extLst>
            </p:cNvPr>
            <p:cNvSpPr/>
            <p:nvPr/>
          </p:nvSpPr>
          <p:spPr>
            <a:xfrm>
              <a:off x="5667775" y="4059040"/>
              <a:ext cx="895064" cy="1219581"/>
            </a:xfrm>
            <a:custGeom>
              <a:avLst/>
              <a:gdLst>
                <a:gd name="connsiteX0" fmla="*/ 638842 w 895064"/>
                <a:gd name="connsiteY0" fmla="*/ 978980 h 1219581"/>
                <a:gd name="connsiteX1" fmla="*/ 622935 w 895064"/>
                <a:gd name="connsiteY1" fmla="*/ 1001839 h 1219581"/>
                <a:gd name="connsiteX2" fmla="*/ 569500 w 895064"/>
                <a:gd name="connsiteY2" fmla="*/ 1069181 h 1219581"/>
                <a:gd name="connsiteX3" fmla="*/ 563594 w 895064"/>
                <a:gd name="connsiteY3" fmla="*/ 1037749 h 1219581"/>
                <a:gd name="connsiteX4" fmla="*/ 556451 w 895064"/>
                <a:gd name="connsiteY4" fmla="*/ 1010603 h 1219581"/>
                <a:gd name="connsiteX5" fmla="*/ 557213 w 895064"/>
                <a:gd name="connsiteY5" fmla="*/ 1004221 h 1219581"/>
                <a:gd name="connsiteX6" fmla="*/ 550640 w 895064"/>
                <a:gd name="connsiteY6" fmla="*/ 979170 h 1219581"/>
                <a:gd name="connsiteX7" fmla="*/ 559594 w 895064"/>
                <a:gd name="connsiteY7" fmla="*/ 942594 h 1219581"/>
                <a:gd name="connsiteX8" fmla="*/ 597884 w 895064"/>
                <a:gd name="connsiteY8" fmla="*/ 901637 h 1219581"/>
                <a:gd name="connsiteX9" fmla="*/ 601313 w 895064"/>
                <a:gd name="connsiteY9" fmla="*/ 897922 h 1219581"/>
                <a:gd name="connsiteX10" fmla="*/ 612934 w 895064"/>
                <a:gd name="connsiteY10" fmla="*/ 874205 h 1219581"/>
                <a:gd name="connsiteX11" fmla="*/ 635984 w 895064"/>
                <a:gd name="connsiteY11" fmla="*/ 852392 h 1219581"/>
                <a:gd name="connsiteX12" fmla="*/ 658559 w 895064"/>
                <a:gd name="connsiteY12" fmla="*/ 848106 h 1219581"/>
                <a:gd name="connsiteX13" fmla="*/ 661511 w 895064"/>
                <a:gd name="connsiteY13" fmla="*/ 906971 h 1219581"/>
                <a:gd name="connsiteX14" fmla="*/ 651129 w 895064"/>
                <a:gd name="connsiteY14" fmla="*/ 929830 h 1219581"/>
                <a:gd name="connsiteX15" fmla="*/ 649319 w 895064"/>
                <a:gd name="connsiteY15" fmla="*/ 967835 h 1219581"/>
                <a:gd name="connsiteX16" fmla="*/ 638842 w 895064"/>
                <a:gd name="connsiteY16" fmla="*/ 978980 h 1219581"/>
                <a:gd name="connsiteX17" fmla="*/ 702564 w 895064"/>
                <a:gd name="connsiteY17" fmla="*/ 746379 h 1219581"/>
                <a:gd name="connsiteX18" fmla="*/ 698373 w 895064"/>
                <a:gd name="connsiteY18" fmla="*/ 730663 h 1219581"/>
                <a:gd name="connsiteX19" fmla="*/ 699326 w 895064"/>
                <a:gd name="connsiteY19" fmla="*/ 691801 h 1219581"/>
                <a:gd name="connsiteX20" fmla="*/ 692182 w 895064"/>
                <a:gd name="connsiteY20" fmla="*/ 696373 h 1219581"/>
                <a:gd name="connsiteX21" fmla="*/ 686752 w 895064"/>
                <a:gd name="connsiteY21" fmla="*/ 721709 h 1219581"/>
                <a:gd name="connsiteX22" fmla="*/ 675322 w 895064"/>
                <a:gd name="connsiteY22" fmla="*/ 739807 h 1219581"/>
                <a:gd name="connsiteX23" fmla="*/ 672370 w 895064"/>
                <a:gd name="connsiteY23" fmla="*/ 766953 h 1219581"/>
                <a:gd name="connsiteX24" fmla="*/ 695706 w 895064"/>
                <a:gd name="connsiteY24" fmla="*/ 744093 h 1219581"/>
                <a:gd name="connsiteX25" fmla="*/ 702564 w 895064"/>
                <a:gd name="connsiteY25" fmla="*/ 746379 h 1219581"/>
                <a:gd name="connsiteX26" fmla="*/ 648272 w 895064"/>
                <a:gd name="connsiteY26" fmla="*/ 479108 h 1219581"/>
                <a:gd name="connsiteX27" fmla="*/ 645509 w 895064"/>
                <a:gd name="connsiteY27" fmla="*/ 471678 h 1219581"/>
                <a:gd name="connsiteX28" fmla="*/ 608076 w 895064"/>
                <a:gd name="connsiteY28" fmla="*/ 441484 h 1219581"/>
                <a:gd name="connsiteX29" fmla="*/ 601409 w 895064"/>
                <a:gd name="connsiteY29" fmla="*/ 445770 h 1219581"/>
                <a:gd name="connsiteX30" fmla="*/ 619220 w 895064"/>
                <a:gd name="connsiteY30" fmla="*/ 486346 h 1219581"/>
                <a:gd name="connsiteX31" fmla="*/ 652748 w 895064"/>
                <a:gd name="connsiteY31" fmla="*/ 507206 h 1219581"/>
                <a:gd name="connsiteX32" fmla="*/ 655225 w 895064"/>
                <a:gd name="connsiteY32" fmla="*/ 501301 h 1219581"/>
                <a:gd name="connsiteX33" fmla="*/ 654272 w 895064"/>
                <a:gd name="connsiteY33" fmla="*/ 497014 h 1219581"/>
                <a:gd name="connsiteX34" fmla="*/ 655225 w 895064"/>
                <a:gd name="connsiteY34" fmla="*/ 490061 h 1219581"/>
                <a:gd name="connsiteX35" fmla="*/ 632365 w 895064"/>
                <a:gd name="connsiteY35" fmla="*/ 481298 h 1219581"/>
                <a:gd name="connsiteX36" fmla="*/ 646081 w 895064"/>
                <a:gd name="connsiteY36" fmla="*/ 479870 h 1219581"/>
                <a:gd name="connsiteX37" fmla="*/ 648272 w 895064"/>
                <a:gd name="connsiteY37" fmla="*/ 479108 h 1219581"/>
                <a:gd name="connsiteX38" fmla="*/ 597789 w 895064"/>
                <a:gd name="connsiteY38" fmla="*/ 377285 h 1219581"/>
                <a:gd name="connsiteX39" fmla="*/ 604838 w 895064"/>
                <a:gd name="connsiteY39" fmla="*/ 365093 h 1219581"/>
                <a:gd name="connsiteX40" fmla="*/ 608933 w 895064"/>
                <a:gd name="connsiteY40" fmla="*/ 377190 h 1219581"/>
                <a:gd name="connsiteX41" fmla="*/ 615886 w 895064"/>
                <a:gd name="connsiteY41" fmla="*/ 376238 h 1219581"/>
                <a:gd name="connsiteX42" fmla="*/ 617410 w 895064"/>
                <a:gd name="connsiteY42" fmla="*/ 368522 h 1219581"/>
                <a:gd name="connsiteX43" fmla="*/ 600837 w 895064"/>
                <a:gd name="connsiteY43" fmla="*/ 347853 h 1219581"/>
                <a:gd name="connsiteX44" fmla="*/ 581787 w 895064"/>
                <a:gd name="connsiteY44" fmla="*/ 354044 h 1219581"/>
                <a:gd name="connsiteX45" fmla="*/ 582073 w 895064"/>
                <a:gd name="connsiteY45" fmla="*/ 372999 h 1219581"/>
                <a:gd name="connsiteX46" fmla="*/ 597694 w 895064"/>
                <a:gd name="connsiteY46" fmla="*/ 370046 h 1219581"/>
                <a:gd name="connsiteX47" fmla="*/ 592550 w 895064"/>
                <a:gd name="connsiteY47" fmla="*/ 377380 h 1219581"/>
                <a:gd name="connsiteX48" fmla="*/ 597789 w 895064"/>
                <a:gd name="connsiteY48" fmla="*/ 377285 h 1219581"/>
                <a:gd name="connsiteX49" fmla="*/ 687705 w 895064"/>
                <a:gd name="connsiteY49" fmla="*/ 824675 h 1219581"/>
                <a:gd name="connsiteX50" fmla="*/ 684466 w 895064"/>
                <a:gd name="connsiteY50" fmla="*/ 792956 h 1219581"/>
                <a:gd name="connsiteX51" fmla="*/ 654939 w 895064"/>
                <a:gd name="connsiteY51" fmla="*/ 796671 h 1219581"/>
                <a:gd name="connsiteX52" fmla="*/ 638842 w 895064"/>
                <a:gd name="connsiteY52" fmla="*/ 846201 h 1219581"/>
                <a:gd name="connsiteX53" fmla="*/ 671608 w 895064"/>
                <a:gd name="connsiteY53" fmla="*/ 840867 h 1219581"/>
                <a:gd name="connsiteX54" fmla="*/ 687705 w 895064"/>
                <a:gd name="connsiteY54" fmla="*/ 824675 h 1219581"/>
                <a:gd name="connsiteX55" fmla="*/ 561403 w 895064"/>
                <a:gd name="connsiteY55" fmla="*/ 1145477 h 1219581"/>
                <a:gd name="connsiteX56" fmla="*/ 576548 w 895064"/>
                <a:gd name="connsiteY56" fmla="*/ 1133475 h 1219581"/>
                <a:gd name="connsiteX57" fmla="*/ 575215 w 895064"/>
                <a:gd name="connsiteY57" fmla="*/ 1125284 h 1219581"/>
                <a:gd name="connsiteX58" fmla="*/ 568166 w 895064"/>
                <a:gd name="connsiteY58" fmla="*/ 1114044 h 1219581"/>
                <a:gd name="connsiteX59" fmla="*/ 560927 w 895064"/>
                <a:gd name="connsiteY59" fmla="*/ 1120235 h 1219581"/>
                <a:gd name="connsiteX60" fmla="*/ 561403 w 895064"/>
                <a:gd name="connsiteY60" fmla="*/ 1145477 h 1219581"/>
                <a:gd name="connsiteX61" fmla="*/ 619411 w 895064"/>
                <a:gd name="connsiteY61" fmla="*/ 1059371 h 1219581"/>
                <a:gd name="connsiteX62" fmla="*/ 627126 w 895064"/>
                <a:gd name="connsiteY62" fmla="*/ 1055465 h 1219581"/>
                <a:gd name="connsiteX63" fmla="*/ 637508 w 895064"/>
                <a:gd name="connsiteY63" fmla="*/ 1043940 h 1219581"/>
                <a:gd name="connsiteX64" fmla="*/ 626555 w 895064"/>
                <a:gd name="connsiteY64" fmla="*/ 1040797 h 1219581"/>
                <a:gd name="connsiteX65" fmla="*/ 605028 w 895064"/>
                <a:gd name="connsiteY65" fmla="*/ 1060418 h 1219581"/>
                <a:gd name="connsiteX66" fmla="*/ 619411 w 895064"/>
                <a:gd name="connsiteY66" fmla="*/ 1059371 h 1219581"/>
                <a:gd name="connsiteX67" fmla="*/ 209645 w 895064"/>
                <a:gd name="connsiteY67" fmla="*/ 1140523 h 1219581"/>
                <a:gd name="connsiteX68" fmla="*/ 186595 w 895064"/>
                <a:gd name="connsiteY68" fmla="*/ 1161764 h 1219581"/>
                <a:gd name="connsiteX69" fmla="*/ 168307 w 895064"/>
                <a:gd name="connsiteY69" fmla="*/ 1160240 h 1219581"/>
                <a:gd name="connsiteX70" fmla="*/ 142208 w 895064"/>
                <a:gd name="connsiteY70" fmla="*/ 1139381 h 1219581"/>
                <a:gd name="connsiteX71" fmla="*/ 148304 w 895064"/>
                <a:gd name="connsiteY71" fmla="*/ 1102709 h 1219581"/>
                <a:gd name="connsiteX72" fmla="*/ 142399 w 895064"/>
                <a:gd name="connsiteY72" fmla="*/ 1098709 h 1219581"/>
                <a:gd name="connsiteX73" fmla="*/ 148876 w 895064"/>
                <a:gd name="connsiteY73" fmla="*/ 1078421 h 1219581"/>
                <a:gd name="connsiteX74" fmla="*/ 183070 w 895064"/>
                <a:gd name="connsiteY74" fmla="*/ 1058704 h 1219581"/>
                <a:gd name="connsiteX75" fmla="*/ 189357 w 895064"/>
                <a:gd name="connsiteY75" fmla="*/ 1046702 h 1219581"/>
                <a:gd name="connsiteX76" fmla="*/ 187928 w 895064"/>
                <a:gd name="connsiteY76" fmla="*/ 1024414 h 1219581"/>
                <a:gd name="connsiteX77" fmla="*/ 203073 w 895064"/>
                <a:gd name="connsiteY77" fmla="*/ 986028 h 1219581"/>
                <a:gd name="connsiteX78" fmla="*/ 246888 w 895064"/>
                <a:gd name="connsiteY78" fmla="*/ 946976 h 1219581"/>
                <a:gd name="connsiteX79" fmla="*/ 262604 w 895064"/>
                <a:gd name="connsiteY79" fmla="*/ 918877 h 1219581"/>
                <a:gd name="connsiteX80" fmla="*/ 289560 w 895064"/>
                <a:gd name="connsiteY80" fmla="*/ 926878 h 1219581"/>
                <a:gd name="connsiteX81" fmla="*/ 314039 w 895064"/>
                <a:gd name="connsiteY81" fmla="*/ 913543 h 1219581"/>
                <a:gd name="connsiteX82" fmla="*/ 322612 w 895064"/>
                <a:gd name="connsiteY82" fmla="*/ 871919 h 1219581"/>
                <a:gd name="connsiteX83" fmla="*/ 335089 w 895064"/>
                <a:gd name="connsiteY83" fmla="*/ 846772 h 1219581"/>
                <a:gd name="connsiteX84" fmla="*/ 327184 w 895064"/>
                <a:gd name="connsiteY84" fmla="*/ 814388 h 1219581"/>
                <a:gd name="connsiteX85" fmla="*/ 317278 w 895064"/>
                <a:gd name="connsiteY85" fmla="*/ 811721 h 1219581"/>
                <a:gd name="connsiteX86" fmla="*/ 317754 w 895064"/>
                <a:gd name="connsiteY86" fmla="*/ 777145 h 1219581"/>
                <a:gd name="connsiteX87" fmla="*/ 305848 w 895064"/>
                <a:gd name="connsiteY87" fmla="*/ 734282 h 1219581"/>
                <a:gd name="connsiteX88" fmla="*/ 308800 w 895064"/>
                <a:gd name="connsiteY88" fmla="*/ 712184 h 1219581"/>
                <a:gd name="connsiteX89" fmla="*/ 315087 w 895064"/>
                <a:gd name="connsiteY89" fmla="*/ 705231 h 1219581"/>
                <a:gd name="connsiteX90" fmla="*/ 336804 w 895064"/>
                <a:gd name="connsiteY90" fmla="*/ 710279 h 1219581"/>
                <a:gd name="connsiteX91" fmla="*/ 348424 w 895064"/>
                <a:gd name="connsiteY91" fmla="*/ 704945 h 1219581"/>
                <a:gd name="connsiteX92" fmla="*/ 359855 w 895064"/>
                <a:gd name="connsiteY92" fmla="*/ 683990 h 1219581"/>
                <a:gd name="connsiteX93" fmla="*/ 365760 w 895064"/>
                <a:gd name="connsiteY93" fmla="*/ 637222 h 1219581"/>
                <a:gd name="connsiteX94" fmla="*/ 391287 w 895064"/>
                <a:gd name="connsiteY94" fmla="*/ 614839 h 1219581"/>
                <a:gd name="connsiteX95" fmla="*/ 397478 w 895064"/>
                <a:gd name="connsiteY95" fmla="*/ 582549 h 1219581"/>
                <a:gd name="connsiteX96" fmla="*/ 433959 w 895064"/>
                <a:gd name="connsiteY96" fmla="*/ 580930 h 1219581"/>
                <a:gd name="connsiteX97" fmla="*/ 443103 w 895064"/>
                <a:gd name="connsiteY97" fmla="*/ 568166 h 1219581"/>
                <a:gd name="connsiteX98" fmla="*/ 443389 w 895064"/>
                <a:gd name="connsiteY98" fmla="*/ 555212 h 1219581"/>
                <a:gd name="connsiteX99" fmla="*/ 456152 w 895064"/>
                <a:gd name="connsiteY99" fmla="*/ 563118 h 1219581"/>
                <a:gd name="connsiteX100" fmla="*/ 492252 w 895064"/>
                <a:gd name="connsiteY100" fmla="*/ 570071 h 1219581"/>
                <a:gd name="connsiteX101" fmla="*/ 502444 w 895064"/>
                <a:gd name="connsiteY101" fmla="*/ 595122 h 1219581"/>
                <a:gd name="connsiteX102" fmla="*/ 520255 w 895064"/>
                <a:gd name="connsiteY102" fmla="*/ 579882 h 1219581"/>
                <a:gd name="connsiteX103" fmla="*/ 507111 w 895064"/>
                <a:gd name="connsiteY103" fmla="*/ 544639 h 1219581"/>
                <a:gd name="connsiteX104" fmla="*/ 538924 w 895064"/>
                <a:gd name="connsiteY104" fmla="*/ 519875 h 1219581"/>
                <a:gd name="connsiteX105" fmla="*/ 525589 w 895064"/>
                <a:gd name="connsiteY105" fmla="*/ 479298 h 1219581"/>
                <a:gd name="connsiteX106" fmla="*/ 581597 w 895064"/>
                <a:gd name="connsiteY106" fmla="*/ 470345 h 1219581"/>
                <a:gd name="connsiteX107" fmla="*/ 633508 w 895064"/>
                <a:gd name="connsiteY107" fmla="*/ 506349 h 1219581"/>
                <a:gd name="connsiteX108" fmla="*/ 640651 w 895064"/>
                <a:gd name="connsiteY108" fmla="*/ 517208 h 1219581"/>
                <a:gd name="connsiteX109" fmla="*/ 646081 w 895064"/>
                <a:gd name="connsiteY109" fmla="*/ 545211 h 1219581"/>
                <a:gd name="connsiteX110" fmla="*/ 661702 w 895064"/>
                <a:gd name="connsiteY110" fmla="*/ 571119 h 1219581"/>
                <a:gd name="connsiteX111" fmla="*/ 651034 w 895064"/>
                <a:gd name="connsiteY111" fmla="*/ 590455 h 1219581"/>
                <a:gd name="connsiteX112" fmla="*/ 646081 w 895064"/>
                <a:gd name="connsiteY112" fmla="*/ 579311 h 1219581"/>
                <a:gd name="connsiteX113" fmla="*/ 645795 w 895064"/>
                <a:gd name="connsiteY113" fmla="*/ 619030 h 1219581"/>
                <a:gd name="connsiteX114" fmla="*/ 683419 w 895064"/>
                <a:gd name="connsiteY114" fmla="*/ 666464 h 1219581"/>
                <a:gd name="connsiteX115" fmla="*/ 658368 w 895064"/>
                <a:gd name="connsiteY115" fmla="*/ 760476 h 1219581"/>
                <a:gd name="connsiteX116" fmla="*/ 647224 w 895064"/>
                <a:gd name="connsiteY116" fmla="*/ 778859 h 1219581"/>
                <a:gd name="connsiteX117" fmla="*/ 599694 w 895064"/>
                <a:gd name="connsiteY117" fmla="*/ 824484 h 1219581"/>
                <a:gd name="connsiteX118" fmla="*/ 586073 w 895064"/>
                <a:gd name="connsiteY118" fmla="*/ 858869 h 1219581"/>
                <a:gd name="connsiteX119" fmla="*/ 569976 w 895064"/>
                <a:gd name="connsiteY119" fmla="*/ 870013 h 1219581"/>
                <a:gd name="connsiteX120" fmla="*/ 564451 w 895064"/>
                <a:gd name="connsiteY120" fmla="*/ 882396 h 1219581"/>
                <a:gd name="connsiteX121" fmla="*/ 507587 w 895064"/>
                <a:gd name="connsiteY121" fmla="*/ 954786 h 1219581"/>
                <a:gd name="connsiteX122" fmla="*/ 469773 w 895064"/>
                <a:gd name="connsiteY122" fmla="*/ 944118 h 1219581"/>
                <a:gd name="connsiteX123" fmla="*/ 458534 w 895064"/>
                <a:gd name="connsiteY123" fmla="*/ 948785 h 1219581"/>
                <a:gd name="connsiteX124" fmla="*/ 419767 w 895064"/>
                <a:gd name="connsiteY124" fmla="*/ 980218 h 1219581"/>
                <a:gd name="connsiteX125" fmla="*/ 395764 w 895064"/>
                <a:gd name="connsiteY125" fmla="*/ 1045655 h 1219581"/>
                <a:gd name="connsiteX126" fmla="*/ 377285 w 895064"/>
                <a:gd name="connsiteY126" fmla="*/ 1034320 h 1219581"/>
                <a:gd name="connsiteX127" fmla="*/ 357854 w 895064"/>
                <a:gd name="connsiteY127" fmla="*/ 1050417 h 1219581"/>
                <a:gd name="connsiteX128" fmla="*/ 351091 w 895064"/>
                <a:gd name="connsiteY128" fmla="*/ 1071753 h 1219581"/>
                <a:gd name="connsiteX129" fmla="*/ 337185 w 895064"/>
                <a:gd name="connsiteY129" fmla="*/ 1064133 h 1219581"/>
                <a:gd name="connsiteX130" fmla="*/ 326803 w 895064"/>
                <a:gd name="connsiteY130" fmla="*/ 1048512 h 1219581"/>
                <a:gd name="connsiteX131" fmla="*/ 304895 w 895064"/>
                <a:gd name="connsiteY131" fmla="*/ 1039273 h 1219581"/>
                <a:gd name="connsiteX132" fmla="*/ 302895 w 895064"/>
                <a:gd name="connsiteY132" fmla="*/ 1044321 h 1219581"/>
                <a:gd name="connsiteX133" fmla="*/ 274987 w 895064"/>
                <a:gd name="connsiteY133" fmla="*/ 1050227 h 1219581"/>
                <a:gd name="connsiteX134" fmla="*/ 266700 w 895064"/>
                <a:gd name="connsiteY134" fmla="*/ 1043559 h 1219581"/>
                <a:gd name="connsiteX135" fmla="*/ 256794 w 895064"/>
                <a:gd name="connsiteY135" fmla="*/ 1046988 h 1219581"/>
                <a:gd name="connsiteX136" fmla="*/ 239459 w 895064"/>
                <a:gd name="connsiteY136" fmla="*/ 1073848 h 1219581"/>
                <a:gd name="connsiteX137" fmla="*/ 249364 w 895064"/>
                <a:gd name="connsiteY137" fmla="*/ 1095851 h 1219581"/>
                <a:gd name="connsiteX138" fmla="*/ 225552 w 895064"/>
                <a:gd name="connsiteY138" fmla="*/ 1097471 h 1219581"/>
                <a:gd name="connsiteX139" fmla="*/ 219551 w 895064"/>
                <a:gd name="connsiteY139" fmla="*/ 1105757 h 1219581"/>
                <a:gd name="connsiteX140" fmla="*/ 221742 w 895064"/>
                <a:gd name="connsiteY140" fmla="*/ 1121759 h 1219581"/>
                <a:gd name="connsiteX141" fmla="*/ 209645 w 895064"/>
                <a:gd name="connsiteY141" fmla="*/ 1140523 h 1219581"/>
                <a:gd name="connsiteX142" fmla="*/ 633127 w 895064"/>
                <a:gd name="connsiteY142" fmla="*/ 174974 h 1219581"/>
                <a:gd name="connsiteX143" fmla="*/ 640270 w 895064"/>
                <a:gd name="connsiteY143" fmla="*/ 178118 h 1219581"/>
                <a:gd name="connsiteX144" fmla="*/ 655701 w 895064"/>
                <a:gd name="connsiteY144" fmla="*/ 179546 h 1219581"/>
                <a:gd name="connsiteX145" fmla="*/ 659130 w 895064"/>
                <a:gd name="connsiteY145" fmla="*/ 160782 h 1219581"/>
                <a:gd name="connsiteX146" fmla="*/ 635318 w 895064"/>
                <a:gd name="connsiteY146" fmla="*/ 168783 h 1219581"/>
                <a:gd name="connsiteX147" fmla="*/ 633127 w 895064"/>
                <a:gd name="connsiteY147" fmla="*/ 174974 h 1219581"/>
                <a:gd name="connsiteX148" fmla="*/ 645700 w 895064"/>
                <a:gd name="connsiteY148" fmla="*/ 85820 h 1219581"/>
                <a:gd name="connsiteX149" fmla="*/ 625793 w 895064"/>
                <a:gd name="connsiteY149" fmla="*/ 45053 h 1219581"/>
                <a:gd name="connsiteX150" fmla="*/ 619982 w 895064"/>
                <a:gd name="connsiteY150" fmla="*/ 33338 h 1219581"/>
                <a:gd name="connsiteX151" fmla="*/ 594265 w 895064"/>
                <a:gd name="connsiteY151" fmla="*/ 43434 h 1219581"/>
                <a:gd name="connsiteX152" fmla="*/ 587026 w 895064"/>
                <a:gd name="connsiteY152" fmla="*/ 40672 h 1219581"/>
                <a:gd name="connsiteX153" fmla="*/ 591693 w 895064"/>
                <a:gd name="connsiteY153" fmla="*/ 37910 h 1219581"/>
                <a:gd name="connsiteX154" fmla="*/ 616172 w 895064"/>
                <a:gd name="connsiteY154" fmla="*/ 27337 h 1219581"/>
                <a:gd name="connsiteX155" fmla="*/ 616363 w 895064"/>
                <a:gd name="connsiteY155" fmla="*/ 19336 h 1219581"/>
                <a:gd name="connsiteX156" fmla="*/ 598265 w 895064"/>
                <a:gd name="connsiteY156" fmla="*/ 16669 h 1219581"/>
                <a:gd name="connsiteX157" fmla="*/ 584168 w 895064"/>
                <a:gd name="connsiteY157" fmla="*/ 23717 h 1219581"/>
                <a:gd name="connsiteX158" fmla="*/ 558355 w 895064"/>
                <a:gd name="connsiteY158" fmla="*/ 45815 h 1219581"/>
                <a:gd name="connsiteX159" fmla="*/ 556736 w 895064"/>
                <a:gd name="connsiteY159" fmla="*/ 46768 h 1219581"/>
                <a:gd name="connsiteX160" fmla="*/ 516064 w 895064"/>
                <a:gd name="connsiteY160" fmla="*/ 59055 h 1219581"/>
                <a:gd name="connsiteX161" fmla="*/ 498253 w 895064"/>
                <a:gd name="connsiteY161" fmla="*/ 71628 h 1219581"/>
                <a:gd name="connsiteX162" fmla="*/ 527780 w 895064"/>
                <a:gd name="connsiteY162" fmla="*/ 78105 h 1219581"/>
                <a:gd name="connsiteX163" fmla="*/ 553879 w 895064"/>
                <a:gd name="connsiteY163" fmla="*/ 95631 h 1219581"/>
                <a:gd name="connsiteX164" fmla="*/ 564451 w 895064"/>
                <a:gd name="connsiteY164" fmla="*/ 103251 h 1219581"/>
                <a:gd name="connsiteX165" fmla="*/ 569881 w 895064"/>
                <a:gd name="connsiteY165" fmla="*/ 97441 h 1219581"/>
                <a:gd name="connsiteX166" fmla="*/ 602932 w 895064"/>
                <a:gd name="connsiteY166" fmla="*/ 164402 h 1219581"/>
                <a:gd name="connsiteX167" fmla="*/ 629126 w 895064"/>
                <a:gd name="connsiteY167" fmla="*/ 159734 h 1219581"/>
                <a:gd name="connsiteX168" fmla="*/ 647509 w 895064"/>
                <a:gd name="connsiteY168" fmla="*/ 143923 h 1219581"/>
                <a:gd name="connsiteX169" fmla="*/ 651986 w 895064"/>
                <a:gd name="connsiteY169" fmla="*/ 130588 h 1219581"/>
                <a:gd name="connsiteX170" fmla="*/ 645700 w 895064"/>
                <a:gd name="connsiteY170" fmla="*/ 85820 h 1219581"/>
                <a:gd name="connsiteX171" fmla="*/ 171736 w 895064"/>
                <a:gd name="connsiteY171" fmla="*/ 1049560 h 1219581"/>
                <a:gd name="connsiteX172" fmla="*/ 134302 w 895064"/>
                <a:gd name="connsiteY172" fmla="*/ 1044035 h 1219581"/>
                <a:gd name="connsiteX173" fmla="*/ 117348 w 895064"/>
                <a:gd name="connsiteY173" fmla="*/ 1027557 h 1219581"/>
                <a:gd name="connsiteX174" fmla="*/ 109442 w 895064"/>
                <a:gd name="connsiteY174" fmla="*/ 994791 h 1219581"/>
                <a:gd name="connsiteX175" fmla="*/ 145732 w 895064"/>
                <a:gd name="connsiteY175" fmla="*/ 979265 h 1219581"/>
                <a:gd name="connsiteX176" fmla="*/ 152400 w 895064"/>
                <a:gd name="connsiteY176" fmla="*/ 962501 h 1219581"/>
                <a:gd name="connsiteX177" fmla="*/ 147923 w 895064"/>
                <a:gd name="connsiteY177" fmla="*/ 927163 h 1219581"/>
                <a:gd name="connsiteX178" fmla="*/ 151924 w 895064"/>
                <a:gd name="connsiteY178" fmla="*/ 905065 h 1219581"/>
                <a:gd name="connsiteX179" fmla="*/ 186880 w 895064"/>
                <a:gd name="connsiteY179" fmla="*/ 874490 h 1219581"/>
                <a:gd name="connsiteX180" fmla="*/ 176974 w 895064"/>
                <a:gd name="connsiteY180" fmla="*/ 858488 h 1219581"/>
                <a:gd name="connsiteX181" fmla="*/ 143542 w 895064"/>
                <a:gd name="connsiteY181" fmla="*/ 841438 h 1219581"/>
                <a:gd name="connsiteX182" fmla="*/ 180499 w 895064"/>
                <a:gd name="connsiteY182" fmla="*/ 827818 h 1219581"/>
                <a:gd name="connsiteX183" fmla="*/ 192405 w 895064"/>
                <a:gd name="connsiteY183" fmla="*/ 815816 h 1219581"/>
                <a:gd name="connsiteX184" fmla="*/ 199072 w 895064"/>
                <a:gd name="connsiteY184" fmla="*/ 779336 h 1219581"/>
                <a:gd name="connsiteX185" fmla="*/ 215932 w 895064"/>
                <a:gd name="connsiteY185" fmla="*/ 771049 h 1219581"/>
                <a:gd name="connsiteX186" fmla="*/ 223171 w 895064"/>
                <a:gd name="connsiteY186" fmla="*/ 755333 h 1219581"/>
                <a:gd name="connsiteX187" fmla="*/ 222409 w 895064"/>
                <a:gd name="connsiteY187" fmla="*/ 732949 h 1219581"/>
                <a:gd name="connsiteX188" fmla="*/ 208788 w 895064"/>
                <a:gd name="connsiteY188" fmla="*/ 697230 h 1219581"/>
                <a:gd name="connsiteX189" fmla="*/ 226123 w 895064"/>
                <a:gd name="connsiteY189" fmla="*/ 680752 h 1219581"/>
                <a:gd name="connsiteX190" fmla="*/ 245840 w 895064"/>
                <a:gd name="connsiteY190" fmla="*/ 646462 h 1219581"/>
                <a:gd name="connsiteX191" fmla="*/ 278416 w 895064"/>
                <a:gd name="connsiteY191" fmla="*/ 617030 h 1219581"/>
                <a:gd name="connsiteX192" fmla="*/ 278701 w 895064"/>
                <a:gd name="connsiteY192" fmla="*/ 590931 h 1219581"/>
                <a:gd name="connsiteX193" fmla="*/ 295561 w 895064"/>
                <a:gd name="connsiteY193" fmla="*/ 561594 h 1219581"/>
                <a:gd name="connsiteX194" fmla="*/ 297275 w 895064"/>
                <a:gd name="connsiteY194" fmla="*/ 554355 h 1219581"/>
                <a:gd name="connsiteX195" fmla="*/ 311372 w 895064"/>
                <a:gd name="connsiteY195" fmla="*/ 540734 h 1219581"/>
                <a:gd name="connsiteX196" fmla="*/ 304895 w 895064"/>
                <a:gd name="connsiteY196" fmla="*/ 529209 h 1219581"/>
                <a:gd name="connsiteX197" fmla="*/ 286512 w 895064"/>
                <a:gd name="connsiteY197" fmla="*/ 533495 h 1219581"/>
                <a:gd name="connsiteX198" fmla="*/ 291465 w 895064"/>
                <a:gd name="connsiteY198" fmla="*/ 502825 h 1219581"/>
                <a:gd name="connsiteX199" fmla="*/ 305086 w 895064"/>
                <a:gd name="connsiteY199" fmla="*/ 474821 h 1219581"/>
                <a:gd name="connsiteX200" fmla="*/ 287464 w 895064"/>
                <a:gd name="connsiteY200" fmla="*/ 459105 h 1219581"/>
                <a:gd name="connsiteX201" fmla="*/ 280321 w 895064"/>
                <a:gd name="connsiteY201" fmla="*/ 428625 h 1219581"/>
                <a:gd name="connsiteX202" fmla="*/ 309372 w 895064"/>
                <a:gd name="connsiteY202" fmla="*/ 417100 h 1219581"/>
                <a:gd name="connsiteX203" fmla="*/ 336423 w 895064"/>
                <a:gd name="connsiteY203" fmla="*/ 423767 h 1219581"/>
                <a:gd name="connsiteX204" fmla="*/ 358997 w 895064"/>
                <a:gd name="connsiteY204" fmla="*/ 414719 h 1219581"/>
                <a:gd name="connsiteX205" fmla="*/ 372142 w 895064"/>
                <a:gd name="connsiteY205" fmla="*/ 417957 h 1219581"/>
                <a:gd name="connsiteX206" fmla="*/ 383572 w 895064"/>
                <a:gd name="connsiteY206" fmla="*/ 392621 h 1219581"/>
                <a:gd name="connsiteX207" fmla="*/ 413290 w 895064"/>
                <a:gd name="connsiteY207" fmla="*/ 394240 h 1219581"/>
                <a:gd name="connsiteX208" fmla="*/ 422910 w 895064"/>
                <a:gd name="connsiteY208" fmla="*/ 409480 h 1219581"/>
                <a:gd name="connsiteX209" fmla="*/ 430339 w 895064"/>
                <a:gd name="connsiteY209" fmla="*/ 408718 h 1219581"/>
                <a:gd name="connsiteX210" fmla="*/ 458629 w 895064"/>
                <a:gd name="connsiteY210" fmla="*/ 358997 h 1219581"/>
                <a:gd name="connsiteX211" fmla="*/ 471392 w 895064"/>
                <a:gd name="connsiteY211" fmla="*/ 352806 h 1219581"/>
                <a:gd name="connsiteX212" fmla="*/ 468630 w 895064"/>
                <a:gd name="connsiteY212" fmla="*/ 325564 h 1219581"/>
                <a:gd name="connsiteX213" fmla="*/ 479298 w 895064"/>
                <a:gd name="connsiteY213" fmla="*/ 324612 h 1219581"/>
                <a:gd name="connsiteX214" fmla="*/ 487870 w 895064"/>
                <a:gd name="connsiteY214" fmla="*/ 337947 h 1219581"/>
                <a:gd name="connsiteX215" fmla="*/ 508159 w 895064"/>
                <a:gd name="connsiteY215" fmla="*/ 333375 h 1219581"/>
                <a:gd name="connsiteX216" fmla="*/ 513874 w 895064"/>
                <a:gd name="connsiteY216" fmla="*/ 325088 h 1219581"/>
                <a:gd name="connsiteX217" fmla="*/ 504730 w 895064"/>
                <a:gd name="connsiteY217" fmla="*/ 313563 h 1219581"/>
                <a:gd name="connsiteX218" fmla="*/ 514921 w 895064"/>
                <a:gd name="connsiteY218" fmla="*/ 302038 h 1219581"/>
                <a:gd name="connsiteX219" fmla="*/ 534638 w 895064"/>
                <a:gd name="connsiteY219" fmla="*/ 306991 h 1219581"/>
                <a:gd name="connsiteX220" fmla="*/ 562737 w 895064"/>
                <a:gd name="connsiteY220" fmla="*/ 334518 h 1219581"/>
                <a:gd name="connsiteX221" fmla="*/ 571690 w 895064"/>
                <a:gd name="connsiteY221" fmla="*/ 355949 h 1219581"/>
                <a:gd name="connsiteX222" fmla="*/ 561975 w 895064"/>
                <a:gd name="connsiteY222" fmla="*/ 364903 h 1219581"/>
                <a:gd name="connsiteX223" fmla="*/ 571595 w 895064"/>
                <a:gd name="connsiteY223" fmla="*/ 362903 h 1219581"/>
                <a:gd name="connsiteX224" fmla="*/ 575405 w 895064"/>
                <a:gd name="connsiteY224" fmla="*/ 462153 h 1219581"/>
                <a:gd name="connsiteX225" fmla="*/ 519589 w 895064"/>
                <a:gd name="connsiteY225" fmla="*/ 477393 h 1219581"/>
                <a:gd name="connsiteX226" fmla="*/ 530352 w 895064"/>
                <a:gd name="connsiteY226" fmla="*/ 519303 h 1219581"/>
                <a:gd name="connsiteX227" fmla="*/ 507111 w 895064"/>
                <a:gd name="connsiteY227" fmla="*/ 537972 h 1219581"/>
                <a:gd name="connsiteX228" fmla="*/ 504920 w 895064"/>
                <a:gd name="connsiteY228" fmla="*/ 547878 h 1219581"/>
                <a:gd name="connsiteX229" fmla="*/ 515302 w 895064"/>
                <a:gd name="connsiteY229" fmla="*/ 574262 h 1219581"/>
                <a:gd name="connsiteX230" fmla="*/ 505015 w 895064"/>
                <a:gd name="connsiteY230" fmla="*/ 584740 h 1219581"/>
                <a:gd name="connsiteX231" fmla="*/ 493681 w 895064"/>
                <a:gd name="connsiteY231" fmla="*/ 565976 h 1219581"/>
                <a:gd name="connsiteX232" fmla="*/ 461772 w 895064"/>
                <a:gd name="connsiteY232" fmla="*/ 560070 h 1219581"/>
                <a:gd name="connsiteX233" fmla="*/ 446627 w 895064"/>
                <a:gd name="connsiteY233" fmla="*/ 550450 h 1219581"/>
                <a:gd name="connsiteX234" fmla="*/ 438912 w 895064"/>
                <a:gd name="connsiteY234" fmla="*/ 552831 h 1219581"/>
                <a:gd name="connsiteX235" fmla="*/ 434721 w 895064"/>
                <a:gd name="connsiteY235" fmla="*/ 573405 h 1219581"/>
                <a:gd name="connsiteX236" fmla="*/ 422719 w 895064"/>
                <a:gd name="connsiteY236" fmla="*/ 579311 h 1219581"/>
                <a:gd name="connsiteX237" fmla="*/ 405003 w 895064"/>
                <a:gd name="connsiteY237" fmla="*/ 574548 h 1219581"/>
                <a:gd name="connsiteX238" fmla="*/ 390906 w 895064"/>
                <a:gd name="connsiteY238" fmla="*/ 579120 h 1219581"/>
                <a:gd name="connsiteX239" fmla="*/ 387667 w 895064"/>
                <a:gd name="connsiteY239" fmla="*/ 604933 h 1219581"/>
                <a:gd name="connsiteX240" fmla="*/ 355759 w 895064"/>
                <a:gd name="connsiteY240" fmla="*/ 643985 h 1219581"/>
                <a:gd name="connsiteX241" fmla="*/ 347853 w 895064"/>
                <a:gd name="connsiteY241" fmla="*/ 696373 h 1219581"/>
                <a:gd name="connsiteX242" fmla="*/ 339376 w 895064"/>
                <a:gd name="connsiteY242" fmla="*/ 699706 h 1219581"/>
                <a:gd name="connsiteX243" fmla="*/ 327946 w 895064"/>
                <a:gd name="connsiteY243" fmla="*/ 694658 h 1219581"/>
                <a:gd name="connsiteX244" fmla="*/ 305181 w 895064"/>
                <a:gd name="connsiteY244" fmla="*/ 703231 h 1219581"/>
                <a:gd name="connsiteX245" fmla="*/ 298513 w 895064"/>
                <a:gd name="connsiteY245" fmla="*/ 714470 h 1219581"/>
                <a:gd name="connsiteX246" fmla="*/ 307276 w 895064"/>
                <a:gd name="connsiteY246" fmla="*/ 809530 h 1219581"/>
                <a:gd name="connsiteX247" fmla="*/ 326612 w 895064"/>
                <a:gd name="connsiteY247" fmla="*/ 844963 h 1219581"/>
                <a:gd name="connsiteX248" fmla="*/ 312325 w 895064"/>
                <a:gd name="connsiteY248" fmla="*/ 870395 h 1219581"/>
                <a:gd name="connsiteX249" fmla="*/ 304419 w 895064"/>
                <a:gd name="connsiteY249" fmla="*/ 907447 h 1219581"/>
                <a:gd name="connsiteX250" fmla="*/ 260032 w 895064"/>
                <a:gd name="connsiteY250" fmla="*/ 909161 h 1219581"/>
                <a:gd name="connsiteX251" fmla="*/ 233172 w 895064"/>
                <a:gd name="connsiteY251" fmla="*/ 944594 h 1219581"/>
                <a:gd name="connsiteX252" fmla="*/ 199072 w 895064"/>
                <a:gd name="connsiteY252" fmla="*/ 970407 h 1219581"/>
                <a:gd name="connsiteX253" fmla="*/ 179927 w 895064"/>
                <a:gd name="connsiteY253" fmla="*/ 1004983 h 1219581"/>
                <a:gd name="connsiteX254" fmla="*/ 171736 w 895064"/>
                <a:gd name="connsiteY254" fmla="*/ 1049560 h 1219581"/>
                <a:gd name="connsiteX255" fmla="*/ 553593 w 895064"/>
                <a:gd name="connsiteY255" fmla="*/ 295942 h 1219581"/>
                <a:gd name="connsiteX256" fmla="*/ 544354 w 895064"/>
                <a:gd name="connsiteY256" fmla="*/ 279083 h 1219581"/>
                <a:gd name="connsiteX257" fmla="*/ 532828 w 895064"/>
                <a:gd name="connsiteY257" fmla="*/ 278511 h 1219581"/>
                <a:gd name="connsiteX258" fmla="*/ 534257 w 895064"/>
                <a:gd name="connsiteY258" fmla="*/ 290989 h 1219581"/>
                <a:gd name="connsiteX259" fmla="*/ 551593 w 895064"/>
                <a:gd name="connsiteY259" fmla="*/ 305943 h 1219581"/>
                <a:gd name="connsiteX260" fmla="*/ 553593 w 895064"/>
                <a:gd name="connsiteY260" fmla="*/ 295942 h 1219581"/>
                <a:gd name="connsiteX261" fmla="*/ 692182 w 895064"/>
                <a:gd name="connsiteY261" fmla="*/ 559213 h 1219581"/>
                <a:gd name="connsiteX262" fmla="*/ 670655 w 895064"/>
                <a:gd name="connsiteY262" fmla="*/ 570167 h 1219581"/>
                <a:gd name="connsiteX263" fmla="*/ 648843 w 895064"/>
                <a:gd name="connsiteY263" fmla="*/ 612838 h 1219581"/>
                <a:gd name="connsiteX264" fmla="*/ 695230 w 895064"/>
                <a:gd name="connsiteY264" fmla="*/ 665893 h 1219581"/>
                <a:gd name="connsiteX265" fmla="*/ 691801 w 895064"/>
                <a:gd name="connsiteY265" fmla="*/ 629412 h 1219581"/>
                <a:gd name="connsiteX266" fmla="*/ 697516 w 895064"/>
                <a:gd name="connsiteY266" fmla="*/ 591503 h 1219581"/>
                <a:gd name="connsiteX267" fmla="*/ 697230 w 895064"/>
                <a:gd name="connsiteY267" fmla="*/ 586169 h 1219581"/>
                <a:gd name="connsiteX268" fmla="*/ 700468 w 895064"/>
                <a:gd name="connsiteY268" fmla="*/ 565404 h 1219581"/>
                <a:gd name="connsiteX269" fmla="*/ 692182 w 895064"/>
                <a:gd name="connsiteY269" fmla="*/ 559213 h 1219581"/>
                <a:gd name="connsiteX270" fmla="*/ 704659 w 895064"/>
                <a:gd name="connsiteY270" fmla="*/ 1053465 h 1219581"/>
                <a:gd name="connsiteX271" fmla="*/ 679323 w 895064"/>
                <a:gd name="connsiteY271" fmla="*/ 1095375 h 1219581"/>
                <a:gd name="connsiteX272" fmla="*/ 668084 w 895064"/>
                <a:gd name="connsiteY272" fmla="*/ 1134142 h 1219581"/>
                <a:gd name="connsiteX273" fmla="*/ 687134 w 895064"/>
                <a:gd name="connsiteY273" fmla="*/ 1130998 h 1219581"/>
                <a:gd name="connsiteX274" fmla="*/ 700373 w 895064"/>
                <a:gd name="connsiteY274" fmla="*/ 1129760 h 1219581"/>
                <a:gd name="connsiteX275" fmla="*/ 722566 w 895064"/>
                <a:gd name="connsiteY275" fmla="*/ 1101852 h 1219581"/>
                <a:gd name="connsiteX276" fmla="*/ 733520 w 895064"/>
                <a:gd name="connsiteY276" fmla="*/ 1089279 h 1219581"/>
                <a:gd name="connsiteX277" fmla="*/ 747713 w 895064"/>
                <a:gd name="connsiteY277" fmla="*/ 1052703 h 1219581"/>
                <a:gd name="connsiteX278" fmla="*/ 725900 w 895064"/>
                <a:gd name="connsiteY278" fmla="*/ 1051084 h 1219581"/>
                <a:gd name="connsiteX279" fmla="*/ 704659 w 895064"/>
                <a:gd name="connsiteY279" fmla="*/ 1053465 h 1219581"/>
                <a:gd name="connsiteX280" fmla="*/ 667036 w 895064"/>
                <a:gd name="connsiteY280" fmla="*/ 1022604 h 1219581"/>
                <a:gd name="connsiteX281" fmla="*/ 648748 w 895064"/>
                <a:gd name="connsiteY281" fmla="*/ 1000125 h 1219581"/>
                <a:gd name="connsiteX282" fmla="*/ 633222 w 895064"/>
                <a:gd name="connsiteY282" fmla="*/ 1015175 h 1219581"/>
                <a:gd name="connsiteX283" fmla="*/ 627221 w 895064"/>
                <a:gd name="connsiteY283" fmla="*/ 1035653 h 1219581"/>
                <a:gd name="connsiteX284" fmla="*/ 643414 w 895064"/>
                <a:gd name="connsiteY284" fmla="*/ 1040225 h 1219581"/>
                <a:gd name="connsiteX285" fmla="*/ 645890 w 895064"/>
                <a:gd name="connsiteY285" fmla="*/ 1040130 h 1219581"/>
                <a:gd name="connsiteX286" fmla="*/ 661892 w 895064"/>
                <a:gd name="connsiteY286" fmla="*/ 1049560 h 1219581"/>
                <a:gd name="connsiteX287" fmla="*/ 674941 w 895064"/>
                <a:gd name="connsiteY287" fmla="*/ 1038130 h 1219581"/>
                <a:gd name="connsiteX288" fmla="*/ 667036 w 895064"/>
                <a:gd name="connsiteY288" fmla="*/ 1022604 h 1219581"/>
                <a:gd name="connsiteX289" fmla="*/ 625126 w 895064"/>
                <a:gd name="connsiteY289" fmla="*/ 1063371 h 1219581"/>
                <a:gd name="connsiteX290" fmla="*/ 594931 w 895064"/>
                <a:gd name="connsiteY290" fmla="*/ 1068514 h 1219581"/>
                <a:gd name="connsiteX291" fmla="*/ 575405 w 895064"/>
                <a:gd name="connsiteY291" fmla="*/ 1096518 h 1219581"/>
                <a:gd name="connsiteX292" fmla="*/ 574738 w 895064"/>
                <a:gd name="connsiteY292" fmla="*/ 1111282 h 1219581"/>
                <a:gd name="connsiteX293" fmla="*/ 582073 w 895064"/>
                <a:gd name="connsiteY293" fmla="*/ 1132808 h 1219581"/>
                <a:gd name="connsiteX294" fmla="*/ 633031 w 895064"/>
                <a:gd name="connsiteY294" fmla="*/ 1139381 h 1219581"/>
                <a:gd name="connsiteX295" fmla="*/ 631793 w 895064"/>
                <a:gd name="connsiteY295" fmla="*/ 1126903 h 1219581"/>
                <a:gd name="connsiteX296" fmla="*/ 643223 w 895064"/>
                <a:gd name="connsiteY296" fmla="*/ 1113092 h 1219581"/>
                <a:gd name="connsiteX297" fmla="*/ 656939 w 895064"/>
                <a:gd name="connsiteY297" fmla="*/ 1066800 h 1219581"/>
                <a:gd name="connsiteX298" fmla="*/ 660463 w 895064"/>
                <a:gd name="connsiteY298" fmla="*/ 1055751 h 1219581"/>
                <a:gd name="connsiteX299" fmla="*/ 643604 w 895064"/>
                <a:gd name="connsiteY299" fmla="*/ 1043464 h 1219581"/>
                <a:gd name="connsiteX300" fmla="*/ 625126 w 895064"/>
                <a:gd name="connsiteY300" fmla="*/ 1063371 h 1219581"/>
                <a:gd name="connsiteX301" fmla="*/ 785241 w 895064"/>
                <a:gd name="connsiteY301" fmla="*/ 1097756 h 1219581"/>
                <a:gd name="connsiteX302" fmla="*/ 770953 w 895064"/>
                <a:gd name="connsiteY302" fmla="*/ 1110615 h 1219581"/>
                <a:gd name="connsiteX303" fmla="*/ 761524 w 895064"/>
                <a:gd name="connsiteY303" fmla="*/ 1132523 h 1219581"/>
                <a:gd name="connsiteX304" fmla="*/ 764857 w 895064"/>
                <a:gd name="connsiteY304" fmla="*/ 1163669 h 1219581"/>
                <a:gd name="connsiteX305" fmla="*/ 777335 w 895064"/>
                <a:gd name="connsiteY305" fmla="*/ 1162050 h 1219581"/>
                <a:gd name="connsiteX306" fmla="*/ 800671 w 895064"/>
                <a:gd name="connsiteY306" fmla="*/ 1114520 h 1219581"/>
                <a:gd name="connsiteX307" fmla="*/ 793623 w 895064"/>
                <a:gd name="connsiteY307" fmla="*/ 1100709 h 1219581"/>
                <a:gd name="connsiteX308" fmla="*/ 785241 w 895064"/>
                <a:gd name="connsiteY308" fmla="*/ 1097756 h 1219581"/>
                <a:gd name="connsiteX309" fmla="*/ 843343 w 895064"/>
                <a:gd name="connsiteY309" fmla="*/ 1113473 h 1219581"/>
                <a:gd name="connsiteX310" fmla="*/ 829532 w 895064"/>
                <a:gd name="connsiteY310" fmla="*/ 1114806 h 1219581"/>
                <a:gd name="connsiteX311" fmla="*/ 814959 w 895064"/>
                <a:gd name="connsiteY311" fmla="*/ 1143476 h 1219581"/>
                <a:gd name="connsiteX312" fmla="*/ 827913 w 895064"/>
                <a:gd name="connsiteY312" fmla="*/ 1143190 h 1219581"/>
                <a:gd name="connsiteX313" fmla="*/ 826865 w 895064"/>
                <a:gd name="connsiteY313" fmla="*/ 1132618 h 1219581"/>
                <a:gd name="connsiteX314" fmla="*/ 836104 w 895064"/>
                <a:gd name="connsiteY314" fmla="*/ 1124617 h 1219581"/>
                <a:gd name="connsiteX315" fmla="*/ 836962 w 895064"/>
                <a:gd name="connsiteY315" fmla="*/ 1133570 h 1219581"/>
                <a:gd name="connsiteX316" fmla="*/ 842486 w 895064"/>
                <a:gd name="connsiteY316" fmla="*/ 1133570 h 1219581"/>
                <a:gd name="connsiteX317" fmla="*/ 851154 w 895064"/>
                <a:gd name="connsiteY317" fmla="*/ 1125950 h 1219581"/>
                <a:gd name="connsiteX318" fmla="*/ 849344 w 895064"/>
                <a:gd name="connsiteY318" fmla="*/ 1119092 h 1219581"/>
                <a:gd name="connsiteX319" fmla="*/ 843343 w 895064"/>
                <a:gd name="connsiteY319" fmla="*/ 1113473 h 1219581"/>
                <a:gd name="connsiteX320" fmla="*/ 705517 w 895064"/>
                <a:gd name="connsiteY320" fmla="*/ 507397 h 1219581"/>
                <a:gd name="connsiteX321" fmla="*/ 686467 w 895064"/>
                <a:gd name="connsiteY321" fmla="*/ 499396 h 1219581"/>
                <a:gd name="connsiteX322" fmla="*/ 665607 w 895064"/>
                <a:gd name="connsiteY322" fmla="*/ 503396 h 1219581"/>
                <a:gd name="connsiteX323" fmla="*/ 656463 w 895064"/>
                <a:gd name="connsiteY323" fmla="*/ 515684 h 1219581"/>
                <a:gd name="connsiteX324" fmla="*/ 660940 w 895064"/>
                <a:gd name="connsiteY324" fmla="*/ 530352 h 1219581"/>
                <a:gd name="connsiteX325" fmla="*/ 673608 w 895064"/>
                <a:gd name="connsiteY325" fmla="*/ 537781 h 1219581"/>
                <a:gd name="connsiteX326" fmla="*/ 681323 w 895064"/>
                <a:gd name="connsiteY326" fmla="*/ 555117 h 1219581"/>
                <a:gd name="connsiteX327" fmla="*/ 700373 w 895064"/>
                <a:gd name="connsiteY327" fmla="*/ 558832 h 1219581"/>
                <a:gd name="connsiteX328" fmla="*/ 698373 w 895064"/>
                <a:gd name="connsiteY328" fmla="*/ 533210 h 1219581"/>
                <a:gd name="connsiteX329" fmla="*/ 694182 w 895064"/>
                <a:gd name="connsiteY329" fmla="*/ 519589 h 1219581"/>
                <a:gd name="connsiteX330" fmla="*/ 698182 w 895064"/>
                <a:gd name="connsiteY330" fmla="*/ 513493 h 1219581"/>
                <a:gd name="connsiteX331" fmla="*/ 705517 w 895064"/>
                <a:gd name="connsiteY331" fmla="*/ 507397 h 1219581"/>
                <a:gd name="connsiteX332" fmla="*/ 809434 w 895064"/>
                <a:gd name="connsiteY332" fmla="*/ 505301 h 1219581"/>
                <a:gd name="connsiteX333" fmla="*/ 895064 w 895064"/>
                <a:gd name="connsiteY333" fmla="*/ 611600 h 1219581"/>
                <a:gd name="connsiteX334" fmla="*/ 890492 w 895064"/>
                <a:gd name="connsiteY334" fmla="*/ 642366 h 1219581"/>
                <a:gd name="connsiteX335" fmla="*/ 871728 w 895064"/>
                <a:gd name="connsiteY335" fmla="*/ 676085 h 1219581"/>
                <a:gd name="connsiteX336" fmla="*/ 872490 w 895064"/>
                <a:gd name="connsiteY336" fmla="*/ 775430 h 1219581"/>
                <a:gd name="connsiteX337" fmla="*/ 856583 w 895064"/>
                <a:gd name="connsiteY337" fmla="*/ 883253 h 1219581"/>
                <a:gd name="connsiteX338" fmla="*/ 846201 w 895064"/>
                <a:gd name="connsiteY338" fmla="*/ 911162 h 1219581"/>
                <a:gd name="connsiteX339" fmla="*/ 823341 w 895064"/>
                <a:gd name="connsiteY339" fmla="*/ 947928 h 1219581"/>
                <a:gd name="connsiteX340" fmla="*/ 781907 w 895064"/>
                <a:gd name="connsiteY340" fmla="*/ 978789 h 1219581"/>
                <a:gd name="connsiteX341" fmla="*/ 743045 w 895064"/>
                <a:gd name="connsiteY341" fmla="*/ 1022318 h 1219581"/>
                <a:gd name="connsiteX342" fmla="*/ 706945 w 895064"/>
                <a:gd name="connsiteY342" fmla="*/ 1032986 h 1219581"/>
                <a:gd name="connsiteX343" fmla="*/ 685324 w 895064"/>
                <a:gd name="connsiteY343" fmla="*/ 1034891 h 1219581"/>
                <a:gd name="connsiteX344" fmla="*/ 674084 w 895064"/>
                <a:gd name="connsiteY344" fmla="*/ 1022890 h 1219581"/>
                <a:gd name="connsiteX345" fmla="*/ 656939 w 895064"/>
                <a:gd name="connsiteY345" fmla="*/ 999935 h 1219581"/>
                <a:gd name="connsiteX346" fmla="*/ 654463 w 895064"/>
                <a:gd name="connsiteY346" fmla="*/ 984885 h 1219581"/>
                <a:gd name="connsiteX347" fmla="*/ 675037 w 895064"/>
                <a:gd name="connsiteY347" fmla="*/ 921068 h 1219581"/>
                <a:gd name="connsiteX348" fmla="*/ 679037 w 895064"/>
                <a:gd name="connsiteY348" fmla="*/ 849439 h 1219581"/>
                <a:gd name="connsiteX349" fmla="*/ 701516 w 895064"/>
                <a:gd name="connsiteY349" fmla="*/ 822103 h 1219581"/>
                <a:gd name="connsiteX350" fmla="*/ 725805 w 895064"/>
                <a:gd name="connsiteY350" fmla="*/ 763143 h 1219581"/>
                <a:gd name="connsiteX351" fmla="*/ 731806 w 895064"/>
                <a:gd name="connsiteY351" fmla="*/ 709136 h 1219581"/>
                <a:gd name="connsiteX352" fmla="*/ 722852 w 895064"/>
                <a:gd name="connsiteY352" fmla="*/ 673132 h 1219581"/>
                <a:gd name="connsiteX353" fmla="*/ 717613 w 895064"/>
                <a:gd name="connsiteY353" fmla="*/ 514064 h 1219581"/>
                <a:gd name="connsiteX354" fmla="*/ 703707 w 895064"/>
                <a:gd name="connsiteY354" fmla="*/ 493109 h 1219581"/>
                <a:gd name="connsiteX355" fmla="*/ 675608 w 895064"/>
                <a:gd name="connsiteY355" fmla="*/ 484061 h 1219581"/>
                <a:gd name="connsiteX356" fmla="*/ 672179 w 895064"/>
                <a:gd name="connsiteY356" fmla="*/ 488442 h 1219581"/>
                <a:gd name="connsiteX357" fmla="*/ 656939 w 895064"/>
                <a:gd name="connsiteY357" fmla="*/ 481584 h 1219581"/>
                <a:gd name="connsiteX358" fmla="*/ 632460 w 895064"/>
                <a:gd name="connsiteY358" fmla="*/ 451390 h 1219581"/>
                <a:gd name="connsiteX359" fmla="*/ 597884 w 895064"/>
                <a:gd name="connsiteY359" fmla="*/ 434054 h 1219581"/>
                <a:gd name="connsiteX360" fmla="*/ 607695 w 895064"/>
                <a:gd name="connsiteY360" fmla="*/ 417957 h 1219581"/>
                <a:gd name="connsiteX361" fmla="*/ 635127 w 895064"/>
                <a:gd name="connsiteY361" fmla="*/ 401193 h 1219581"/>
                <a:gd name="connsiteX362" fmla="*/ 636651 w 895064"/>
                <a:gd name="connsiteY362" fmla="*/ 384238 h 1219581"/>
                <a:gd name="connsiteX363" fmla="*/ 627697 w 895064"/>
                <a:gd name="connsiteY363" fmla="*/ 355092 h 1219581"/>
                <a:gd name="connsiteX364" fmla="*/ 621316 w 895064"/>
                <a:gd name="connsiteY364" fmla="*/ 350901 h 1219581"/>
                <a:gd name="connsiteX365" fmla="*/ 605028 w 895064"/>
                <a:gd name="connsiteY365" fmla="*/ 349853 h 1219581"/>
                <a:gd name="connsiteX366" fmla="*/ 606266 w 895064"/>
                <a:gd name="connsiteY366" fmla="*/ 314706 h 1219581"/>
                <a:gd name="connsiteX367" fmla="*/ 602266 w 895064"/>
                <a:gd name="connsiteY367" fmla="*/ 309372 h 1219581"/>
                <a:gd name="connsiteX368" fmla="*/ 594169 w 895064"/>
                <a:gd name="connsiteY368" fmla="*/ 302419 h 1219581"/>
                <a:gd name="connsiteX369" fmla="*/ 593884 w 895064"/>
                <a:gd name="connsiteY369" fmla="*/ 342519 h 1219581"/>
                <a:gd name="connsiteX370" fmla="*/ 583978 w 895064"/>
                <a:gd name="connsiteY370" fmla="*/ 347758 h 1219581"/>
                <a:gd name="connsiteX371" fmla="*/ 559689 w 895064"/>
                <a:gd name="connsiteY371" fmla="*/ 312325 h 1219581"/>
                <a:gd name="connsiteX372" fmla="*/ 554069 w 895064"/>
                <a:gd name="connsiteY372" fmla="*/ 283178 h 1219581"/>
                <a:gd name="connsiteX373" fmla="*/ 542734 w 895064"/>
                <a:gd name="connsiteY373" fmla="*/ 271939 h 1219581"/>
                <a:gd name="connsiteX374" fmla="*/ 535019 w 895064"/>
                <a:gd name="connsiteY374" fmla="*/ 274130 h 1219581"/>
                <a:gd name="connsiteX375" fmla="*/ 528161 w 895064"/>
                <a:gd name="connsiteY375" fmla="*/ 252317 h 1219581"/>
                <a:gd name="connsiteX376" fmla="*/ 518446 w 895064"/>
                <a:gd name="connsiteY376" fmla="*/ 254508 h 1219581"/>
                <a:gd name="connsiteX377" fmla="*/ 507016 w 895064"/>
                <a:gd name="connsiteY377" fmla="*/ 270320 h 1219581"/>
                <a:gd name="connsiteX378" fmla="*/ 502063 w 895064"/>
                <a:gd name="connsiteY378" fmla="*/ 270034 h 1219581"/>
                <a:gd name="connsiteX379" fmla="*/ 506920 w 895064"/>
                <a:gd name="connsiteY379" fmla="*/ 279940 h 1219581"/>
                <a:gd name="connsiteX380" fmla="*/ 511397 w 895064"/>
                <a:gd name="connsiteY380" fmla="*/ 293846 h 1219581"/>
                <a:gd name="connsiteX381" fmla="*/ 494443 w 895064"/>
                <a:gd name="connsiteY381" fmla="*/ 312420 h 1219581"/>
                <a:gd name="connsiteX382" fmla="*/ 504634 w 895064"/>
                <a:gd name="connsiteY382" fmla="*/ 325660 h 1219581"/>
                <a:gd name="connsiteX383" fmla="*/ 488918 w 895064"/>
                <a:gd name="connsiteY383" fmla="*/ 335280 h 1219581"/>
                <a:gd name="connsiteX384" fmla="*/ 481774 w 895064"/>
                <a:gd name="connsiteY384" fmla="*/ 318706 h 1219581"/>
                <a:gd name="connsiteX385" fmla="*/ 469106 w 895064"/>
                <a:gd name="connsiteY385" fmla="*/ 317373 h 1219581"/>
                <a:gd name="connsiteX386" fmla="*/ 464153 w 895064"/>
                <a:gd name="connsiteY386" fmla="*/ 326231 h 1219581"/>
                <a:gd name="connsiteX387" fmla="*/ 465868 w 895064"/>
                <a:gd name="connsiteY387" fmla="*/ 351092 h 1219581"/>
                <a:gd name="connsiteX388" fmla="*/ 456438 w 895064"/>
                <a:gd name="connsiteY388" fmla="*/ 357283 h 1219581"/>
                <a:gd name="connsiteX389" fmla="*/ 425958 w 895064"/>
                <a:gd name="connsiteY389" fmla="*/ 407765 h 1219581"/>
                <a:gd name="connsiteX390" fmla="*/ 415290 w 895064"/>
                <a:gd name="connsiteY390" fmla="*/ 392239 h 1219581"/>
                <a:gd name="connsiteX391" fmla="*/ 382810 w 895064"/>
                <a:gd name="connsiteY391" fmla="*/ 388525 h 1219581"/>
                <a:gd name="connsiteX392" fmla="*/ 370713 w 895064"/>
                <a:gd name="connsiteY392" fmla="*/ 415480 h 1219581"/>
                <a:gd name="connsiteX393" fmla="*/ 354330 w 895064"/>
                <a:gd name="connsiteY393" fmla="*/ 411480 h 1219581"/>
                <a:gd name="connsiteX394" fmla="*/ 336232 w 895064"/>
                <a:gd name="connsiteY394" fmla="*/ 421386 h 1219581"/>
                <a:gd name="connsiteX395" fmla="*/ 309467 w 895064"/>
                <a:gd name="connsiteY395" fmla="*/ 413385 h 1219581"/>
                <a:gd name="connsiteX396" fmla="*/ 277463 w 895064"/>
                <a:gd name="connsiteY396" fmla="*/ 425958 h 1219581"/>
                <a:gd name="connsiteX397" fmla="*/ 284416 w 895064"/>
                <a:gd name="connsiteY397" fmla="*/ 462058 h 1219581"/>
                <a:gd name="connsiteX398" fmla="*/ 302038 w 895064"/>
                <a:gd name="connsiteY398" fmla="*/ 475679 h 1219581"/>
                <a:gd name="connsiteX399" fmla="*/ 290131 w 895064"/>
                <a:gd name="connsiteY399" fmla="*/ 492252 h 1219581"/>
                <a:gd name="connsiteX400" fmla="*/ 281464 w 895064"/>
                <a:gd name="connsiteY400" fmla="*/ 531781 h 1219581"/>
                <a:gd name="connsiteX401" fmla="*/ 287369 w 895064"/>
                <a:gd name="connsiteY401" fmla="*/ 538163 h 1219581"/>
                <a:gd name="connsiteX402" fmla="*/ 306229 w 895064"/>
                <a:gd name="connsiteY402" fmla="*/ 533876 h 1219581"/>
                <a:gd name="connsiteX403" fmla="*/ 308229 w 895064"/>
                <a:gd name="connsiteY403" fmla="*/ 539972 h 1219581"/>
                <a:gd name="connsiteX404" fmla="*/ 292608 w 895064"/>
                <a:gd name="connsiteY404" fmla="*/ 552545 h 1219581"/>
                <a:gd name="connsiteX405" fmla="*/ 275272 w 895064"/>
                <a:gd name="connsiteY405" fmla="*/ 588073 h 1219581"/>
                <a:gd name="connsiteX406" fmla="*/ 274510 w 895064"/>
                <a:gd name="connsiteY406" fmla="*/ 614458 h 1219581"/>
                <a:gd name="connsiteX407" fmla="*/ 246221 w 895064"/>
                <a:gd name="connsiteY407" fmla="*/ 636556 h 1219581"/>
                <a:gd name="connsiteX408" fmla="*/ 220694 w 895064"/>
                <a:gd name="connsiteY408" fmla="*/ 678942 h 1219581"/>
                <a:gd name="connsiteX409" fmla="*/ 200596 w 895064"/>
                <a:gd name="connsiteY409" fmla="*/ 697897 h 1219581"/>
                <a:gd name="connsiteX410" fmla="*/ 200882 w 895064"/>
                <a:gd name="connsiteY410" fmla="*/ 713137 h 1219581"/>
                <a:gd name="connsiteX411" fmla="*/ 213550 w 895064"/>
                <a:gd name="connsiteY411" fmla="*/ 734473 h 1219581"/>
                <a:gd name="connsiteX412" fmla="*/ 206597 w 895064"/>
                <a:gd name="connsiteY412" fmla="*/ 757333 h 1219581"/>
                <a:gd name="connsiteX413" fmla="*/ 188500 w 895064"/>
                <a:gd name="connsiteY413" fmla="*/ 783431 h 1219581"/>
                <a:gd name="connsiteX414" fmla="*/ 182594 w 895064"/>
                <a:gd name="connsiteY414" fmla="*/ 818579 h 1219581"/>
                <a:gd name="connsiteX415" fmla="*/ 147638 w 895064"/>
                <a:gd name="connsiteY415" fmla="*/ 827056 h 1219581"/>
                <a:gd name="connsiteX416" fmla="*/ 137446 w 895064"/>
                <a:gd name="connsiteY416" fmla="*/ 836390 h 1219581"/>
                <a:gd name="connsiteX417" fmla="*/ 140684 w 895064"/>
                <a:gd name="connsiteY417" fmla="*/ 860584 h 1219581"/>
                <a:gd name="connsiteX418" fmla="*/ 175450 w 895064"/>
                <a:gd name="connsiteY418" fmla="*/ 873633 h 1219581"/>
                <a:gd name="connsiteX419" fmla="*/ 148209 w 895064"/>
                <a:gd name="connsiteY419" fmla="*/ 889635 h 1219581"/>
                <a:gd name="connsiteX420" fmla="*/ 135064 w 895064"/>
                <a:gd name="connsiteY420" fmla="*/ 906971 h 1219581"/>
                <a:gd name="connsiteX421" fmla="*/ 132778 w 895064"/>
                <a:gd name="connsiteY421" fmla="*/ 923449 h 1219581"/>
                <a:gd name="connsiteX422" fmla="*/ 141732 w 895064"/>
                <a:gd name="connsiteY422" fmla="*/ 950595 h 1219581"/>
                <a:gd name="connsiteX423" fmla="*/ 106870 w 895064"/>
                <a:gd name="connsiteY423" fmla="*/ 980504 h 1219581"/>
                <a:gd name="connsiteX424" fmla="*/ 96202 w 895064"/>
                <a:gd name="connsiteY424" fmla="*/ 1000887 h 1219581"/>
                <a:gd name="connsiteX425" fmla="*/ 111442 w 895064"/>
                <a:gd name="connsiteY425" fmla="*/ 1063752 h 1219581"/>
                <a:gd name="connsiteX426" fmla="*/ 101917 w 895064"/>
                <a:gd name="connsiteY426" fmla="*/ 1076992 h 1219581"/>
                <a:gd name="connsiteX427" fmla="*/ 84677 w 895064"/>
                <a:gd name="connsiteY427" fmla="*/ 1083183 h 1219581"/>
                <a:gd name="connsiteX428" fmla="*/ 65246 w 895064"/>
                <a:gd name="connsiteY428" fmla="*/ 1072325 h 1219581"/>
                <a:gd name="connsiteX429" fmla="*/ 60484 w 895064"/>
                <a:gd name="connsiteY429" fmla="*/ 1028700 h 1219581"/>
                <a:gd name="connsiteX430" fmla="*/ 47149 w 895064"/>
                <a:gd name="connsiteY430" fmla="*/ 1007745 h 1219581"/>
                <a:gd name="connsiteX431" fmla="*/ 32480 w 895064"/>
                <a:gd name="connsiteY431" fmla="*/ 961168 h 1219581"/>
                <a:gd name="connsiteX432" fmla="*/ 42100 w 895064"/>
                <a:gd name="connsiteY432" fmla="*/ 897541 h 1219581"/>
                <a:gd name="connsiteX433" fmla="*/ 12668 w 895064"/>
                <a:gd name="connsiteY433" fmla="*/ 812768 h 1219581"/>
                <a:gd name="connsiteX434" fmla="*/ 4000 w 895064"/>
                <a:gd name="connsiteY434" fmla="*/ 760190 h 1219581"/>
                <a:gd name="connsiteX435" fmla="*/ 51721 w 895064"/>
                <a:gd name="connsiteY435" fmla="*/ 649986 h 1219581"/>
                <a:gd name="connsiteX436" fmla="*/ 100774 w 895064"/>
                <a:gd name="connsiteY436" fmla="*/ 608267 h 1219581"/>
                <a:gd name="connsiteX437" fmla="*/ 111823 w 895064"/>
                <a:gd name="connsiteY437" fmla="*/ 556831 h 1219581"/>
                <a:gd name="connsiteX438" fmla="*/ 137350 w 895064"/>
                <a:gd name="connsiteY438" fmla="*/ 555403 h 1219581"/>
                <a:gd name="connsiteX439" fmla="*/ 134588 w 895064"/>
                <a:gd name="connsiteY439" fmla="*/ 549116 h 1219581"/>
                <a:gd name="connsiteX440" fmla="*/ 117253 w 895064"/>
                <a:gd name="connsiteY440" fmla="*/ 546449 h 1219581"/>
                <a:gd name="connsiteX441" fmla="*/ 93726 w 895064"/>
                <a:gd name="connsiteY441" fmla="*/ 558260 h 1219581"/>
                <a:gd name="connsiteX442" fmla="*/ 101727 w 895064"/>
                <a:gd name="connsiteY442" fmla="*/ 562737 h 1219581"/>
                <a:gd name="connsiteX443" fmla="*/ 97536 w 895064"/>
                <a:gd name="connsiteY443" fmla="*/ 594455 h 1219581"/>
                <a:gd name="connsiteX444" fmla="*/ 27622 w 895064"/>
                <a:gd name="connsiteY444" fmla="*/ 655225 h 1219581"/>
                <a:gd name="connsiteX445" fmla="*/ 6382 w 895064"/>
                <a:gd name="connsiteY445" fmla="*/ 633222 h 1219581"/>
                <a:gd name="connsiteX446" fmla="*/ 14859 w 895064"/>
                <a:gd name="connsiteY446" fmla="*/ 606647 h 1219581"/>
                <a:gd name="connsiteX447" fmla="*/ 15716 w 895064"/>
                <a:gd name="connsiteY447" fmla="*/ 618363 h 1219581"/>
                <a:gd name="connsiteX448" fmla="*/ 44672 w 895064"/>
                <a:gd name="connsiteY448" fmla="*/ 600932 h 1219581"/>
                <a:gd name="connsiteX449" fmla="*/ 65532 w 895064"/>
                <a:gd name="connsiteY449" fmla="*/ 596646 h 1219581"/>
                <a:gd name="connsiteX450" fmla="*/ 73247 w 895064"/>
                <a:gd name="connsiteY450" fmla="*/ 585311 h 1219581"/>
                <a:gd name="connsiteX451" fmla="*/ 63055 w 895064"/>
                <a:gd name="connsiteY451" fmla="*/ 574167 h 1219581"/>
                <a:gd name="connsiteX452" fmla="*/ 42291 w 895064"/>
                <a:gd name="connsiteY452" fmla="*/ 577882 h 1219581"/>
                <a:gd name="connsiteX453" fmla="*/ 22860 w 895064"/>
                <a:gd name="connsiteY453" fmla="*/ 572167 h 1219581"/>
                <a:gd name="connsiteX454" fmla="*/ 17145 w 895064"/>
                <a:gd name="connsiteY454" fmla="*/ 559975 h 1219581"/>
                <a:gd name="connsiteX455" fmla="*/ 23527 w 895064"/>
                <a:gd name="connsiteY455" fmla="*/ 544735 h 1219581"/>
                <a:gd name="connsiteX456" fmla="*/ 47244 w 895064"/>
                <a:gd name="connsiteY456" fmla="*/ 544259 h 1219581"/>
                <a:gd name="connsiteX457" fmla="*/ 88868 w 895064"/>
                <a:gd name="connsiteY457" fmla="*/ 555403 h 1219581"/>
                <a:gd name="connsiteX458" fmla="*/ 88487 w 895064"/>
                <a:gd name="connsiteY458" fmla="*/ 542735 h 1219581"/>
                <a:gd name="connsiteX459" fmla="*/ 49911 w 895064"/>
                <a:gd name="connsiteY459" fmla="*/ 540258 h 1219581"/>
                <a:gd name="connsiteX460" fmla="*/ 77438 w 895064"/>
                <a:gd name="connsiteY460" fmla="*/ 505301 h 1219581"/>
                <a:gd name="connsiteX461" fmla="*/ 87439 w 895064"/>
                <a:gd name="connsiteY461" fmla="*/ 465106 h 1219581"/>
                <a:gd name="connsiteX462" fmla="*/ 78391 w 895064"/>
                <a:gd name="connsiteY462" fmla="*/ 455105 h 1219581"/>
                <a:gd name="connsiteX463" fmla="*/ 46768 w 895064"/>
                <a:gd name="connsiteY463" fmla="*/ 450533 h 1219581"/>
                <a:gd name="connsiteX464" fmla="*/ 54673 w 895064"/>
                <a:gd name="connsiteY464" fmla="*/ 413004 h 1219581"/>
                <a:gd name="connsiteX465" fmla="*/ 23908 w 895064"/>
                <a:gd name="connsiteY465" fmla="*/ 396240 h 1219581"/>
                <a:gd name="connsiteX466" fmla="*/ 31813 w 895064"/>
                <a:gd name="connsiteY466" fmla="*/ 379857 h 1219581"/>
                <a:gd name="connsiteX467" fmla="*/ 44767 w 895064"/>
                <a:gd name="connsiteY467" fmla="*/ 394335 h 1219581"/>
                <a:gd name="connsiteX468" fmla="*/ 53149 w 895064"/>
                <a:gd name="connsiteY468" fmla="*/ 390430 h 1219581"/>
                <a:gd name="connsiteX469" fmla="*/ 65437 w 895064"/>
                <a:gd name="connsiteY469" fmla="*/ 379381 h 1219581"/>
                <a:gd name="connsiteX470" fmla="*/ 58102 w 895064"/>
                <a:gd name="connsiteY470" fmla="*/ 370808 h 1219581"/>
                <a:gd name="connsiteX471" fmla="*/ 35814 w 895064"/>
                <a:gd name="connsiteY471" fmla="*/ 363188 h 1219581"/>
                <a:gd name="connsiteX472" fmla="*/ 8668 w 895064"/>
                <a:gd name="connsiteY472" fmla="*/ 368332 h 1219581"/>
                <a:gd name="connsiteX473" fmla="*/ 0 w 895064"/>
                <a:gd name="connsiteY473" fmla="*/ 360140 h 1219581"/>
                <a:gd name="connsiteX474" fmla="*/ 38767 w 895064"/>
                <a:gd name="connsiteY474" fmla="*/ 332232 h 1219581"/>
                <a:gd name="connsiteX475" fmla="*/ 59626 w 895064"/>
                <a:gd name="connsiteY475" fmla="*/ 336899 h 1219581"/>
                <a:gd name="connsiteX476" fmla="*/ 62293 w 895064"/>
                <a:gd name="connsiteY476" fmla="*/ 308515 h 1219581"/>
                <a:gd name="connsiteX477" fmla="*/ 44291 w 895064"/>
                <a:gd name="connsiteY477" fmla="*/ 309753 h 1219581"/>
                <a:gd name="connsiteX478" fmla="*/ 45434 w 895064"/>
                <a:gd name="connsiteY478" fmla="*/ 296418 h 1219581"/>
                <a:gd name="connsiteX479" fmla="*/ 36957 w 895064"/>
                <a:gd name="connsiteY479" fmla="*/ 287846 h 1219581"/>
                <a:gd name="connsiteX480" fmla="*/ 69247 w 895064"/>
                <a:gd name="connsiteY480" fmla="*/ 282130 h 1219581"/>
                <a:gd name="connsiteX481" fmla="*/ 64675 w 895064"/>
                <a:gd name="connsiteY481" fmla="*/ 267176 h 1219581"/>
                <a:gd name="connsiteX482" fmla="*/ 47244 w 895064"/>
                <a:gd name="connsiteY482" fmla="*/ 265081 h 1219581"/>
                <a:gd name="connsiteX483" fmla="*/ 65437 w 895064"/>
                <a:gd name="connsiteY483" fmla="*/ 243935 h 1219581"/>
                <a:gd name="connsiteX484" fmla="*/ 75533 w 895064"/>
                <a:gd name="connsiteY484" fmla="*/ 237458 h 1219581"/>
                <a:gd name="connsiteX485" fmla="*/ 66865 w 895064"/>
                <a:gd name="connsiteY485" fmla="*/ 201549 h 1219581"/>
                <a:gd name="connsiteX486" fmla="*/ 89154 w 895064"/>
                <a:gd name="connsiteY486" fmla="*/ 212027 h 1219581"/>
                <a:gd name="connsiteX487" fmla="*/ 137160 w 895064"/>
                <a:gd name="connsiteY487" fmla="*/ 197263 h 1219581"/>
                <a:gd name="connsiteX488" fmla="*/ 152686 w 895064"/>
                <a:gd name="connsiteY488" fmla="*/ 137446 h 1219581"/>
                <a:gd name="connsiteX489" fmla="*/ 174212 w 895064"/>
                <a:gd name="connsiteY489" fmla="*/ 132493 h 1219581"/>
                <a:gd name="connsiteX490" fmla="*/ 175546 w 895064"/>
                <a:gd name="connsiteY490" fmla="*/ 99536 h 1219581"/>
                <a:gd name="connsiteX491" fmla="*/ 185642 w 895064"/>
                <a:gd name="connsiteY491" fmla="*/ 98965 h 1219581"/>
                <a:gd name="connsiteX492" fmla="*/ 208693 w 895064"/>
                <a:gd name="connsiteY492" fmla="*/ 65532 h 1219581"/>
                <a:gd name="connsiteX493" fmla="*/ 234124 w 895064"/>
                <a:gd name="connsiteY493" fmla="*/ 64103 h 1219581"/>
                <a:gd name="connsiteX494" fmla="*/ 241649 w 895064"/>
                <a:gd name="connsiteY494" fmla="*/ 33433 h 1219581"/>
                <a:gd name="connsiteX495" fmla="*/ 248602 w 895064"/>
                <a:gd name="connsiteY495" fmla="*/ 26956 h 1219581"/>
                <a:gd name="connsiteX496" fmla="*/ 241554 w 895064"/>
                <a:gd name="connsiteY496" fmla="*/ 21336 h 1219581"/>
                <a:gd name="connsiteX497" fmla="*/ 257080 w 895064"/>
                <a:gd name="connsiteY497" fmla="*/ 16764 h 1219581"/>
                <a:gd name="connsiteX498" fmla="*/ 266319 w 895064"/>
                <a:gd name="connsiteY498" fmla="*/ 3238 h 1219581"/>
                <a:gd name="connsiteX499" fmla="*/ 293084 w 895064"/>
                <a:gd name="connsiteY499" fmla="*/ 13906 h 1219581"/>
                <a:gd name="connsiteX500" fmla="*/ 313753 w 895064"/>
                <a:gd name="connsiteY500" fmla="*/ 0 h 1219581"/>
                <a:gd name="connsiteX501" fmla="*/ 331184 w 895064"/>
                <a:gd name="connsiteY501" fmla="*/ 22288 h 1219581"/>
                <a:gd name="connsiteX502" fmla="*/ 327279 w 895064"/>
                <a:gd name="connsiteY502" fmla="*/ 56197 h 1219581"/>
                <a:gd name="connsiteX503" fmla="*/ 332137 w 895064"/>
                <a:gd name="connsiteY503" fmla="*/ 60770 h 1219581"/>
                <a:gd name="connsiteX504" fmla="*/ 323564 w 895064"/>
                <a:gd name="connsiteY504" fmla="*/ 78581 h 1219581"/>
                <a:gd name="connsiteX505" fmla="*/ 331946 w 895064"/>
                <a:gd name="connsiteY505" fmla="*/ 99631 h 1219581"/>
                <a:gd name="connsiteX506" fmla="*/ 338423 w 895064"/>
                <a:gd name="connsiteY506" fmla="*/ 89916 h 1219581"/>
                <a:gd name="connsiteX507" fmla="*/ 353663 w 895064"/>
                <a:gd name="connsiteY507" fmla="*/ 90011 h 1219581"/>
                <a:gd name="connsiteX508" fmla="*/ 348329 w 895064"/>
                <a:gd name="connsiteY508" fmla="*/ 98012 h 1219581"/>
                <a:gd name="connsiteX509" fmla="*/ 351853 w 895064"/>
                <a:gd name="connsiteY509" fmla="*/ 104204 h 1219581"/>
                <a:gd name="connsiteX510" fmla="*/ 367379 w 895064"/>
                <a:gd name="connsiteY510" fmla="*/ 89345 h 1219581"/>
                <a:gd name="connsiteX511" fmla="*/ 377285 w 895064"/>
                <a:gd name="connsiteY511" fmla="*/ 95345 h 1219581"/>
                <a:gd name="connsiteX512" fmla="*/ 412051 w 895064"/>
                <a:gd name="connsiteY512" fmla="*/ 92583 h 1219581"/>
                <a:gd name="connsiteX513" fmla="*/ 414242 w 895064"/>
                <a:gd name="connsiteY513" fmla="*/ 67913 h 1219581"/>
                <a:gd name="connsiteX514" fmla="*/ 399478 w 895064"/>
                <a:gd name="connsiteY514" fmla="*/ 38862 h 1219581"/>
                <a:gd name="connsiteX515" fmla="*/ 407765 w 895064"/>
                <a:gd name="connsiteY515" fmla="*/ 16193 h 1219581"/>
                <a:gd name="connsiteX516" fmla="*/ 453676 w 895064"/>
                <a:gd name="connsiteY516" fmla="*/ 14288 h 1219581"/>
                <a:gd name="connsiteX517" fmla="*/ 499777 w 895064"/>
                <a:gd name="connsiteY517" fmla="*/ 29432 h 1219581"/>
                <a:gd name="connsiteX518" fmla="*/ 501777 w 895064"/>
                <a:gd name="connsiteY518" fmla="*/ 35909 h 1219581"/>
                <a:gd name="connsiteX519" fmla="*/ 490633 w 895064"/>
                <a:gd name="connsiteY519" fmla="*/ 46292 h 1219581"/>
                <a:gd name="connsiteX520" fmla="*/ 466915 w 895064"/>
                <a:gd name="connsiteY520" fmla="*/ 51530 h 1219581"/>
                <a:gd name="connsiteX521" fmla="*/ 502348 w 895064"/>
                <a:gd name="connsiteY521" fmla="*/ 58674 h 1219581"/>
                <a:gd name="connsiteX522" fmla="*/ 479488 w 895064"/>
                <a:gd name="connsiteY522" fmla="*/ 67437 h 1219581"/>
                <a:gd name="connsiteX523" fmla="*/ 530447 w 895064"/>
                <a:gd name="connsiteY523" fmla="*/ 88678 h 1219581"/>
                <a:gd name="connsiteX524" fmla="*/ 537115 w 895064"/>
                <a:gd name="connsiteY524" fmla="*/ 92393 h 1219581"/>
                <a:gd name="connsiteX525" fmla="*/ 575310 w 895064"/>
                <a:gd name="connsiteY525" fmla="*/ 122396 h 1219581"/>
                <a:gd name="connsiteX526" fmla="*/ 595122 w 895064"/>
                <a:gd name="connsiteY526" fmla="*/ 164116 h 1219581"/>
                <a:gd name="connsiteX527" fmla="*/ 562927 w 895064"/>
                <a:gd name="connsiteY527" fmla="*/ 190595 h 1219581"/>
                <a:gd name="connsiteX528" fmla="*/ 563213 w 895064"/>
                <a:gd name="connsiteY528" fmla="*/ 195453 h 1219581"/>
                <a:gd name="connsiteX529" fmla="*/ 547878 w 895064"/>
                <a:gd name="connsiteY529" fmla="*/ 224600 h 1219581"/>
                <a:gd name="connsiteX530" fmla="*/ 553022 w 895064"/>
                <a:gd name="connsiteY530" fmla="*/ 245459 h 1219581"/>
                <a:gd name="connsiteX531" fmla="*/ 561784 w 895064"/>
                <a:gd name="connsiteY531" fmla="*/ 250984 h 1219581"/>
                <a:gd name="connsiteX532" fmla="*/ 563023 w 895064"/>
                <a:gd name="connsiteY532" fmla="*/ 257175 h 1219581"/>
                <a:gd name="connsiteX533" fmla="*/ 575691 w 895064"/>
                <a:gd name="connsiteY533" fmla="*/ 240602 h 1219581"/>
                <a:gd name="connsiteX534" fmla="*/ 556831 w 895064"/>
                <a:gd name="connsiteY534" fmla="*/ 218694 h 1219581"/>
                <a:gd name="connsiteX535" fmla="*/ 582644 w 895064"/>
                <a:gd name="connsiteY535" fmla="*/ 189833 h 1219581"/>
                <a:gd name="connsiteX536" fmla="*/ 584359 w 895064"/>
                <a:gd name="connsiteY536" fmla="*/ 181546 h 1219581"/>
                <a:gd name="connsiteX537" fmla="*/ 597503 w 895064"/>
                <a:gd name="connsiteY537" fmla="*/ 175165 h 1219581"/>
                <a:gd name="connsiteX538" fmla="*/ 684276 w 895064"/>
                <a:gd name="connsiteY538" fmla="*/ 191453 h 1219581"/>
                <a:gd name="connsiteX539" fmla="*/ 713803 w 895064"/>
                <a:gd name="connsiteY539" fmla="*/ 216884 h 1219581"/>
                <a:gd name="connsiteX540" fmla="*/ 729139 w 895064"/>
                <a:gd name="connsiteY540" fmla="*/ 241745 h 1219581"/>
                <a:gd name="connsiteX541" fmla="*/ 718947 w 895064"/>
                <a:gd name="connsiteY541" fmla="*/ 250888 h 1219581"/>
                <a:gd name="connsiteX542" fmla="*/ 699611 w 895064"/>
                <a:gd name="connsiteY542" fmla="*/ 255175 h 1219581"/>
                <a:gd name="connsiteX543" fmla="*/ 644843 w 895064"/>
                <a:gd name="connsiteY543" fmla="*/ 250888 h 1219581"/>
                <a:gd name="connsiteX544" fmla="*/ 604456 w 895064"/>
                <a:gd name="connsiteY544" fmla="*/ 268034 h 1219581"/>
                <a:gd name="connsiteX545" fmla="*/ 578644 w 895064"/>
                <a:gd name="connsiteY545" fmla="*/ 258699 h 1219581"/>
                <a:gd name="connsiteX546" fmla="*/ 568738 w 895064"/>
                <a:gd name="connsiteY546" fmla="*/ 262128 h 1219581"/>
                <a:gd name="connsiteX547" fmla="*/ 591884 w 895064"/>
                <a:gd name="connsiteY547" fmla="*/ 268700 h 1219581"/>
                <a:gd name="connsiteX548" fmla="*/ 601789 w 895064"/>
                <a:gd name="connsiteY548" fmla="*/ 284702 h 1219581"/>
                <a:gd name="connsiteX549" fmla="*/ 625697 w 895064"/>
                <a:gd name="connsiteY549" fmla="*/ 264128 h 1219581"/>
                <a:gd name="connsiteX550" fmla="*/ 655987 w 895064"/>
                <a:gd name="connsiteY550" fmla="*/ 259556 h 1219581"/>
                <a:gd name="connsiteX551" fmla="*/ 662464 w 895064"/>
                <a:gd name="connsiteY551" fmla="*/ 259556 h 1219581"/>
                <a:gd name="connsiteX552" fmla="*/ 665702 w 895064"/>
                <a:gd name="connsiteY552" fmla="*/ 259556 h 1219581"/>
                <a:gd name="connsiteX553" fmla="*/ 690753 w 895064"/>
                <a:gd name="connsiteY553" fmla="*/ 264414 h 1219581"/>
                <a:gd name="connsiteX554" fmla="*/ 706374 w 895064"/>
                <a:gd name="connsiteY554" fmla="*/ 273082 h 1219581"/>
                <a:gd name="connsiteX555" fmla="*/ 751522 w 895064"/>
                <a:gd name="connsiteY555" fmla="*/ 411956 h 1219581"/>
                <a:gd name="connsiteX556" fmla="*/ 771620 w 895064"/>
                <a:gd name="connsiteY556" fmla="*/ 433864 h 1219581"/>
                <a:gd name="connsiteX557" fmla="*/ 794671 w 895064"/>
                <a:gd name="connsiteY557" fmla="*/ 446437 h 1219581"/>
                <a:gd name="connsiteX558" fmla="*/ 809434 w 895064"/>
                <a:gd name="connsiteY558" fmla="*/ 505301 h 1219581"/>
                <a:gd name="connsiteX559" fmla="*/ 382048 w 895064"/>
                <a:gd name="connsiteY559" fmla="*/ 1043559 h 1219581"/>
                <a:gd name="connsiteX560" fmla="*/ 392811 w 895064"/>
                <a:gd name="connsiteY560" fmla="*/ 1053941 h 1219581"/>
                <a:gd name="connsiteX561" fmla="*/ 389858 w 895064"/>
                <a:gd name="connsiteY561" fmla="*/ 1073277 h 1219581"/>
                <a:gd name="connsiteX562" fmla="*/ 357188 w 895064"/>
                <a:gd name="connsiteY562" fmla="*/ 1147572 h 1219581"/>
                <a:gd name="connsiteX563" fmla="*/ 351758 w 895064"/>
                <a:gd name="connsiteY563" fmla="*/ 1180719 h 1219581"/>
                <a:gd name="connsiteX564" fmla="*/ 318897 w 895064"/>
                <a:gd name="connsiteY564" fmla="*/ 1208723 h 1219581"/>
                <a:gd name="connsiteX565" fmla="*/ 295751 w 895064"/>
                <a:gd name="connsiteY565" fmla="*/ 1219581 h 1219581"/>
                <a:gd name="connsiteX566" fmla="*/ 267652 w 895064"/>
                <a:gd name="connsiteY566" fmla="*/ 1219010 h 1219581"/>
                <a:gd name="connsiteX567" fmla="*/ 221075 w 895064"/>
                <a:gd name="connsiteY567" fmla="*/ 1203960 h 1219581"/>
                <a:gd name="connsiteX568" fmla="*/ 198691 w 895064"/>
                <a:gd name="connsiteY568" fmla="*/ 1183958 h 1219581"/>
                <a:gd name="connsiteX569" fmla="*/ 198501 w 895064"/>
                <a:gd name="connsiteY569" fmla="*/ 1163003 h 1219581"/>
                <a:gd name="connsiteX570" fmla="*/ 210121 w 895064"/>
                <a:gd name="connsiteY570" fmla="*/ 1159383 h 1219581"/>
                <a:gd name="connsiteX571" fmla="*/ 226409 w 895064"/>
                <a:gd name="connsiteY571" fmla="*/ 1125569 h 1219581"/>
                <a:gd name="connsiteX572" fmla="*/ 225838 w 895064"/>
                <a:gd name="connsiteY572" fmla="*/ 1101376 h 1219581"/>
                <a:gd name="connsiteX573" fmla="*/ 244983 w 895064"/>
                <a:gd name="connsiteY573" fmla="*/ 1101852 h 1219581"/>
                <a:gd name="connsiteX574" fmla="*/ 252413 w 895064"/>
                <a:gd name="connsiteY574" fmla="*/ 1096137 h 1219581"/>
                <a:gd name="connsiteX575" fmla="*/ 243840 w 895064"/>
                <a:gd name="connsiteY575" fmla="*/ 1070515 h 1219581"/>
                <a:gd name="connsiteX576" fmla="*/ 263557 w 895064"/>
                <a:gd name="connsiteY576" fmla="*/ 1046512 h 1219581"/>
                <a:gd name="connsiteX577" fmla="*/ 273272 w 895064"/>
                <a:gd name="connsiteY577" fmla="*/ 1053560 h 1219581"/>
                <a:gd name="connsiteX578" fmla="*/ 310705 w 895064"/>
                <a:gd name="connsiteY578" fmla="*/ 1044416 h 1219581"/>
                <a:gd name="connsiteX579" fmla="*/ 327279 w 895064"/>
                <a:gd name="connsiteY579" fmla="*/ 1056037 h 1219581"/>
                <a:gd name="connsiteX580" fmla="*/ 329374 w 895064"/>
                <a:gd name="connsiteY580" fmla="*/ 1067657 h 1219581"/>
                <a:gd name="connsiteX581" fmla="*/ 334518 w 895064"/>
                <a:gd name="connsiteY581" fmla="*/ 1066229 h 1219581"/>
                <a:gd name="connsiteX582" fmla="*/ 354330 w 895064"/>
                <a:gd name="connsiteY582" fmla="*/ 1078516 h 1219581"/>
                <a:gd name="connsiteX583" fmla="*/ 364903 w 895064"/>
                <a:gd name="connsiteY583" fmla="*/ 1048703 h 1219581"/>
                <a:gd name="connsiteX584" fmla="*/ 382048 w 895064"/>
                <a:gd name="connsiteY584" fmla="*/ 1043559 h 1219581"/>
                <a:gd name="connsiteX585" fmla="*/ 478250 w 895064"/>
                <a:gd name="connsiteY585" fmla="*/ 1035177 h 1219581"/>
                <a:gd name="connsiteX586" fmla="*/ 476821 w 895064"/>
                <a:gd name="connsiteY586" fmla="*/ 1017842 h 1219581"/>
                <a:gd name="connsiteX587" fmla="*/ 439864 w 895064"/>
                <a:gd name="connsiteY587" fmla="*/ 1045559 h 1219581"/>
                <a:gd name="connsiteX588" fmla="*/ 394430 w 895064"/>
                <a:gd name="connsiteY588" fmla="*/ 1140714 h 1219581"/>
                <a:gd name="connsiteX589" fmla="*/ 398716 w 895064"/>
                <a:gd name="connsiteY589" fmla="*/ 1164527 h 1219581"/>
                <a:gd name="connsiteX590" fmla="*/ 407765 w 895064"/>
                <a:gd name="connsiteY590" fmla="*/ 1174814 h 1219581"/>
                <a:gd name="connsiteX591" fmla="*/ 439674 w 895064"/>
                <a:gd name="connsiteY591" fmla="*/ 1170051 h 1219581"/>
                <a:gd name="connsiteX592" fmla="*/ 455485 w 895064"/>
                <a:gd name="connsiteY592" fmla="*/ 1152811 h 1219581"/>
                <a:gd name="connsiteX593" fmla="*/ 438245 w 895064"/>
                <a:gd name="connsiteY593" fmla="*/ 1108329 h 1219581"/>
                <a:gd name="connsiteX594" fmla="*/ 478250 w 895064"/>
                <a:gd name="connsiteY594" fmla="*/ 1035177 h 1219581"/>
                <a:gd name="connsiteX595" fmla="*/ 471868 w 895064"/>
                <a:gd name="connsiteY595" fmla="*/ 982313 h 1219581"/>
                <a:gd name="connsiteX596" fmla="*/ 503206 w 895064"/>
                <a:gd name="connsiteY596" fmla="*/ 955834 h 1219581"/>
                <a:gd name="connsiteX597" fmla="*/ 488251 w 895064"/>
                <a:gd name="connsiteY597" fmla="*/ 951262 h 1219581"/>
                <a:gd name="connsiteX598" fmla="*/ 471583 w 895064"/>
                <a:gd name="connsiteY598" fmla="*/ 946023 h 1219581"/>
                <a:gd name="connsiteX599" fmla="*/ 446056 w 895064"/>
                <a:gd name="connsiteY599" fmla="*/ 970121 h 1219581"/>
                <a:gd name="connsiteX600" fmla="*/ 424624 w 895064"/>
                <a:gd name="connsiteY600" fmla="*/ 1008983 h 1219581"/>
                <a:gd name="connsiteX601" fmla="*/ 426434 w 895064"/>
                <a:gd name="connsiteY601" fmla="*/ 1026605 h 1219581"/>
                <a:gd name="connsiteX602" fmla="*/ 424910 w 895064"/>
                <a:gd name="connsiteY602" fmla="*/ 1037082 h 1219581"/>
                <a:gd name="connsiteX603" fmla="*/ 469773 w 895064"/>
                <a:gd name="connsiteY603" fmla="*/ 987552 h 1219581"/>
                <a:gd name="connsiteX604" fmla="*/ 471868 w 895064"/>
                <a:gd name="connsiteY604" fmla="*/ 982313 h 1219581"/>
                <a:gd name="connsiteX605" fmla="*/ 494919 w 895064"/>
                <a:gd name="connsiteY605" fmla="*/ 1141190 h 1219581"/>
                <a:gd name="connsiteX606" fmla="*/ 520732 w 895064"/>
                <a:gd name="connsiteY606" fmla="*/ 1134904 h 1219581"/>
                <a:gd name="connsiteX607" fmla="*/ 529209 w 895064"/>
                <a:gd name="connsiteY607" fmla="*/ 1122902 h 1219581"/>
                <a:gd name="connsiteX608" fmla="*/ 532924 w 895064"/>
                <a:gd name="connsiteY608" fmla="*/ 1112425 h 1219581"/>
                <a:gd name="connsiteX609" fmla="*/ 499491 w 895064"/>
                <a:gd name="connsiteY609" fmla="*/ 1126427 h 1219581"/>
                <a:gd name="connsiteX610" fmla="*/ 494919 w 895064"/>
                <a:gd name="connsiteY610" fmla="*/ 1141190 h 1219581"/>
                <a:gd name="connsiteX611" fmla="*/ 507206 w 895064"/>
                <a:gd name="connsiteY611" fmla="*/ 1175099 h 1219581"/>
                <a:gd name="connsiteX612" fmla="*/ 505111 w 895064"/>
                <a:gd name="connsiteY612" fmla="*/ 1187291 h 1219581"/>
                <a:gd name="connsiteX613" fmla="*/ 530733 w 895064"/>
                <a:gd name="connsiteY613" fmla="*/ 1181957 h 1219581"/>
                <a:gd name="connsiteX614" fmla="*/ 528542 w 895064"/>
                <a:gd name="connsiteY614" fmla="*/ 1161002 h 1219581"/>
                <a:gd name="connsiteX615" fmla="*/ 507206 w 895064"/>
                <a:gd name="connsiteY615" fmla="*/ 1175099 h 1219581"/>
                <a:gd name="connsiteX616" fmla="*/ 548164 w 895064"/>
                <a:gd name="connsiteY616" fmla="*/ 999744 h 1219581"/>
                <a:gd name="connsiteX617" fmla="*/ 536067 w 895064"/>
                <a:gd name="connsiteY617" fmla="*/ 976313 h 1219581"/>
                <a:gd name="connsiteX618" fmla="*/ 492061 w 895064"/>
                <a:gd name="connsiteY618" fmla="*/ 1000315 h 1219581"/>
                <a:gd name="connsiteX619" fmla="*/ 489680 w 895064"/>
                <a:gd name="connsiteY619" fmla="*/ 1003363 h 1219581"/>
                <a:gd name="connsiteX620" fmla="*/ 480727 w 895064"/>
                <a:gd name="connsiteY620" fmla="*/ 1014413 h 1219581"/>
                <a:gd name="connsiteX621" fmla="*/ 484346 w 895064"/>
                <a:gd name="connsiteY621" fmla="*/ 1036987 h 1219581"/>
                <a:gd name="connsiteX622" fmla="*/ 455200 w 895064"/>
                <a:gd name="connsiteY622" fmla="*/ 1088993 h 1219581"/>
                <a:gd name="connsiteX623" fmla="*/ 446818 w 895064"/>
                <a:gd name="connsiteY623" fmla="*/ 1106329 h 1219581"/>
                <a:gd name="connsiteX624" fmla="*/ 451485 w 895064"/>
                <a:gd name="connsiteY624" fmla="*/ 1136237 h 1219581"/>
                <a:gd name="connsiteX625" fmla="*/ 467296 w 895064"/>
                <a:gd name="connsiteY625" fmla="*/ 1147858 h 1219581"/>
                <a:gd name="connsiteX626" fmla="*/ 475202 w 895064"/>
                <a:gd name="connsiteY626" fmla="*/ 1147001 h 1219581"/>
                <a:gd name="connsiteX627" fmla="*/ 484251 w 895064"/>
                <a:gd name="connsiteY627" fmla="*/ 1128998 h 1219581"/>
                <a:gd name="connsiteX628" fmla="*/ 533400 w 895064"/>
                <a:gd name="connsiteY628" fmla="*/ 1105948 h 1219581"/>
                <a:gd name="connsiteX629" fmla="*/ 559213 w 895064"/>
                <a:gd name="connsiteY629" fmla="*/ 1076039 h 1219581"/>
                <a:gd name="connsiteX630" fmla="*/ 548164 w 895064"/>
                <a:gd name="connsiteY630" fmla="*/ 999744 h 1219581"/>
                <a:gd name="connsiteX631" fmla="*/ 579691 w 895064"/>
                <a:gd name="connsiteY631" fmla="*/ 1180624 h 1219581"/>
                <a:gd name="connsiteX632" fmla="*/ 580739 w 895064"/>
                <a:gd name="connsiteY632" fmla="*/ 1167860 h 1219581"/>
                <a:gd name="connsiteX633" fmla="*/ 573405 w 895064"/>
                <a:gd name="connsiteY633" fmla="*/ 1165193 h 1219581"/>
                <a:gd name="connsiteX634" fmla="*/ 550259 w 895064"/>
                <a:gd name="connsiteY634" fmla="*/ 1178338 h 1219581"/>
                <a:gd name="connsiteX635" fmla="*/ 545211 w 895064"/>
                <a:gd name="connsiteY635" fmla="*/ 1196054 h 1219581"/>
                <a:gd name="connsiteX636" fmla="*/ 549497 w 895064"/>
                <a:gd name="connsiteY636" fmla="*/ 1207484 h 1219581"/>
                <a:gd name="connsiteX637" fmla="*/ 562547 w 895064"/>
                <a:gd name="connsiteY637" fmla="*/ 1208532 h 1219581"/>
                <a:gd name="connsiteX638" fmla="*/ 590550 w 895064"/>
                <a:gd name="connsiteY638" fmla="*/ 1190720 h 1219581"/>
                <a:gd name="connsiteX639" fmla="*/ 593026 w 895064"/>
                <a:gd name="connsiteY639" fmla="*/ 1184910 h 1219581"/>
                <a:gd name="connsiteX640" fmla="*/ 587026 w 895064"/>
                <a:gd name="connsiteY640" fmla="*/ 1189196 h 1219581"/>
                <a:gd name="connsiteX641" fmla="*/ 579691 w 895064"/>
                <a:gd name="connsiteY641" fmla="*/ 1180624 h 1219581"/>
                <a:gd name="connsiteX642" fmla="*/ 605980 w 895064"/>
                <a:gd name="connsiteY642" fmla="*/ 1147858 h 1219581"/>
                <a:gd name="connsiteX643" fmla="*/ 590169 w 895064"/>
                <a:gd name="connsiteY643" fmla="*/ 1137190 h 1219581"/>
                <a:gd name="connsiteX644" fmla="*/ 572262 w 895064"/>
                <a:gd name="connsiteY644" fmla="*/ 1157192 h 1219581"/>
                <a:gd name="connsiteX645" fmla="*/ 609790 w 895064"/>
                <a:gd name="connsiteY645" fmla="*/ 1166717 h 1219581"/>
                <a:gd name="connsiteX646" fmla="*/ 615505 w 895064"/>
                <a:gd name="connsiteY646" fmla="*/ 1162907 h 1219581"/>
                <a:gd name="connsiteX647" fmla="*/ 611505 w 895064"/>
                <a:gd name="connsiteY647" fmla="*/ 1152906 h 1219581"/>
                <a:gd name="connsiteX648" fmla="*/ 605980 w 895064"/>
                <a:gd name="connsiteY648" fmla="*/ 1147858 h 1219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Lst>
              <a:rect l="l" t="t" r="r" b="b"/>
              <a:pathLst>
                <a:path w="895064" h="1219581">
                  <a:moveTo>
                    <a:pt x="638842" y="978980"/>
                  </a:moveTo>
                  <a:lnTo>
                    <a:pt x="622935" y="1001839"/>
                  </a:lnTo>
                  <a:lnTo>
                    <a:pt x="569500" y="1069181"/>
                  </a:lnTo>
                  <a:lnTo>
                    <a:pt x="563594" y="1037749"/>
                  </a:lnTo>
                  <a:lnTo>
                    <a:pt x="556451" y="1010603"/>
                  </a:lnTo>
                  <a:lnTo>
                    <a:pt x="557213" y="1004221"/>
                  </a:lnTo>
                  <a:lnTo>
                    <a:pt x="550640" y="979170"/>
                  </a:lnTo>
                  <a:lnTo>
                    <a:pt x="559594" y="942594"/>
                  </a:lnTo>
                  <a:lnTo>
                    <a:pt x="597884" y="901637"/>
                  </a:lnTo>
                  <a:lnTo>
                    <a:pt x="601313" y="897922"/>
                  </a:lnTo>
                  <a:lnTo>
                    <a:pt x="612934" y="874205"/>
                  </a:lnTo>
                  <a:lnTo>
                    <a:pt x="635984" y="852392"/>
                  </a:lnTo>
                  <a:lnTo>
                    <a:pt x="658559" y="848106"/>
                  </a:lnTo>
                  <a:lnTo>
                    <a:pt x="661511" y="906971"/>
                  </a:lnTo>
                  <a:lnTo>
                    <a:pt x="651129" y="929830"/>
                  </a:lnTo>
                  <a:lnTo>
                    <a:pt x="649319" y="967835"/>
                  </a:lnTo>
                  <a:lnTo>
                    <a:pt x="638842" y="978980"/>
                  </a:lnTo>
                  <a:close/>
                  <a:moveTo>
                    <a:pt x="702564" y="746379"/>
                  </a:moveTo>
                  <a:lnTo>
                    <a:pt x="698373" y="730663"/>
                  </a:lnTo>
                  <a:lnTo>
                    <a:pt x="699326" y="691801"/>
                  </a:lnTo>
                  <a:lnTo>
                    <a:pt x="692182" y="696373"/>
                  </a:lnTo>
                  <a:lnTo>
                    <a:pt x="686752" y="721709"/>
                  </a:lnTo>
                  <a:lnTo>
                    <a:pt x="675322" y="739807"/>
                  </a:lnTo>
                  <a:lnTo>
                    <a:pt x="672370" y="766953"/>
                  </a:lnTo>
                  <a:lnTo>
                    <a:pt x="695706" y="744093"/>
                  </a:lnTo>
                  <a:lnTo>
                    <a:pt x="702564" y="746379"/>
                  </a:lnTo>
                  <a:close/>
                  <a:moveTo>
                    <a:pt x="648272" y="479108"/>
                  </a:moveTo>
                  <a:lnTo>
                    <a:pt x="645509" y="471678"/>
                  </a:lnTo>
                  <a:lnTo>
                    <a:pt x="608076" y="441484"/>
                  </a:lnTo>
                  <a:lnTo>
                    <a:pt x="601409" y="445770"/>
                  </a:lnTo>
                  <a:lnTo>
                    <a:pt x="619220" y="486346"/>
                  </a:lnTo>
                  <a:lnTo>
                    <a:pt x="652748" y="507206"/>
                  </a:lnTo>
                  <a:lnTo>
                    <a:pt x="655225" y="501301"/>
                  </a:lnTo>
                  <a:lnTo>
                    <a:pt x="654272" y="497014"/>
                  </a:lnTo>
                  <a:lnTo>
                    <a:pt x="655225" y="490061"/>
                  </a:lnTo>
                  <a:lnTo>
                    <a:pt x="632365" y="481298"/>
                  </a:lnTo>
                  <a:lnTo>
                    <a:pt x="646081" y="479870"/>
                  </a:lnTo>
                  <a:lnTo>
                    <a:pt x="648272" y="479108"/>
                  </a:lnTo>
                  <a:close/>
                  <a:moveTo>
                    <a:pt x="597789" y="377285"/>
                  </a:moveTo>
                  <a:lnTo>
                    <a:pt x="604838" y="365093"/>
                  </a:lnTo>
                  <a:lnTo>
                    <a:pt x="608933" y="377190"/>
                  </a:lnTo>
                  <a:lnTo>
                    <a:pt x="615886" y="376238"/>
                  </a:lnTo>
                  <a:lnTo>
                    <a:pt x="617410" y="368522"/>
                  </a:lnTo>
                  <a:lnTo>
                    <a:pt x="600837" y="347853"/>
                  </a:lnTo>
                  <a:lnTo>
                    <a:pt x="581787" y="354044"/>
                  </a:lnTo>
                  <a:lnTo>
                    <a:pt x="582073" y="372999"/>
                  </a:lnTo>
                  <a:lnTo>
                    <a:pt x="597694" y="370046"/>
                  </a:lnTo>
                  <a:lnTo>
                    <a:pt x="592550" y="377380"/>
                  </a:lnTo>
                  <a:lnTo>
                    <a:pt x="597789" y="377285"/>
                  </a:lnTo>
                  <a:close/>
                  <a:moveTo>
                    <a:pt x="687705" y="824675"/>
                  </a:moveTo>
                  <a:lnTo>
                    <a:pt x="684466" y="792956"/>
                  </a:lnTo>
                  <a:lnTo>
                    <a:pt x="654939" y="796671"/>
                  </a:lnTo>
                  <a:lnTo>
                    <a:pt x="638842" y="846201"/>
                  </a:lnTo>
                  <a:lnTo>
                    <a:pt x="671608" y="840867"/>
                  </a:lnTo>
                  <a:lnTo>
                    <a:pt x="687705" y="824675"/>
                  </a:lnTo>
                  <a:close/>
                  <a:moveTo>
                    <a:pt x="561403" y="1145477"/>
                  </a:moveTo>
                  <a:lnTo>
                    <a:pt x="576548" y="1133475"/>
                  </a:lnTo>
                  <a:lnTo>
                    <a:pt x="575215" y="1125284"/>
                  </a:lnTo>
                  <a:lnTo>
                    <a:pt x="568166" y="1114044"/>
                  </a:lnTo>
                  <a:lnTo>
                    <a:pt x="560927" y="1120235"/>
                  </a:lnTo>
                  <a:lnTo>
                    <a:pt x="561403" y="1145477"/>
                  </a:lnTo>
                  <a:close/>
                  <a:moveTo>
                    <a:pt x="619411" y="1059371"/>
                  </a:moveTo>
                  <a:lnTo>
                    <a:pt x="627126" y="1055465"/>
                  </a:lnTo>
                  <a:lnTo>
                    <a:pt x="637508" y="1043940"/>
                  </a:lnTo>
                  <a:lnTo>
                    <a:pt x="626555" y="1040797"/>
                  </a:lnTo>
                  <a:lnTo>
                    <a:pt x="605028" y="1060418"/>
                  </a:lnTo>
                  <a:lnTo>
                    <a:pt x="619411" y="1059371"/>
                  </a:lnTo>
                  <a:close/>
                  <a:moveTo>
                    <a:pt x="209645" y="1140523"/>
                  </a:moveTo>
                  <a:lnTo>
                    <a:pt x="186595" y="1161764"/>
                  </a:lnTo>
                  <a:lnTo>
                    <a:pt x="168307" y="1160240"/>
                  </a:lnTo>
                  <a:lnTo>
                    <a:pt x="142208" y="1139381"/>
                  </a:lnTo>
                  <a:lnTo>
                    <a:pt x="148304" y="1102709"/>
                  </a:lnTo>
                  <a:lnTo>
                    <a:pt x="142399" y="1098709"/>
                  </a:lnTo>
                  <a:lnTo>
                    <a:pt x="148876" y="1078421"/>
                  </a:lnTo>
                  <a:lnTo>
                    <a:pt x="183070" y="1058704"/>
                  </a:lnTo>
                  <a:lnTo>
                    <a:pt x="189357" y="1046702"/>
                  </a:lnTo>
                  <a:lnTo>
                    <a:pt x="187928" y="1024414"/>
                  </a:lnTo>
                  <a:lnTo>
                    <a:pt x="203073" y="986028"/>
                  </a:lnTo>
                  <a:lnTo>
                    <a:pt x="246888" y="946976"/>
                  </a:lnTo>
                  <a:lnTo>
                    <a:pt x="262604" y="918877"/>
                  </a:lnTo>
                  <a:lnTo>
                    <a:pt x="289560" y="926878"/>
                  </a:lnTo>
                  <a:lnTo>
                    <a:pt x="314039" y="913543"/>
                  </a:lnTo>
                  <a:lnTo>
                    <a:pt x="322612" y="871919"/>
                  </a:lnTo>
                  <a:lnTo>
                    <a:pt x="335089" y="846772"/>
                  </a:lnTo>
                  <a:lnTo>
                    <a:pt x="327184" y="814388"/>
                  </a:lnTo>
                  <a:lnTo>
                    <a:pt x="317278" y="811721"/>
                  </a:lnTo>
                  <a:lnTo>
                    <a:pt x="317754" y="777145"/>
                  </a:lnTo>
                  <a:lnTo>
                    <a:pt x="305848" y="734282"/>
                  </a:lnTo>
                  <a:lnTo>
                    <a:pt x="308800" y="712184"/>
                  </a:lnTo>
                  <a:lnTo>
                    <a:pt x="315087" y="705231"/>
                  </a:lnTo>
                  <a:lnTo>
                    <a:pt x="336804" y="710279"/>
                  </a:lnTo>
                  <a:lnTo>
                    <a:pt x="348424" y="704945"/>
                  </a:lnTo>
                  <a:lnTo>
                    <a:pt x="359855" y="683990"/>
                  </a:lnTo>
                  <a:lnTo>
                    <a:pt x="365760" y="637222"/>
                  </a:lnTo>
                  <a:lnTo>
                    <a:pt x="391287" y="614839"/>
                  </a:lnTo>
                  <a:lnTo>
                    <a:pt x="397478" y="582549"/>
                  </a:lnTo>
                  <a:lnTo>
                    <a:pt x="433959" y="580930"/>
                  </a:lnTo>
                  <a:lnTo>
                    <a:pt x="443103" y="568166"/>
                  </a:lnTo>
                  <a:lnTo>
                    <a:pt x="443389" y="555212"/>
                  </a:lnTo>
                  <a:lnTo>
                    <a:pt x="456152" y="563118"/>
                  </a:lnTo>
                  <a:lnTo>
                    <a:pt x="492252" y="570071"/>
                  </a:lnTo>
                  <a:lnTo>
                    <a:pt x="502444" y="595122"/>
                  </a:lnTo>
                  <a:lnTo>
                    <a:pt x="520255" y="579882"/>
                  </a:lnTo>
                  <a:lnTo>
                    <a:pt x="507111" y="544639"/>
                  </a:lnTo>
                  <a:lnTo>
                    <a:pt x="538924" y="519875"/>
                  </a:lnTo>
                  <a:lnTo>
                    <a:pt x="525589" y="479298"/>
                  </a:lnTo>
                  <a:lnTo>
                    <a:pt x="581597" y="470345"/>
                  </a:lnTo>
                  <a:lnTo>
                    <a:pt x="633508" y="506349"/>
                  </a:lnTo>
                  <a:lnTo>
                    <a:pt x="640651" y="517208"/>
                  </a:lnTo>
                  <a:lnTo>
                    <a:pt x="646081" y="545211"/>
                  </a:lnTo>
                  <a:lnTo>
                    <a:pt x="661702" y="571119"/>
                  </a:lnTo>
                  <a:lnTo>
                    <a:pt x="651034" y="590455"/>
                  </a:lnTo>
                  <a:lnTo>
                    <a:pt x="646081" y="579311"/>
                  </a:lnTo>
                  <a:lnTo>
                    <a:pt x="645795" y="619030"/>
                  </a:lnTo>
                  <a:lnTo>
                    <a:pt x="683419" y="666464"/>
                  </a:lnTo>
                  <a:lnTo>
                    <a:pt x="658368" y="760476"/>
                  </a:lnTo>
                  <a:lnTo>
                    <a:pt x="647224" y="778859"/>
                  </a:lnTo>
                  <a:lnTo>
                    <a:pt x="599694" y="824484"/>
                  </a:lnTo>
                  <a:lnTo>
                    <a:pt x="586073" y="858869"/>
                  </a:lnTo>
                  <a:lnTo>
                    <a:pt x="569976" y="870013"/>
                  </a:lnTo>
                  <a:lnTo>
                    <a:pt x="564451" y="882396"/>
                  </a:lnTo>
                  <a:lnTo>
                    <a:pt x="507587" y="954786"/>
                  </a:lnTo>
                  <a:lnTo>
                    <a:pt x="469773" y="944118"/>
                  </a:lnTo>
                  <a:lnTo>
                    <a:pt x="458534" y="948785"/>
                  </a:lnTo>
                  <a:lnTo>
                    <a:pt x="419767" y="980218"/>
                  </a:lnTo>
                  <a:lnTo>
                    <a:pt x="395764" y="1045655"/>
                  </a:lnTo>
                  <a:lnTo>
                    <a:pt x="377285" y="1034320"/>
                  </a:lnTo>
                  <a:lnTo>
                    <a:pt x="357854" y="1050417"/>
                  </a:lnTo>
                  <a:lnTo>
                    <a:pt x="351091" y="1071753"/>
                  </a:lnTo>
                  <a:lnTo>
                    <a:pt x="337185" y="1064133"/>
                  </a:lnTo>
                  <a:lnTo>
                    <a:pt x="326803" y="1048512"/>
                  </a:lnTo>
                  <a:lnTo>
                    <a:pt x="304895" y="1039273"/>
                  </a:lnTo>
                  <a:lnTo>
                    <a:pt x="302895" y="1044321"/>
                  </a:lnTo>
                  <a:lnTo>
                    <a:pt x="274987" y="1050227"/>
                  </a:lnTo>
                  <a:lnTo>
                    <a:pt x="266700" y="1043559"/>
                  </a:lnTo>
                  <a:lnTo>
                    <a:pt x="256794" y="1046988"/>
                  </a:lnTo>
                  <a:lnTo>
                    <a:pt x="239459" y="1073848"/>
                  </a:lnTo>
                  <a:lnTo>
                    <a:pt x="249364" y="1095851"/>
                  </a:lnTo>
                  <a:lnTo>
                    <a:pt x="225552" y="1097471"/>
                  </a:lnTo>
                  <a:lnTo>
                    <a:pt x="219551" y="1105757"/>
                  </a:lnTo>
                  <a:lnTo>
                    <a:pt x="221742" y="1121759"/>
                  </a:lnTo>
                  <a:lnTo>
                    <a:pt x="209645" y="1140523"/>
                  </a:lnTo>
                  <a:close/>
                  <a:moveTo>
                    <a:pt x="633127" y="174974"/>
                  </a:moveTo>
                  <a:lnTo>
                    <a:pt x="640270" y="178118"/>
                  </a:lnTo>
                  <a:lnTo>
                    <a:pt x="655701" y="179546"/>
                  </a:lnTo>
                  <a:lnTo>
                    <a:pt x="659130" y="160782"/>
                  </a:lnTo>
                  <a:lnTo>
                    <a:pt x="635318" y="168783"/>
                  </a:lnTo>
                  <a:lnTo>
                    <a:pt x="633127" y="174974"/>
                  </a:lnTo>
                  <a:close/>
                  <a:moveTo>
                    <a:pt x="645700" y="85820"/>
                  </a:moveTo>
                  <a:lnTo>
                    <a:pt x="625793" y="45053"/>
                  </a:lnTo>
                  <a:lnTo>
                    <a:pt x="619982" y="33338"/>
                  </a:lnTo>
                  <a:lnTo>
                    <a:pt x="594265" y="43434"/>
                  </a:lnTo>
                  <a:lnTo>
                    <a:pt x="587026" y="40672"/>
                  </a:lnTo>
                  <a:lnTo>
                    <a:pt x="591693" y="37910"/>
                  </a:lnTo>
                  <a:lnTo>
                    <a:pt x="616172" y="27337"/>
                  </a:lnTo>
                  <a:lnTo>
                    <a:pt x="616363" y="19336"/>
                  </a:lnTo>
                  <a:lnTo>
                    <a:pt x="598265" y="16669"/>
                  </a:lnTo>
                  <a:lnTo>
                    <a:pt x="584168" y="23717"/>
                  </a:lnTo>
                  <a:lnTo>
                    <a:pt x="558355" y="45815"/>
                  </a:lnTo>
                  <a:lnTo>
                    <a:pt x="556736" y="46768"/>
                  </a:lnTo>
                  <a:lnTo>
                    <a:pt x="516064" y="59055"/>
                  </a:lnTo>
                  <a:lnTo>
                    <a:pt x="498253" y="71628"/>
                  </a:lnTo>
                  <a:lnTo>
                    <a:pt x="527780" y="78105"/>
                  </a:lnTo>
                  <a:lnTo>
                    <a:pt x="553879" y="95631"/>
                  </a:lnTo>
                  <a:lnTo>
                    <a:pt x="564451" y="103251"/>
                  </a:lnTo>
                  <a:lnTo>
                    <a:pt x="569881" y="97441"/>
                  </a:lnTo>
                  <a:lnTo>
                    <a:pt x="602932" y="164402"/>
                  </a:lnTo>
                  <a:lnTo>
                    <a:pt x="629126" y="159734"/>
                  </a:lnTo>
                  <a:lnTo>
                    <a:pt x="647509" y="143923"/>
                  </a:lnTo>
                  <a:lnTo>
                    <a:pt x="651986" y="130588"/>
                  </a:lnTo>
                  <a:lnTo>
                    <a:pt x="645700" y="85820"/>
                  </a:lnTo>
                  <a:close/>
                  <a:moveTo>
                    <a:pt x="171736" y="1049560"/>
                  </a:moveTo>
                  <a:lnTo>
                    <a:pt x="134302" y="1044035"/>
                  </a:lnTo>
                  <a:lnTo>
                    <a:pt x="117348" y="1027557"/>
                  </a:lnTo>
                  <a:lnTo>
                    <a:pt x="109442" y="994791"/>
                  </a:lnTo>
                  <a:lnTo>
                    <a:pt x="145732" y="979265"/>
                  </a:lnTo>
                  <a:lnTo>
                    <a:pt x="152400" y="962501"/>
                  </a:lnTo>
                  <a:lnTo>
                    <a:pt x="147923" y="927163"/>
                  </a:lnTo>
                  <a:lnTo>
                    <a:pt x="151924" y="905065"/>
                  </a:lnTo>
                  <a:lnTo>
                    <a:pt x="186880" y="874490"/>
                  </a:lnTo>
                  <a:lnTo>
                    <a:pt x="176974" y="858488"/>
                  </a:lnTo>
                  <a:lnTo>
                    <a:pt x="143542" y="841438"/>
                  </a:lnTo>
                  <a:lnTo>
                    <a:pt x="180499" y="827818"/>
                  </a:lnTo>
                  <a:lnTo>
                    <a:pt x="192405" y="815816"/>
                  </a:lnTo>
                  <a:lnTo>
                    <a:pt x="199072" y="779336"/>
                  </a:lnTo>
                  <a:lnTo>
                    <a:pt x="215932" y="771049"/>
                  </a:lnTo>
                  <a:lnTo>
                    <a:pt x="223171" y="755333"/>
                  </a:lnTo>
                  <a:lnTo>
                    <a:pt x="222409" y="732949"/>
                  </a:lnTo>
                  <a:lnTo>
                    <a:pt x="208788" y="697230"/>
                  </a:lnTo>
                  <a:lnTo>
                    <a:pt x="226123" y="680752"/>
                  </a:lnTo>
                  <a:lnTo>
                    <a:pt x="245840" y="646462"/>
                  </a:lnTo>
                  <a:lnTo>
                    <a:pt x="278416" y="617030"/>
                  </a:lnTo>
                  <a:lnTo>
                    <a:pt x="278701" y="590931"/>
                  </a:lnTo>
                  <a:lnTo>
                    <a:pt x="295561" y="561594"/>
                  </a:lnTo>
                  <a:lnTo>
                    <a:pt x="297275" y="554355"/>
                  </a:lnTo>
                  <a:lnTo>
                    <a:pt x="311372" y="540734"/>
                  </a:lnTo>
                  <a:lnTo>
                    <a:pt x="304895" y="529209"/>
                  </a:lnTo>
                  <a:lnTo>
                    <a:pt x="286512" y="533495"/>
                  </a:lnTo>
                  <a:lnTo>
                    <a:pt x="291465" y="502825"/>
                  </a:lnTo>
                  <a:lnTo>
                    <a:pt x="305086" y="474821"/>
                  </a:lnTo>
                  <a:lnTo>
                    <a:pt x="287464" y="459105"/>
                  </a:lnTo>
                  <a:lnTo>
                    <a:pt x="280321" y="428625"/>
                  </a:lnTo>
                  <a:lnTo>
                    <a:pt x="309372" y="417100"/>
                  </a:lnTo>
                  <a:lnTo>
                    <a:pt x="336423" y="423767"/>
                  </a:lnTo>
                  <a:lnTo>
                    <a:pt x="358997" y="414719"/>
                  </a:lnTo>
                  <a:lnTo>
                    <a:pt x="372142" y="417957"/>
                  </a:lnTo>
                  <a:lnTo>
                    <a:pt x="383572" y="392621"/>
                  </a:lnTo>
                  <a:lnTo>
                    <a:pt x="413290" y="394240"/>
                  </a:lnTo>
                  <a:lnTo>
                    <a:pt x="422910" y="409480"/>
                  </a:lnTo>
                  <a:lnTo>
                    <a:pt x="430339" y="408718"/>
                  </a:lnTo>
                  <a:lnTo>
                    <a:pt x="458629" y="358997"/>
                  </a:lnTo>
                  <a:lnTo>
                    <a:pt x="471392" y="352806"/>
                  </a:lnTo>
                  <a:lnTo>
                    <a:pt x="468630" y="325564"/>
                  </a:lnTo>
                  <a:lnTo>
                    <a:pt x="479298" y="324612"/>
                  </a:lnTo>
                  <a:lnTo>
                    <a:pt x="487870" y="337947"/>
                  </a:lnTo>
                  <a:lnTo>
                    <a:pt x="508159" y="333375"/>
                  </a:lnTo>
                  <a:lnTo>
                    <a:pt x="513874" y="325088"/>
                  </a:lnTo>
                  <a:lnTo>
                    <a:pt x="504730" y="313563"/>
                  </a:lnTo>
                  <a:lnTo>
                    <a:pt x="514921" y="302038"/>
                  </a:lnTo>
                  <a:lnTo>
                    <a:pt x="534638" y="306991"/>
                  </a:lnTo>
                  <a:lnTo>
                    <a:pt x="562737" y="334518"/>
                  </a:lnTo>
                  <a:lnTo>
                    <a:pt x="571690" y="355949"/>
                  </a:lnTo>
                  <a:lnTo>
                    <a:pt x="561975" y="364903"/>
                  </a:lnTo>
                  <a:lnTo>
                    <a:pt x="571595" y="362903"/>
                  </a:lnTo>
                  <a:lnTo>
                    <a:pt x="575405" y="462153"/>
                  </a:lnTo>
                  <a:lnTo>
                    <a:pt x="519589" y="477393"/>
                  </a:lnTo>
                  <a:lnTo>
                    <a:pt x="530352" y="519303"/>
                  </a:lnTo>
                  <a:lnTo>
                    <a:pt x="507111" y="537972"/>
                  </a:lnTo>
                  <a:lnTo>
                    <a:pt x="504920" y="547878"/>
                  </a:lnTo>
                  <a:lnTo>
                    <a:pt x="515302" y="574262"/>
                  </a:lnTo>
                  <a:lnTo>
                    <a:pt x="505015" y="584740"/>
                  </a:lnTo>
                  <a:lnTo>
                    <a:pt x="493681" y="565976"/>
                  </a:lnTo>
                  <a:lnTo>
                    <a:pt x="461772" y="560070"/>
                  </a:lnTo>
                  <a:lnTo>
                    <a:pt x="446627" y="550450"/>
                  </a:lnTo>
                  <a:lnTo>
                    <a:pt x="438912" y="552831"/>
                  </a:lnTo>
                  <a:lnTo>
                    <a:pt x="434721" y="573405"/>
                  </a:lnTo>
                  <a:lnTo>
                    <a:pt x="422719" y="579311"/>
                  </a:lnTo>
                  <a:lnTo>
                    <a:pt x="405003" y="574548"/>
                  </a:lnTo>
                  <a:lnTo>
                    <a:pt x="390906" y="579120"/>
                  </a:lnTo>
                  <a:lnTo>
                    <a:pt x="387667" y="604933"/>
                  </a:lnTo>
                  <a:lnTo>
                    <a:pt x="355759" y="643985"/>
                  </a:lnTo>
                  <a:lnTo>
                    <a:pt x="347853" y="696373"/>
                  </a:lnTo>
                  <a:lnTo>
                    <a:pt x="339376" y="699706"/>
                  </a:lnTo>
                  <a:lnTo>
                    <a:pt x="327946" y="694658"/>
                  </a:lnTo>
                  <a:lnTo>
                    <a:pt x="305181" y="703231"/>
                  </a:lnTo>
                  <a:lnTo>
                    <a:pt x="298513" y="714470"/>
                  </a:lnTo>
                  <a:lnTo>
                    <a:pt x="307276" y="809530"/>
                  </a:lnTo>
                  <a:lnTo>
                    <a:pt x="326612" y="844963"/>
                  </a:lnTo>
                  <a:lnTo>
                    <a:pt x="312325" y="870395"/>
                  </a:lnTo>
                  <a:lnTo>
                    <a:pt x="304419" y="907447"/>
                  </a:lnTo>
                  <a:lnTo>
                    <a:pt x="260032" y="909161"/>
                  </a:lnTo>
                  <a:lnTo>
                    <a:pt x="233172" y="944594"/>
                  </a:lnTo>
                  <a:lnTo>
                    <a:pt x="199072" y="970407"/>
                  </a:lnTo>
                  <a:lnTo>
                    <a:pt x="179927" y="1004983"/>
                  </a:lnTo>
                  <a:lnTo>
                    <a:pt x="171736" y="1049560"/>
                  </a:lnTo>
                  <a:close/>
                  <a:moveTo>
                    <a:pt x="553593" y="295942"/>
                  </a:moveTo>
                  <a:lnTo>
                    <a:pt x="544354" y="279083"/>
                  </a:lnTo>
                  <a:lnTo>
                    <a:pt x="532828" y="278511"/>
                  </a:lnTo>
                  <a:lnTo>
                    <a:pt x="534257" y="290989"/>
                  </a:lnTo>
                  <a:lnTo>
                    <a:pt x="551593" y="305943"/>
                  </a:lnTo>
                  <a:lnTo>
                    <a:pt x="553593" y="295942"/>
                  </a:lnTo>
                  <a:close/>
                  <a:moveTo>
                    <a:pt x="692182" y="559213"/>
                  </a:moveTo>
                  <a:lnTo>
                    <a:pt x="670655" y="570167"/>
                  </a:lnTo>
                  <a:lnTo>
                    <a:pt x="648843" y="612838"/>
                  </a:lnTo>
                  <a:lnTo>
                    <a:pt x="695230" y="665893"/>
                  </a:lnTo>
                  <a:lnTo>
                    <a:pt x="691801" y="629412"/>
                  </a:lnTo>
                  <a:lnTo>
                    <a:pt x="697516" y="591503"/>
                  </a:lnTo>
                  <a:lnTo>
                    <a:pt x="697230" y="586169"/>
                  </a:lnTo>
                  <a:lnTo>
                    <a:pt x="700468" y="565404"/>
                  </a:lnTo>
                  <a:lnTo>
                    <a:pt x="692182" y="559213"/>
                  </a:lnTo>
                  <a:close/>
                  <a:moveTo>
                    <a:pt x="704659" y="1053465"/>
                  </a:moveTo>
                  <a:lnTo>
                    <a:pt x="679323" y="1095375"/>
                  </a:lnTo>
                  <a:lnTo>
                    <a:pt x="668084" y="1134142"/>
                  </a:lnTo>
                  <a:lnTo>
                    <a:pt x="687134" y="1130998"/>
                  </a:lnTo>
                  <a:lnTo>
                    <a:pt x="700373" y="1129760"/>
                  </a:lnTo>
                  <a:lnTo>
                    <a:pt x="722566" y="1101852"/>
                  </a:lnTo>
                  <a:lnTo>
                    <a:pt x="733520" y="1089279"/>
                  </a:lnTo>
                  <a:lnTo>
                    <a:pt x="747713" y="1052703"/>
                  </a:lnTo>
                  <a:lnTo>
                    <a:pt x="725900" y="1051084"/>
                  </a:lnTo>
                  <a:lnTo>
                    <a:pt x="704659" y="1053465"/>
                  </a:lnTo>
                  <a:close/>
                  <a:moveTo>
                    <a:pt x="667036" y="1022604"/>
                  </a:moveTo>
                  <a:lnTo>
                    <a:pt x="648748" y="1000125"/>
                  </a:lnTo>
                  <a:lnTo>
                    <a:pt x="633222" y="1015175"/>
                  </a:lnTo>
                  <a:lnTo>
                    <a:pt x="627221" y="1035653"/>
                  </a:lnTo>
                  <a:lnTo>
                    <a:pt x="643414" y="1040225"/>
                  </a:lnTo>
                  <a:lnTo>
                    <a:pt x="645890" y="1040130"/>
                  </a:lnTo>
                  <a:lnTo>
                    <a:pt x="661892" y="1049560"/>
                  </a:lnTo>
                  <a:lnTo>
                    <a:pt x="674941" y="1038130"/>
                  </a:lnTo>
                  <a:lnTo>
                    <a:pt x="667036" y="1022604"/>
                  </a:lnTo>
                  <a:close/>
                  <a:moveTo>
                    <a:pt x="625126" y="1063371"/>
                  </a:moveTo>
                  <a:lnTo>
                    <a:pt x="594931" y="1068514"/>
                  </a:lnTo>
                  <a:lnTo>
                    <a:pt x="575405" y="1096518"/>
                  </a:lnTo>
                  <a:lnTo>
                    <a:pt x="574738" y="1111282"/>
                  </a:lnTo>
                  <a:lnTo>
                    <a:pt x="582073" y="1132808"/>
                  </a:lnTo>
                  <a:lnTo>
                    <a:pt x="633031" y="1139381"/>
                  </a:lnTo>
                  <a:lnTo>
                    <a:pt x="631793" y="1126903"/>
                  </a:lnTo>
                  <a:lnTo>
                    <a:pt x="643223" y="1113092"/>
                  </a:lnTo>
                  <a:lnTo>
                    <a:pt x="656939" y="1066800"/>
                  </a:lnTo>
                  <a:lnTo>
                    <a:pt x="660463" y="1055751"/>
                  </a:lnTo>
                  <a:lnTo>
                    <a:pt x="643604" y="1043464"/>
                  </a:lnTo>
                  <a:lnTo>
                    <a:pt x="625126" y="1063371"/>
                  </a:lnTo>
                  <a:close/>
                  <a:moveTo>
                    <a:pt x="785241" y="1097756"/>
                  </a:moveTo>
                  <a:lnTo>
                    <a:pt x="770953" y="1110615"/>
                  </a:lnTo>
                  <a:lnTo>
                    <a:pt x="761524" y="1132523"/>
                  </a:lnTo>
                  <a:lnTo>
                    <a:pt x="764857" y="1163669"/>
                  </a:lnTo>
                  <a:lnTo>
                    <a:pt x="777335" y="1162050"/>
                  </a:lnTo>
                  <a:lnTo>
                    <a:pt x="800671" y="1114520"/>
                  </a:lnTo>
                  <a:lnTo>
                    <a:pt x="793623" y="1100709"/>
                  </a:lnTo>
                  <a:lnTo>
                    <a:pt x="785241" y="1097756"/>
                  </a:lnTo>
                  <a:close/>
                  <a:moveTo>
                    <a:pt x="843343" y="1113473"/>
                  </a:moveTo>
                  <a:lnTo>
                    <a:pt x="829532" y="1114806"/>
                  </a:lnTo>
                  <a:lnTo>
                    <a:pt x="814959" y="1143476"/>
                  </a:lnTo>
                  <a:lnTo>
                    <a:pt x="827913" y="1143190"/>
                  </a:lnTo>
                  <a:lnTo>
                    <a:pt x="826865" y="1132618"/>
                  </a:lnTo>
                  <a:lnTo>
                    <a:pt x="836104" y="1124617"/>
                  </a:lnTo>
                  <a:lnTo>
                    <a:pt x="836962" y="1133570"/>
                  </a:lnTo>
                  <a:lnTo>
                    <a:pt x="842486" y="1133570"/>
                  </a:lnTo>
                  <a:lnTo>
                    <a:pt x="851154" y="1125950"/>
                  </a:lnTo>
                  <a:lnTo>
                    <a:pt x="849344" y="1119092"/>
                  </a:lnTo>
                  <a:lnTo>
                    <a:pt x="843343" y="1113473"/>
                  </a:lnTo>
                  <a:close/>
                  <a:moveTo>
                    <a:pt x="705517" y="507397"/>
                  </a:moveTo>
                  <a:lnTo>
                    <a:pt x="686467" y="499396"/>
                  </a:lnTo>
                  <a:lnTo>
                    <a:pt x="665607" y="503396"/>
                  </a:lnTo>
                  <a:lnTo>
                    <a:pt x="656463" y="515684"/>
                  </a:lnTo>
                  <a:lnTo>
                    <a:pt x="660940" y="530352"/>
                  </a:lnTo>
                  <a:lnTo>
                    <a:pt x="673608" y="537781"/>
                  </a:lnTo>
                  <a:lnTo>
                    <a:pt x="681323" y="555117"/>
                  </a:lnTo>
                  <a:lnTo>
                    <a:pt x="700373" y="558832"/>
                  </a:lnTo>
                  <a:lnTo>
                    <a:pt x="698373" y="533210"/>
                  </a:lnTo>
                  <a:lnTo>
                    <a:pt x="694182" y="519589"/>
                  </a:lnTo>
                  <a:lnTo>
                    <a:pt x="698182" y="513493"/>
                  </a:lnTo>
                  <a:lnTo>
                    <a:pt x="705517" y="507397"/>
                  </a:lnTo>
                  <a:close/>
                  <a:moveTo>
                    <a:pt x="809434" y="505301"/>
                  </a:moveTo>
                  <a:lnTo>
                    <a:pt x="895064" y="611600"/>
                  </a:lnTo>
                  <a:lnTo>
                    <a:pt x="890492" y="642366"/>
                  </a:lnTo>
                  <a:lnTo>
                    <a:pt x="871728" y="676085"/>
                  </a:lnTo>
                  <a:lnTo>
                    <a:pt x="872490" y="775430"/>
                  </a:lnTo>
                  <a:lnTo>
                    <a:pt x="856583" y="883253"/>
                  </a:lnTo>
                  <a:lnTo>
                    <a:pt x="846201" y="911162"/>
                  </a:lnTo>
                  <a:lnTo>
                    <a:pt x="823341" y="947928"/>
                  </a:lnTo>
                  <a:lnTo>
                    <a:pt x="781907" y="978789"/>
                  </a:lnTo>
                  <a:lnTo>
                    <a:pt x="743045" y="1022318"/>
                  </a:lnTo>
                  <a:lnTo>
                    <a:pt x="706945" y="1032986"/>
                  </a:lnTo>
                  <a:lnTo>
                    <a:pt x="685324" y="1034891"/>
                  </a:lnTo>
                  <a:lnTo>
                    <a:pt x="674084" y="1022890"/>
                  </a:lnTo>
                  <a:lnTo>
                    <a:pt x="656939" y="999935"/>
                  </a:lnTo>
                  <a:lnTo>
                    <a:pt x="654463" y="984885"/>
                  </a:lnTo>
                  <a:lnTo>
                    <a:pt x="675037" y="921068"/>
                  </a:lnTo>
                  <a:lnTo>
                    <a:pt x="679037" y="849439"/>
                  </a:lnTo>
                  <a:lnTo>
                    <a:pt x="701516" y="822103"/>
                  </a:lnTo>
                  <a:lnTo>
                    <a:pt x="725805" y="763143"/>
                  </a:lnTo>
                  <a:lnTo>
                    <a:pt x="731806" y="709136"/>
                  </a:lnTo>
                  <a:lnTo>
                    <a:pt x="722852" y="673132"/>
                  </a:lnTo>
                  <a:lnTo>
                    <a:pt x="717613" y="514064"/>
                  </a:lnTo>
                  <a:lnTo>
                    <a:pt x="703707" y="493109"/>
                  </a:lnTo>
                  <a:lnTo>
                    <a:pt x="675608" y="484061"/>
                  </a:lnTo>
                  <a:lnTo>
                    <a:pt x="672179" y="488442"/>
                  </a:lnTo>
                  <a:lnTo>
                    <a:pt x="656939" y="481584"/>
                  </a:lnTo>
                  <a:lnTo>
                    <a:pt x="632460" y="451390"/>
                  </a:lnTo>
                  <a:lnTo>
                    <a:pt x="597884" y="434054"/>
                  </a:lnTo>
                  <a:lnTo>
                    <a:pt x="607695" y="417957"/>
                  </a:lnTo>
                  <a:lnTo>
                    <a:pt x="635127" y="401193"/>
                  </a:lnTo>
                  <a:lnTo>
                    <a:pt x="636651" y="384238"/>
                  </a:lnTo>
                  <a:lnTo>
                    <a:pt x="627697" y="355092"/>
                  </a:lnTo>
                  <a:lnTo>
                    <a:pt x="621316" y="350901"/>
                  </a:lnTo>
                  <a:lnTo>
                    <a:pt x="605028" y="349853"/>
                  </a:lnTo>
                  <a:lnTo>
                    <a:pt x="606266" y="314706"/>
                  </a:lnTo>
                  <a:lnTo>
                    <a:pt x="602266" y="309372"/>
                  </a:lnTo>
                  <a:lnTo>
                    <a:pt x="594169" y="302419"/>
                  </a:lnTo>
                  <a:lnTo>
                    <a:pt x="593884" y="342519"/>
                  </a:lnTo>
                  <a:lnTo>
                    <a:pt x="583978" y="347758"/>
                  </a:lnTo>
                  <a:lnTo>
                    <a:pt x="559689" y="312325"/>
                  </a:lnTo>
                  <a:lnTo>
                    <a:pt x="554069" y="283178"/>
                  </a:lnTo>
                  <a:lnTo>
                    <a:pt x="542734" y="271939"/>
                  </a:lnTo>
                  <a:lnTo>
                    <a:pt x="535019" y="274130"/>
                  </a:lnTo>
                  <a:lnTo>
                    <a:pt x="528161" y="252317"/>
                  </a:lnTo>
                  <a:lnTo>
                    <a:pt x="518446" y="254508"/>
                  </a:lnTo>
                  <a:lnTo>
                    <a:pt x="507016" y="270320"/>
                  </a:lnTo>
                  <a:lnTo>
                    <a:pt x="502063" y="270034"/>
                  </a:lnTo>
                  <a:lnTo>
                    <a:pt x="506920" y="279940"/>
                  </a:lnTo>
                  <a:lnTo>
                    <a:pt x="511397" y="293846"/>
                  </a:lnTo>
                  <a:lnTo>
                    <a:pt x="494443" y="312420"/>
                  </a:lnTo>
                  <a:lnTo>
                    <a:pt x="504634" y="325660"/>
                  </a:lnTo>
                  <a:lnTo>
                    <a:pt x="488918" y="335280"/>
                  </a:lnTo>
                  <a:lnTo>
                    <a:pt x="481774" y="318706"/>
                  </a:lnTo>
                  <a:lnTo>
                    <a:pt x="469106" y="317373"/>
                  </a:lnTo>
                  <a:lnTo>
                    <a:pt x="464153" y="326231"/>
                  </a:lnTo>
                  <a:lnTo>
                    <a:pt x="465868" y="351092"/>
                  </a:lnTo>
                  <a:lnTo>
                    <a:pt x="456438" y="357283"/>
                  </a:lnTo>
                  <a:lnTo>
                    <a:pt x="425958" y="407765"/>
                  </a:lnTo>
                  <a:lnTo>
                    <a:pt x="415290" y="392239"/>
                  </a:lnTo>
                  <a:lnTo>
                    <a:pt x="382810" y="388525"/>
                  </a:lnTo>
                  <a:lnTo>
                    <a:pt x="370713" y="415480"/>
                  </a:lnTo>
                  <a:lnTo>
                    <a:pt x="354330" y="411480"/>
                  </a:lnTo>
                  <a:lnTo>
                    <a:pt x="336232" y="421386"/>
                  </a:lnTo>
                  <a:lnTo>
                    <a:pt x="309467" y="413385"/>
                  </a:lnTo>
                  <a:lnTo>
                    <a:pt x="277463" y="425958"/>
                  </a:lnTo>
                  <a:lnTo>
                    <a:pt x="284416" y="462058"/>
                  </a:lnTo>
                  <a:lnTo>
                    <a:pt x="302038" y="475679"/>
                  </a:lnTo>
                  <a:lnTo>
                    <a:pt x="290131" y="492252"/>
                  </a:lnTo>
                  <a:lnTo>
                    <a:pt x="281464" y="531781"/>
                  </a:lnTo>
                  <a:lnTo>
                    <a:pt x="287369" y="538163"/>
                  </a:lnTo>
                  <a:lnTo>
                    <a:pt x="306229" y="533876"/>
                  </a:lnTo>
                  <a:lnTo>
                    <a:pt x="308229" y="539972"/>
                  </a:lnTo>
                  <a:lnTo>
                    <a:pt x="292608" y="552545"/>
                  </a:lnTo>
                  <a:lnTo>
                    <a:pt x="275272" y="588073"/>
                  </a:lnTo>
                  <a:lnTo>
                    <a:pt x="274510" y="614458"/>
                  </a:lnTo>
                  <a:lnTo>
                    <a:pt x="246221" y="636556"/>
                  </a:lnTo>
                  <a:lnTo>
                    <a:pt x="220694" y="678942"/>
                  </a:lnTo>
                  <a:lnTo>
                    <a:pt x="200596" y="697897"/>
                  </a:lnTo>
                  <a:lnTo>
                    <a:pt x="200882" y="713137"/>
                  </a:lnTo>
                  <a:lnTo>
                    <a:pt x="213550" y="734473"/>
                  </a:lnTo>
                  <a:lnTo>
                    <a:pt x="206597" y="757333"/>
                  </a:lnTo>
                  <a:lnTo>
                    <a:pt x="188500" y="783431"/>
                  </a:lnTo>
                  <a:lnTo>
                    <a:pt x="182594" y="818579"/>
                  </a:lnTo>
                  <a:lnTo>
                    <a:pt x="147638" y="827056"/>
                  </a:lnTo>
                  <a:lnTo>
                    <a:pt x="137446" y="836390"/>
                  </a:lnTo>
                  <a:lnTo>
                    <a:pt x="140684" y="860584"/>
                  </a:lnTo>
                  <a:lnTo>
                    <a:pt x="175450" y="873633"/>
                  </a:lnTo>
                  <a:lnTo>
                    <a:pt x="148209" y="889635"/>
                  </a:lnTo>
                  <a:lnTo>
                    <a:pt x="135064" y="906971"/>
                  </a:lnTo>
                  <a:lnTo>
                    <a:pt x="132778" y="923449"/>
                  </a:lnTo>
                  <a:lnTo>
                    <a:pt x="141732" y="950595"/>
                  </a:lnTo>
                  <a:lnTo>
                    <a:pt x="106870" y="980504"/>
                  </a:lnTo>
                  <a:lnTo>
                    <a:pt x="96202" y="1000887"/>
                  </a:lnTo>
                  <a:lnTo>
                    <a:pt x="111442" y="1063752"/>
                  </a:lnTo>
                  <a:lnTo>
                    <a:pt x="101917" y="1076992"/>
                  </a:lnTo>
                  <a:lnTo>
                    <a:pt x="84677" y="1083183"/>
                  </a:lnTo>
                  <a:lnTo>
                    <a:pt x="65246" y="1072325"/>
                  </a:lnTo>
                  <a:lnTo>
                    <a:pt x="60484" y="1028700"/>
                  </a:lnTo>
                  <a:lnTo>
                    <a:pt x="47149" y="1007745"/>
                  </a:lnTo>
                  <a:lnTo>
                    <a:pt x="32480" y="961168"/>
                  </a:lnTo>
                  <a:lnTo>
                    <a:pt x="42100" y="897541"/>
                  </a:lnTo>
                  <a:lnTo>
                    <a:pt x="12668" y="812768"/>
                  </a:lnTo>
                  <a:lnTo>
                    <a:pt x="4000" y="760190"/>
                  </a:lnTo>
                  <a:lnTo>
                    <a:pt x="51721" y="649986"/>
                  </a:lnTo>
                  <a:lnTo>
                    <a:pt x="100774" y="608267"/>
                  </a:lnTo>
                  <a:lnTo>
                    <a:pt x="111823" y="556831"/>
                  </a:lnTo>
                  <a:lnTo>
                    <a:pt x="137350" y="555403"/>
                  </a:lnTo>
                  <a:lnTo>
                    <a:pt x="134588" y="549116"/>
                  </a:lnTo>
                  <a:lnTo>
                    <a:pt x="117253" y="546449"/>
                  </a:lnTo>
                  <a:lnTo>
                    <a:pt x="93726" y="558260"/>
                  </a:lnTo>
                  <a:lnTo>
                    <a:pt x="101727" y="562737"/>
                  </a:lnTo>
                  <a:lnTo>
                    <a:pt x="97536" y="594455"/>
                  </a:lnTo>
                  <a:lnTo>
                    <a:pt x="27622" y="655225"/>
                  </a:lnTo>
                  <a:lnTo>
                    <a:pt x="6382" y="633222"/>
                  </a:lnTo>
                  <a:lnTo>
                    <a:pt x="14859" y="606647"/>
                  </a:lnTo>
                  <a:lnTo>
                    <a:pt x="15716" y="618363"/>
                  </a:lnTo>
                  <a:lnTo>
                    <a:pt x="44672" y="600932"/>
                  </a:lnTo>
                  <a:lnTo>
                    <a:pt x="65532" y="596646"/>
                  </a:lnTo>
                  <a:lnTo>
                    <a:pt x="73247" y="585311"/>
                  </a:lnTo>
                  <a:lnTo>
                    <a:pt x="63055" y="574167"/>
                  </a:lnTo>
                  <a:lnTo>
                    <a:pt x="42291" y="577882"/>
                  </a:lnTo>
                  <a:lnTo>
                    <a:pt x="22860" y="572167"/>
                  </a:lnTo>
                  <a:lnTo>
                    <a:pt x="17145" y="559975"/>
                  </a:lnTo>
                  <a:lnTo>
                    <a:pt x="23527" y="544735"/>
                  </a:lnTo>
                  <a:lnTo>
                    <a:pt x="47244" y="544259"/>
                  </a:lnTo>
                  <a:lnTo>
                    <a:pt x="88868" y="555403"/>
                  </a:lnTo>
                  <a:lnTo>
                    <a:pt x="88487" y="542735"/>
                  </a:lnTo>
                  <a:lnTo>
                    <a:pt x="49911" y="540258"/>
                  </a:lnTo>
                  <a:lnTo>
                    <a:pt x="77438" y="505301"/>
                  </a:lnTo>
                  <a:lnTo>
                    <a:pt x="87439" y="465106"/>
                  </a:lnTo>
                  <a:lnTo>
                    <a:pt x="78391" y="455105"/>
                  </a:lnTo>
                  <a:lnTo>
                    <a:pt x="46768" y="450533"/>
                  </a:lnTo>
                  <a:lnTo>
                    <a:pt x="54673" y="413004"/>
                  </a:lnTo>
                  <a:lnTo>
                    <a:pt x="23908" y="396240"/>
                  </a:lnTo>
                  <a:lnTo>
                    <a:pt x="31813" y="379857"/>
                  </a:lnTo>
                  <a:lnTo>
                    <a:pt x="44767" y="394335"/>
                  </a:lnTo>
                  <a:lnTo>
                    <a:pt x="53149" y="390430"/>
                  </a:lnTo>
                  <a:lnTo>
                    <a:pt x="65437" y="379381"/>
                  </a:lnTo>
                  <a:lnTo>
                    <a:pt x="58102" y="370808"/>
                  </a:lnTo>
                  <a:lnTo>
                    <a:pt x="35814" y="363188"/>
                  </a:lnTo>
                  <a:lnTo>
                    <a:pt x="8668" y="368332"/>
                  </a:lnTo>
                  <a:lnTo>
                    <a:pt x="0" y="360140"/>
                  </a:lnTo>
                  <a:lnTo>
                    <a:pt x="38767" y="332232"/>
                  </a:lnTo>
                  <a:lnTo>
                    <a:pt x="59626" y="336899"/>
                  </a:lnTo>
                  <a:lnTo>
                    <a:pt x="62293" y="308515"/>
                  </a:lnTo>
                  <a:lnTo>
                    <a:pt x="44291" y="309753"/>
                  </a:lnTo>
                  <a:lnTo>
                    <a:pt x="45434" y="296418"/>
                  </a:lnTo>
                  <a:lnTo>
                    <a:pt x="36957" y="287846"/>
                  </a:lnTo>
                  <a:lnTo>
                    <a:pt x="69247" y="282130"/>
                  </a:lnTo>
                  <a:lnTo>
                    <a:pt x="64675" y="267176"/>
                  </a:lnTo>
                  <a:lnTo>
                    <a:pt x="47244" y="265081"/>
                  </a:lnTo>
                  <a:lnTo>
                    <a:pt x="65437" y="243935"/>
                  </a:lnTo>
                  <a:lnTo>
                    <a:pt x="75533" y="237458"/>
                  </a:lnTo>
                  <a:lnTo>
                    <a:pt x="66865" y="201549"/>
                  </a:lnTo>
                  <a:lnTo>
                    <a:pt x="89154" y="212027"/>
                  </a:lnTo>
                  <a:lnTo>
                    <a:pt x="137160" y="197263"/>
                  </a:lnTo>
                  <a:lnTo>
                    <a:pt x="152686" y="137446"/>
                  </a:lnTo>
                  <a:lnTo>
                    <a:pt x="174212" y="132493"/>
                  </a:lnTo>
                  <a:lnTo>
                    <a:pt x="175546" y="99536"/>
                  </a:lnTo>
                  <a:lnTo>
                    <a:pt x="185642" y="98965"/>
                  </a:lnTo>
                  <a:lnTo>
                    <a:pt x="208693" y="65532"/>
                  </a:lnTo>
                  <a:lnTo>
                    <a:pt x="234124" y="64103"/>
                  </a:lnTo>
                  <a:lnTo>
                    <a:pt x="241649" y="33433"/>
                  </a:lnTo>
                  <a:lnTo>
                    <a:pt x="248602" y="26956"/>
                  </a:lnTo>
                  <a:lnTo>
                    <a:pt x="241554" y="21336"/>
                  </a:lnTo>
                  <a:lnTo>
                    <a:pt x="257080" y="16764"/>
                  </a:lnTo>
                  <a:lnTo>
                    <a:pt x="266319" y="3238"/>
                  </a:lnTo>
                  <a:lnTo>
                    <a:pt x="293084" y="13906"/>
                  </a:lnTo>
                  <a:lnTo>
                    <a:pt x="313753" y="0"/>
                  </a:lnTo>
                  <a:lnTo>
                    <a:pt x="331184" y="22288"/>
                  </a:lnTo>
                  <a:lnTo>
                    <a:pt x="327279" y="56197"/>
                  </a:lnTo>
                  <a:lnTo>
                    <a:pt x="332137" y="60770"/>
                  </a:lnTo>
                  <a:lnTo>
                    <a:pt x="323564" y="78581"/>
                  </a:lnTo>
                  <a:lnTo>
                    <a:pt x="331946" y="99631"/>
                  </a:lnTo>
                  <a:lnTo>
                    <a:pt x="338423" y="89916"/>
                  </a:lnTo>
                  <a:lnTo>
                    <a:pt x="353663" y="90011"/>
                  </a:lnTo>
                  <a:lnTo>
                    <a:pt x="348329" y="98012"/>
                  </a:lnTo>
                  <a:lnTo>
                    <a:pt x="351853" y="104204"/>
                  </a:lnTo>
                  <a:lnTo>
                    <a:pt x="367379" y="89345"/>
                  </a:lnTo>
                  <a:lnTo>
                    <a:pt x="377285" y="95345"/>
                  </a:lnTo>
                  <a:lnTo>
                    <a:pt x="412051" y="92583"/>
                  </a:lnTo>
                  <a:lnTo>
                    <a:pt x="414242" y="67913"/>
                  </a:lnTo>
                  <a:lnTo>
                    <a:pt x="399478" y="38862"/>
                  </a:lnTo>
                  <a:lnTo>
                    <a:pt x="407765" y="16193"/>
                  </a:lnTo>
                  <a:lnTo>
                    <a:pt x="453676" y="14288"/>
                  </a:lnTo>
                  <a:lnTo>
                    <a:pt x="499777" y="29432"/>
                  </a:lnTo>
                  <a:lnTo>
                    <a:pt x="501777" y="35909"/>
                  </a:lnTo>
                  <a:lnTo>
                    <a:pt x="490633" y="46292"/>
                  </a:lnTo>
                  <a:lnTo>
                    <a:pt x="466915" y="51530"/>
                  </a:lnTo>
                  <a:lnTo>
                    <a:pt x="502348" y="58674"/>
                  </a:lnTo>
                  <a:lnTo>
                    <a:pt x="479488" y="67437"/>
                  </a:lnTo>
                  <a:lnTo>
                    <a:pt x="530447" y="88678"/>
                  </a:lnTo>
                  <a:lnTo>
                    <a:pt x="537115" y="92393"/>
                  </a:lnTo>
                  <a:lnTo>
                    <a:pt x="575310" y="122396"/>
                  </a:lnTo>
                  <a:lnTo>
                    <a:pt x="595122" y="164116"/>
                  </a:lnTo>
                  <a:lnTo>
                    <a:pt x="562927" y="190595"/>
                  </a:lnTo>
                  <a:lnTo>
                    <a:pt x="563213" y="195453"/>
                  </a:lnTo>
                  <a:lnTo>
                    <a:pt x="547878" y="224600"/>
                  </a:lnTo>
                  <a:lnTo>
                    <a:pt x="553022" y="245459"/>
                  </a:lnTo>
                  <a:lnTo>
                    <a:pt x="561784" y="250984"/>
                  </a:lnTo>
                  <a:lnTo>
                    <a:pt x="563023" y="257175"/>
                  </a:lnTo>
                  <a:lnTo>
                    <a:pt x="575691" y="240602"/>
                  </a:lnTo>
                  <a:lnTo>
                    <a:pt x="556831" y="218694"/>
                  </a:lnTo>
                  <a:lnTo>
                    <a:pt x="582644" y="189833"/>
                  </a:lnTo>
                  <a:lnTo>
                    <a:pt x="584359" y="181546"/>
                  </a:lnTo>
                  <a:lnTo>
                    <a:pt x="597503" y="175165"/>
                  </a:lnTo>
                  <a:lnTo>
                    <a:pt x="684276" y="191453"/>
                  </a:lnTo>
                  <a:lnTo>
                    <a:pt x="713803" y="216884"/>
                  </a:lnTo>
                  <a:lnTo>
                    <a:pt x="729139" y="241745"/>
                  </a:lnTo>
                  <a:lnTo>
                    <a:pt x="718947" y="250888"/>
                  </a:lnTo>
                  <a:lnTo>
                    <a:pt x="699611" y="255175"/>
                  </a:lnTo>
                  <a:lnTo>
                    <a:pt x="644843" y="250888"/>
                  </a:lnTo>
                  <a:lnTo>
                    <a:pt x="604456" y="268034"/>
                  </a:lnTo>
                  <a:lnTo>
                    <a:pt x="578644" y="258699"/>
                  </a:lnTo>
                  <a:lnTo>
                    <a:pt x="568738" y="262128"/>
                  </a:lnTo>
                  <a:lnTo>
                    <a:pt x="591884" y="268700"/>
                  </a:lnTo>
                  <a:lnTo>
                    <a:pt x="601789" y="284702"/>
                  </a:lnTo>
                  <a:lnTo>
                    <a:pt x="625697" y="264128"/>
                  </a:lnTo>
                  <a:lnTo>
                    <a:pt x="655987" y="259556"/>
                  </a:lnTo>
                  <a:lnTo>
                    <a:pt x="662464" y="259556"/>
                  </a:lnTo>
                  <a:lnTo>
                    <a:pt x="665702" y="259556"/>
                  </a:lnTo>
                  <a:lnTo>
                    <a:pt x="690753" y="264414"/>
                  </a:lnTo>
                  <a:lnTo>
                    <a:pt x="706374" y="273082"/>
                  </a:lnTo>
                  <a:lnTo>
                    <a:pt x="751522" y="411956"/>
                  </a:lnTo>
                  <a:lnTo>
                    <a:pt x="771620" y="433864"/>
                  </a:lnTo>
                  <a:lnTo>
                    <a:pt x="794671" y="446437"/>
                  </a:lnTo>
                  <a:lnTo>
                    <a:pt x="809434" y="505301"/>
                  </a:lnTo>
                  <a:close/>
                  <a:moveTo>
                    <a:pt x="382048" y="1043559"/>
                  </a:moveTo>
                  <a:lnTo>
                    <a:pt x="392811" y="1053941"/>
                  </a:lnTo>
                  <a:lnTo>
                    <a:pt x="389858" y="1073277"/>
                  </a:lnTo>
                  <a:lnTo>
                    <a:pt x="357188" y="1147572"/>
                  </a:lnTo>
                  <a:lnTo>
                    <a:pt x="351758" y="1180719"/>
                  </a:lnTo>
                  <a:lnTo>
                    <a:pt x="318897" y="1208723"/>
                  </a:lnTo>
                  <a:lnTo>
                    <a:pt x="295751" y="1219581"/>
                  </a:lnTo>
                  <a:lnTo>
                    <a:pt x="267652" y="1219010"/>
                  </a:lnTo>
                  <a:lnTo>
                    <a:pt x="221075" y="1203960"/>
                  </a:lnTo>
                  <a:lnTo>
                    <a:pt x="198691" y="1183958"/>
                  </a:lnTo>
                  <a:lnTo>
                    <a:pt x="198501" y="1163003"/>
                  </a:lnTo>
                  <a:lnTo>
                    <a:pt x="210121" y="1159383"/>
                  </a:lnTo>
                  <a:lnTo>
                    <a:pt x="226409" y="1125569"/>
                  </a:lnTo>
                  <a:lnTo>
                    <a:pt x="225838" y="1101376"/>
                  </a:lnTo>
                  <a:lnTo>
                    <a:pt x="244983" y="1101852"/>
                  </a:lnTo>
                  <a:lnTo>
                    <a:pt x="252413" y="1096137"/>
                  </a:lnTo>
                  <a:lnTo>
                    <a:pt x="243840" y="1070515"/>
                  </a:lnTo>
                  <a:lnTo>
                    <a:pt x="263557" y="1046512"/>
                  </a:lnTo>
                  <a:lnTo>
                    <a:pt x="273272" y="1053560"/>
                  </a:lnTo>
                  <a:lnTo>
                    <a:pt x="310705" y="1044416"/>
                  </a:lnTo>
                  <a:lnTo>
                    <a:pt x="327279" y="1056037"/>
                  </a:lnTo>
                  <a:lnTo>
                    <a:pt x="329374" y="1067657"/>
                  </a:lnTo>
                  <a:lnTo>
                    <a:pt x="334518" y="1066229"/>
                  </a:lnTo>
                  <a:lnTo>
                    <a:pt x="354330" y="1078516"/>
                  </a:lnTo>
                  <a:lnTo>
                    <a:pt x="364903" y="1048703"/>
                  </a:lnTo>
                  <a:lnTo>
                    <a:pt x="382048" y="1043559"/>
                  </a:lnTo>
                  <a:close/>
                  <a:moveTo>
                    <a:pt x="478250" y="1035177"/>
                  </a:moveTo>
                  <a:lnTo>
                    <a:pt x="476821" y="1017842"/>
                  </a:lnTo>
                  <a:lnTo>
                    <a:pt x="439864" y="1045559"/>
                  </a:lnTo>
                  <a:lnTo>
                    <a:pt x="394430" y="1140714"/>
                  </a:lnTo>
                  <a:lnTo>
                    <a:pt x="398716" y="1164527"/>
                  </a:lnTo>
                  <a:lnTo>
                    <a:pt x="407765" y="1174814"/>
                  </a:lnTo>
                  <a:lnTo>
                    <a:pt x="439674" y="1170051"/>
                  </a:lnTo>
                  <a:lnTo>
                    <a:pt x="455485" y="1152811"/>
                  </a:lnTo>
                  <a:lnTo>
                    <a:pt x="438245" y="1108329"/>
                  </a:lnTo>
                  <a:lnTo>
                    <a:pt x="478250" y="1035177"/>
                  </a:lnTo>
                  <a:close/>
                  <a:moveTo>
                    <a:pt x="471868" y="982313"/>
                  </a:moveTo>
                  <a:lnTo>
                    <a:pt x="503206" y="955834"/>
                  </a:lnTo>
                  <a:lnTo>
                    <a:pt x="488251" y="951262"/>
                  </a:lnTo>
                  <a:lnTo>
                    <a:pt x="471583" y="946023"/>
                  </a:lnTo>
                  <a:lnTo>
                    <a:pt x="446056" y="970121"/>
                  </a:lnTo>
                  <a:lnTo>
                    <a:pt x="424624" y="1008983"/>
                  </a:lnTo>
                  <a:lnTo>
                    <a:pt x="426434" y="1026605"/>
                  </a:lnTo>
                  <a:lnTo>
                    <a:pt x="424910" y="1037082"/>
                  </a:lnTo>
                  <a:lnTo>
                    <a:pt x="469773" y="987552"/>
                  </a:lnTo>
                  <a:lnTo>
                    <a:pt x="471868" y="982313"/>
                  </a:lnTo>
                  <a:close/>
                  <a:moveTo>
                    <a:pt x="494919" y="1141190"/>
                  </a:moveTo>
                  <a:lnTo>
                    <a:pt x="520732" y="1134904"/>
                  </a:lnTo>
                  <a:lnTo>
                    <a:pt x="529209" y="1122902"/>
                  </a:lnTo>
                  <a:lnTo>
                    <a:pt x="532924" y="1112425"/>
                  </a:lnTo>
                  <a:lnTo>
                    <a:pt x="499491" y="1126427"/>
                  </a:lnTo>
                  <a:lnTo>
                    <a:pt x="494919" y="1141190"/>
                  </a:lnTo>
                  <a:close/>
                  <a:moveTo>
                    <a:pt x="507206" y="1175099"/>
                  </a:moveTo>
                  <a:lnTo>
                    <a:pt x="505111" y="1187291"/>
                  </a:lnTo>
                  <a:lnTo>
                    <a:pt x="530733" y="1181957"/>
                  </a:lnTo>
                  <a:lnTo>
                    <a:pt x="528542" y="1161002"/>
                  </a:lnTo>
                  <a:lnTo>
                    <a:pt x="507206" y="1175099"/>
                  </a:lnTo>
                  <a:close/>
                  <a:moveTo>
                    <a:pt x="548164" y="999744"/>
                  </a:moveTo>
                  <a:lnTo>
                    <a:pt x="536067" y="976313"/>
                  </a:lnTo>
                  <a:lnTo>
                    <a:pt x="492061" y="1000315"/>
                  </a:lnTo>
                  <a:lnTo>
                    <a:pt x="489680" y="1003363"/>
                  </a:lnTo>
                  <a:lnTo>
                    <a:pt x="480727" y="1014413"/>
                  </a:lnTo>
                  <a:lnTo>
                    <a:pt x="484346" y="1036987"/>
                  </a:lnTo>
                  <a:lnTo>
                    <a:pt x="455200" y="1088993"/>
                  </a:lnTo>
                  <a:lnTo>
                    <a:pt x="446818" y="1106329"/>
                  </a:lnTo>
                  <a:lnTo>
                    <a:pt x="451485" y="1136237"/>
                  </a:lnTo>
                  <a:lnTo>
                    <a:pt x="467296" y="1147858"/>
                  </a:lnTo>
                  <a:lnTo>
                    <a:pt x="475202" y="1147001"/>
                  </a:lnTo>
                  <a:lnTo>
                    <a:pt x="484251" y="1128998"/>
                  </a:lnTo>
                  <a:lnTo>
                    <a:pt x="533400" y="1105948"/>
                  </a:lnTo>
                  <a:lnTo>
                    <a:pt x="559213" y="1076039"/>
                  </a:lnTo>
                  <a:lnTo>
                    <a:pt x="548164" y="999744"/>
                  </a:lnTo>
                  <a:close/>
                  <a:moveTo>
                    <a:pt x="579691" y="1180624"/>
                  </a:moveTo>
                  <a:lnTo>
                    <a:pt x="580739" y="1167860"/>
                  </a:lnTo>
                  <a:lnTo>
                    <a:pt x="573405" y="1165193"/>
                  </a:lnTo>
                  <a:lnTo>
                    <a:pt x="550259" y="1178338"/>
                  </a:lnTo>
                  <a:lnTo>
                    <a:pt x="545211" y="1196054"/>
                  </a:lnTo>
                  <a:lnTo>
                    <a:pt x="549497" y="1207484"/>
                  </a:lnTo>
                  <a:lnTo>
                    <a:pt x="562547" y="1208532"/>
                  </a:lnTo>
                  <a:lnTo>
                    <a:pt x="590550" y="1190720"/>
                  </a:lnTo>
                  <a:lnTo>
                    <a:pt x="593026" y="1184910"/>
                  </a:lnTo>
                  <a:lnTo>
                    <a:pt x="587026" y="1189196"/>
                  </a:lnTo>
                  <a:lnTo>
                    <a:pt x="579691" y="1180624"/>
                  </a:lnTo>
                  <a:close/>
                  <a:moveTo>
                    <a:pt x="605980" y="1147858"/>
                  </a:moveTo>
                  <a:lnTo>
                    <a:pt x="590169" y="1137190"/>
                  </a:lnTo>
                  <a:lnTo>
                    <a:pt x="572262" y="1157192"/>
                  </a:lnTo>
                  <a:lnTo>
                    <a:pt x="609790" y="1166717"/>
                  </a:lnTo>
                  <a:lnTo>
                    <a:pt x="615505" y="1162907"/>
                  </a:lnTo>
                  <a:lnTo>
                    <a:pt x="611505" y="1152906"/>
                  </a:lnTo>
                  <a:lnTo>
                    <a:pt x="605980" y="1147858"/>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C8DC84D-CFD7-3974-2584-3C58B3244EE8}"/>
                </a:ext>
              </a:extLst>
            </p:cNvPr>
            <p:cNvSpPr/>
            <p:nvPr/>
          </p:nvSpPr>
          <p:spPr>
            <a:xfrm>
              <a:off x="6271755" y="2897847"/>
              <a:ext cx="1905476" cy="3390900"/>
            </a:xfrm>
            <a:custGeom>
              <a:avLst/>
              <a:gdLst>
                <a:gd name="connsiteX0" fmla="*/ 311277 w 1905476"/>
                <a:gd name="connsiteY0" fmla="*/ 1827276 h 3390900"/>
                <a:gd name="connsiteX1" fmla="*/ 308324 w 1905476"/>
                <a:gd name="connsiteY1" fmla="*/ 1863566 h 3390900"/>
                <a:gd name="connsiteX2" fmla="*/ 302323 w 1905476"/>
                <a:gd name="connsiteY2" fmla="*/ 1868996 h 3390900"/>
                <a:gd name="connsiteX3" fmla="*/ 298704 w 1905476"/>
                <a:gd name="connsiteY3" fmla="*/ 1865186 h 3390900"/>
                <a:gd name="connsiteX4" fmla="*/ 306134 w 1905476"/>
                <a:gd name="connsiteY4" fmla="*/ 1843564 h 3390900"/>
                <a:gd name="connsiteX5" fmla="*/ 298990 w 1905476"/>
                <a:gd name="connsiteY5" fmla="*/ 1838230 h 3390900"/>
                <a:gd name="connsiteX6" fmla="*/ 296513 w 1905476"/>
                <a:gd name="connsiteY6" fmla="*/ 1830514 h 3390900"/>
                <a:gd name="connsiteX7" fmla="*/ 308134 w 1905476"/>
                <a:gd name="connsiteY7" fmla="*/ 1807559 h 3390900"/>
                <a:gd name="connsiteX8" fmla="*/ 311277 w 1905476"/>
                <a:gd name="connsiteY8" fmla="*/ 1827276 h 3390900"/>
                <a:gd name="connsiteX9" fmla="*/ 333946 w 1905476"/>
                <a:gd name="connsiteY9" fmla="*/ 1907381 h 3390900"/>
                <a:gd name="connsiteX10" fmla="*/ 342329 w 1905476"/>
                <a:gd name="connsiteY10" fmla="*/ 1901952 h 3390900"/>
                <a:gd name="connsiteX11" fmla="*/ 353473 w 1905476"/>
                <a:gd name="connsiteY11" fmla="*/ 1871282 h 3390900"/>
                <a:gd name="connsiteX12" fmla="*/ 347567 w 1905476"/>
                <a:gd name="connsiteY12" fmla="*/ 1849660 h 3390900"/>
                <a:gd name="connsiteX13" fmla="*/ 327755 w 1905476"/>
                <a:gd name="connsiteY13" fmla="*/ 1898714 h 3390900"/>
                <a:gd name="connsiteX14" fmla="*/ 333946 w 1905476"/>
                <a:gd name="connsiteY14" fmla="*/ 1907381 h 3390900"/>
                <a:gd name="connsiteX15" fmla="*/ 388620 w 1905476"/>
                <a:gd name="connsiteY15" fmla="*/ 1832610 h 3390900"/>
                <a:gd name="connsiteX16" fmla="*/ 397002 w 1905476"/>
                <a:gd name="connsiteY16" fmla="*/ 1817561 h 3390900"/>
                <a:gd name="connsiteX17" fmla="*/ 397288 w 1905476"/>
                <a:gd name="connsiteY17" fmla="*/ 1803559 h 3390900"/>
                <a:gd name="connsiteX18" fmla="*/ 386144 w 1905476"/>
                <a:gd name="connsiteY18" fmla="*/ 1786223 h 3390900"/>
                <a:gd name="connsiteX19" fmla="*/ 368046 w 1905476"/>
                <a:gd name="connsiteY19" fmla="*/ 1796606 h 3390900"/>
                <a:gd name="connsiteX20" fmla="*/ 367570 w 1905476"/>
                <a:gd name="connsiteY20" fmla="*/ 1821085 h 3390900"/>
                <a:gd name="connsiteX21" fmla="*/ 378238 w 1905476"/>
                <a:gd name="connsiteY21" fmla="*/ 1833086 h 3390900"/>
                <a:gd name="connsiteX22" fmla="*/ 388620 w 1905476"/>
                <a:gd name="connsiteY22" fmla="*/ 1832610 h 3390900"/>
                <a:gd name="connsiteX23" fmla="*/ 410718 w 1905476"/>
                <a:gd name="connsiteY23" fmla="*/ 1914716 h 3390900"/>
                <a:gd name="connsiteX24" fmla="*/ 394335 w 1905476"/>
                <a:gd name="connsiteY24" fmla="*/ 1852898 h 3390900"/>
                <a:gd name="connsiteX25" fmla="*/ 381190 w 1905476"/>
                <a:gd name="connsiteY25" fmla="*/ 1856899 h 3390900"/>
                <a:gd name="connsiteX26" fmla="*/ 380905 w 1905476"/>
                <a:gd name="connsiteY26" fmla="*/ 1916621 h 3390900"/>
                <a:gd name="connsiteX27" fmla="*/ 309277 w 1905476"/>
                <a:gd name="connsiteY27" fmla="*/ 2099786 h 3390900"/>
                <a:gd name="connsiteX28" fmla="*/ 320897 w 1905476"/>
                <a:gd name="connsiteY28" fmla="*/ 2112264 h 3390900"/>
                <a:gd name="connsiteX29" fmla="*/ 332042 w 1905476"/>
                <a:gd name="connsiteY29" fmla="*/ 2121789 h 3390900"/>
                <a:gd name="connsiteX30" fmla="*/ 339947 w 1905476"/>
                <a:gd name="connsiteY30" fmla="*/ 2118646 h 3390900"/>
                <a:gd name="connsiteX31" fmla="*/ 345662 w 1905476"/>
                <a:gd name="connsiteY31" fmla="*/ 2091500 h 3390900"/>
                <a:gd name="connsiteX32" fmla="*/ 385096 w 1905476"/>
                <a:gd name="connsiteY32" fmla="*/ 2030539 h 3390900"/>
                <a:gd name="connsiteX33" fmla="*/ 402717 w 1905476"/>
                <a:gd name="connsiteY33" fmla="*/ 1987106 h 3390900"/>
                <a:gd name="connsiteX34" fmla="*/ 410718 w 1905476"/>
                <a:gd name="connsiteY34" fmla="*/ 1914716 h 3390900"/>
                <a:gd name="connsiteX35" fmla="*/ 459105 w 1905476"/>
                <a:gd name="connsiteY35" fmla="*/ 1850517 h 3390900"/>
                <a:gd name="connsiteX36" fmla="*/ 447675 w 1905476"/>
                <a:gd name="connsiteY36" fmla="*/ 1832134 h 3390900"/>
                <a:gd name="connsiteX37" fmla="*/ 425863 w 1905476"/>
                <a:gd name="connsiteY37" fmla="*/ 1851374 h 3390900"/>
                <a:gd name="connsiteX38" fmla="*/ 438531 w 1905476"/>
                <a:gd name="connsiteY38" fmla="*/ 1868138 h 3390900"/>
                <a:gd name="connsiteX39" fmla="*/ 457581 w 1905476"/>
                <a:gd name="connsiteY39" fmla="*/ 1858042 h 3390900"/>
                <a:gd name="connsiteX40" fmla="*/ 459105 w 1905476"/>
                <a:gd name="connsiteY40" fmla="*/ 1850517 h 3390900"/>
                <a:gd name="connsiteX41" fmla="*/ 441008 w 1905476"/>
                <a:gd name="connsiteY41" fmla="*/ 1901381 h 3390900"/>
                <a:gd name="connsiteX42" fmla="*/ 435578 w 1905476"/>
                <a:gd name="connsiteY42" fmla="*/ 1886998 h 3390900"/>
                <a:gd name="connsiteX43" fmla="*/ 424434 w 1905476"/>
                <a:gd name="connsiteY43" fmla="*/ 1897380 h 3390900"/>
                <a:gd name="connsiteX44" fmla="*/ 431863 w 1905476"/>
                <a:gd name="connsiteY44" fmla="*/ 1924526 h 3390900"/>
                <a:gd name="connsiteX45" fmla="*/ 441008 w 1905476"/>
                <a:gd name="connsiteY45" fmla="*/ 1901381 h 3390900"/>
                <a:gd name="connsiteX46" fmla="*/ 402241 w 1905476"/>
                <a:gd name="connsiteY46" fmla="*/ 1753743 h 3390900"/>
                <a:gd name="connsiteX47" fmla="*/ 399288 w 1905476"/>
                <a:gd name="connsiteY47" fmla="*/ 1763078 h 3390900"/>
                <a:gd name="connsiteX48" fmla="*/ 411861 w 1905476"/>
                <a:gd name="connsiteY48" fmla="*/ 1832420 h 3390900"/>
                <a:gd name="connsiteX49" fmla="*/ 423767 w 1905476"/>
                <a:gd name="connsiteY49" fmla="*/ 1842040 h 3390900"/>
                <a:gd name="connsiteX50" fmla="*/ 439388 w 1905476"/>
                <a:gd name="connsiteY50" fmla="*/ 1826038 h 3390900"/>
                <a:gd name="connsiteX51" fmla="*/ 445770 w 1905476"/>
                <a:gd name="connsiteY51" fmla="*/ 1803559 h 3390900"/>
                <a:gd name="connsiteX52" fmla="*/ 451866 w 1905476"/>
                <a:gd name="connsiteY52" fmla="*/ 1765745 h 3390900"/>
                <a:gd name="connsiteX53" fmla="*/ 427101 w 1905476"/>
                <a:gd name="connsiteY53" fmla="*/ 1749266 h 3390900"/>
                <a:gd name="connsiteX54" fmla="*/ 402241 w 1905476"/>
                <a:gd name="connsiteY54" fmla="*/ 1753743 h 3390900"/>
                <a:gd name="connsiteX55" fmla="*/ 416433 w 1905476"/>
                <a:gd name="connsiteY55" fmla="*/ 1878235 h 3390900"/>
                <a:gd name="connsiteX56" fmla="*/ 422910 w 1905476"/>
                <a:gd name="connsiteY56" fmla="*/ 1894523 h 3390900"/>
                <a:gd name="connsiteX57" fmla="*/ 435102 w 1905476"/>
                <a:gd name="connsiteY57" fmla="*/ 1882235 h 3390900"/>
                <a:gd name="connsiteX58" fmla="*/ 421481 w 1905476"/>
                <a:gd name="connsiteY58" fmla="*/ 1867567 h 3390900"/>
                <a:gd name="connsiteX59" fmla="*/ 416433 w 1905476"/>
                <a:gd name="connsiteY59" fmla="*/ 1878235 h 3390900"/>
                <a:gd name="connsiteX60" fmla="*/ 156210 w 1905476"/>
                <a:gd name="connsiteY60" fmla="*/ 1294638 h 3390900"/>
                <a:gd name="connsiteX61" fmla="*/ 152305 w 1905476"/>
                <a:gd name="connsiteY61" fmla="*/ 1288161 h 3390900"/>
                <a:gd name="connsiteX62" fmla="*/ 128873 w 1905476"/>
                <a:gd name="connsiteY62" fmla="*/ 1258824 h 3390900"/>
                <a:gd name="connsiteX63" fmla="*/ 122492 w 1905476"/>
                <a:gd name="connsiteY63" fmla="*/ 1255586 h 3390900"/>
                <a:gd name="connsiteX64" fmla="*/ 111252 w 1905476"/>
                <a:gd name="connsiteY64" fmla="*/ 1263396 h 3390900"/>
                <a:gd name="connsiteX65" fmla="*/ 135255 w 1905476"/>
                <a:gd name="connsiteY65" fmla="*/ 1302449 h 3390900"/>
                <a:gd name="connsiteX66" fmla="*/ 137446 w 1905476"/>
                <a:gd name="connsiteY66" fmla="*/ 1304354 h 3390900"/>
                <a:gd name="connsiteX67" fmla="*/ 164211 w 1905476"/>
                <a:gd name="connsiteY67" fmla="*/ 1347978 h 3390900"/>
                <a:gd name="connsiteX68" fmla="*/ 167735 w 1905476"/>
                <a:gd name="connsiteY68" fmla="*/ 1344263 h 3390900"/>
                <a:gd name="connsiteX69" fmla="*/ 171450 w 1905476"/>
                <a:gd name="connsiteY69" fmla="*/ 1333310 h 3390900"/>
                <a:gd name="connsiteX70" fmla="*/ 156305 w 1905476"/>
                <a:gd name="connsiteY70" fmla="*/ 1297972 h 3390900"/>
                <a:gd name="connsiteX71" fmla="*/ 156210 w 1905476"/>
                <a:gd name="connsiteY71" fmla="*/ 1294638 h 3390900"/>
                <a:gd name="connsiteX72" fmla="*/ 58674 w 1905476"/>
                <a:gd name="connsiteY72" fmla="*/ 1029462 h 3390900"/>
                <a:gd name="connsiteX73" fmla="*/ 58674 w 1905476"/>
                <a:gd name="connsiteY73" fmla="*/ 1029272 h 3390900"/>
                <a:gd name="connsiteX74" fmla="*/ 57341 w 1905476"/>
                <a:gd name="connsiteY74" fmla="*/ 1030891 h 3390900"/>
                <a:gd name="connsiteX75" fmla="*/ 58674 w 1905476"/>
                <a:gd name="connsiteY75" fmla="*/ 1029462 h 3390900"/>
                <a:gd name="connsiteX76" fmla="*/ 381762 w 1905476"/>
                <a:gd name="connsiteY76" fmla="*/ 1781175 h 3390900"/>
                <a:gd name="connsiteX77" fmla="*/ 379571 w 1905476"/>
                <a:gd name="connsiteY77" fmla="*/ 1761458 h 3390900"/>
                <a:gd name="connsiteX78" fmla="*/ 362998 w 1905476"/>
                <a:gd name="connsiteY78" fmla="*/ 1768697 h 3390900"/>
                <a:gd name="connsiteX79" fmla="*/ 369475 w 1905476"/>
                <a:gd name="connsiteY79" fmla="*/ 1782604 h 3390900"/>
                <a:gd name="connsiteX80" fmla="*/ 381762 w 1905476"/>
                <a:gd name="connsiteY80" fmla="*/ 1781175 h 3390900"/>
                <a:gd name="connsiteX81" fmla="*/ 429292 w 1905476"/>
                <a:gd name="connsiteY81" fmla="*/ 2110073 h 3390900"/>
                <a:gd name="connsiteX82" fmla="*/ 410242 w 1905476"/>
                <a:gd name="connsiteY82" fmla="*/ 2102644 h 3390900"/>
                <a:gd name="connsiteX83" fmla="*/ 402336 w 1905476"/>
                <a:gd name="connsiteY83" fmla="*/ 2106930 h 3390900"/>
                <a:gd name="connsiteX84" fmla="*/ 386715 w 1905476"/>
                <a:gd name="connsiteY84" fmla="*/ 2140744 h 3390900"/>
                <a:gd name="connsiteX85" fmla="*/ 389954 w 1905476"/>
                <a:gd name="connsiteY85" fmla="*/ 2160746 h 3390900"/>
                <a:gd name="connsiteX86" fmla="*/ 399574 w 1905476"/>
                <a:gd name="connsiteY86" fmla="*/ 2169224 h 3390900"/>
                <a:gd name="connsiteX87" fmla="*/ 419862 w 1905476"/>
                <a:gd name="connsiteY87" fmla="*/ 2158079 h 3390900"/>
                <a:gd name="connsiteX88" fmla="*/ 433959 w 1905476"/>
                <a:gd name="connsiteY88" fmla="*/ 2139220 h 3390900"/>
                <a:gd name="connsiteX89" fmla="*/ 430530 w 1905476"/>
                <a:gd name="connsiteY89" fmla="*/ 2135505 h 3390900"/>
                <a:gd name="connsiteX90" fmla="*/ 437007 w 1905476"/>
                <a:gd name="connsiteY90" fmla="*/ 2122170 h 3390900"/>
                <a:gd name="connsiteX91" fmla="*/ 429292 w 1905476"/>
                <a:gd name="connsiteY91" fmla="*/ 2110073 h 3390900"/>
                <a:gd name="connsiteX92" fmla="*/ 334137 w 1905476"/>
                <a:gd name="connsiteY92" fmla="*/ 1701451 h 3390900"/>
                <a:gd name="connsiteX93" fmla="*/ 337090 w 1905476"/>
                <a:gd name="connsiteY93" fmla="*/ 1714500 h 3390900"/>
                <a:gd name="connsiteX94" fmla="*/ 357188 w 1905476"/>
                <a:gd name="connsiteY94" fmla="*/ 1717929 h 3390900"/>
                <a:gd name="connsiteX95" fmla="*/ 362903 w 1905476"/>
                <a:gd name="connsiteY95" fmla="*/ 1718501 h 3390900"/>
                <a:gd name="connsiteX96" fmla="*/ 397573 w 1905476"/>
                <a:gd name="connsiteY96" fmla="*/ 1705451 h 3390900"/>
                <a:gd name="connsiteX97" fmla="*/ 374809 w 1905476"/>
                <a:gd name="connsiteY97" fmla="*/ 1671543 h 3390900"/>
                <a:gd name="connsiteX98" fmla="*/ 359664 w 1905476"/>
                <a:gd name="connsiteY98" fmla="*/ 1675829 h 3390900"/>
                <a:gd name="connsiteX99" fmla="*/ 371570 w 1905476"/>
                <a:gd name="connsiteY99" fmla="*/ 1667542 h 3390900"/>
                <a:gd name="connsiteX100" fmla="*/ 339852 w 1905476"/>
                <a:gd name="connsiteY100" fmla="*/ 1640586 h 3390900"/>
                <a:gd name="connsiteX101" fmla="*/ 298228 w 1905476"/>
                <a:gd name="connsiteY101" fmla="*/ 1636871 h 3390900"/>
                <a:gd name="connsiteX102" fmla="*/ 279845 w 1905476"/>
                <a:gd name="connsiteY102" fmla="*/ 1624298 h 3390900"/>
                <a:gd name="connsiteX103" fmla="*/ 265938 w 1905476"/>
                <a:gd name="connsiteY103" fmla="*/ 1636871 h 3390900"/>
                <a:gd name="connsiteX104" fmla="*/ 266700 w 1905476"/>
                <a:gd name="connsiteY104" fmla="*/ 1643825 h 3390900"/>
                <a:gd name="connsiteX105" fmla="*/ 329184 w 1905476"/>
                <a:gd name="connsiteY105" fmla="*/ 1708404 h 3390900"/>
                <a:gd name="connsiteX106" fmla="*/ 334137 w 1905476"/>
                <a:gd name="connsiteY106" fmla="*/ 1701451 h 3390900"/>
                <a:gd name="connsiteX107" fmla="*/ 625697 w 1905476"/>
                <a:gd name="connsiteY107" fmla="*/ 1782794 h 3390900"/>
                <a:gd name="connsiteX108" fmla="*/ 630174 w 1905476"/>
                <a:gd name="connsiteY108" fmla="*/ 1795653 h 3390900"/>
                <a:gd name="connsiteX109" fmla="*/ 642556 w 1905476"/>
                <a:gd name="connsiteY109" fmla="*/ 1803368 h 3390900"/>
                <a:gd name="connsiteX110" fmla="*/ 649224 w 1905476"/>
                <a:gd name="connsiteY110" fmla="*/ 1782794 h 3390900"/>
                <a:gd name="connsiteX111" fmla="*/ 640556 w 1905476"/>
                <a:gd name="connsiteY111" fmla="*/ 1772126 h 3390900"/>
                <a:gd name="connsiteX112" fmla="*/ 625697 w 1905476"/>
                <a:gd name="connsiteY112" fmla="*/ 1782794 h 3390900"/>
                <a:gd name="connsiteX113" fmla="*/ 745427 w 1905476"/>
                <a:gd name="connsiteY113" fmla="*/ 1536668 h 3390900"/>
                <a:gd name="connsiteX114" fmla="*/ 742474 w 1905476"/>
                <a:gd name="connsiteY114" fmla="*/ 1526572 h 3390900"/>
                <a:gd name="connsiteX115" fmla="*/ 729805 w 1905476"/>
                <a:gd name="connsiteY115" fmla="*/ 1511046 h 3390900"/>
                <a:gd name="connsiteX116" fmla="*/ 697611 w 1905476"/>
                <a:gd name="connsiteY116" fmla="*/ 1494187 h 3390900"/>
                <a:gd name="connsiteX117" fmla="*/ 673608 w 1905476"/>
                <a:gd name="connsiteY117" fmla="*/ 1508855 h 3390900"/>
                <a:gd name="connsiteX118" fmla="*/ 684562 w 1905476"/>
                <a:gd name="connsiteY118" fmla="*/ 1554576 h 3390900"/>
                <a:gd name="connsiteX119" fmla="*/ 708088 w 1905476"/>
                <a:gd name="connsiteY119" fmla="*/ 1583912 h 3390900"/>
                <a:gd name="connsiteX120" fmla="*/ 735616 w 1905476"/>
                <a:gd name="connsiteY120" fmla="*/ 1592199 h 3390900"/>
                <a:gd name="connsiteX121" fmla="*/ 757238 w 1905476"/>
                <a:gd name="connsiteY121" fmla="*/ 1607915 h 3390900"/>
                <a:gd name="connsiteX122" fmla="*/ 769906 w 1905476"/>
                <a:gd name="connsiteY122" fmla="*/ 1571911 h 3390900"/>
                <a:gd name="connsiteX123" fmla="*/ 769430 w 1905476"/>
                <a:gd name="connsiteY123" fmla="*/ 1556099 h 3390900"/>
                <a:gd name="connsiteX124" fmla="*/ 745427 w 1905476"/>
                <a:gd name="connsiteY124" fmla="*/ 1536668 h 3390900"/>
                <a:gd name="connsiteX125" fmla="*/ 663607 w 1905476"/>
                <a:gd name="connsiteY125" fmla="*/ 1589818 h 3390900"/>
                <a:gd name="connsiteX126" fmla="*/ 649986 w 1905476"/>
                <a:gd name="connsiteY126" fmla="*/ 1589342 h 3390900"/>
                <a:gd name="connsiteX127" fmla="*/ 644747 w 1905476"/>
                <a:gd name="connsiteY127" fmla="*/ 1586198 h 3390900"/>
                <a:gd name="connsiteX128" fmla="*/ 637794 w 1905476"/>
                <a:gd name="connsiteY128" fmla="*/ 1602677 h 3390900"/>
                <a:gd name="connsiteX129" fmla="*/ 646176 w 1905476"/>
                <a:gd name="connsiteY129" fmla="*/ 1637348 h 3390900"/>
                <a:gd name="connsiteX130" fmla="*/ 663035 w 1905476"/>
                <a:gd name="connsiteY130" fmla="*/ 1610678 h 3390900"/>
                <a:gd name="connsiteX131" fmla="*/ 663607 w 1905476"/>
                <a:gd name="connsiteY131" fmla="*/ 1589818 h 3390900"/>
                <a:gd name="connsiteX132" fmla="*/ 665321 w 1905476"/>
                <a:gd name="connsiteY132" fmla="*/ 1660112 h 3390900"/>
                <a:gd name="connsiteX133" fmla="*/ 651891 w 1905476"/>
                <a:gd name="connsiteY133" fmla="*/ 1686020 h 3390900"/>
                <a:gd name="connsiteX134" fmla="*/ 646462 w 1905476"/>
                <a:gd name="connsiteY134" fmla="*/ 1703070 h 3390900"/>
                <a:gd name="connsiteX135" fmla="*/ 656177 w 1905476"/>
                <a:gd name="connsiteY135" fmla="*/ 1713738 h 3390900"/>
                <a:gd name="connsiteX136" fmla="*/ 688943 w 1905476"/>
                <a:gd name="connsiteY136" fmla="*/ 1672685 h 3390900"/>
                <a:gd name="connsiteX137" fmla="*/ 691705 w 1905476"/>
                <a:gd name="connsiteY137" fmla="*/ 1655350 h 3390900"/>
                <a:gd name="connsiteX138" fmla="*/ 683800 w 1905476"/>
                <a:gd name="connsiteY138" fmla="*/ 1648682 h 3390900"/>
                <a:gd name="connsiteX139" fmla="*/ 665321 w 1905476"/>
                <a:gd name="connsiteY139" fmla="*/ 1660112 h 3390900"/>
                <a:gd name="connsiteX140" fmla="*/ 883253 w 1905476"/>
                <a:gd name="connsiteY140" fmla="*/ 1684877 h 3390900"/>
                <a:gd name="connsiteX141" fmla="*/ 826198 w 1905476"/>
                <a:gd name="connsiteY141" fmla="*/ 1609344 h 3390900"/>
                <a:gd name="connsiteX142" fmla="*/ 810578 w 1905476"/>
                <a:gd name="connsiteY142" fmla="*/ 1598390 h 3390900"/>
                <a:gd name="connsiteX143" fmla="*/ 787718 w 1905476"/>
                <a:gd name="connsiteY143" fmla="*/ 1611249 h 3390900"/>
                <a:gd name="connsiteX144" fmla="*/ 790956 w 1905476"/>
                <a:gd name="connsiteY144" fmla="*/ 1617631 h 3390900"/>
                <a:gd name="connsiteX145" fmla="*/ 779336 w 1905476"/>
                <a:gd name="connsiteY145" fmla="*/ 1616297 h 3390900"/>
                <a:gd name="connsiteX146" fmla="*/ 773430 w 1905476"/>
                <a:gd name="connsiteY146" fmla="*/ 1629918 h 3390900"/>
                <a:gd name="connsiteX147" fmla="*/ 779431 w 1905476"/>
                <a:gd name="connsiteY147" fmla="*/ 1634776 h 3390900"/>
                <a:gd name="connsiteX148" fmla="*/ 772287 w 1905476"/>
                <a:gd name="connsiteY148" fmla="*/ 1637157 h 3390900"/>
                <a:gd name="connsiteX149" fmla="*/ 787908 w 1905476"/>
                <a:gd name="connsiteY149" fmla="*/ 1710785 h 3390900"/>
                <a:gd name="connsiteX150" fmla="*/ 804005 w 1905476"/>
                <a:gd name="connsiteY150" fmla="*/ 1753457 h 3390900"/>
                <a:gd name="connsiteX151" fmla="*/ 836486 w 1905476"/>
                <a:gd name="connsiteY151" fmla="*/ 1809464 h 3390900"/>
                <a:gd name="connsiteX152" fmla="*/ 863060 w 1905476"/>
                <a:gd name="connsiteY152" fmla="*/ 1821180 h 3390900"/>
                <a:gd name="connsiteX153" fmla="*/ 884111 w 1905476"/>
                <a:gd name="connsiteY153" fmla="*/ 1818799 h 3390900"/>
                <a:gd name="connsiteX154" fmla="*/ 915638 w 1905476"/>
                <a:gd name="connsiteY154" fmla="*/ 1804416 h 3390900"/>
                <a:gd name="connsiteX155" fmla="*/ 922877 w 1905476"/>
                <a:gd name="connsiteY155" fmla="*/ 1787081 h 3390900"/>
                <a:gd name="connsiteX156" fmla="*/ 919163 w 1905476"/>
                <a:gd name="connsiteY156" fmla="*/ 1758315 h 3390900"/>
                <a:gd name="connsiteX157" fmla="*/ 883253 w 1905476"/>
                <a:gd name="connsiteY157" fmla="*/ 1684877 h 3390900"/>
                <a:gd name="connsiteX158" fmla="*/ 1205008 w 1905476"/>
                <a:gd name="connsiteY158" fmla="*/ 2284000 h 3390900"/>
                <a:gd name="connsiteX159" fmla="*/ 1189673 w 1905476"/>
                <a:gd name="connsiteY159" fmla="*/ 2262664 h 3390900"/>
                <a:gd name="connsiteX160" fmla="*/ 1164146 w 1905476"/>
                <a:gd name="connsiteY160" fmla="*/ 2283524 h 3390900"/>
                <a:gd name="connsiteX161" fmla="*/ 1158812 w 1905476"/>
                <a:gd name="connsiteY161" fmla="*/ 2307717 h 3390900"/>
                <a:gd name="connsiteX162" fmla="*/ 1169575 w 1905476"/>
                <a:gd name="connsiteY162" fmla="*/ 2356104 h 3390900"/>
                <a:gd name="connsiteX163" fmla="*/ 1161383 w 1905476"/>
                <a:gd name="connsiteY163" fmla="*/ 2376964 h 3390900"/>
                <a:gd name="connsiteX164" fmla="*/ 1162907 w 1905476"/>
                <a:gd name="connsiteY164" fmla="*/ 2406301 h 3390900"/>
                <a:gd name="connsiteX165" fmla="*/ 1154239 w 1905476"/>
                <a:gd name="connsiteY165" fmla="*/ 2423732 h 3390900"/>
                <a:gd name="connsiteX166" fmla="*/ 1159383 w 1905476"/>
                <a:gd name="connsiteY166" fmla="*/ 2437638 h 3390900"/>
                <a:gd name="connsiteX167" fmla="*/ 1166146 w 1905476"/>
                <a:gd name="connsiteY167" fmla="*/ 2436495 h 3390900"/>
                <a:gd name="connsiteX168" fmla="*/ 1209294 w 1905476"/>
                <a:gd name="connsiteY168" fmla="*/ 2319909 h 3390900"/>
                <a:gd name="connsiteX169" fmla="*/ 1205008 w 1905476"/>
                <a:gd name="connsiteY169" fmla="*/ 2284000 h 3390900"/>
                <a:gd name="connsiteX170" fmla="*/ 1880806 w 1905476"/>
                <a:gd name="connsiteY170" fmla="*/ 2802541 h 3390900"/>
                <a:gd name="connsiteX171" fmla="*/ 1855184 w 1905476"/>
                <a:gd name="connsiteY171" fmla="*/ 2671001 h 3390900"/>
                <a:gd name="connsiteX172" fmla="*/ 1838992 w 1905476"/>
                <a:gd name="connsiteY172" fmla="*/ 2477167 h 3390900"/>
                <a:gd name="connsiteX173" fmla="*/ 1846136 w 1905476"/>
                <a:gd name="connsiteY173" fmla="*/ 2375249 h 3390900"/>
                <a:gd name="connsiteX174" fmla="*/ 1854327 w 1905476"/>
                <a:gd name="connsiteY174" fmla="*/ 2356866 h 3390900"/>
                <a:gd name="connsiteX175" fmla="*/ 1848993 w 1905476"/>
                <a:gd name="connsiteY175" fmla="*/ 2345341 h 3390900"/>
                <a:gd name="connsiteX176" fmla="*/ 1861661 w 1905476"/>
                <a:gd name="connsiteY176" fmla="*/ 2300097 h 3390900"/>
                <a:gd name="connsiteX177" fmla="*/ 1848898 w 1905476"/>
                <a:gd name="connsiteY177" fmla="*/ 2246757 h 3390900"/>
                <a:gd name="connsiteX178" fmla="*/ 1848136 w 1905476"/>
                <a:gd name="connsiteY178" fmla="*/ 2189512 h 3390900"/>
                <a:gd name="connsiteX179" fmla="*/ 1836992 w 1905476"/>
                <a:gd name="connsiteY179" fmla="*/ 2153507 h 3390900"/>
                <a:gd name="connsiteX180" fmla="*/ 1842326 w 1905476"/>
                <a:gd name="connsiteY180" fmla="*/ 2134457 h 3390900"/>
                <a:gd name="connsiteX181" fmla="*/ 1811464 w 1905476"/>
                <a:gd name="connsiteY181" fmla="*/ 2065973 h 3390900"/>
                <a:gd name="connsiteX182" fmla="*/ 1826800 w 1905476"/>
                <a:gd name="connsiteY182" fmla="*/ 2055876 h 3390900"/>
                <a:gd name="connsiteX183" fmla="*/ 1846707 w 1905476"/>
                <a:gd name="connsiteY183" fmla="*/ 2073497 h 3390900"/>
                <a:gd name="connsiteX184" fmla="*/ 1850231 w 1905476"/>
                <a:gd name="connsiteY184" fmla="*/ 2024063 h 3390900"/>
                <a:gd name="connsiteX185" fmla="*/ 1842040 w 1905476"/>
                <a:gd name="connsiteY185" fmla="*/ 2014919 h 3390900"/>
                <a:gd name="connsiteX186" fmla="*/ 1835753 w 1905476"/>
                <a:gd name="connsiteY186" fmla="*/ 1943386 h 3390900"/>
                <a:gd name="connsiteX187" fmla="*/ 1825466 w 1905476"/>
                <a:gd name="connsiteY187" fmla="*/ 1912525 h 3390900"/>
                <a:gd name="connsiteX188" fmla="*/ 1826705 w 1905476"/>
                <a:gd name="connsiteY188" fmla="*/ 1882235 h 3390900"/>
                <a:gd name="connsiteX189" fmla="*/ 1807178 w 1905476"/>
                <a:gd name="connsiteY189" fmla="*/ 1814227 h 3390900"/>
                <a:gd name="connsiteX190" fmla="*/ 1795748 w 1905476"/>
                <a:gd name="connsiteY190" fmla="*/ 1690688 h 3390900"/>
                <a:gd name="connsiteX191" fmla="*/ 1785747 w 1905476"/>
                <a:gd name="connsiteY191" fmla="*/ 1658398 h 3390900"/>
                <a:gd name="connsiteX192" fmla="*/ 1776698 w 1905476"/>
                <a:gd name="connsiteY192" fmla="*/ 1650492 h 3390900"/>
                <a:gd name="connsiteX193" fmla="*/ 1784795 w 1905476"/>
                <a:gd name="connsiteY193" fmla="*/ 1634681 h 3390900"/>
                <a:gd name="connsiteX194" fmla="*/ 1784223 w 1905476"/>
                <a:gd name="connsiteY194" fmla="*/ 1610297 h 3390900"/>
                <a:gd name="connsiteX195" fmla="*/ 1772793 w 1905476"/>
                <a:gd name="connsiteY195" fmla="*/ 1541050 h 3390900"/>
                <a:gd name="connsiteX196" fmla="*/ 1752505 w 1905476"/>
                <a:gd name="connsiteY196" fmla="*/ 1483805 h 3390900"/>
                <a:gd name="connsiteX197" fmla="*/ 1741742 w 1905476"/>
                <a:gd name="connsiteY197" fmla="*/ 1466279 h 3390900"/>
                <a:gd name="connsiteX198" fmla="*/ 1732121 w 1905476"/>
                <a:gd name="connsiteY198" fmla="*/ 1457992 h 3390900"/>
                <a:gd name="connsiteX199" fmla="*/ 1736789 w 1905476"/>
                <a:gd name="connsiteY199" fmla="*/ 1447991 h 3390900"/>
                <a:gd name="connsiteX200" fmla="*/ 1728883 w 1905476"/>
                <a:gd name="connsiteY200" fmla="*/ 1436942 h 3390900"/>
                <a:gd name="connsiteX201" fmla="*/ 1728978 w 1905476"/>
                <a:gd name="connsiteY201" fmla="*/ 1423416 h 3390900"/>
                <a:gd name="connsiteX202" fmla="*/ 1712309 w 1905476"/>
                <a:gd name="connsiteY202" fmla="*/ 1399127 h 3390900"/>
                <a:gd name="connsiteX203" fmla="*/ 1717358 w 1905476"/>
                <a:gd name="connsiteY203" fmla="*/ 1390269 h 3390900"/>
                <a:gd name="connsiteX204" fmla="*/ 1717167 w 1905476"/>
                <a:gd name="connsiteY204" fmla="*/ 1380173 h 3390900"/>
                <a:gd name="connsiteX205" fmla="*/ 1717072 w 1905476"/>
                <a:gd name="connsiteY205" fmla="*/ 1367885 h 3390900"/>
                <a:gd name="connsiteX206" fmla="*/ 1711643 w 1905476"/>
                <a:gd name="connsiteY206" fmla="*/ 1352550 h 3390900"/>
                <a:gd name="connsiteX207" fmla="*/ 1702022 w 1905476"/>
                <a:gd name="connsiteY207" fmla="*/ 1331690 h 3390900"/>
                <a:gd name="connsiteX208" fmla="*/ 1688973 w 1905476"/>
                <a:gd name="connsiteY208" fmla="*/ 1338072 h 3390900"/>
                <a:gd name="connsiteX209" fmla="*/ 1676400 w 1905476"/>
                <a:gd name="connsiteY209" fmla="*/ 1313021 h 3390900"/>
                <a:gd name="connsiteX210" fmla="*/ 1664684 w 1905476"/>
                <a:gd name="connsiteY210" fmla="*/ 1309973 h 3390900"/>
                <a:gd name="connsiteX211" fmla="*/ 1656588 w 1905476"/>
                <a:gd name="connsiteY211" fmla="*/ 1295019 h 3390900"/>
                <a:gd name="connsiteX212" fmla="*/ 1637729 w 1905476"/>
                <a:gd name="connsiteY212" fmla="*/ 1291876 h 3390900"/>
                <a:gd name="connsiteX213" fmla="*/ 1646682 w 1905476"/>
                <a:gd name="connsiteY213" fmla="*/ 1241679 h 3390900"/>
                <a:gd name="connsiteX214" fmla="*/ 1646682 w 1905476"/>
                <a:gd name="connsiteY214" fmla="*/ 1192435 h 3390900"/>
                <a:gd name="connsiteX215" fmla="*/ 1654016 w 1905476"/>
                <a:gd name="connsiteY215" fmla="*/ 1173004 h 3390900"/>
                <a:gd name="connsiteX216" fmla="*/ 1645253 w 1905476"/>
                <a:gd name="connsiteY216" fmla="*/ 1144810 h 3390900"/>
                <a:gd name="connsiteX217" fmla="*/ 1629156 w 1905476"/>
                <a:gd name="connsiteY217" fmla="*/ 1126903 h 3390900"/>
                <a:gd name="connsiteX218" fmla="*/ 1636014 w 1905476"/>
                <a:gd name="connsiteY218" fmla="*/ 1105757 h 3390900"/>
                <a:gd name="connsiteX219" fmla="*/ 1628299 w 1905476"/>
                <a:gd name="connsiteY219" fmla="*/ 1096518 h 3390900"/>
                <a:gd name="connsiteX220" fmla="*/ 1634490 w 1905476"/>
                <a:gd name="connsiteY220" fmla="*/ 1074992 h 3390900"/>
                <a:gd name="connsiteX221" fmla="*/ 1632680 w 1905476"/>
                <a:gd name="connsiteY221" fmla="*/ 1051655 h 3390900"/>
                <a:gd name="connsiteX222" fmla="*/ 1626108 w 1905476"/>
                <a:gd name="connsiteY222" fmla="*/ 1043845 h 3390900"/>
                <a:gd name="connsiteX223" fmla="*/ 1625156 w 1905476"/>
                <a:gd name="connsiteY223" fmla="*/ 999935 h 3390900"/>
                <a:gd name="connsiteX224" fmla="*/ 1667542 w 1905476"/>
                <a:gd name="connsiteY224" fmla="*/ 991648 h 3390900"/>
                <a:gd name="connsiteX225" fmla="*/ 1660208 w 1905476"/>
                <a:gd name="connsiteY225" fmla="*/ 969169 h 3390900"/>
                <a:gd name="connsiteX226" fmla="*/ 1650016 w 1905476"/>
                <a:gd name="connsiteY226" fmla="*/ 950405 h 3390900"/>
                <a:gd name="connsiteX227" fmla="*/ 1648873 w 1905476"/>
                <a:gd name="connsiteY227" fmla="*/ 931355 h 3390900"/>
                <a:gd name="connsiteX228" fmla="*/ 1635633 w 1905476"/>
                <a:gd name="connsiteY228" fmla="*/ 917448 h 3390900"/>
                <a:gd name="connsiteX229" fmla="*/ 1645158 w 1905476"/>
                <a:gd name="connsiteY229" fmla="*/ 891064 h 3390900"/>
                <a:gd name="connsiteX230" fmla="*/ 1642396 w 1905476"/>
                <a:gd name="connsiteY230" fmla="*/ 879158 h 3390900"/>
                <a:gd name="connsiteX231" fmla="*/ 1636967 w 1905476"/>
                <a:gd name="connsiteY231" fmla="*/ 870871 h 3390900"/>
                <a:gd name="connsiteX232" fmla="*/ 1632299 w 1905476"/>
                <a:gd name="connsiteY232" fmla="*/ 863251 h 3390900"/>
                <a:gd name="connsiteX233" fmla="*/ 1624013 w 1905476"/>
                <a:gd name="connsiteY233" fmla="*/ 860965 h 3390900"/>
                <a:gd name="connsiteX234" fmla="*/ 1625727 w 1905476"/>
                <a:gd name="connsiteY234" fmla="*/ 834104 h 3390900"/>
                <a:gd name="connsiteX235" fmla="*/ 1617440 w 1905476"/>
                <a:gd name="connsiteY235" fmla="*/ 828580 h 3390900"/>
                <a:gd name="connsiteX236" fmla="*/ 1615440 w 1905476"/>
                <a:gd name="connsiteY236" fmla="*/ 809720 h 3390900"/>
                <a:gd name="connsiteX237" fmla="*/ 1607058 w 1905476"/>
                <a:gd name="connsiteY237" fmla="*/ 812673 h 3390900"/>
                <a:gd name="connsiteX238" fmla="*/ 1605534 w 1905476"/>
                <a:gd name="connsiteY238" fmla="*/ 788670 h 3390900"/>
                <a:gd name="connsiteX239" fmla="*/ 1604581 w 1905476"/>
                <a:gd name="connsiteY239" fmla="*/ 780479 h 3390900"/>
                <a:gd name="connsiteX240" fmla="*/ 1599629 w 1905476"/>
                <a:gd name="connsiteY240" fmla="*/ 766763 h 3390900"/>
                <a:gd name="connsiteX241" fmla="*/ 1591532 w 1905476"/>
                <a:gd name="connsiteY241" fmla="*/ 755618 h 3390900"/>
                <a:gd name="connsiteX242" fmla="*/ 1591342 w 1905476"/>
                <a:gd name="connsiteY242" fmla="*/ 722186 h 3390900"/>
                <a:gd name="connsiteX243" fmla="*/ 1582103 w 1905476"/>
                <a:gd name="connsiteY243" fmla="*/ 713327 h 3390900"/>
                <a:gd name="connsiteX244" fmla="*/ 1586770 w 1905476"/>
                <a:gd name="connsiteY244" fmla="*/ 693134 h 3390900"/>
                <a:gd name="connsiteX245" fmla="*/ 1572292 w 1905476"/>
                <a:gd name="connsiteY245" fmla="*/ 660749 h 3390900"/>
                <a:gd name="connsiteX246" fmla="*/ 1564958 w 1905476"/>
                <a:gd name="connsiteY246" fmla="*/ 653129 h 3390900"/>
                <a:gd name="connsiteX247" fmla="*/ 1564767 w 1905476"/>
                <a:gd name="connsiteY247" fmla="*/ 634175 h 3390900"/>
                <a:gd name="connsiteX248" fmla="*/ 1570863 w 1905476"/>
                <a:gd name="connsiteY248" fmla="*/ 624745 h 3390900"/>
                <a:gd name="connsiteX249" fmla="*/ 1554194 w 1905476"/>
                <a:gd name="connsiteY249" fmla="*/ 620078 h 3390900"/>
                <a:gd name="connsiteX250" fmla="*/ 1566196 w 1905476"/>
                <a:gd name="connsiteY250" fmla="*/ 557879 h 3390900"/>
                <a:gd name="connsiteX251" fmla="*/ 1543240 w 1905476"/>
                <a:gd name="connsiteY251" fmla="*/ 525018 h 3390900"/>
                <a:gd name="connsiteX252" fmla="*/ 1527715 w 1905476"/>
                <a:gd name="connsiteY252" fmla="*/ 526542 h 3390900"/>
                <a:gd name="connsiteX253" fmla="*/ 1518476 w 1905476"/>
                <a:gd name="connsiteY253" fmla="*/ 539020 h 3390900"/>
                <a:gd name="connsiteX254" fmla="*/ 1523333 w 1905476"/>
                <a:gd name="connsiteY254" fmla="*/ 560261 h 3390900"/>
                <a:gd name="connsiteX255" fmla="*/ 1515523 w 1905476"/>
                <a:gd name="connsiteY255" fmla="*/ 581120 h 3390900"/>
                <a:gd name="connsiteX256" fmla="*/ 1499521 w 1905476"/>
                <a:gd name="connsiteY256" fmla="*/ 592455 h 3390900"/>
                <a:gd name="connsiteX257" fmla="*/ 1492948 w 1905476"/>
                <a:gd name="connsiteY257" fmla="*/ 587026 h 3390900"/>
                <a:gd name="connsiteX258" fmla="*/ 1497235 w 1905476"/>
                <a:gd name="connsiteY258" fmla="*/ 557022 h 3390900"/>
                <a:gd name="connsiteX259" fmla="*/ 1484376 w 1905476"/>
                <a:gd name="connsiteY259" fmla="*/ 545592 h 3390900"/>
                <a:gd name="connsiteX260" fmla="*/ 1469422 w 1905476"/>
                <a:gd name="connsiteY260" fmla="*/ 542163 h 3390900"/>
                <a:gd name="connsiteX261" fmla="*/ 1464469 w 1905476"/>
                <a:gd name="connsiteY261" fmla="*/ 512064 h 3390900"/>
                <a:gd name="connsiteX262" fmla="*/ 1456277 w 1905476"/>
                <a:gd name="connsiteY262" fmla="*/ 511207 h 3390900"/>
                <a:gd name="connsiteX263" fmla="*/ 1437227 w 1905476"/>
                <a:gd name="connsiteY263" fmla="*/ 520827 h 3390900"/>
                <a:gd name="connsiteX264" fmla="*/ 1397413 w 1905476"/>
                <a:gd name="connsiteY264" fmla="*/ 575120 h 3390900"/>
                <a:gd name="connsiteX265" fmla="*/ 1383792 w 1905476"/>
                <a:gd name="connsiteY265" fmla="*/ 574453 h 3390900"/>
                <a:gd name="connsiteX266" fmla="*/ 1380554 w 1905476"/>
                <a:gd name="connsiteY266" fmla="*/ 597027 h 3390900"/>
                <a:gd name="connsiteX267" fmla="*/ 1365980 w 1905476"/>
                <a:gd name="connsiteY267" fmla="*/ 605980 h 3390900"/>
                <a:gd name="connsiteX268" fmla="*/ 1334643 w 1905476"/>
                <a:gd name="connsiteY268" fmla="*/ 589502 h 3390900"/>
                <a:gd name="connsiteX269" fmla="*/ 1323594 w 1905476"/>
                <a:gd name="connsiteY269" fmla="*/ 593122 h 3390900"/>
                <a:gd name="connsiteX270" fmla="*/ 1288352 w 1905476"/>
                <a:gd name="connsiteY270" fmla="*/ 523589 h 3390900"/>
                <a:gd name="connsiteX271" fmla="*/ 1269111 w 1905476"/>
                <a:gd name="connsiteY271" fmla="*/ 525589 h 3390900"/>
                <a:gd name="connsiteX272" fmla="*/ 1264825 w 1905476"/>
                <a:gd name="connsiteY272" fmla="*/ 553307 h 3390900"/>
                <a:gd name="connsiteX273" fmla="*/ 1251395 w 1905476"/>
                <a:gd name="connsiteY273" fmla="*/ 570071 h 3390900"/>
                <a:gd name="connsiteX274" fmla="*/ 1264253 w 1905476"/>
                <a:gd name="connsiteY274" fmla="*/ 631984 h 3390900"/>
                <a:gd name="connsiteX275" fmla="*/ 1259205 w 1905476"/>
                <a:gd name="connsiteY275" fmla="*/ 662559 h 3390900"/>
                <a:gd name="connsiteX276" fmla="*/ 1270730 w 1905476"/>
                <a:gd name="connsiteY276" fmla="*/ 669893 h 3390900"/>
                <a:gd name="connsiteX277" fmla="*/ 1268159 w 1905476"/>
                <a:gd name="connsiteY277" fmla="*/ 709803 h 3390900"/>
                <a:gd name="connsiteX278" fmla="*/ 1274350 w 1905476"/>
                <a:gd name="connsiteY278" fmla="*/ 718185 h 3390900"/>
                <a:gd name="connsiteX279" fmla="*/ 1267015 w 1905476"/>
                <a:gd name="connsiteY279" fmla="*/ 726662 h 3390900"/>
                <a:gd name="connsiteX280" fmla="*/ 1280065 w 1905476"/>
                <a:gd name="connsiteY280" fmla="*/ 741997 h 3390900"/>
                <a:gd name="connsiteX281" fmla="*/ 1280922 w 1905476"/>
                <a:gd name="connsiteY281" fmla="*/ 763238 h 3390900"/>
                <a:gd name="connsiteX282" fmla="*/ 1251204 w 1905476"/>
                <a:gd name="connsiteY282" fmla="*/ 776097 h 3390900"/>
                <a:gd name="connsiteX283" fmla="*/ 1255967 w 1905476"/>
                <a:gd name="connsiteY283" fmla="*/ 800386 h 3390900"/>
                <a:gd name="connsiteX284" fmla="*/ 1251109 w 1905476"/>
                <a:gd name="connsiteY284" fmla="*/ 806672 h 3390900"/>
                <a:gd name="connsiteX285" fmla="*/ 1216914 w 1905476"/>
                <a:gd name="connsiteY285" fmla="*/ 802958 h 3390900"/>
                <a:gd name="connsiteX286" fmla="*/ 1166813 w 1905476"/>
                <a:gd name="connsiteY286" fmla="*/ 842867 h 3390900"/>
                <a:gd name="connsiteX287" fmla="*/ 1158621 w 1905476"/>
                <a:gd name="connsiteY287" fmla="*/ 858107 h 3390900"/>
                <a:gd name="connsiteX288" fmla="*/ 1163860 w 1905476"/>
                <a:gd name="connsiteY288" fmla="*/ 862108 h 3390900"/>
                <a:gd name="connsiteX289" fmla="*/ 1131951 w 1905476"/>
                <a:gd name="connsiteY289" fmla="*/ 902399 h 3390900"/>
                <a:gd name="connsiteX290" fmla="*/ 1098614 w 1905476"/>
                <a:gd name="connsiteY290" fmla="*/ 974788 h 3390900"/>
                <a:gd name="connsiteX291" fmla="*/ 1102328 w 1905476"/>
                <a:gd name="connsiteY291" fmla="*/ 992029 h 3390900"/>
                <a:gd name="connsiteX292" fmla="*/ 1117568 w 1905476"/>
                <a:gd name="connsiteY292" fmla="*/ 1008031 h 3390900"/>
                <a:gd name="connsiteX293" fmla="*/ 1116902 w 1905476"/>
                <a:gd name="connsiteY293" fmla="*/ 1026224 h 3390900"/>
                <a:gd name="connsiteX294" fmla="*/ 1124045 w 1905476"/>
                <a:gd name="connsiteY294" fmla="*/ 1039559 h 3390900"/>
                <a:gd name="connsiteX295" fmla="*/ 1129665 w 1905476"/>
                <a:gd name="connsiteY295" fmla="*/ 1076325 h 3390900"/>
                <a:gd name="connsiteX296" fmla="*/ 1136523 w 1905476"/>
                <a:gd name="connsiteY296" fmla="*/ 1083755 h 3390900"/>
                <a:gd name="connsiteX297" fmla="*/ 1135380 w 1905476"/>
                <a:gd name="connsiteY297" fmla="*/ 1103281 h 3390900"/>
                <a:gd name="connsiteX298" fmla="*/ 1143190 w 1905476"/>
                <a:gd name="connsiteY298" fmla="*/ 1110996 h 3390900"/>
                <a:gd name="connsiteX299" fmla="*/ 1144429 w 1905476"/>
                <a:gd name="connsiteY299" fmla="*/ 1130237 h 3390900"/>
                <a:gd name="connsiteX300" fmla="*/ 1145000 w 1905476"/>
                <a:gd name="connsiteY300" fmla="*/ 1146143 h 3390900"/>
                <a:gd name="connsiteX301" fmla="*/ 1146620 w 1905476"/>
                <a:gd name="connsiteY301" fmla="*/ 1153859 h 3390900"/>
                <a:gd name="connsiteX302" fmla="*/ 1138047 w 1905476"/>
                <a:gd name="connsiteY302" fmla="*/ 1162050 h 3390900"/>
                <a:gd name="connsiteX303" fmla="*/ 1106996 w 1905476"/>
                <a:gd name="connsiteY303" fmla="*/ 1163288 h 3390900"/>
                <a:gd name="connsiteX304" fmla="*/ 1102614 w 1905476"/>
                <a:gd name="connsiteY304" fmla="*/ 1185482 h 3390900"/>
                <a:gd name="connsiteX305" fmla="*/ 1080897 w 1905476"/>
                <a:gd name="connsiteY305" fmla="*/ 1219676 h 3390900"/>
                <a:gd name="connsiteX306" fmla="*/ 1058132 w 1905476"/>
                <a:gd name="connsiteY306" fmla="*/ 1239679 h 3390900"/>
                <a:gd name="connsiteX307" fmla="*/ 1033844 w 1905476"/>
                <a:gd name="connsiteY307" fmla="*/ 1226820 h 3390900"/>
                <a:gd name="connsiteX308" fmla="*/ 1025080 w 1905476"/>
                <a:gd name="connsiteY308" fmla="*/ 1241012 h 3390900"/>
                <a:gd name="connsiteX309" fmla="*/ 1013460 w 1905476"/>
                <a:gd name="connsiteY309" fmla="*/ 1241108 h 3390900"/>
                <a:gd name="connsiteX310" fmla="*/ 997077 w 1905476"/>
                <a:gd name="connsiteY310" fmla="*/ 1242251 h 3390900"/>
                <a:gd name="connsiteX311" fmla="*/ 993172 w 1905476"/>
                <a:gd name="connsiteY311" fmla="*/ 1245680 h 3390900"/>
                <a:gd name="connsiteX312" fmla="*/ 963359 w 1905476"/>
                <a:gd name="connsiteY312" fmla="*/ 1268159 h 3390900"/>
                <a:gd name="connsiteX313" fmla="*/ 950500 w 1905476"/>
                <a:gd name="connsiteY313" fmla="*/ 1271778 h 3390900"/>
                <a:gd name="connsiteX314" fmla="*/ 956881 w 1905476"/>
                <a:gd name="connsiteY314" fmla="*/ 1255109 h 3390900"/>
                <a:gd name="connsiteX315" fmla="*/ 943928 w 1905476"/>
                <a:gd name="connsiteY315" fmla="*/ 1252823 h 3390900"/>
                <a:gd name="connsiteX316" fmla="*/ 931355 w 1905476"/>
                <a:gd name="connsiteY316" fmla="*/ 1264920 h 3390900"/>
                <a:gd name="connsiteX317" fmla="*/ 912971 w 1905476"/>
                <a:gd name="connsiteY317" fmla="*/ 1252157 h 3390900"/>
                <a:gd name="connsiteX318" fmla="*/ 912781 w 1905476"/>
                <a:gd name="connsiteY318" fmla="*/ 1239393 h 3390900"/>
                <a:gd name="connsiteX319" fmla="*/ 900589 w 1905476"/>
                <a:gd name="connsiteY319" fmla="*/ 1234535 h 3390900"/>
                <a:gd name="connsiteX320" fmla="*/ 904494 w 1905476"/>
                <a:gd name="connsiteY320" fmla="*/ 1214247 h 3390900"/>
                <a:gd name="connsiteX321" fmla="*/ 905351 w 1905476"/>
                <a:gd name="connsiteY321" fmla="*/ 1196912 h 3390900"/>
                <a:gd name="connsiteX322" fmla="*/ 891350 w 1905476"/>
                <a:gd name="connsiteY322" fmla="*/ 1196054 h 3390900"/>
                <a:gd name="connsiteX323" fmla="*/ 893921 w 1905476"/>
                <a:gd name="connsiteY323" fmla="*/ 1180910 h 3390900"/>
                <a:gd name="connsiteX324" fmla="*/ 892016 w 1905476"/>
                <a:gd name="connsiteY324" fmla="*/ 1169670 h 3390900"/>
                <a:gd name="connsiteX325" fmla="*/ 884872 w 1905476"/>
                <a:gd name="connsiteY325" fmla="*/ 1153001 h 3390900"/>
                <a:gd name="connsiteX326" fmla="*/ 888492 w 1905476"/>
                <a:gd name="connsiteY326" fmla="*/ 1145572 h 3390900"/>
                <a:gd name="connsiteX327" fmla="*/ 870871 w 1905476"/>
                <a:gd name="connsiteY327" fmla="*/ 1127760 h 3390900"/>
                <a:gd name="connsiteX328" fmla="*/ 878014 w 1905476"/>
                <a:gd name="connsiteY328" fmla="*/ 1119378 h 3390900"/>
                <a:gd name="connsiteX329" fmla="*/ 864965 w 1905476"/>
                <a:gd name="connsiteY329" fmla="*/ 1106901 h 3390900"/>
                <a:gd name="connsiteX330" fmla="*/ 871061 w 1905476"/>
                <a:gd name="connsiteY330" fmla="*/ 1097852 h 3390900"/>
                <a:gd name="connsiteX331" fmla="*/ 866299 w 1905476"/>
                <a:gd name="connsiteY331" fmla="*/ 1084326 h 3390900"/>
                <a:gd name="connsiteX332" fmla="*/ 860488 w 1905476"/>
                <a:gd name="connsiteY332" fmla="*/ 1069658 h 3390900"/>
                <a:gd name="connsiteX333" fmla="*/ 855536 w 1905476"/>
                <a:gd name="connsiteY333" fmla="*/ 1062419 h 3390900"/>
                <a:gd name="connsiteX334" fmla="*/ 847154 w 1905476"/>
                <a:gd name="connsiteY334" fmla="*/ 1037654 h 3390900"/>
                <a:gd name="connsiteX335" fmla="*/ 844582 w 1905476"/>
                <a:gd name="connsiteY335" fmla="*/ 1024795 h 3390900"/>
                <a:gd name="connsiteX336" fmla="*/ 820198 w 1905476"/>
                <a:gd name="connsiteY336" fmla="*/ 1021747 h 3390900"/>
                <a:gd name="connsiteX337" fmla="*/ 834676 w 1905476"/>
                <a:gd name="connsiteY337" fmla="*/ 1011936 h 3390900"/>
                <a:gd name="connsiteX338" fmla="*/ 827437 w 1905476"/>
                <a:gd name="connsiteY338" fmla="*/ 999554 h 3390900"/>
                <a:gd name="connsiteX339" fmla="*/ 814006 w 1905476"/>
                <a:gd name="connsiteY339" fmla="*/ 994791 h 3390900"/>
                <a:gd name="connsiteX340" fmla="*/ 821150 w 1905476"/>
                <a:gd name="connsiteY340" fmla="*/ 983933 h 3390900"/>
                <a:gd name="connsiteX341" fmla="*/ 784003 w 1905476"/>
                <a:gd name="connsiteY341" fmla="*/ 984313 h 3390900"/>
                <a:gd name="connsiteX342" fmla="*/ 774287 w 1905476"/>
                <a:gd name="connsiteY342" fmla="*/ 995363 h 3390900"/>
                <a:gd name="connsiteX343" fmla="*/ 771430 w 1905476"/>
                <a:gd name="connsiteY343" fmla="*/ 1011460 h 3390900"/>
                <a:gd name="connsiteX344" fmla="*/ 764096 w 1905476"/>
                <a:gd name="connsiteY344" fmla="*/ 1014127 h 3390900"/>
                <a:gd name="connsiteX345" fmla="*/ 757904 w 1905476"/>
                <a:gd name="connsiteY345" fmla="*/ 1056608 h 3390900"/>
                <a:gd name="connsiteX346" fmla="*/ 760286 w 1905476"/>
                <a:gd name="connsiteY346" fmla="*/ 1082612 h 3390900"/>
                <a:gd name="connsiteX347" fmla="*/ 776859 w 1905476"/>
                <a:gd name="connsiteY347" fmla="*/ 1126808 h 3390900"/>
                <a:gd name="connsiteX348" fmla="*/ 775049 w 1905476"/>
                <a:gd name="connsiteY348" fmla="*/ 1138428 h 3390900"/>
                <a:gd name="connsiteX349" fmla="*/ 778859 w 1905476"/>
                <a:gd name="connsiteY349" fmla="*/ 1149382 h 3390900"/>
                <a:gd name="connsiteX350" fmla="*/ 788003 w 1905476"/>
                <a:gd name="connsiteY350" fmla="*/ 1153382 h 3390900"/>
                <a:gd name="connsiteX351" fmla="*/ 787527 w 1905476"/>
                <a:gd name="connsiteY351" fmla="*/ 1172623 h 3390900"/>
                <a:gd name="connsiteX352" fmla="*/ 769906 w 1905476"/>
                <a:gd name="connsiteY352" fmla="*/ 1179767 h 3390900"/>
                <a:gd name="connsiteX353" fmla="*/ 747903 w 1905476"/>
                <a:gd name="connsiteY353" fmla="*/ 1167956 h 3390900"/>
                <a:gd name="connsiteX354" fmla="*/ 726472 w 1905476"/>
                <a:gd name="connsiteY354" fmla="*/ 1133094 h 3390900"/>
                <a:gd name="connsiteX355" fmla="*/ 713708 w 1905476"/>
                <a:gd name="connsiteY355" fmla="*/ 1084040 h 3390900"/>
                <a:gd name="connsiteX356" fmla="*/ 705707 w 1905476"/>
                <a:gd name="connsiteY356" fmla="*/ 1077563 h 3390900"/>
                <a:gd name="connsiteX357" fmla="*/ 701421 w 1905476"/>
                <a:gd name="connsiteY357" fmla="*/ 997458 h 3390900"/>
                <a:gd name="connsiteX358" fmla="*/ 701230 w 1905476"/>
                <a:gd name="connsiteY358" fmla="*/ 984790 h 3390900"/>
                <a:gd name="connsiteX359" fmla="*/ 693325 w 1905476"/>
                <a:gd name="connsiteY359" fmla="*/ 964597 h 3390900"/>
                <a:gd name="connsiteX360" fmla="*/ 698754 w 1905476"/>
                <a:gd name="connsiteY360" fmla="*/ 957453 h 3390900"/>
                <a:gd name="connsiteX361" fmla="*/ 684371 w 1905476"/>
                <a:gd name="connsiteY361" fmla="*/ 949262 h 3390900"/>
                <a:gd name="connsiteX362" fmla="*/ 697897 w 1905476"/>
                <a:gd name="connsiteY362" fmla="*/ 938022 h 3390900"/>
                <a:gd name="connsiteX363" fmla="*/ 692848 w 1905476"/>
                <a:gd name="connsiteY363" fmla="*/ 926306 h 3390900"/>
                <a:gd name="connsiteX364" fmla="*/ 676180 w 1905476"/>
                <a:gd name="connsiteY364" fmla="*/ 919829 h 3390900"/>
                <a:gd name="connsiteX365" fmla="*/ 680847 w 1905476"/>
                <a:gd name="connsiteY365" fmla="*/ 900303 h 3390900"/>
                <a:gd name="connsiteX366" fmla="*/ 691991 w 1905476"/>
                <a:gd name="connsiteY366" fmla="*/ 896874 h 3390900"/>
                <a:gd name="connsiteX367" fmla="*/ 701516 w 1905476"/>
                <a:gd name="connsiteY367" fmla="*/ 879920 h 3390900"/>
                <a:gd name="connsiteX368" fmla="*/ 678561 w 1905476"/>
                <a:gd name="connsiteY368" fmla="*/ 879920 h 3390900"/>
                <a:gd name="connsiteX369" fmla="*/ 670560 w 1905476"/>
                <a:gd name="connsiteY369" fmla="*/ 870680 h 3390900"/>
                <a:gd name="connsiteX370" fmla="*/ 666655 w 1905476"/>
                <a:gd name="connsiteY370" fmla="*/ 864680 h 3390900"/>
                <a:gd name="connsiteX371" fmla="*/ 662750 w 1905476"/>
                <a:gd name="connsiteY371" fmla="*/ 827818 h 3390900"/>
                <a:gd name="connsiteX372" fmla="*/ 642842 w 1905476"/>
                <a:gd name="connsiteY372" fmla="*/ 796576 h 3390900"/>
                <a:gd name="connsiteX373" fmla="*/ 637413 w 1905476"/>
                <a:gd name="connsiteY373" fmla="*/ 756666 h 3390900"/>
                <a:gd name="connsiteX374" fmla="*/ 622840 w 1905476"/>
                <a:gd name="connsiteY374" fmla="*/ 751999 h 3390900"/>
                <a:gd name="connsiteX375" fmla="*/ 624269 w 1905476"/>
                <a:gd name="connsiteY375" fmla="*/ 743712 h 3390900"/>
                <a:gd name="connsiteX376" fmla="*/ 613601 w 1905476"/>
                <a:gd name="connsiteY376" fmla="*/ 733139 h 3390900"/>
                <a:gd name="connsiteX377" fmla="*/ 595503 w 1905476"/>
                <a:gd name="connsiteY377" fmla="*/ 729520 h 3390900"/>
                <a:gd name="connsiteX378" fmla="*/ 593122 w 1905476"/>
                <a:gd name="connsiteY378" fmla="*/ 723233 h 3390900"/>
                <a:gd name="connsiteX379" fmla="*/ 605504 w 1905476"/>
                <a:gd name="connsiteY379" fmla="*/ 699897 h 3390900"/>
                <a:gd name="connsiteX380" fmla="*/ 588931 w 1905476"/>
                <a:gd name="connsiteY380" fmla="*/ 700278 h 3390900"/>
                <a:gd name="connsiteX381" fmla="*/ 588455 w 1905476"/>
                <a:gd name="connsiteY381" fmla="*/ 683133 h 3390900"/>
                <a:gd name="connsiteX382" fmla="*/ 571214 w 1905476"/>
                <a:gd name="connsiteY382" fmla="*/ 663702 h 3390900"/>
                <a:gd name="connsiteX383" fmla="*/ 573405 w 1905476"/>
                <a:gd name="connsiteY383" fmla="*/ 655987 h 3390900"/>
                <a:gd name="connsiteX384" fmla="*/ 559594 w 1905476"/>
                <a:gd name="connsiteY384" fmla="*/ 651129 h 3390900"/>
                <a:gd name="connsiteX385" fmla="*/ 554831 w 1905476"/>
                <a:gd name="connsiteY385" fmla="*/ 581501 h 3390900"/>
                <a:gd name="connsiteX386" fmla="*/ 568166 w 1905476"/>
                <a:gd name="connsiteY386" fmla="*/ 594455 h 3390900"/>
                <a:gd name="connsiteX387" fmla="*/ 585216 w 1905476"/>
                <a:gd name="connsiteY387" fmla="*/ 596265 h 3390900"/>
                <a:gd name="connsiteX388" fmla="*/ 588455 w 1905476"/>
                <a:gd name="connsiteY388" fmla="*/ 604361 h 3390900"/>
                <a:gd name="connsiteX389" fmla="*/ 598265 w 1905476"/>
                <a:gd name="connsiteY389" fmla="*/ 595027 h 3390900"/>
                <a:gd name="connsiteX390" fmla="*/ 598456 w 1905476"/>
                <a:gd name="connsiteY390" fmla="*/ 565023 h 3390900"/>
                <a:gd name="connsiteX391" fmla="*/ 590360 w 1905476"/>
                <a:gd name="connsiteY391" fmla="*/ 560261 h 3390900"/>
                <a:gd name="connsiteX392" fmla="*/ 552260 w 1905476"/>
                <a:gd name="connsiteY392" fmla="*/ 561404 h 3390900"/>
                <a:gd name="connsiteX393" fmla="*/ 548830 w 1905476"/>
                <a:gd name="connsiteY393" fmla="*/ 543401 h 3390900"/>
                <a:gd name="connsiteX394" fmla="*/ 554164 w 1905476"/>
                <a:gd name="connsiteY394" fmla="*/ 514731 h 3390900"/>
                <a:gd name="connsiteX395" fmla="*/ 564833 w 1905476"/>
                <a:gd name="connsiteY395" fmla="*/ 502444 h 3390900"/>
                <a:gd name="connsiteX396" fmla="*/ 585502 w 1905476"/>
                <a:gd name="connsiteY396" fmla="*/ 501301 h 3390900"/>
                <a:gd name="connsiteX397" fmla="*/ 602266 w 1905476"/>
                <a:gd name="connsiteY397" fmla="*/ 504349 h 3390900"/>
                <a:gd name="connsiteX398" fmla="*/ 611505 w 1905476"/>
                <a:gd name="connsiteY398" fmla="*/ 514064 h 3390900"/>
                <a:gd name="connsiteX399" fmla="*/ 619982 w 1905476"/>
                <a:gd name="connsiteY399" fmla="*/ 485680 h 3390900"/>
                <a:gd name="connsiteX400" fmla="*/ 618172 w 1905476"/>
                <a:gd name="connsiteY400" fmla="*/ 458914 h 3390900"/>
                <a:gd name="connsiteX401" fmla="*/ 640937 w 1905476"/>
                <a:gd name="connsiteY401" fmla="*/ 417576 h 3390900"/>
                <a:gd name="connsiteX402" fmla="*/ 618554 w 1905476"/>
                <a:gd name="connsiteY402" fmla="*/ 375285 h 3390900"/>
                <a:gd name="connsiteX403" fmla="*/ 618268 w 1905476"/>
                <a:gd name="connsiteY403" fmla="*/ 359474 h 3390900"/>
                <a:gd name="connsiteX404" fmla="*/ 633698 w 1905476"/>
                <a:gd name="connsiteY404" fmla="*/ 346043 h 3390900"/>
                <a:gd name="connsiteX405" fmla="*/ 621030 w 1905476"/>
                <a:gd name="connsiteY405" fmla="*/ 331184 h 3390900"/>
                <a:gd name="connsiteX406" fmla="*/ 657701 w 1905476"/>
                <a:gd name="connsiteY406" fmla="*/ 333470 h 3390900"/>
                <a:gd name="connsiteX407" fmla="*/ 648653 w 1905476"/>
                <a:gd name="connsiteY407" fmla="*/ 311753 h 3390900"/>
                <a:gd name="connsiteX408" fmla="*/ 653796 w 1905476"/>
                <a:gd name="connsiteY408" fmla="*/ 297180 h 3390900"/>
                <a:gd name="connsiteX409" fmla="*/ 664369 w 1905476"/>
                <a:gd name="connsiteY409" fmla="*/ 278225 h 3390900"/>
                <a:gd name="connsiteX410" fmla="*/ 669512 w 1905476"/>
                <a:gd name="connsiteY410" fmla="*/ 292894 h 3390900"/>
                <a:gd name="connsiteX411" fmla="*/ 678561 w 1905476"/>
                <a:gd name="connsiteY411" fmla="*/ 288322 h 3390900"/>
                <a:gd name="connsiteX412" fmla="*/ 684562 w 1905476"/>
                <a:gd name="connsiteY412" fmla="*/ 263176 h 3390900"/>
                <a:gd name="connsiteX413" fmla="*/ 675894 w 1905476"/>
                <a:gd name="connsiteY413" fmla="*/ 258794 h 3390900"/>
                <a:gd name="connsiteX414" fmla="*/ 677037 w 1905476"/>
                <a:gd name="connsiteY414" fmla="*/ 243840 h 3390900"/>
                <a:gd name="connsiteX415" fmla="*/ 686657 w 1905476"/>
                <a:gd name="connsiteY415" fmla="*/ 244983 h 3390900"/>
                <a:gd name="connsiteX416" fmla="*/ 691325 w 1905476"/>
                <a:gd name="connsiteY416" fmla="*/ 222028 h 3390900"/>
                <a:gd name="connsiteX417" fmla="*/ 682371 w 1905476"/>
                <a:gd name="connsiteY417" fmla="*/ 203073 h 3390900"/>
                <a:gd name="connsiteX418" fmla="*/ 668274 w 1905476"/>
                <a:gd name="connsiteY418" fmla="*/ 201359 h 3390900"/>
                <a:gd name="connsiteX419" fmla="*/ 671417 w 1905476"/>
                <a:gd name="connsiteY419" fmla="*/ 167164 h 3390900"/>
                <a:gd name="connsiteX420" fmla="*/ 660083 w 1905476"/>
                <a:gd name="connsiteY420" fmla="*/ 169831 h 3390900"/>
                <a:gd name="connsiteX421" fmla="*/ 651224 w 1905476"/>
                <a:gd name="connsiteY421" fmla="*/ 163259 h 3390900"/>
                <a:gd name="connsiteX422" fmla="*/ 653796 w 1905476"/>
                <a:gd name="connsiteY422" fmla="*/ 150590 h 3390900"/>
                <a:gd name="connsiteX423" fmla="*/ 671417 w 1905476"/>
                <a:gd name="connsiteY423" fmla="*/ 144209 h 3390900"/>
                <a:gd name="connsiteX424" fmla="*/ 653129 w 1905476"/>
                <a:gd name="connsiteY424" fmla="*/ 137922 h 3390900"/>
                <a:gd name="connsiteX425" fmla="*/ 653320 w 1905476"/>
                <a:gd name="connsiteY425" fmla="*/ 122396 h 3390900"/>
                <a:gd name="connsiteX426" fmla="*/ 645223 w 1905476"/>
                <a:gd name="connsiteY426" fmla="*/ 120301 h 3390900"/>
                <a:gd name="connsiteX427" fmla="*/ 657987 w 1905476"/>
                <a:gd name="connsiteY427" fmla="*/ 101441 h 3390900"/>
                <a:gd name="connsiteX428" fmla="*/ 661130 w 1905476"/>
                <a:gd name="connsiteY428" fmla="*/ 84201 h 3390900"/>
                <a:gd name="connsiteX429" fmla="*/ 683038 w 1905476"/>
                <a:gd name="connsiteY429" fmla="*/ 73628 h 3390900"/>
                <a:gd name="connsiteX430" fmla="*/ 692848 w 1905476"/>
                <a:gd name="connsiteY430" fmla="*/ 76962 h 3390900"/>
                <a:gd name="connsiteX431" fmla="*/ 691325 w 1905476"/>
                <a:gd name="connsiteY431" fmla="*/ 61817 h 3390900"/>
                <a:gd name="connsiteX432" fmla="*/ 664178 w 1905476"/>
                <a:gd name="connsiteY432" fmla="*/ 70390 h 3390900"/>
                <a:gd name="connsiteX433" fmla="*/ 657892 w 1905476"/>
                <a:gd name="connsiteY433" fmla="*/ 64484 h 3390900"/>
                <a:gd name="connsiteX434" fmla="*/ 665131 w 1905476"/>
                <a:gd name="connsiteY434" fmla="*/ 47720 h 3390900"/>
                <a:gd name="connsiteX435" fmla="*/ 675799 w 1905476"/>
                <a:gd name="connsiteY435" fmla="*/ 53245 h 3390900"/>
                <a:gd name="connsiteX436" fmla="*/ 677609 w 1905476"/>
                <a:gd name="connsiteY436" fmla="*/ 41815 h 3390900"/>
                <a:gd name="connsiteX437" fmla="*/ 685419 w 1905476"/>
                <a:gd name="connsiteY437" fmla="*/ 44958 h 3390900"/>
                <a:gd name="connsiteX438" fmla="*/ 694277 w 1905476"/>
                <a:gd name="connsiteY438" fmla="*/ 34957 h 3390900"/>
                <a:gd name="connsiteX439" fmla="*/ 701802 w 1905476"/>
                <a:gd name="connsiteY439" fmla="*/ 35147 h 3390900"/>
                <a:gd name="connsiteX440" fmla="*/ 701612 w 1905476"/>
                <a:gd name="connsiteY440" fmla="*/ 6191 h 3390900"/>
                <a:gd name="connsiteX441" fmla="*/ 689324 w 1905476"/>
                <a:gd name="connsiteY441" fmla="*/ 0 h 3390900"/>
                <a:gd name="connsiteX442" fmla="*/ 679513 w 1905476"/>
                <a:gd name="connsiteY442" fmla="*/ 4572 h 3390900"/>
                <a:gd name="connsiteX443" fmla="*/ 667607 w 1905476"/>
                <a:gd name="connsiteY443" fmla="*/ 20669 h 3390900"/>
                <a:gd name="connsiteX444" fmla="*/ 664369 w 1905476"/>
                <a:gd name="connsiteY444" fmla="*/ 36195 h 3390900"/>
                <a:gd name="connsiteX445" fmla="*/ 668750 w 1905476"/>
                <a:gd name="connsiteY445" fmla="*/ 41529 h 3390900"/>
                <a:gd name="connsiteX446" fmla="*/ 658368 w 1905476"/>
                <a:gd name="connsiteY446" fmla="*/ 43529 h 3390900"/>
                <a:gd name="connsiteX447" fmla="*/ 588359 w 1905476"/>
                <a:gd name="connsiteY447" fmla="*/ 30194 h 3390900"/>
                <a:gd name="connsiteX448" fmla="*/ 569500 w 1905476"/>
                <a:gd name="connsiteY448" fmla="*/ 5715 h 3390900"/>
                <a:gd name="connsiteX449" fmla="*/ 537210 w 1905476"/>
                <a:gd name="connsiteY449" fmla="*/ 29051 h 3390900"/>
                <a:gd name="connsiteX450" fmla="*/ 485394 w 1905476"/>
                <a:gd name="connsiteY450" fmla="*/ 30194 h 3390900"/>
                <a:gd name="connsiteX451" fmla="*/ 481584 w 1905476"/>
                <a:gd name="connsiteY451" fmla="*/ 49911 h 3390900"/>
                <a:gd name="connsiteX452" fmla="*/ 495110 w 1905476"/>
                <a:gd name="connsiteY452" fmla="*/ 59246 h 3390900"/>
                <a:gd name="connsiteX453" fmla="*/ 493395 w 1905476"/>
                <a:gd name="connsiteY453" fmla="*/ 63532 h 3390900"/>
                <a:gd name="connsiteX454" fmla="*/ 445198 w 1905476"/>
                <a:gd name="connsiteY454" fmla="*/ 60579 h 3390900"/>
                <a:gd name="connsiteX455" fmla="*/ 426434 w 1905476"/>
                <a:gd name="connsiteY455" fmla="*/ 88011 h 3390900"/>
                <a:gd name="connsiteX456" fmla="*/ 396812 w 1905476"/>
                <a:gd name="connsiteY456" fmla="*/ 106585 h 3390900"/>
                <a:gd name="connsiteX457" fmla="*/ 411385 w 1905476"/>
                <a:gd name="connsiteY457" fmla="*/ 131350 h 3390900"/>
                <a:gd name="connsiteX458" fmla="*/ 452056 w 1905476"/>
                <a:gd name="connsiteY458" fmla="*/ 154114 h 3390900"/>
                <a:gd name="connsiteX459" fmla="*/ 460534 w 1905476"/>
                <a:gd name="connsiteY459" fmla="*/ 173831 h 3390900"/>
                <a:gd name="connsiteX460" fmla="*/ 450818 w 1905476"/>
                <a:gd name="connsiteY460" fmla="*/ 192310 h 3390900"/>
                <a:gd name="connsiteX461" fmla="*/ 397097 w 1905476"/>
                <a:gd name="connsiteY461" fmla="*/ 228600 h 3390900"/>
                <a:gd name="connsiteX462" fmla="*/ 382524 w 1905476"/>
                <a:gd name="connsiteY462" fmla="*/ 255842 h 3390900"/>
                <a:gd name="connsiteX463" fmla="*/ 386334 w 1905476"/>
                <a:gd name="connsiteY463" fmla="*/ 294894 h 3390900"/>
                <a:gd name="connsiteX464" fmla="*/ 363664 w 1905476"/>
                <a:gd name="connsiteY464" fmla="*/ 313468 h 3390900"/>
                <a:gd name="connsiteX465" fmla="*/ 365760 w 1905476"/>
                <a:gd name="connsiteY465" fmla="*/ 337852 h 3390900"/>
                <a:gd name="connsiteX466" fmla="*/ 342710 w 1905476"/>
                <a:gd name="connsiteY466" fmla="*/ 356711 h 3390900"/>
                <a:gd name="connsiteX467" fmla="*/ 335566 w 1905476"/>
                <a:gd name="connsiteY467" fmla="*/ 387858 h 3390900"/>
                <a:gd name="connsiteX468" fmla="*/ 316421 w 1905476"/>
                <a:gd name="connsiteY468" fmla="*/ 403860 h 3390900"/>
                <a:gd name="connsiteX469" fmla="*/ 306229 w 1905476"/>
                <a:gd name="connsiteY469" fmla="*/ 403288 h 3390900"/>
                <a:gd name="connsiteX470" fmla="*/ 286703 w 1905476"/>
                <a:gd name="connsiteY470" fmla="*/ 384810 h 3390900"/>
                <a:gd name="connsiteX471" fmla="*/ 264033 w 1905476"/>
                <a:gd name="connsiteY471" fmla="*/ 396526 h 3390900"/>
                <a:gd name="connsiteX472" fmla="*/ 216218 w 1905476"/>
                <a:gd name="connsiteY472" fmla="*/ 393763 h 3390900"/>
                <a:gd name="connsiteX473" fmla="*/ 197644 w 1905476"/>
                <a:gd name="connsiteY473" fmla="*/ 402241 h 3390900"/>
                <a:gd name="connsiteX474" fmla="*/ 191738 w 1905476"/>
                <a:gd name="connsiteY474" fmla="*/ 415195 h 3390900"/>
                <a:gd name="connsiteX475" fmla="*/ 201835 w 1905476"/>
                <a:gd name="connsiteY475" fmla="*/ 433007 h 3390900"/>
                <a:gd name="connsiteX476" fmla="*/ 202406 w 1905476"/>
                <a:gd name="connsiteY476" fmla="*/ 459391 h 3390900"/>
                <a:gd name="connsiteX477" fmla="*/ 169545 w 1905476"/>
                <a:gd name="connsiteY477" fmla="*/ 498729 h 3390900"/>
                <a:gd name="connsiteX478" fmla="*/ 163830 w 1905476"/>
                <a:gd name="connsiteY478" fmla="*/ 514445 h 3390900"/>
                <a:gd name="connsiteX479" fmla="*/ 165259 w 1905476"/>
                <a:gd name="connsiteY479" fmla="*/ 530447 h 3390900"/>
                <a:gd name="connsiteX480" fmla="*/ 182499 w 1905476"/>
                <a:gd name="connsiteY480" fmla="*/ 557879 h 3390900"/>
                <a:gd name="connsiteX481" fmla="*/ 174593 w 1905476"/>
                <a:gd name="connsiteY481" fmla="*/ 585026 h 3390900"/>
                <a:gd name="connsiteX482" fmla="*/ 155353 w 1905476"/>
                <a:gd name="connsiteY482" fmla="*/ 590074 h 3390900"/>
                <a:gd name="connsiteX483" fmla="*/ 126968 w 1905476"/>
                <a:gd name="connsiteY483" fmla="*/ 573500 h 3390900"/>
                <a:gd name="connsiteX484" fmla="*/ 95345 w 1905476"/>
                <a:gd name="connsiteY484" fmla="*/ 579406 h 3390900"/>
                <a:gd name="connsiteX485" fmla="*/ 80772 w 1905476"/>
                <a:gd name="connsiteY485" fmla="*/ 631888 h 3390900"/>
                <a:gd name="connsiteX486" fmla="*/ 105442 w 1905476"/>
                <a:gd name="connsiteY486" fmla="*/ 636270 h 3390900"/>
                <a:gd name="connsiteX487" fmla="*/ 115633 w 1905476"/>
                <a:gd name="connsiteY487" fmla="*/ 659702 h 3390900"/>
                <a:gd name="connsiteX488" fmla="*/ 103346 w 1905476"/>
                <a:gd name="connsiteY488" fmla="*/ 662273 h 3390900"/>
                <a:gd name="connsiteX489" fmla="*/ 95631 w 1905476"/>
                <a:gd name="connsiteY489" fmla="*/ 675608 h 3390900"/>
                <a:gd name="connsiteX490" fmla="*/ 130492 w 1905476"/>
                <a:gd name="connsiteY490" fmla="*/ 691325 h 3390900"/>
                <a:gd name="connsiteX491" fmla="*/ 153829 w 1905476"/>
                <a:gd name="connsiteY491" fmla="*/ 743331 h 3390900"/>
                <a:gd name="connsiteX492" fmla="*/ 130207 w 1905476"/>
                <a:gd name="connsiteY492" fmla="*/ 758285 h 3390900"/>
                <a:gd name="connsiteX493" fmla="*/ 94107 w 1905476"/>
                <a:gd name="connsiteY493" fmla="*/ 744284 h 3390900"/>
                <a:gd name="connsiteX494" fmla="*/ 73533 w 1905476"/>
                <a:gd name="connsiteY494" fmla="*/ 756571 h 3390900"/>
                <a:gd name="connsiteX495" fmla="*/ 48101 w 1905476"/>
                <a:gd name="connsiteY495" fmla="*/ 759905 h 3390900"/>
                <a:gd name="connsiteX496" fmla="*/ 0 w 1905476"/>
                <a:gd name="connsiteY496" fmla="*/ 859060 h 3390900"/>
                <a:gd name="connsiteX497" fmla="*/ 11049 w 1905476"/>
                <a:gd name="connsiteY497" fmla="*/ 891064 h 3390900"/>
                <a:gd name="connsiteX498" fmla="*/ 36290 w 1905476"/>
                <a:gd name="connsiteY498" fmla="*/ 908780 h 3390900"/>
                <a:gd name="connsiteX499" fmla="*/ 31337 w 1905476"/>
                <a:gd name="connsiteY499" fmla="*/ 938975 h 3390900"/>
                <a:gd name="connsiteX500" fmla="*/ 66389 w 1905476"/>
                <a:gd name="connsiteY500" fmla="*/ 1019270 h 3390900"/>
                <a:gd name="connsiteX501" fmla="*/ 87916 w 1905476"/>
                <a:gd name="connsiteY501" fmla="*/ 1017080 h 3390900"/>
                <a:gd name="connsiteX502" fmla="*/ 88964 w 1905476"/>
                <a:gd name="connsiteY502" fmla="*/ 1066991 h 3390900"/>
                <a:gd name="connsiteX503" fmla="*/ 101822 w 1905476"/>
                <a:gd name="connsiteY503" fmla="*/ 1110996 h 3390900"/>
                <a:gd name="connsiteX504" fmla="*/ 89154 w 1905476"/>
                <a:gd name="connsiteY504" fmla="*/ 1142143 h 3390900"/>
                <a:gd name="connsiteX505" fmla="*/ 86201 w 1905476"/>
                <a:gd name="connsiteY505" fmla="*/ 1208818 h 3390900"/>
                <a:gd name="connsiteX506" fmla="*/ 91916 w 1905476"/>
                <a:gd name="connsiteY506" fmla="*/ 1234535 h 3390900"/>
                <a:gd name="connsiteX507" fmla="*/ 110014 w 1905476"/>
                <a:gd name="connsiteY507" fmla="*/ 1261872 h 3390900"/>
                <a:gd name="connsiteX508" fmla="*/ 120682 w 1905476"/>
                <a:gd name="connsiteY508" fmla="*/ 1250633 h 3390900"/>
                <a:gd name="connsiteX509" fmla="*/ 133350 w 1905476"/>
                <a:gd name="connsiteY509" fmla="*/ 1251204 h 3390900"/>
                <a:gd name="connsiteX510" fmla="*/ 156877 w 1905476"/>
                <a:gd name="connsiteY510" fmla="*/ 1284542 h 3390900"/>
                <a:gd name="connsiteX511" fmla="*/ 178498 w 1905476"/>
                <a:gd name="connsiteY511" fmla="*/ 1333405 h 3390900"/>
                <a:gd name="connsiteX512" fmla="*/ 198787 w 1905476"/>
                <a:gd name="connsiteY512" fmla="*/ 1357789 h 3390900"/>
                <a:gd name="connsiteX513" fmla="*/ 198501 w 1905476"/>
                <a:gd name="connsiteY513" fmla="*/ 1358837 h 3390900"/>
                <a:gd name="connsiteX514" fmla="*/ 217075 w 1905476"/>
                <a:gd name="connsiteY514" fmla="*/ 1396270 h 3390900"/>
                <a:gd name="connsiteX515" fmla="*/ 212598 w 1905476"/>
                <a:gd name="connsiteY515" fmla="*/ 1444181 h 3390900"/>
                <a:gd name="connsiteX516" fmla="*/ 249555 w 1905476"/>
                <a:gd name="connsiteY516" fmla="*/ 1516380 h 3390900"/>
                <a:gd name="connsiteX517" fmla="*/ 273844 w 1905476"/>
                <a:gd name="connsiteY517" fmla="*/ 1548956 h 3390900"/>
                <a:gd name="connsiteX518" fmla="*/ 282512 w 1905476"/>
                <a:gd name="connsiteY518" fmla="*/ 1550003 h 3390900"/>
                <a:gd name="connsiteX519" fmla="*/ 288512 w 1905476"/>
                <a:gd name="connsiteY519" fmla="*/ 1554289 h 3390900"/>
                <a:gd name="connsiteX520" fmla="*/ 313563 w 1905476"/>
                <a:gd name="connsiteY520" fmla="*/ 1559338 h 3390900"/>
                <a:gd name="connsiteX521" fmla="*/ 323279 w 1905476"/>
                <a:gd name="connsiteY521" fmla="*/ 1577245 h 3390900"/>
                <a:gd name="connsiteX522" fmla="*/ 410718 w 1905476"/>
                <a:gd name="connsiteY522" fmla="*/ 1634966 h 3390900"/>
                <a:gd name="connsiteX523" fmla="*/ 477488 w 1905476"/>
                <a:gd name="connsiteY523" fmla="*/ 1712309 h 3390900"/>
                <a:gd name="connsiteX524" fmla="*/ 512445 w 1905476"/>
                <a:gd name="connsiteY524" fmla="*/ 1673638 h 3390900"/>
                <a:gd name="connsiteX525" fmla="*/ 526542 w 1905476"/>
                <a:gd name="connsiteY525" fmla="*/ 1673638 h 3390900"/>
                <a:gd name="connsiteX526" fmla="*/ 538639 w 1905476"/>
                <a:gd name="connsiteY526" fmla="*/ 1678210 h 3390900"/>
                <a:gd name="connsiteX527" fmla="*/ 547783 w 1905476"/>
                <a:gd name="connsiteY527" fmla="*/ 1672304 h 3390900"/>
                <a:gd name="connsiteX528" fmla="*/ 552545 w 1905476"/>
                <a:gd name="connsiteY528" fmla="*/ 1675543 h 3390900"/>
                <a:gd name="connsiteX529" fmla="*/ 556260 w 1905476"/>
                <a:gd name="connsiteY529" fmla="*/ 1680115 h 3390900"/>
                <a:gd name="connsiteX530" fmla="*/ 549593 w 1905476"/>
                <a:gd name="connsiteY530" fmla="*/ 1688402 h 3390900"/>
                <a:gd name="connsiteX531" fmla="*/ 559975 w 1905476"/>
                <a:gd name="connsiteY531" fmla="*/ 1692974 h 3390900"/>
                <a:gd name="connsiteX532" fmla="*/ 615982 w 1905476"/>
                <a:gd name="connsiteY532" fmla="*/ 1657160 h 3390900"/>
                <a:gd name="connsiteX533" fmla="*/ 629603 w 1905476"/>
                <a:gd name="connsiteY533" fmla="*/ 1662018 h 3390900"/>
                <a:gd name="connsiteX534" fmla="*/ 646271 w 1905476"/>
                <a:gd name="connsiteY534" fmla="*/ 1647349 h 3390900"/>
                <a:gd name="connsiteX535" fmla="*/ 628650 w 1905476"/>
                <a:gd name="connsiteY535" fmla="*/ 1604391 h 3390900"/>
                <a:gd name="connsiteX536" fmla="*/ 644557 w 1905476"/>
                <a:gd name="connsiteY536" fmla="*/ 1583817 h 3390900"/>
                <a:gd name="connsiteX537" fmla="*/ 662369 w 1905476"/>
                <a:gd name="connsiteY537" fmla="*/ 1578769 h 3390900"/>
                <a:gd name="connsiteX538" fmla="*/ 654177 w 1905476"/>
                <a:gd name="connsiteY538" fmla="*/ 1573149 h 3390900"/>
                <a:gd name="connsiteX539" fmla="*/ 655130 w 1905476"/>
                <a:gd name="connsiteY539" fmla="*/ 1560576 h 3390900"/>
                <a:gd name="connsiteX540" fmla="*/ 637794 w 1905476"/>
                <a:gd name="connsiteY540" fmla="*/ 1538383 h 3390900"/>
                <a:gd name="connsiteX541" fmla="*/ 622459 w 1905476"/>
                <a:gd name="connsiteY541" fmla="*/ 1540764 h 3390900"/>
                <a:gd name="connsiteX542" fmla="*/ 617506 w 1905476"/>
                <a:gd name="connsiteY542" fmla="*/ 1535906 h 3390900"/>
                <a:gd name="connsiteX543" fmla="*/ 628936 w 1905476"/>
                <a:gd name="connsiteY543" fmla="*/ 1535621 h 3390900"/>
                <a:gd name="connsiteX544" fmla="*/ 620268 w 1905476"/>
                <a:gd name="connsiteY544" fmla="*/ 1515809 h 3390900"/>
                <a:gd name="connsiteX545" fmla="*/ 600170 w 1905476"/>
                <a:gd name="connsiteY545" fmla="*/ 1514761 h 3390900"/>
                <a:gd name="connsiteX546" fmla="*/ 591503 w 1905476"/>
                <a:gd name="connsiteY546" fmla="*/ 1495235 h 3390900"/>
                <a:gd name="connsiteX547" fmla="*/ 578168 w 1905476"/>
                <a:gd name="connsiteY547" fmla="*/ 1493615 h 3390900"/>
                <a:gd name="connsiteX548" fmla="*/ 580644 w 1905476"/>
                <a:gd name="connsiteY548" fmla="*/ 1489615 h 3390900"/>
                <a:gd name="connsiteX549" fmla="*/ 589121 w 1905476"/>
                <a:gd name="connsiteY549" fmla="*/ 1489901 h 3390900"/>
                <a:gd name="connsiteX550" fmla="*/ 604456 w 1905476"/>
                <a:gd name="connsiteY550" fmla="*/ 1508093 h 3390900"/>
                <a:gd name="connsiteX551" fmla="*/ 613410 w 1905476"/>
                <a:gd name="connsiteY551" fmla="*/ 1499521 h 3390900"/>
                <a:gd name="connsiteX552" fmla="*/ 620649 w 1905476"/>
                <a:gd name="connsiteY552" fmla="*/ 1503045 h 3390900"/>
                <a:gd name="connsiteX553" fmla="*/ 641699 w 1905476"/>
                <a:gd name="connsiteY553" fmla="*/ 1523619 h 3390900"/>
                <a:gd name="connsiteX554" fmla="*/ 678180 w 1905476"/>
                <a:gd name="connsiteY554" fmla="*/ 1479804 h 3390900"/>
                <a:gd name="connsiteX555" fmla="*/ 685610 w 1905476"/>
                <a:gd name="connsiteY555" fmla="*/ 1476280 h 3390900"/>
                <a:gd name="connsiteX556" fmla="*/ 715328 w 1905476"/>
                <a:gd name="connsiteY556" fmla="*/ 1469612 h 3390900"/>
                <a:gd name="connsiteX557" fmla="*/ 746093 w 1905476"/>
                <a:gd name="connsiteY557" fmla="*/ 1472851 h 3390900"/>
                <a:gd name="connsiteX558" fmla="*/ 756285 w 1905476"/>
                <a:gd name="connsiteY558" fmla="*/ 1468564 h 3390900"/>
                <a:gd name="connsiteX559" fmla="*/ 758476 w 1905476"/>
                <a:gd name="connsiteY559" fmla="*/ 1457611 h 3390900"/>
                <a:gd name="connsiteX560" fmla="*/ 733997 w 1905476"/>
                <a:gd name="connsiteY560" fmla="*/ 1449801 h 3390900"/>
                <a:gd name="connsiteX561" fmla="*/ 751808 w 1905476"/>
                <a:gd name="connsiteY561" fmla="*/ 1437513 h 3390900"/>
                <a:gd name="connsiteX562" fmla="*/ 773430 w 1905476"/>
                <a:gd name="connsiteY562" fmla="*/ 1453039 h 3390900"/>
                <a:gd name="connsiteX563" fmla="*/ 775145 w 1905476"/>
                <a:gd name="connsiteY563" fmla="*/ 1465898 h 3390900"/>
                <a:gd name="connsiteX564" fmla="*/ 785336 w 1905476"/>
                <a:gd name="connsiteY564" fmla="*/ 1473137 h 3390900"/>
                <a:gd name="connsiteX565" fmla="*/ 796766 w 1905476"/>
                <a:gd name="connsiteY565" fmla="*/ 1448848 h 3390900"/>
                <a:gd name="connsiteX566" fmla="*/ 788098 w 1905476"/>
                <a:gd name="connsiteY566" fmla="*/ 1435989 h 3390900"/>
                <a:gd name="connsiteX567" fmla="*/ 789813 w 1905476"/>
                <a:gd name="connsiteY567" fmla="*/ 1425797 h 3390900"/>
                <a:gd name="connsiteX568" fmla="*/ 776954 w 1905476"/>
                <a:gd name="connsiteY568" fmla="*/ 1417511 h 3390900"/>
                <a:gd name="connsiteX569" fmla="*/ 793528 w 1905476"/>
                <a:gd name="connsiteY569" fmla="*/ 1384840 h 3390900"/>
                <a:gd name="connsiteX570" fmla="*/ 794766 w 1905476"/>
                <a:gd name="connsiteY570" fmla="*/ 1399604 h 3390900"/>
                <a:gd name="connsiteX571" fmla="*/ 784574 w 1905476"/>
                <a:gd name="connsiteY571" fmla="*/ 1413224 h 3390900"/>
                <a:gd name="connsiteX572" fmla="*/ 811625 w 1905476"/>
                <a:gd name="connsiteY572" fmla="*/ 1439989 h 3390900"/>
                <a:gd name="connsiteX573" fmla="*/ 818102 w 1905476"/>
                <a:gd name="connsiteY573" fmla="*/ 1472089 h 3390900"/>
                <a:gd name="connsiteX574" fmla="*/ 817817 w 1905476"/>
                <a:gd name="connsiteY574" fmla="*/ 1477709 h 3390900"/>
                <a:gd name="connsiteX575" fmla="*/ 826961 w 1905476"/>
                <a:gd name="connsiteY575" fmla="*/ 1500188 h 3390900"/>
                <a:gd name="connsiteX576" fmla="*/ 901541 w 1905476"/>
                <a:gd name="connsiteY576" fmla="*/ 1546955 h 3390900"/>
                <a:gd name="connsiteX577" fmla="*/ 940498 w 1905476"/>
                <a:gd name="connsiteY577" fmla="*/ 1591532 h 3390900"/>
                <a:gd name="connsiteX578" fmla="*/ 947452 w 1905476"/>
                <a:gd name="connsiteY578" fmla="*/ 1608392 h 3390900"/>
                <a:gd name="connsiteX579" fmla="*/ 1007936 w 1905476"/>
                <a:gd name="connsiteY579" fmla="*/ 1669828 h 3390900"/>
                <a:gd name="connsiteX580" fmla="*/ 1043845 w 1905476"/>
                <a:gd name="connsiteY580" fmla="*/ 1723739 h 3390900"/>
                <a:gd name="connsiteX581" fmla="*/ 1052322 w 1905476"/>
                <a:gd name="connsiteY581" fmla="*/ 1758410 h 3390900"/>
                <a:gd name="connsiteX582" fmla="*/ 1065752 w 1905476"/>
                <a:gd name="connsiteY582" fmla="*/ 1777365 h 3390900"/>
                <a:gd name="connsiteX583" fmla="*/ 1062323 w 1905476"/>
                <a:gd name="connsiteY583" fmla="*/ 1784318 h 3390900"/>
                <a:gd name="connsiteX584" fmla="*/ 1072229 w 1905476"/>
                <a:gd name="connsiteY584" fmla="*/ 1796606 h 3390900"/>
                <a:gd name="connsiteX585" fmla="*/ 1097566 w 1905476"/>
                <a:gd name="connsiteY585" fmla="*/ 1908048 h 3390900"/>
                <a:gd name="connsiteX586" fmla="*/ 1094327 w 1905476"/>
                <a:gd name="connsiteY586" fmla="*/ 1930432 h 3390900"/>
                <a:gd name="connsiteX587" fmla="*/ 1124045 w 1905476"/>
                <a:gd name="connsiteY587" fmla="*/ 1974628 h 3390900"/>
                <a:gd name="connsiteX588" fmla="*/ 1132904 w 1905476"/>
                <a:gd name="connsiteY588" fmla="*/ 1968151 h 3390900"/>
                <a:gd name="connsiteX589" fmla="*/ 1138619 w 1905476"/>
                <a:gd name="connsiteY589" fmla="*/ 1971199 h 3390900"/>
                <a:gd name="connsiteX590" fmla="*/ 1137856 w 1905476"/>
                <a:gd name="connsiteY590" fmla="*/ 2004441 h 3390900"/>
                <a:gd name="connsiteX591" fmla="*/ 1153763 w 1905476"/>
                <a:gd name="connsiteY591" fmla="*/ 2061686 h 3390900"/>
                <a:gd name="connsiteX592" fmla="*/ 1164146 w 1905476"/>
                <a:gd name="connsiteY592" fmla="*/ 2080832 h 3390900"/>
                <a:gd name="connsiteX593" fmla="*/ 1169384 w 1905476"/>
                <a:gd name="connsiteY593" fmla="*/ 2082927 h 3390900"/>
                <a:gd name="connsiteX594" fmla="*/ 1177862 w 1905476"/>
                <a:gd name="connsiteY594" fmla="*/ 2073974 h 3390900"/>
                <a:gd name="connsiteX595" fmla="*/ 1181290 w 1905476"/>
                <a:gd name="connsiteY595" fmla="*/ 2081879 h 3390900"/>
                <a:gd name="connsiteX596" fmla="*/ 1180529 w 1905476"/>
                <a:gd name="connsiteY596" fmla="*/ 2107121 h 3390900"/>
                <a:gd name="connsiteX597" fmla="*/ 1192625 w 1905476"/>
                <a:gd name="connsiteY597" fmla="*/ 2147316 h 3390900"/>
                <a:gd name="connsiteX598" fmla="*/ 1195102 w 1905476"/>
                <a:gd name="connsiteY598" fmla="*/ 2171224 h 3390900"/>
                <a:gd name="connsiteX599" fmla="*/ 1187387 w 1905476"/>
                <a:gd name="connsiteY599" fmla="*/ 2189321 h 3390900"/>
                <a:gd name="connsiteX600" fmla="*/ 1201864 w 1905476"/>
                <a:gd name="connsiteY600" fmla="*/ 2213229 h 3390900"/>
                <a:gd name="connsiteX601" fmla="*/ 1225868 w 1905476"/>
                <a:gd name="connsiteY601" fmla="*/ 2297335 h 3390900"/>
                <a:gd name="connsiteX602" fmla="*/ 1229201 w 1905476"/>
                <a:gd name="connsiteY602" fmla="*/ 2330291 h 3390900"/>
                <a:gd name="connsiteX603" fmla="*/ 1223581 w 1905476"/>
                <a:gd name="connsiteY603" fmla="*/ 2366296 h 3390900"/>
                <a:gd name="connsiteX604" fmla="*/ 1174528 w 1905476"/>
                <a:gd name="connsiteY604" fmla="*/ 2501170 h 3390900"/>
                <a:gd name="connsiteX605" fmla="*/ 1180624 w 1905476"/>
                <a:gd name="connsiteY605" fmla="*/ 2515553 h 3390900"/>
                <a:gd name="connsiteX606" fmla="*/ 1194435 w 1905476"/>
                <a:gd name="connsiteY606" fmla="*/ 2529459 h 3390900"/>
                <a:gd name="connsiteX607" fmla="*/ 1200340 w 1905476"/>
                <a:gd name="connsiteY607" fmla="*/ 2528411 h 3390900"/>
                <a:gd name="connsiteX608" fmla="*/ 1203389 w 1905476"/>
                <a:gd name="connsiteY608" fmla="*/ 2521268 h 3390900"/>
                <a:gd name="connsiteX609" fmla="*/ 1209770 w 1905476"/>
                <a:gd name="connsiteY609" fmla="*/ 2529745 h 3390900"/>
                <a:gd name="connsiteX610" fmla="*/ 1201579 w 1905476"/>
                <a:gd name="connsiteY610" fmla="*/ 2542032 h 3390900"/>
                <a:gd name="connsiteX611" fmla="*/ 1202627 w 1905476"/>
                <a:gd name="connsiteY611" fmla="*/ 2555176 h 3390900"/>
                <a:gd name="connsiteX612" fmla="*/ 1195959 w 1905476"/>
                <a:gd name="connsiteY612" fmla="*/ 2555939 h 3390900"/>
                <a:gd name="connsiteX613" fmla="*/ 1196721 w 1905476"/>
                <a:gd name="connsiteY613" fmla="*/ 2577751 h 3390900"/>
                <a:gd name="connsiteX614" fmla="*/ 1190339 w 1905476"/>
                <a:gd name="connsiteY614" fmla="*/ 2590038 h 3390900"/>
                <a:gd name="connsiteX615" fmla="*/ 1197483 w 1905476"/>
                <a:gd name="connsiteY615" fmla="*/ 2600516 h 3390900"/>
                <a:gd name="connsiteX616" fmla="*/ 1214152 w 1905476"/>
                <a:gd name="connsiteY616" fmla="*/ 2595182 h 3390900"/>
                <a:gd name="connsiteX617" fmla="*/ 1204817 w 1905476"/>
                <a:gd name="connsiteY617" fmla="*/ 2606898 h 3390900"/>
                <a:gd name="connsiteX618" fmla="*/ 1195769 w 1905476"/>
                <a:gd name="connsiteY618" fmla="*/ 2604135 h 3390900"/>
                <a:gd name="connsiteX619" fmla="*/ 1190149 w 1905476"/>
                <a:gd name="connsiteY619" fmla="*/ 2611089 h 3390900"/>
                <a:gd name="connsiteX620" fmla="*/ 1191673 w 1905476"/>
                <a:gd name="connsiteY620" fmla="*/ 2617756 h 3390900"/>
                <a:gd name="connsiteX621" fmla="*/ 1202150 w 1905476"/>
                <a:gd name="connsiteY621" fmla="*/ 2625471 h 3390900"/>
                <a:gd name="connsiteX622" fmla="*/ 1192435 w 1905476"/>
                <a:gd name="connsiteY622" fmla="*/ 2632710 h 3390900"/>
                <a:gd name="connsiteX623" fmla="*/ 1179957 w 1905476"/>
                <a:gd name="connsiteY623" fmla="*/ 2626805 h 3390900"/>
                <a:gd name="connsiteX624" fmla="*/ 1171480 w 1905476"/>
                <a:gd name="connsiteY624" fmla="*/ 2641473 h 3390900"/>
                <a:gd name="connsiteX625" fmla="*/ 1174337 w 1905476"/>
                <a:gd name="connsiteY625" fmla="*/ 2648141 h 3390900"/>
                <a:gd name="connsiteX626" fmla="*/ 1207103 w 1905476"/>
                <a:gd name="connsiteY626" fmla="*/ 2687098 h 3390900"/>
                <a:gd name="connsiteX627" fmla="*/ 1220629 w 1905476"/>
                <a:gd name="connsiteY627" fmla="*/ 2693289 h 3390900"/>
                <a:gd name="connsiteX628" fmla="*/ 1225201 w 1905476"/>
                <a:gd name="connsiteY628" fmla="*/ 2684621 h 3390900"/>
                <a:gd name="connsiteX629" fmla="*/ 1215485 w 1905476"/>
                <a:gd name="connsiteY629" fmla="*/ 2677954 h 3390900"/>
                <a:gd name="connsiteX630" fmla="*/ 1224153 w 1905476"/>
                <a:gd name="connsiteY630" fmla="*/ 2674144 h 3390900"/>
                <a:gd name="connsiteX631" fmla="*/ 1219295 w 1905476"/>
                <a:gd name="connsiteY631" fmla="*/ 2665667 h 3390900"/>
                <a:gd name="connsiteX632" fmla="*/ 1226439 w 1905476"/>
                <a:gd name="connsiteY632" fmla="*/ 2662047 h 3390900"/>
                <a:gd name="connsiteX633" fmla="*/ 1232535 w 1905476"/>
                <a:gd name="connsiteY633" fmla="*/ 2667381 h 3390900"/>
                <a:gd name="connsiteX634" fmla="*/ 1259396 w 1905476"/>
                <a:gd name="connsiteY634" fmla="*/ 2667667 h 3390900"/>
                <a:gd name="connsiteX635" fmla="*/ 1282160 w 1905476"/>
                <a:gd name="connsiteY635" fmla="*/ 2659951 h 3390900"/>
                <a:gd name="connsiteX636" fmla="*/ 1293686 w 1905476"/>
                <a:gd name="connsiteY636" fmla="*/ 2544509 h 3390900"/>
                <a:gd name="connsiteX637" fmla="*/ 1300067 w 1905476"/>
                <a:gd name="connsiteY637" fmla="*/ 2529650 h 3390900"/>
                <a:gd name="connsiteX638" fmla="*/ 1311688 w 1905476"/>
                <a:gd name="connsiteY638" fmla="*/ 2572607 h 3390900"/>
                <a:gd name="connsiteX639" fmla="*/ 1308640 w 1905476"/>
                <a:gd name="connsiteY639" fmla="*/ 2577465 h 3390900"/>
                <a:gd name="connsiteX640" fmla="*/ 1298353 w 1905476"/>
                <a:gd name="connsiteY640" fmla="*/ 2594896 h 3390900"/>
                <a:gd name="connsiteX641" fmla="*/ 1304068 w 1905476"/>
                <a:gd name="connsiteY641" fmla="*/ 2651379 h 3390900"/>
                <a:gd name="connsiteX642" fmla="*/ 1293305 w 1905476"/>
                <a:gd name="connsiteY642" fmla="*/ 2681383 h 3390900"/>
                <a:gd name="connsiteX643" fmla="*/ 1280827 w 1905476"/>
                <a:gd name="connsiteY643" fmla="*/ 2693956 h 3390900"/>
                <a:gd name="connsiteX644" fmla="*/ 1275969 w 1905476"/>
                <a:gd name="connsiteY644" fmla="*/ 2693003 h 3390900"/>
                <a:gd name="connsiteX645" fmla="*/ 1264444 w 1905476"/>
                <a:gd name="connsiteY645" fmla="*/ 2705195 h 3390900"/>
                <a:gd name="connsiteX646" fmla="*/ 1259872 w 1905476"/>
                <a:gd name="connsiteY646" fmla="*/ 2702338 h 3390900"/>
                <a:gd name="connsiteX647" fmla="*/ 1260253 w 1905476"/>
                <a:gd name="connsiteY647" fmla="*/ 2714054 h 3390900"/>
                <a:gd name="connsiteX648" fmla="*/ 1319498 w 1905476"/>
                <a:gd name="connsiteY648" fmla="*/ 2794540 h 3390900"/>
                <a:gd name="connsiteX649" fmla="*/ 1346740 w 1905476"/>
                <a:gd name="connsiteY649" fmla="*/ 2860453 h 3390900"/>
                <a:gd name="connsiteX650" fmla="*/ 1348264 w 1905476"/>
                <a:gd name="connsiteY650" fmla="*/ 2974658 h 3390900"/>
                <a:gd name="connsiteX651" fmla="*/ 1468755 w 1905476"/>
                <a:gd name="connsiteY651" fmla="*/ 3126010 h 3390900"/>
                <a:gd name="connsiteX652" fmla="*/ 1484662 w 1905476"/>
                <a:gd name="connsiteY652" fmla="*/ 3182398 h 3390900"/>
                <a:gd name="connsiteX653" fmla="*/ 1507427 w 1905476"/>
                <a:gd name="connsiteY653" fmla="*/ 3230690 h 3390900"/>
                <a:gd name="connsiteX654" fmla="*/ 1551051 w 1905476"/>
                <a:gd name="connsiteY654" fmla="*/ 3297270 h 3390900"/>
                <a:gd name="connsiteX655" fmla="*/ 1583817 w 1905476"/>
                <a:gd name="connsiteY655" fmla="*/ 3372707 h 3390900"/>
                <a:gd name="connsiteX656" fmla="*/ 1604391 w 1905476"/>
                <a:gd name="connsiteY656" fmla="*/ 3390900 h 3390900"/>
                <a:gd name="connsiteX657" fmla="*/ 1610297 w 1905476"/>
                <a:gd name="connsiteY657" fmla="*/ 3375851 h 3390900"/>
                <a:gd name="connsiteX658" fmla="*/ 1589723 w 1905476"/>
                <a:gd name="connsiteY658" fmla="*/ 3295460 h 3390900"/>
                <a:gd name="connsiteX659" fmla="*/ 1571625 w 1905476"/>
                <a:gd name="connsiteY659" fmla="*/ 3250978 h 3390900"/>
                <a:gd name="connsiteX660" fmla="*/ 1547051 w 1905476"/>
                <a:gd name="connsiteY660" fmla="*/ 3225451 h 3390900"/>
                <a:gd name="connsiteX661" fmla="*/ 1537906 w 1905476"/>
                <a:gd name="connsiteY661" fmla="*/ 3192399 h 3390900"/>
                <a:gd name="connsiteX662" fmla="*/ 1538859 w 1905476"/>
                <a:gd name="connsiteY662" fmla="*/ 3165158 h 3390900"/>
                <a:gd name="connsiteX663" fmla="*/ 1528477 w 1905476"/>
                <a:gd name="connsiteY663" fmla="*/ 3112103 h 3390900"/>
                <a:gd name="connsiteX664" fmla="*/ 1539907 w 1905476"/>
                <a:gd name="connsiteY664" fmla="*/ 3085148 h 3390900"/>
                <a:gd name="connsiteX665" fmla="*/ 1506950 w 1905476"/>
                <a:gd name="connsiteY665" fmla="*/ 3045809 h 3390900"/>
                <a:gd name="connsiteX666" fmla="*/ 1504188 w 1905476"/>
                <a:gd name="connsiteY666" fmla="*/ 3021521 h 3390900"/>
                <a:gd name="connsiteX667" fmla="*/ 1506760 w 1905476"/>
                <a:gd name="connsiteY667" fmla="*/ 3015996 h 3390900"/>
                <a:gd name="connsiteX668" fmla="*/ 1488472 w 1905476"/>
                <a:gd name="connsiteY668" fmla="*/ 3008948 h 3390900"/>
                <a:gd name="connsiteX669" fmla="*/ 1473041 w 1905476"/>
                <a:gd name="connsiteY669" fmla="*/ 2977324 h 3390900"/>
                <a:gd name="connsiteX670" fmla="*/ 1489234 w 1905476"/>
                <a:gd name="connsiteY670" fmla="*/ 2940177 h 3390900"/>
                <a:gd name="connsiteX671" fmla="*/ 1494187 w 1905476"/>
                <a:gd name="connsiteY671" fmla="*/ 2943511 h 3390900"/>
                <a:gd name="connsiteX672" fmla="*/ 1508093 w 1905476"/>
                <a:gd name="connsiteY672" fmla="*/ 2925890 h 3390900"/>
                <a:gd name="connsiteX673" fmla="*/ 1486281 w 1905476"/>
                <a:gd name="connsiteY673" fmla="*/ 2869407 h 3390900"/>
                <a:gd name="connsiteX674" fmla="*/ 1481423 w 1905476"/>
                <a:gd name="connsiteY674" fmla="*/ 2837784 h 3390900"/>
                <a:gd name="connsiteX675" fmla="*/ 1511332 w 1905476"/>
                <a:gd name="connsiteY675" fmla="*/ 2810732 h 3390900"/>
                <a:gd name="connsiteX676" fmla="*/ 1532573 w 1905476"/>
                <a:gd name="connsiteY676" fmla="*/ 2804446 h 3390900"/>
                <a:gd name="connsiteX677" fmla="*/ 1531715 w 1905476"/>
                <a:gd name="connsiteY677" fmla="*/ 2776252 h 3390900"/>
                <a:gd name="connsiteX678" fmla="*/ 1542764 w 1905476"/>
                <a:gd name="connsiteY678" fmla="*/ 2768537 h 3390900"/>
                <a:gd name="connsiteX679" fmla="*/ 1545146 w 1905476"/>
                <a:gd name="connsiteY679" fmla="*/ 2742438 h 3390900"/>
                <a:gd name="connsiteX680" fmla="*/ 1562481 w 1905476"/>
                <a:gd name="connsiteY680" fmla="*/ 2742152 h 3390900"/>
                <a:gd name="connsiteX681" fmla="*/ 1575816 w 1905476"/>
                <a:gd name="connsiteY681" fmla="*/ 2752059 h 3390900"/>
                <a:gd name="connsiteX682" fmla="*/ 1589913 w 1905476"/>
                <a:gd name="connsiteY682" fmla="*/ 2747772 h 3390900"/>
                <a:gd name="connsiteX683" fmla="*/ 1609058 w 1905476"/>
                <a:gd name="connsiteY683" fmla="*/ 2712530 h 3390900"/>
                <a:gd name="connsiteX684" fmla="*/ 1631442 w 1905476"/>
                <a:gd name="connsiteY684" fmla="*/ 2695575 h 3390900"/>
                <a:gd name="connsiteX685" fmla="*/ 1651159 w 1905476"/>
                <a:gd name="connsiteY685" fmla="*/ 2697385 h 3390900"/>
                <a:gd name="connsiteX686" fmla="*/ 1680972 w 1905476"/>
                <a:gd name="connsiteY686" fmla="*/ 2738152 h 3390900"/>
                <a:gd name="connsiteX687" fmla="*/ 1687259 w 1905476"/>
                <a:gd name="connsiteY687" fmla="*/ 2764250 h 3390900"/>
                <a:gd name="connsiteX688" fmla="*/ 1683163 w 1905476"/>
                <a:gd name="connsiteY688" fmla="*/ 2784920 h 3390900"/>
                <a:gd name="connsiteX689" fmla="*/ 1691735 w 1905476"/>
                <a:gd name="connsiteY689" fmla="*/ 2799874 h 3390900"/>
                <a:gd name="connsiteX690" fmla="*/ 1750409 w 1905476"/>
                <a:gd name="connsiteY690" fmla="*/ 2817495 h 3390900"/>
                <a:gd name="connsiteX691" fmla="*/ 1759648 w 1905476"/>
                <a:gd name="connsiteY691" fmla="*/ 2813876 h 3390900"/>
                <a:gd name="connsiteX692" fmla="*/ 1760887 w 1905476"/>
                <a:gd name="connsiteY692" fmla="*/ 2800541 h 3390900"/>
                <a:gd name="connsiteX693" fmla="*/ 1775460 w 1905476"/>
                <a:gd name="connsiteY693" fmla="*/ 2803493 h 3390900"/>
                <a:gd name="connsiteX694" fmla="*/ 1792796 w 1905476"/>
                <a:gd name="connsiteY694" fmla="*/ 2792635 h 3390900"/>
                <a:gd name="connsiteX695" fmla="*/ 1803940 w 1905476"/>
                <a:gd name="connsiteY695" fmla="*/ 2799779 h 3390900"/>
                <a:gd name="connsiteX696" fmla="*/ 1815941 w 1905476"/>
                <a:gd name="connsiteY696" fmla="*/ 2847689 h 3390900"/>
                <a:gd name="connsiteX697" fmla="*/ 1833944 w 1905476"/>
                <a:gd name="connsiteY697" fmla="*/ 2886075 h 3390900"/>
                <a:gd name="connsiteX698" fmla="*/ 1836230 w 1905476"/>
                <a:gd name="connsiteY698" fmla="*/ 2912936 h 3390900"/>
                <a:gd name="connsiteX699" fmla="*/ 1852422 w 1905476"/>
                <a:gd name="connsiteY699" fmla="*/ 2914745 h 3390900"/>
                <a:gd name="connsiteX700" fmla="*/ 1866614 w 1905476"/>
                <a:gd name="connsiteY700" fmla="*/ 2893886 h 3390900"/>
                <a:gd name="connsiteX701" fmla="*/ 1905476 w 1905476"/>
                <a:gd name="connsiteY701" fmla="*/ 2867978 h 3390900"/>
                <a:gd name="connsiteX702" fmla="*/ 1880806 w 1905476"/>
                <a:gd name="connsiteY702" fmla="*/ 2802541 h 3390900"/>
                <a:gd name="connsiteX703" fmla="*/ 461296 w 1905476"/>
                <a:gd name="connsiteY703" fmla="*/ 2134362 h 3390900"/>
                <a:gd name="connsiteX704" fmla="*/ 456629 w 1905476"/>
                <a:gd name="connsiteY704" fmla="*/ 2166557 h 3390900"/>
                <a:gd name="connsiteX705" fmla="*/ 485870 w 1905476"/>
                <a:gd name="connsiteY705" fmla="*/ 2141315 h 3390900"/>
                <a:gd name="connsiteX706" fmla="*/ 481679 w 1905476"/>
                <a:gd name="connsiteY706" fmla="*/ 2127504 h 3390900"/>
                <a:gd name="connsiteX707" fmla="*/ 461296 w 1905476"/>
                <a:gd name="connsiteY707" fmla="*/ 2134362 h 3390900"/>
                <a:gd name="connsiteX708" fmla="*/ 649891 w 1905476"/>
                <a:gd name="connsiteY708" fmla="*/ 1763173 h 3390900"/>
                <a:gd name="connsiteX709" fmla="*/ 662369 w 1905476"/>
                <a:gd name="connsiteY709" fmla="*/ 1779080 h 3390900"/>
                <a:gd name="connsiteX710" fmla="*/ 671608 w 1905476"/>
                <a:gd name="connsiteY710" fmla="*/ 1779175 h 3390900"/>
                <a:gd name="connsiteX711" fmla="*/ 673037 w 1905476"/>
                <a:gd name="connsiteY711" fmla="*/ 1773079 h 3390900"/>
                <a:gd name="connsiteX712" fmla="*/ 657606 w 1905476"/>
                <a:gd name="connsiteY712" fmla="*/ 1756791 h 3390900"/>
                <a:gd name="connsiteX713" fmla="*/ 649891 w 1905476"/>
                <a:gd name="connsiteY713" fmla="*/ 1763173 h 3390900"/>
                <a:gd name="connsiteX714" fmla="*/ 538829 w 1905476"/>
                <a:gd name="connsiteY714" fmla="*/ 1701165 h 3390900"/>
                <a:gd name="connsiteX715" fmla="*/ 543878 w 1905476"/>
                <a:gd name="connsiteY715" fmla="*/ 1682210 h 3390900"/>
                <a:gd name="connsiteX716" fmla="*/ 540353 w 1905476"/>
                <a:gd name="connsiteY716" fmla="*/ 1680686 h 3390900"/>
                <a:gd name="connsiteX717" fmla="*/ 528638 w 1905476"/>
                <a:gd name="connsiteY717" fmla="*/ 1680210 h 3390900"/>
                <a:gd name="connsiteX718" fmla="*/ 524351 w 1905476"/>
                <a:gd name="connsiteY718" fmla="*/ 1676495 h 3390900"/>
                <a:gd name="connsiteX719" fmla="*/ 513683 w 1905476"/>
                <a:gd name="connsiteY719" fmla="*/ 1676495 h 3390900"/>
                <a:gd name="connsiteX720" fmla="*/ 492823 w 1905476"/>
                <a:gd name="connsiteY720" fmla="*/ 1696879 h 3390900"/>
                <a:gd name="connsiteX721" fmla="*/ 483203 w 1905476"/>
                <a:gd name="connsiteY721" fmla="*/ 1719072 h 3390900"/>
                <a:gd name="connsiteX722" fmla="*/ 482441 w 1905476"/>
                <a:gd name="connsiteY722" fmla="*/ 1748409 h 3390900"/>
                <a:gd name="connsiteX723" fmla="*/ 491395 w 1905476"/>
                <a:gd name="connsiteY723" fmla="*/ 1748695 h 3390900"/>
                <a:gd name="connsiteX724" fmla="*/ 525113 w 1905476"/>
                <a:gd name="connsiteY724" fmla="*/ 1709452 h 3390900"/>
                <a:gd name="connsiteX725" fmla="*/ 538829 w 1905476"/>
                <a:gd name="connsiteY725" fmla="*/ 1701165 h 3390900"/>
                <a:gd name="connsiteX726" fmla="*/ 558737 w 1905476"/>
                <a:gd name="connsiteY726" fmla="*/ 1879854 h 3390900"/>
                <a:gd name="connsiteX727" fmla="*/ 546068 w 1905476"/>
                <a:gd name="connsiteY727" fmla="*/ 1839373 h 3390900"/>
                <a:gd name="connsiteX728" fmla="*/ 527495 w 1905476"/>
                <a:gd name="connsiteY728" fmla="*/ 1820132 h 3390900"/>
                <a:gd name="connsiteX729" fmla="*/ 526256 w 1905476"/>
                <a:gd name="connsiteY729" fmla="*/ 1805178 h 3390900"/>
                <a:gd name="connsiteX730" fmla="*/ 472440 w 1905476"/>
                <a:gd name="connsiteY730" fmla="*/ 1780413 h 3390900"/>
                <a:gd name="connsiteX731" fmla="*/ 473393 w 1905476"/>
                <a:gd name="connsiteY731" fmla="*/ 1838801 h 3390900"/>
                <a:gd name="connsiteX732" fmla="*/ 467487 w 1905476"/>
                <a:gd name="connsiteY732" fmla="*/ 1874234 h 3390900"/>
                <a:gd name="connsiteX733" fmla="*/ 470726 w 1905476"/>
                <a:gd name="connsiteY733" fmla="*/ 1952816 h 3390900"/>
                <a:gd name="connsiteX734" fmla="*/ 456057 w 1905476"/>
                <a:gd name="connsiteY734" fmla="*/ 2009489 h 3390900"/>
                <a:gd name="connsiteX735" fmla="*/ 422338 w 1905476"/>
                <a:gd name="connsiteY735" fmla="*/ 2081118 h 3390900"/>
                <a:gd name="connsiteX736" fmla="*/ 428339 w 1905476"/>
                <a:gd name="connsiteY736" fmla="*/ 2093309 h 3390900"/>
                <a:gd name="connsiteX737" fmla="*/ 461581 w 1905476"/>
                <a:gd name="connsiteY737" fmla="*/ 2115693 h 3390900"/>
                <a:gd name="connsiteX738" fmla="*/ 501968 w 1905476"/>
                <a:gd name="connsiteY738" fmla="*/ 2078451 h 3390900"/>
                <a:gd name="connsiteX739" fmla="*/ 531209 w 1905476"/>
                <a:gd name="connsiteY739" fmla="*/ 2064925 h 3390900"/>
                <a:gd name="connsiteX740" fmla="*/ 532924 w 1905476"/>
                <a:gd name="connsiteY740" fmla="*/ 2050256 h 3390900"/>
                <a:gd name="connsiteX741" fmla="*/ 538353 w 1905476"/>
                <a:gd name="connsiteY741" fmla="*/ 2051876 h 3390900"/>
                <a:gd name="connsiteX742" fmla="*/ 549021 w 1905476"/>
                <a:gd name="connsiteY742" fmla="*/ 2033016 h 3390900"/>
                <a:gd name="connsiteX743" fmla="*/ 558927 w 1905476"/>
                <a:gd name="connsiteY743" fmla="*/ 2027682 h 3390900"/>
                <a:gd name="connsiteX744" fmla="*/ 560927 w 1905476"/>
                <a:gd name="connsiteY744" fmla="*/ 2006156 h 3390900"/>
                <a:gd name="connsiteX745" fmla="*/ 567119 w 1905476"/>
                <a:gd name="connsiteY745" fmla="*/ 2005679 h 3390900"/>
                <a:gd name="connsiteX746" fmla="*/ 583025 w 1905476"/>
                <a:gd name="connsiteY746" fmla="*/ 1957197 h 3390900"/>
                <a:gd name="connsiteX747" fmla="*/ 580835 w 1905476"/>
                <a:gd name="connsiteY747" fmla="*/ 1916430 h 3390900"/>
                <a:gd name="connsiteX748" fmla="*/ 558737 w 1905476"/>
                <a:gd name="connsiteY748" fmla="*/ 1879854 h 3390900"/>
                <a:gd name="connsiteX749" fmla="*/ 568166 w 1905476"/>
                <a:gd name="connsiteY749" fmla="*/ 1697164 h 3390900"/>
                <a:gd name="connsiteX750" fmla="*/ 587788 w 1905476"/>
                <a:gd name="connsiteY750" fmla="*/ 1706023 h 3390900"/>
                <a:gd name="connsiteX751" fmla="*/ 589788 w 1905476"/>
                <a:gd name="connsiteY751" fmla="*/ 1692116 h 3390900"/>
                <a:gd name="connsiteX752" fmla="*/ 579882 w 1905476"/>
                <a:gd name="connsiteY752" fmla="*/ 1690211 h 3390900"/>
                <a:gd name="connsiteX753" fmla="*/ 568166 w 1905476"/>
                <a:gd name="connsiteY753" fmla="*/ 1697164 h 3390900"/>
                <a:gd name="connsiteX754" fmla="*/ 543878 w 1905476"/>
                <a:gd name="connsiteY754" fmla="*/ 1708880 h 3390900"/>
                <a:gd name="connsiteX755" fmla="*/ 517874 w 1905476"/>
                <a:gd name="connsiteY755" fmla="*/ 1741456 h 3390900"/>
                <a:gd name="connsiteX756" fmla="*/ 539972 w 1905476"/>
                <a:gd name="connsiteY756" fmla="*/ 1742027 h 3390900"/>
                <a:gd name="connsiteX757" fmla="*/ 567785 w 1905476"/>
                <a:gd name="connsiteY757" fmla="*/ 1726502 h 3390900"/>
                <a:gd name="connsiteX758" fmla="*/ 584168 w 1905476"/>
                <a:gd name="connsiteY758" fmla="*/ 1708595 h 3390900"/>
                <a:gd name="connsiteX759" fmla="*/ 567595 w 1905476"/>
                <a:gd name="connsiteY759" fmla="*/ 1698498 h 3390900"/>
                <a:gd name="connsiteX760" fmla="*/ 543878 w 1905476"/>
                <a:gd name="connsiteY760" fmla="*/ 1708880 h 339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Lst>
              <a:rect l="l" t="t" r="r" b="b"/>
              <a:pathLst>
                <a:path w="1905476" h="3390900">
                  <a:moveTo>
                    <a:pt x="311277" y="1827276"/>
                  </a:moveTo>
                  <a:lnTo>
                    <a:pt x="308324" y="1863566"/>
                  </a:lnTo>
                  <a:lnTo>
                    <a:pt x="302323" y="1868996"/>
                  </a:lnTo>
                  <a:lnTo>
                    <a:pt x="298704" y="1865186"/>
                  </a:lnTo>
                  <a:lnTo>
                    <a:pt x="306134" y="1843564"/>
                  </a:lnTo>
                  <a:lnTo>
                    <a:pt x="298990" y="1838230"/>
                  </a:lnTo>
                  <a:lnTo>
                    <a:pt x="296513" y="1830514"/>
                  </a:lnTo>
                  <a:lnTo>
                    <a:pt x="308134" y="1807559"/>
                  </a:lnTo>
                  <a:lnTo>
                    <a:pt x="311277" y="1827276"/>
                  </a:lnTo>
                  <a:close/>
                  <a:moveTo>
                    <a:pt x="333946" y="1907381"/>
                  </a:moveTo>
                  <a:lnTo>
                    <a:pt x="342329" y="1901952"/>
                  </a:lnTo>
                  <a:lnTo>
                    <a:pt x="353473" y="1871282"/>
                  </a:lnTo>
                  <a:lnTo>
                    <a:pt x="347567" y="1849660"/>
                  </a:lnTo>
                  <a:lnTo>
                    <a:pt x="327755" y="1898714"/>
                  </a:lnTo>
                  <a:lnTo>
                    <a:pt x="333946" y="1907381"/>
                  </a:lnTo>
                  <a:close/>
                  <a:moveTo>
                    <a:pt x="388620" y="1832610"/>
                  </a:moveTo>
                  <a:lnTo>
                    <a:pt x="397002" y="1817561"/>
                  </a:lnTo>
                  <a:lnTo>
                    <a:pt x="397288" y="1803559"/>
                  </a:lnTo>
                  <a:lnTo>
                    <a:pt x="386144" y="1786223"/>
                  </a:lnTo>
                  <a:lnTo>
                    <a:pt x="368046" y="1796606"/>
                  </a:lnTo>
                  <a:lnTo>
                    <a:pt x="367570" y="1821085"/>
                  </a:lnTo>
                  <a:lnTo>
                    <a:pt x="378238" y="1833086"/>
                  </a:lnTo>
                  <a:lnTo>
                    <a:pt x="388620" y="1832610"/>
                  </a:lnTo>
                  <a:close/>
                  <a:moveTo>
                    <a:pt x="410718" y="1914716"/>
                  </a:moveTo>
                  <a:lnTo>
                    <a:pt x="394335" y="1852898"/>
                  </a:lnTo>
                  <a:lnTo>
                    <a:pt x="381190" y="1856899"/>
                  </a:lnTo>
                  <a:lnTo>
                    <a:pt x="380905" y="1916621"/>
                  </a:lnTo>
                  <a:lnTo>
                    <a:pt x="309277" y="2099786"/>
                  </a:lnTo>
                  <a:lnTo>
                    <a:pt x="320897" y="2112264"/>
                  </a:lnTo>
                  <a:lnTo>
                    <a:pt x="332042" y="2121789"/>
                  </a:lnTo>
                  <a:lnTo>
                    <a:pt x="339947" y="2118646"/>
                  </a:lnTo>
                  <a:lnTo>
                    <a:pt x="345662" y="2091500"/>
                  </a:lnTo>
                  <a:lnTo>
                    <a:pt x="385096" y="2030539"/>
                  </a:lnTo>
                  <a:lnTo>
                    <a:pt x="402717" y="1987106"/>
                  </a:lnTo>
                  <a:lnTo>
                    <a:pt x="410718" y="1914716"/>
                  </a:lnTo>
                  <a:close/>
                  <a:moveTo>
                    <a:pt x="459105" y="1850517"/>
                  </a:moveTo>
                  <a:lnTo>
                    <a:pt x="447675" y="1832134"/>
                  </a:lnTo>
                  <a:lnTo>
                    <a:pt x="425863" y="1851374"/>
                  </a:lnTo>
                  <a:lnTo>
                    <a:pt x="438531" y="1868138"/>
                  </a:lnTo>
                  <a:lnTo>
                    <a:pt x="457581" y="1858042"/>
                  </a:lnTo>
                  <a:lnTo>
                    <a:pt x="459105" y="1850517"/>
                  </a:lnTo>
                  <a:close/>
                  <a:moveTo>
                    <a:pt x="441008" y="1901381"/>
                  </a:moveTo>
                  <a:lnTo>
                    <a:pt x="435578" y="1886998"/>
                  </a:lnTo>
                  <a:lnTo>
                    <a:pt x="424434" y="1897380"/>
                  </a:lnTo>
                  <a:lnTo>
                    <a:pt x="431863" y="1924526"/>
                  </a:lnTo>
                  <a:lnTo>
                    <a:pt x="441008" y="1901381"/>
                  </a:lnTo>
                  <a:close/>
                  <a:moveTo>
                    <a:pt x="402241" y="1753743"/>
                  </a:moveTo>
                  <a:lnTo>
                    <a:pt x="399288" y="1763078"/>
                  </a:lnTo>
                  <a:lnTo>
                    <a:pt x="411861" y="1832420"/>
                  </a:lnTo>
                  <a:lnTo>
                    <a:pt x="423767" y="1842040"/>
                  </a:lnTo>
                  <a:lnTo>
                    <a:pt x="439388" y="1826038"/>
                  </a:lnTo>
                  <a:lnTo>
                    <a:pt x="445770" y="1803559"/>
                  </a:lnTo>
                  <a:lnTo>
                    <a:pt x="451866" y="1765745"/>
                  </a:lnTo>
                  <a:lnTo>
                    <a:pt x="427101" y="1749266"/>
                  </a:lnTo>
                  <a:lnTo>
                    <a:pt x="402241" y="1753743"/>
                  </a:lnTo>
                  <a:close/>
                  <a:moveTo>
                    <a:pt x="416433" y="1878235"/>
                  </a:moveTo>
                  <a:lnTo>
                    <a:pt x="422910" y="1894523"/>
                  </a:lnTo>
                  <a:lnTo>
                    <a:pt x="435102" y="1882235"/>
                  </a:lnTo>
                  <a:lnTo>
                    <a:pt x="421481" y="1867567"/>
                  </a:lnTo>
                  <a:lnTo>
                    <a:pt x="416433" y="1878235"/>
                  </a:lnTo>
                  <a:close/>
                  <a:moveTo>
                    <a:pt x="156210" y="1294638"/>
                  </a:moveTo>
                  <a:lnTo>
                    <a:pt x="152305" y="1288161"/>
                  </a:lnTo>
                  <a:lnTo>
                    <a:pt x="128873" y="1258824"/>
                  </a:lnTo>
                  <a:lnTo>
                    <a:pt x="122492" y="1255586"/>
                  </a:lnTo>
                  <a:lnTo>
                    <a:pt x="111252" y="1263396"/>
                  </a:lnTo>
                  <a:lnTo>
                    <a:pt x="135255" y="1302449"/>
                  </a:lnTo>
                  <a:lnTo>
                    <a:pt x="137446" y="1304354"/>
                  </a:lnTo>
                  <a:lnTo>
                    <a:pt x="164211" y="1347978"/>
                  </a:lnTo>
                  <a:lnTo>
                    <a:pt x="167735" y="1344263"/>
                  </a:lnTo>
                  <a:lnTo>
                    <a:pt x="171450" y="1333310"/>
                  </a:lnTo>
                  <a:lnTo>
                    <a:pt x="156305" y="1297972"/>
                  </a:lnTo>
                  <a:lnTo>
                    <a:pt x="156210" y="1294638"/>
                  </a:lnTo>
                  <a:close/>
                  <a:moveTo>
                    <a:pt x="58674" y="1029462"/>
                  </a:moveTo>
                  <a:lnTo>
                    <a:pt x="58674" y="1029272"/>
                  </a:lnTo>
                  <a:lnTo>
                    <a:pt x="57341" y="1030891"/>
                  </a:lnTo>
                  <a:lnTo>
                    <a:pt x="58674" y="1029462"/>
                  </a:lnTo>
                  <a:close/>
                  <a:moveTo>
                    <a:pt x="381762" y="1781175"/>
                  </a:moveTo>
                  <a:lnTo>
                    <a:pt x="379571" y="1761458"/>
                  </a:lnTo>
                  <a:lnTo>
                    <a:pt x="362998" y="1768697"/>
                  </a:lnTo>
                  <a:lnTo>
                    <a:pt x="369475" y="1782604"/>
                  </a:lnTo>
                  <a:lnTo>
                    <a:pt x="381762" y="1781175"/>
                  </a:lnTo>
                  <a:close/>
                  <a:moveTo>
                    <a:pt x="429292" y="2110073"/>
                  </a:moveTo>
                  <a:lnTo>
                    <a:pt x="410242" y="2102644"/>
                  </a:lnTo>
                  <a:lnTo>
                    <a:pt x="402336" y="2106930"/>
                  </a:lnTo>
                  <a:lnTo>
                    <a:pt x="386715" y="2140744"/>
                  </a:lnTo>
                  <a:lnTo>
                    <a:pt x="389954" y="2160746"/>
                  </a:lnTo>
                  <a:lnTo>
                    <a:pt x="399574" y="2169224"/>
                  </a:lnTo>
                  <a:lnTo>
                    <a:pt x="419862" y="2158079"/>
                  </a:lnTo>
                  <a:lnTo>
                    <a:pt x="433959" y="2139220"/>
                  </a:lnTo>
                  <a:lnTo>
                    <a:pt x="430530" y="2135505"/>
                  </a:lnTo>
                  <a:lnTo>
                    <a:pt x="437007" y="2122170"/>
                  </a:lnTo>
                  <a:lnTo>
                    <a:pt x="429292" y="2110073"/>
                  </a:lnTo>
                  <a:close/>
                  <a:moveTo>
                    <a:pt x="334137" y="1701451"/>
                  </a:moveTo>
                  <a:lnTo>
                    <a:pt x="337090" y="1714500"/>
                  </a:lnTo>
                  <a:lnTo>
                    <a:pt x="357188" y="1717929"/>
                  </a:lnTo>
                  <a:lnTo>
                    <a:pt x="362903" y="1718501"/>
                  </a:lnTo>
                  <a:lnTo>
                    <a:pt x="397573" y="1705451"/>
                  </a:lnTo>
                  <a:lnTo>
                    <a:pt x="374809" y="1671543"/>
                  </a:lnTo>
                  <a:lnTo>
                    <a:pt x="359664" y="1675829"/>
                  </a:lnTo>
                  <a:lnTo>
                    <a:pt x="371570" y="1667542"/>
                  </a:lnTo>
                  <a:lnTo>
                    <a:pt x="339852" y="1640586"/>
                  </a:lnTo>
                  <a:lnTo>
                    <a:pt x="298228" y="1636871"/>
                  </a:lnTo>
                  <a:lnTo>
                    <a:pt x="279845" y="1624298"/>
                  </a:lnTo>
                  <a:lnTo>
                    <a:pt x="265938" y="1636871"/>
                  </a:lnTo>
                  <a:lnTo>
                    <a:pt x="266700" y="1643825"/>
                  </a:lnTo>
                  <a:lnTo>
                    <a:pt x="329184" y="1708404"/>
                  </a:lnTo>
                  <a:lnTo>
                    <a:pt x="334137" y="1701451"/>
                  </a:lnTo>
                  <a:close/>
                  <a:moveTo>
                    <a:pt x="625697" y="1782794"/>
                  </a:moveTo>
                  <a:lnTo>
                    <a:pt x="630174" y="1795653"/>
                  </a:lnTo>
                  <a:lnTo>
                    <a:pt x="642556" y="1803368"/>
                  </a:lnTo>
                  <a:lnTo>
                    <a:pt x="649224" y="1782794"/>
                  </a:lnTo>
                  <a:lnTo>
                    <a:pt x="640556" y="1772126"/>
                  </a:lnTo>
                  <a:lnTo>
                    <a:pt x="625697" y="1782794"/>
                  </a:lnTo>
                  <a:close/>
                  <a:moveTo>
                    <a:pt x="745427" y="1536668"/>
                  </a:moveTo>
                  <a:lnTo>
                    <a:pt x="742474" y="1526572"/>
                  </a:lnTo>
                  <a:lnTo>
                    <a:pt x="729805" y="1511046"/>
                  </a:lnTo>
                  <a:lnTo>
                    <a:pt x="697611" y="1494187"/>
                  </a:lnTo>
                  <a:lnTo>
                    <a:pt x="673608" y="1508855"/>
                  </a:lnTo>
                  <a:lnTo>
                    <a:pt x="684562" y="1554576"/>
                  </a:lnTo>
                  <a:lnTo>
                    <a:pt x="708088" y="1583912"/>
                  </a:lnTo>
                  <a:lnTo>
                    <a:pt x="735616" y="1592199"/>
                  </a:lnTo>
                  <a:lnTo>
                    <a:pt x="757238" y="1607915"/>
                  </a:lnTo>
                  <a:lnTo>
                    <a:pt x="769906" y="1571911"/>
                  </a:lnTo>
                  <a:lnTo>
                    <a:pt x="769430" y="1556099"/>
                  </a:lnTo>
                  <a:lnTo>
                    <a:pt x="745427" y="1536668"/>
                  </a:lnTo>
                  <a:close/>
                  <a:moveTo>
                    <a:pt x="663607" y="1589818"/>
                  </a:moveTo>
                  <a:lnTo>
                    <a:pt x="649986" y="1589342"/>
                  </a:lnTo>
                  <a:lnTo>
                    <a:pt x="644747" y="1586198"/>
                  </a:lnTo>
                  <a:lnTo>
                    <a:pt x="637794" y="1602677"/>
                  </a:lnTo>
                  <a:lnTo>
                    <a:pt x="646176" y="1637348"/>
                  </a:lnTo>
                  <a:lnTo>
                    <a:pt x="663035" y="1610678"/>
                  </a:lnTo>
                  <a:lnTo>
                    <a:pt x="663607" y="1589818"/>
                  </a:lnTo>
                  <a:close/>
                  <a:moveTo>
                    <a:pt x="665321" y="1660112"/>
                  </a:moveTo>
                  <a:lnTo>
                    <a:pt x="651891" y="1686020"/>
                  </a:lnTo>
                  <a:lnTo>
                    <a:pt x="646462" y="1703070"/>
                  </a:lnTo>
                  <a:lnTo>
                    <a:pt x="656177" y="1713738"/>
                  </a:lnTo>
                  <a:lnTo>
                    <a:pt x="688943" y="1672685"/>
                  </a:lnTo>
                  <a:lnTo>
                    <a:pt x="691705" y="1655350"/>
                  </a:lnTo>
                  <a:lnTo>
                    <a:pt x="683800" y="1648682"/>
                  </a:lnTo>
                  <a:lnTo>
                    <a:pt x="665321" y="1660112"/>
                  </a:lnTo>
                  <a:close/>
                  <a:moveTo>
                    <a:pt x="883253" y="1684877"/>
                  </a:moveTo>
                  <a:lnTo>
                    <a:pt x="826198" y="1609344"/>
                  </a:lnTo>
                  <a:lnTo>
                    <a:pt x="810578" y="1598390"/>
                  </a:lnTo>
                  <a:lnTo>
                    <a:pt x="787718" y="1611249"/>
                  </a:lnTo>
                  <a:lnTo>
                    <a:pt x="790956" y="1617631"/>
                  </a:lnTo>
                  <a:lnTo>
                    <a:pt x="779336" y="1616297"/>
                  </a:lnTo>
                  <a:lnTo>
                    <a:pt x="773430" y="1629918"/>
                  </a:lnTo>
                  <a:lnTo>
                    <a:pt x="779431" y="1634776"/>
                  </a:lnTo>
                  <a:lnTo>
                    <a:pt x="772287" y="1637157"/>
                  </a:lnTo>
                  <a:lnTo>
                    <a:pt x="787908" y="1710785"/>
                  </a:lnTo>
                  <a:lnTo>
                    <a:pt x="804005" y="1753457"/>
                  </a:lnTo>
                  <a:lnTo>
                    <a:pt x="836486" y="1809464"/>
                  </a:lnTo>
                  <a:lnTo>
                    <a:pt x="863060" y="1821180"/>
                  </a:lnTo>
                  <a:lnTo>
                    <a:pt x="884111" y="1818799"/>
                  </a:lnTo>
                  <a:lnTo>
                    <a:pt x="915638" y="1804416"/>
                  </a:lnTo>
                  <a:lnTo>
                    <a:pt x="922877" y="1787081"/>
                  </a:lnTo>
                  <a:lnTo>
                    <a:pt x="919163" y="1758315"/>
                  </a:lnTo>
                  <a:lnTo>
                    <a:pt x="883253" y="1684877"/>
                  </a:lnTo>
                  <a:close/>
                  <a:moveTo>
                    <a:pt x="1205008" y="2284000"/>
                  </a:moveTo>
                  <a:lnTo>
                    <a:pt x="1189673" y="2262664"/>
                  </a:lnTo>
                  <a:lnTo>
                    <a:pt x="1164146" y="2283524"/>
                  </a:lnTo>
                  <a:lnTo>
                    <a:pt x="1158812" y="2307717"/>
                  </a:lnTo>
                  <a:lnTo>
                    <a:pt x="1169575" y="2356104"/>
                  </a:lnTo>
                  <a:lnTo>
                    <a:pt x="1161383" y="2376964"/>
                  </a:lnTo>
                  <a:lnTo>
                    <a:pt x="1162907" y="2406301"/>
                  </a:lnTo>
                  <a:lnTo>
                    <a:pt x="1154239" y="2423732"/>
                  </a:lnTo>
                  <a:lnTo>
                    <a:pt x="1159383" y="2437638"/>
                  </a:lnTo>
                  <a:lnTo>
                    <a:pt x="1166146" y="2436495"/>
                  </a:lnTo>
                  <a:lnTo>
                    <a:pt x="1209294" y="2319909"/>
                  </a:lnTo>
                  <a:lnTo>
                    <a:pt x="1205008" y="2284000"/>
                  </a:lnTo>
                  <a:close/>
                  <a:moveTo>
                    <a:pt x="1880806" y="2802541"/>
                  </a:moveTo>
                  <a:lnTo>
                    <a:pt x="1855184" y="2671001"/>
                  </a:lnTo>
                  <a:lnTo>
                    <a:pt x="1838992" y="2477167"/>
                  </a:lnTo>
                  <a:lnTo>
                    <a:pt x="1846136" y="2375249"/>
                  </a:lnTo>
                  <a:lnTo>
                    <a:pt x="1854327" y="2356866"/>
                  </a:lnTo>
                  <a:lnTo>
                    <a:pt x="1848993" y="2345341"/>
                  </a:lnTo>
                  <a:lnTo>
                    <a:pt x="1861661" y="2300097"/>
                  </a:lnTo>
                  <a:lnTo>
                    <a:pt x="1848898" y="2246757"/>
                  </a:lnTo>
                  <a:lnTo>
                    <a:pt x="1848136" y="2189512"/>
                  </a:lnTo>
                  <a:lnTo>
                    <a:pt x="1836992" y="2153507"/>
                  </a:lnTo>
                  <a:lnTo>
                    <a:pt x="1842326" y="2134457"/>
                  </a:lnTo>
                  <a:lnTo>
                    <a:pt x="1811464" y="2065973"/>
                  </a:lnTo>
                  <a:lnTo>
                    <a:pt x="1826800" y="2055876"/>
                  </a:lnTo>
                  <a:lnTo>
                    <a:pt x="1846707" y="2073497"/>
                  </a:lnTo>
                  <a:lnTo>
                    <a:pt x="1850231" y="2024063"/>
                  </a:lnTo>
                  <a:lnTo>
                    <a:pt x="1842040" y="2014919"/>
                  </a:lnTo>
                  <a:lnTo>
                    <a:pt x="1835753" y="1943386"/>
                  </a:lnTo>
                  <a:lnTo>
                    <a:pt x="1825466" y="1912525"/>
                  </a:lnTo>
                  <a:lnTo>
                    <a:pt x="1826705" y="1882235"/>
                  </a:lnTo>
                  <a:lnTo>
                    <a:pt x="1807178" y="1814227"/>
                  </a:lnTo>
                  <a:lnTo>
                    <a:pt x="1795748" y="1690688"/>
                  </a:lnTo>
                  <a:lnTo>
                    <a:pt x="1785747" y="1658398"/>
                  </a:lnTo>
                  <a:lnTo>
                    <a:pt x="1776698" y="1650492"/>
                  </a:lnTo>
                  <a:lnTo>
                    <a:pt x="1784795" y="1634681"/>
                  </a:lnTo>
                  <a:lnTo>
                    <a:pt x="1784223" y="1610297"/>
                  </a:lnTo>
                  <a:lnTo>
                    <a:pt x="1772793" y="1541050"/>
                  </a:lnTo>
                  <a:lnTo>
                    <a:pt x="1752505" y="1483805"/>
                  </a:lnTo>
                  <a:lnTo>
                    <a:pt x="1741742" y="1466279"/>
                  </a:lnTo>
                  <a:lnTo>
                    <a:pt x="1732121" y="1457992"/>
                  </a:lnTo>
                  <a:lnTo>
                    <a:pt x="1736789" y="1447991"/>
                  </a:lnTo>
                  <a:lnTo>
                    <a:pt x="1728883" y="1436942"/>
                  </a:lnTo>
                  <a:lnTo>
                    <a:pt x="1728978" y="1423416"/>
                  </a:lnTo>
                  <a:lnTo>
                    <a:pt x="1712309" y="1399127"/>
                  </a:lnTo>
                  <a:lnTo>
                    <a:pt x="1717358" y="1390269"/>
                  </a:lnTo>
                  <a:lnTo>
                    <a:pt x="1717167" y="1380173"/>
                  </a:lnTo>
                  <a:lnTo>
                    <a:pt x="1717072" y="1367885"/>
                  </a:lnTo>
                  <a:lnTo>
                    <a:pt x="1711643" y="1352550"/>
                  </a:lnTo>
                  <a:lnTo>
                    <a:pt x="1702022" y="1331690"/>
                  </a:lnTo>
                  <a:lnTo>
                    <a:pt x="1688973" y="1338072"/>
                  </a:lnTo>
                  <a:lnTo>
                    <a:pt x="1676400" y="1313021"/>
                  </a:lnTo>
                  <a:lnTo>
                    <a:pt x="1664684" y="1309973"/>
                  </a:lnTo>
                  <a:lnTo>
                    <a:pt x="1656588" y="1295019"/>
                  </a:lnTo>
                  <a:lnTo>
                    <a:pt x="1637729" y="1291876"/>
                  </a:lnTo>
                  <a:lnTo>
                    <a:pt x="1646682" y="1241679"/>
                  </a:lnTo>
                  <a:lnTo>
                    <a:pt x="1646682" y="1192435"/>
                  </a:lnTo>
                  <a:lnTo>
                    <a:pt x="1654016" y="1173004"/>
                  </a:lnTo>
                  <a:lnTo>
                    <a:pt x="1645253" y="1144810"/>
                  </a:lnTo>
                  <a:lnTo>
                    <a:pt x="1629156" y="1126903"/>
                  </a:lnTo>
                  <a:lnTo>
                    <a:pt x="1636014" y="1105757"/>
                  </a:lnTo>
                  <a:lnTo>
                    <a:pt x="1628299" y="1096518"/>
                  </a:lnTo>
                  <a:lnTo>
                    <a:pt x="1634490" y="1074992"/>
                  </a:lnTo>
                  <a:lnTo>
                    <a:pt x="1632680" y="1051655"/>
                  </a:lnTo>
                  <a:lnTo>
                    <a:pt x="1626108" y="1043845"/>
                  </a:lnTo>
                  <a:lnTo>
                    <a:pt x="1625156" y="999935"/>
                  </a:lnTo>
                  <a:lnTo>
                    <a:pt x="1667542" y="991648"/>
                  </a:lnTo>
                  <a:lnTo>
                    <a:pt x="1660208" y="969169"/>
                  </a:lnTo>
                  <a:lnTo>
                    <a:pt x="1650016" y="950405"/>
                  </a:lnTo>
                  <a:lnTo>
                    <a:pt x="1648873" y="931355"/>
                  </a:lnTo>
                  <a:lnTo>
                    <a:pt x="1635633" y="917448"/>
                  </a:lnTo>
                  <a:lnTo>
                    <a:pt x="1645158" y="891064"/>
                  </a:lnTo>
                  <a:lnTo>
                    <a:pt x="1642396" y="879158"/>
                  </a:lnTo>
                  <a:lnTo>
                    <a:pt x="1636967" y="870871"/>
                  </a:lnTo>
                  <a:lnTo>
                    <a:pt x="1632299" y="863251"/>
                  </a:lnTo>
                  <a:lnTo>
                    <a:pt x="1624013" y="860965"/>
                  </a:lnTo>
                  <a:lnTo>
                    <a:pt x="1625727" y="834104"/>
                  </a:lnTo>
                  <a:lnTo>
                    <a:pt x="1617440" y="828580"/>
                  </a:lnTo>
                  <a:lnTo>
                    <a:pt x="1615440" y="809720"/>
                  </a:lnTo>
                  <a:lnTo>
                    <a:pt x="1607058" y="812673"/>
                  </a:lnTo>
                  <a:lnTo>
                    <a:pt x="1605534" y="788670"/>
                  </a:lnTo>
                  <a:lnTo>
                    <a:pt x="1604581" y="780479"/>
                  </a:lnTo>
                  <a:lnTo>
                    <a:pt x="1599629" y="766763"/>
                  </a:lnTo>
                  <a:lnTo>
                    <a:pt x="1591532" y="755618"/>
                  </a:lnTo>
                  <a:lnTo>
                    <a:pt x="1591342" y="722186"/>
                  </a:lnTo>
                  <a:lnTo>
                    <a:pt x="1582103" y="713327"/>
                  </a:lnTo>
                  <a:lnTo>
                    <a:pt x="1586770" y="693134"/>
                  </a:lnTo>
                  <a:lnTo>
                    <a:pt x="1572292" y="660749"/>
                  </a:lnTo>
                  <a:lnTo>
                    <a:pt x="1564958" y="653129"/>
                  </a:lnTo>
                  <a:lnTo>
                    <a:pt x="1564767" y="634175"/>
                  </a:lnTo>
                  <a:lnTo>
                    <a:pt x="1570863" y="624745"/>
                  </a:lnTo>
                  <a:lnTo>
                    <a:pt x="1554194" y="620078"/>
                  </a:lnTo>
                  <a:lnTo>
                    <a:pt x="1566196" y="557879"/>
                  </a:lnTo>
                  <a:lnTo>
                    <a:pt x="1543240" y="525018"/>
                  </a:lnTo>
                  <a:lnTo>
                    <a:pt x="1527715" y="526542"/>
                  </a:lnTo>
                  <a:lnTo>
                    <a:pt x="1518476" y="539020"/>
                  </a:lnTo>
                  <a:lnTo>
                    <a:pt x="1523333" y="560261"/>
                  </a:lnTo>
                  <a:lnTo>
                    <a:pt x="1515523" y="581120"/>
                  </a:lnTo>
                  <a:lnTo>
                    <a:pt x="1499521" y="592455"/>
                  </a:lnTo>
                  <a:lnTo>
                    <a:pt x="1492948" y="587026"/>
                  </a:lnTo>
                  <a:lnTo>
                    <a:pt x="1497235" y="557022"/>
                  </a:lnTo>
                  <a:lnTo>
                    <a:pt x="1484376" y="545592"/>
                  </a:lnTo>
                  <a:lnTo>
                    <a:pt x="1469422" y="542163"/>
                  </a:lnTo>
                  <a:lnTo>
                    <a:pt x="1464469" y="512064"/>
                  </a:lnTo>
                  <a:lnTo>
                    <a:pt x="1456277" y="511207"/>
                  </a:lnTo>
                  <a:lnTo>
                    <a:pt x="1437227" y="520827"/>
                  </a:lnTo>
                  <a:lnTo>
                    <a:pt x="1397413" y="575120"/>
                  </a:lnTo>
                  <a:lnTo>
                    <a:pt x="1383792" y="574453"/>
                  </a:lnTo>
                  <a:lnTo>
                    <a:pt x="1380554" y="597027"/>
                  </a:lnTo>
                  <a:lnTo>
                    <a:pt x="1365980" y="605980"/>
                  </a:lnTo>
                  <a:lnTo>
                    <a:pt x="1334643" y="589502"/>
                  </a:lnTo>
                  <a:lnTo>
                    <a:pt x="1323594" y="593122"/>
                  </a:lnTo>
                  <a:lnTo>
                    <a:pt x="1288352" y="523589"/>
                  </a:lnTo>
                  <a:lnTo>
                    <a:pt x="1269111" y="525589"/>
                  </a:lnTo>
                  <a:lnTo>
                    <a:pt x="1264825" y="553307"/>
                  </a:lnTo>
                  <a:lnTo>
                    <a:pt x="1251395" y="570071"/>
                  </a:lnTo>
                  <a:lnTo>
                    <a:pt x="1264253" y="631984"/>
                  </a:lnTo>
                  <a:lnTo>
                    <a:pt x="1259205" y="662559"/>
                  </a:lnTo>
                  <a:lnTo>
                    <a:pt x="1270730" y="669893"/>
                  </a:lnTo>
                  <a:lnTo>
                    <a:pt x="1268159" y="709803"/>
                  </a:lnTo>
                  <a:lnTo>
                    <a:pt x="1274350" y="718185"/>
                  </a:lnTo>
                  <a:lnTo>
                    <a:pt x="1267015" y="726662"/>
                  </a:lnTo>
                  <a:lnTo>
                    <a:pt x="1280065" y="741997"/>
                  </a:lnTo>
                  <a:lnTo>
                    <a:pt x="1280922" y="763238"/>
                  </a:lnTo>
                  <a:lnTo>
                    <a:pt x="1251204" y="776097"/>
                  </a:lnTo>
                  <a:lnTo>
                    <a:pt x="1255967" y="800386"/>
                  </a:lnTo>
                  <a:lnTo>
                    <a:pt x="1251109" y="806672"/>
                  </a:lnTo>
                  <a:lnTo>
                    <a:pt x="1216914" y="802958"/>
                  </a:lnTo>
                  <a:lnTo>
                    <a:pt x="1166813" y="842867"/>
                  </a:lnTo>
                  <a:lnTo>
                    <a:pt x="1158621" y="858107"/>
                  </a:lnTo>
                  <a:lnTo>
                    <a:pt x="1163860" y="862108"/>
                  </a:lnTo>
                  <a:lnTo>
                    <a:pt x="1131951" y="902399"/>
                  </a:lnTo>
                  <a:lnTo>
                    <a:pt x="1098614" y="974788"/>
                  </a:lnTo>
                  <a:lnTo>
                    <a:pt x="1102328" y="992029"/>
                  </a:lnTo>
                  <a:lnTo>
                    <a:pt x="1117568" y="1008031"/>
                  </a:lnTo>
                  <a:lnTo>
                    <a:pt x="1116902" y="1026224"/>
                  </a:lnTo>
                  <a:lnTo>
                    <a:pt x="1124045" y="1039559"/>
                  </a:lnTo>
                  <a:lnTo>
                    <a:pt x="1129665" y="1076325"/>
                  </a:lnTo>
                  <a:lnTo>
                    <a:pt x="1136523" y="1083755"/>
                  </a:lnTo>
                  <a:lnTo>
                    <a:pt x="1135380" y="1103281"/>
                  </a:lnTo>
                  <a:lnTo>
                    <a:pt x="1143190" y="1110996"/>
                  </a:lnTo>
                  <a:lnTo>
                    <a:pt x="1144429" y="1130237"/>
                  </a:lnTo>
                  <a:lnTo>
                    <a:pt x="1145000" y="1146143"/>
                  </a:lnTo>
                  <a:lnTo>
                    <a:pt x="1146620" y="1153859"/>
                  </a:lnTo>
                  <a:lnTo>
                    <a:pt x="1138047" y="1162050"/>
                  </a:lnTo>
                  <a:lnTo>
                    <a:pt x="1106996" y="1163288"/>
                  </a:lnTo>
                  <a:lnTo>
                    <a:pt x="1102614" y="1185482"/>
                  </a:lnTo>
                  <a:lnTo>
                    <a:pt x="1080897" y="1219676"/>
                  </a:lnTo>
                  <a:lnTo>
                    <a:pt x="1058132" y="1239679"/>
                  </a:lnTo>
                  <a:lnTo>
                    <a:pt x="1033844" y="1226820"/>
                  </a:lnTo>
                  <a:lnTo>
                    <a:pt x="1025080" y="1241012"/>
                  </a:lnTo>
                  <a:lnTo>
                    <a:pt x="1013460" y="1241108"/>
                  </a:lnTo>
                  <a:lnTo>
                    <a:pt x="997077" y="1242251"/>
                  </a:lnTo>
                  <a:lnTo>
                    <a:pt x="993172" y="1245680"/>
                  </a:lnTo>
                  <a:lnTo>
                    <a:pt x="963359" y="1268159"/>
                  </a:lnTo>
                  <a:lnTo>
                    <a:pt x="950500" y="1271778"/>
                  </a:lnTo>
                  <a:lnTo>
                    <a:pt x="956881" y="1255109"/>
                  </a:lnTo>
                  <a:lnTo>
                    <a:pt x="943928" y="1252823"/>
                  </a:lnTo>
                  <a:lnTo>
                    <a:pt x="931355" y="1264920"/>
                  </a:lnTo>
                  <a:lnTo>
                    <a:pt x="912971" y="1252157"/>
                  </a:lnTo>
                  <a:lnTo>
                    <a:pt x="912781" y="1239393"/>
                  </a:lnTo>
                  <a:lnTo>
                    <a:pt x="900589" y="1234535"/>
                  </a:lnTo>
                  <a:lnTo>
                    <a:pt x="904494" y="1214247"/>
                  </a:lnTo>
                  <a:lnTo>
                    <a:pt x="905351" y="1196912"/>
                  </a:lnTo>
                  <a:lnTo>
                    <a:pt x="891350" y="1196054"/>
                  </a:lnTo>
                  <a:lnTo>
                    <a:pt x="893921" y="1180910"/>
                  </a:lnTo>
                  <a:lnTo>
                    <a:pt x="892016" y="1169670"/>
                  </a:lnTo>
                  <a:lnTo>
                    <a:pt x="884872" y="1153001"/>
                  </a:lnTo>
                  <a:lnTo>
                    <a:pt x="888492" y="1145572"/>
                  </a:lnTo>
                  <a:lnTo>
                    <a:pt x="870871" y="1127760"/>
                  </a:lnTo>
                  <a:lnTo>
                    <a:pt x="878014" y="1119378"/>
                  </a:lnTo>
                  <a:lnTo>
                    <a:pt x="864965" y="1106901"/>
                  </a:lnTo>
                  <a:lnTo>
                    <a:pt x="871061" y="1097852"/>
                  </a:lnTo>
                  <a:lnTo>
                    <a:pt x="866299" y="1084326"/>
                  </a:lnTo>
                  <a:lnTo>
                    <a:pt x="860488" y="1069658"/>
                  </a:lnTo>
                  <a:lnTo>
                    <a:pt x="855536" y="1062419"/>
                  </a:lnTo>
                  <a:lnTo>
                    <a:pt x="847154" y="1037654"/>
                  </a:lnTo>
                  <a:lnTo>
                    <a:pt x="844582" y="1024795"/>
                  </a:lnTo>
                  <a:lnTo>
                    <a:pt x="820198" y="1021747"/>
                  </a:lnTo>
                  <a:lnTo>
                    <a:pt x="834676" y="1011936"/>
                  </a:lnTo>
                  <a:lnTo>
                    <a:pt x="827437" y="999554"/>
                  </a:lnTo>
                  <a:lnTo>
                    <a:pt x="814006" y="994791"/>
                  </a:lnTo>
                  <a:lnTo>
                    <a:pt x="821150" y="983933"/>
                  </a:lnTo>
                  <a:lnTo>
                    <a:pt x="784003" y="984313"/>
                  </a:lnTo>
                  <a:lnTo>
                    <a:pt x="774287" y="995363"/>
                  </a:lnTo>
                  <a:lnTo>
                    <a:pt x="771430" y="1011460"/>
                  </a:lnTo>
                  <a:lnTo>
                    <a:pt x="764096" y="1014127"/>
                  </a:lnTo>
                  <a:lnTo>
                    <a:pt x="757904" y="1056608"/>
                  </a:lnTo>
                  <a:lnTo>
                    <a:pt x="760286" y="1082612"/>
                  </a:lnTo>
                  <a:lnTo>
                    <a:pt x="776859" y="1126808"/>
                  </a:lnTo>
                  <a:lnTo>
                    <a:pt x="775049" y="1138428"/>
                  </a:lnTo>
                  <a:lnTo>
                    <a:pt x="778859" y="1149382"/>
                  </a:lnTo>
                  <a:lnTo>
                    <a:pt x="788003" y="1153382"/>
                  </a:lnTo>
                  <a:lnTo>
                    <a:pt x="787527" y="1172623"/>
                  </a:lnTo>
                  <a:lnTo>
                    <a:pt x="769906" y="1179767"/>
                  </a:lnTo>
                  <a:lnTo>
                    <a:pt x="747903" y="1167956"/>
                  </a:lnTo>
                  <a:lnTo>
                    <a:pt x="726472" y="1133094"/>
                  </a:lnTo>
                  <a:lnTo>
                    <a:pt x="713708" y="1084040"/>
                  </a:lnTo>
                  <a:lnTo>
                    <a:pt x="705707" y="1077563"/>
                  </a:lnTo>
                  <a:lnTo>
                    <a:pt x="701421" y="997458"/>
                  </a:lnTo>
                  <a:lnTo>
                    <a:pt x="701230" y="984790"/>
                  </a:lnTo>
                  <a:lnTo>
                    <a:pt x="693325" y="964597"/>
                  </a:lnTo>
                  <a:lnTo>
                    <a:pt x="698754" y="957453"/>
                  </a:lnTo>
                  <a:lnTo>
                    <a:pt x="684371" y="949262"/>
                  </a:lnTo>
                  <a:lnTo>
                    <a:pt x="697897" y="938022"/>
                  </a:lnTo>
                  <a:lnTo>
                    <a:pt x="692848" y="926306"/>
                  </a:lnTo>
                  <a:lnTo>
                    <a:pt x="676180" y="919829"/>
                  </a:lnTo>
                  <a:lnTo>
                    <a:pt x="680847" y="900303"/>
                  </a:lnTo>
                  <a:lnTo>
                    <a:pt x="691991" y="896874"/>
                  </a:lnTo>
                  <a:lnTo>
                    <a:pt x="701516" y="879920"/>
                  </a:lnTo>
                  <a:lnTo>
                    <a:pt x="678561" y="879920"/>
                  </a:lnTo>
                  <a:lnTo>
                    <a:pt x="670560" y="870680"/>
                  </a:lnTo>
                  <a:lnTo>
                    <a:pt x="666655" y="864680"/>
                  </a:lnTo>
                  <a:lnTo>
                    <a:pt x="662750" y="827818"/>
                  </a:lnTo>
                  <a:lnTo>
                    <a:pt x="642842" y="796576"/>
                  </a:lnTo>
                  <a:lnTo>
                    <a:pt x="637413" y="756666"/>
                  </a:lnTo>
                  <a:lnTo>
                    <a:pt x="622840" y="751999"/>
                  </a:lnTo>
                  <a:lnTo>
                    <a:pt x="624269" y="743712"/>
                  </a:lnTo>
                  <a:lnTo>
                    <a:pt x="613601" y="733139"/>
                  </a:lnTo>
                  <a:lnTo>
                    <a:pt x="595503" y="729520"/>
                  </a:lnTo>
                  <a:lnTo>
                    <a:pt x="593122" y="723233"/>
                  </a:lnTo>
                  <a:lnTo>
                    <a:pt x="605504" y="699897"/>
                  </a:lnTo>
                  <a:lnTo>
                    <a:pt x="588931" y="700278"/>
                  </a:lnTo>
                  <a:lnTo>
                    <a:pt x="588455" y="683133"/>
                  </a:lnTo>
                  <a:lnTo>
                    <a:pt x="571214" y="663702"/>
                  </a:lnTo>
                  <a:lnTo>
                    <a:pt x="573405" y="655987"/>
                  </a:lnTo>
                  <a:lnTo>
                    <a:pt x="559594" y="651129"/>
                  </a:lnTo>
                  <a:lnTo>
                    <a:pt x="554831" y="581501"/>
                  </a:lnTo>
                  <a:lnTo>
                    <a:pt x="568166" y="594455"/>
                  </a:lnTo>
                  <a:lnTo>
                    <a:pt x="585216" y="596265"/>
                  </a:lnTo>
                  <a:lnTo>
                    <a:pt x="588455" y="604361"/>
                  </a:lnTo>
                  <a:lnTo>
                    <a:pt x="598265" y="595027"/>
                  </a:lnTo>
                  <a:lnTo>
                    <a:pt x="598456" y="565023"/>
                  </a:lnTo>
                  <a:lnTo>
                    <a:pt x="590360" y="560261"/>
                  </a:lnTo>
                  <a:lnTo>
                    <a:pt x="552260" y="561404"/>
                  </a:lnTo>
                  <a:lnTo>
                    <a:pt x="548830" y="543401"/>
                  </a:lnTo>
                  <a:lnTo>
                    <a:pt x="554164" y="514731"/>
                  </a:lnTo>
                  <a:lnTo>
                    <a:pt x="564833" y="502444"/>
                  </a:lnTo>
                  <a:lnTo>
                    <a:pt x="585502" y="501301"/>
                  </a:lnTo>
                  <a:lnTo>
                    <a:pt x="602266" y="504349"/>
                  </a:lnTo>
                  <a:lnTo>
                    <a:pt x="611505" y="514064"/>
                  </a:lnTo>
                  <a:lnTo>
                    <a:pt x="619982" y="485680"/>
                  </a:lnTo>
                  <a:lnTo>
                    <a:pt x="618172" y="458914"/>
                  </a:lnTo>
                  <a:lnTo>
                    <a:pt x="640937" y="417576"/>
                  </a:lnTo>
                  <a:lnTo>
                    <a:pt x="618554" y="375285"/>
                  </a:lnTo>
                  <a:lnTo>
                    <a:pt x="618268" y="359474"/>
                  </a:lnTo>
                  <a:lnTo>
                    <a:pt x="633698" y="346043"/>
                  </a:lnTo>
                  <a:lnTo>
                    <a:pt x="621030" y="331184"/>
                  </a:lnTo>
                  <a:lnTo>
                    <a:pt x="657701" y="333470"/>
                  </a:lnTo>
                  <a:lnTo>
                    <a:pt x="648653" y="311753"/>
                  </a:lnTo>
                  <a:lnTo>
                    <a:pt x="653796" y="297180"/>
                  </a:lnTo>
                  <a:lnTo>
                    <a:pt x="664369" y="278225"/>
                  </a:lnTo>
                  <a:lnTo>
                    <a:pt x="669512" y="292894"/>
                  </a:lnTo>
                  <a:lnTo>
                    <a:pt x="678561" y="288322"/>
                  </a:lnTo>
                  <a:lnTo>
                    <a:pt x="684562" y="263176"/>
                  </a:lnTo>
                  <a:lnTo>
                    <a:pt x="675894" y="258794"/>
                  </a:lnTo>
                  <a:lnTo>
                    <a:pt x="677037" y="243840"/>
                  </a:lnTo>
                  <a:lnTo>
                    <a:pt x="686657" y="244983"/>
                  </a:lnTo>
                  <a:lnTo>
                    <a:pt x="691325" y="222028"/>
                  </a:lnTo>
                  <a:lnTo>
                    <a:pt x="682371" y="203073"/>
                  </a:lnTo>
                  <a:lnTo>
                    <a:pt x="668274" y="201359"/>
                  </a:lnTo>
                  <a:lnTo>
                    <a:pt x="671417" y="167164"/>
                  </a:lnTo>
                  <a:lnTo>
                    <a:pt x="660083" y="169831"/>
                  </a:lnTo>
                  <a:lnTo>
                    <a:pt x="651224" y="163259"/>
                  </a:lnTo>
                  <a:lnTo>
                    <a:pt x="653796" y="150590"/>
                  </a:lnTo>
                  <a:lnTo>
                    <a:pt x="671417" y="144209"/>
                  </a:lnTo>
                  <a:lnTo>
                    <a:pt x="653129" y="137922"/>
                  </a:lnTo>
                  <a:lnTo>
                    <a:pt x="653320" y="122396"/>
                  </a:lnTo>
                  <a:lnTo>
                    <a:pt x="645223" y="120301"/>
                  </a:lnTo>
                  <a:lnTo>
                    <a:pt x="657987" y="101441"/>
                  </a:lnTo>
                  <a:lnTo>
                    <a:pt x="661130" y="84201"/>
                  </a:lnTo>
                  <a:lnTo>
                    <a:pt x="683038" y="73628"/>
                  </a:lnTo>
                  <a:lnTo>
                    <a:pt x="692848" y="76962"/>
                  </a:lnTo>
                  <a:lnTo>
                    <a:pt x="691325" y="61817"/>
                  </a:lnTo>
                  <a:lnTo>
                    <a:pt x="664178" y="70390"/>
                  </a:lnTo>
                  <a:lnTo>
                    <a:pt x="657892" y="64484"/>
                  </a:lnTo>
                  <a:lnTo>
                    <a:pt x="665131" y="47720"/>
                  </a:lnTo>
                  <a:lnTo>
                    <a:pt x="675799" y="53245"/>
                  </a:lnTo>
                  <a:lnTo>
                    <a:pt x="677609" y="41815"/>
                  </a:lnTo>
                  <a:lnTo>
                    <a:pt x="685419" y="44958"/>
                  </a:lnTo>
                  <a:lnTo>
                    <a:pt x="694277" y="34957"/>
                  </a:lnTo>
                  <a:lnTo>
                    <a:pt x="701802" y="35147"/>
                  </a:lnTo>
                  <a:lnTo>
                    <a:pt x="701612" y="6191"/>
                  </a:lnTo>
                  <a:lnTo>
                    <a:pt x="689324" y="0"/>
                  </a:lnTo>
                  <a:lnTo>
                    <a:pt x="679513" y="4572"/>
                  </a:lnTo>
                  <a:lnTo>
                    <a:pt x="667607" y="20669"/>
                  </a:lnTo>
                  <a:lnTo>
                    <a:pt x="664369" y="36195"/>
                  </a:lnTo>
                  <a:lnTo>
                    <a:pt x="668750" y="41529"/>
                  </a:lnTo>
                  <a:lnTo>
                    <a:pt x="658368" y="43529"/>
                  </a:lnTo>
                  <a:lnTo>
                    <a:pt x="588359" y="30194"/>
                  </a:lnTo>
                  <a:lnTo>
                    <a:pt x="569500" y="5715"/>
                  </a:lnTo>
                  <a:lnTo>
                    <a:pt x="537210" y="29051"/>
                  </a:lnTo>
                  <a:lnTo>
                    <a:pt x="485394" y="30194"/>
                  </a:lnTo>
                  <a:lnTo>
                    <a:pt x="481584" y="49911"/>
                  </a:lnTo>
                  <a:lnTo>
                    <a:pt x="495110" y="59246"/>
                  </a:lnTo>
                  <a:lnTo>
                    <a:pt x="493395" y="63532"/>
                  </a:lnTo>
                  <a:lnTo>
                    <a:pt x="445198" y="60579"/>
                  </a:lnTo>
                  <a:lnTo>
                    <a:pt x="426434" y="88011"/>
                  </a:lnTo>
                  <a:lnTo>
                    <a:pt x="396812" y="106585"/>
                  </a:lnTo>
                  <a:lnTo>
                    <a:pt x="411385" y="131350"/>
                  </a:lnTo>
                  <a:lnTo>
                    <a:pt x="452056" y="154114"/>
                  </a:lnTo>
                  <a:lnTo>
                    <a:pt x="460534" y="173831"/>
                  </a:lnTo>
                  <a:lnTo>
                    <a:pt x="450818" y="192310"/>
                  </a:lnTo>
                  <a:lnTo>
                    <a:pt x="397097" y="228600"/>
                  </a:lnTo>
                  <a:lnTo>
                    <a:pt x="382524" y="255842"/>
                  </a:lnTo>
                  <a:lnTo>
                    <a:pt x="386334" y="294894"/>
                  </a:lnTo>
                  <a:lnTo>
                    <a:pt x="363664" y="313468"/>
                  </a:lnTo>
                  <a:lnTo>
                    <a:pt x="365760" y="337852"/>
                  </a:lnTo>
                  <a:lnTo>
                    <a:pt x="342710" y="356711"/>
                  </a:lnTo>
                  <a:lnTo>
                    <a:pt x="335566" y="387858"/>
                  </a:lnTo>
                  <a:lnTo>
                    <a:pt x="316421" y="403860"/>
                  </a:lnTo>
                  <a:lnTo>
                    <a:pt x="306229" y="403288"/>
                  </a:lnTo>
                  <a:lnTo>
                    <a:pt x="286703" y="384810"/>
                  </a:lnTo>
                  <a:lnTo>
                    <a:pt x="264033" y="396526"/>
                  </a:lnTo>
                  <a:lnTo>
                    <a:pt x="216218" y="393763"/>
                  </a:lnTo>
                  <a:lnTo>
                    <a:pt x="197644" y="402241"/>
                  </a:lnTo>
                  <a:lnTo>
                    <a:pt x="191738" y="415195"/>
                  </a:lnTo>
                  <a:lnTo>
                    <a:pt x="201835" y="433007"/>
                  </a:lnTo>
                  <a:lnTo>
                    <a:pt x="202406" y="459391"/>
                  </a:lnTo>
                  <a:lnTo>
                    <a:pt x="169545" y="498729"/>
                  </a:lnTo>
                  <a:lnTo>
                    <a:pt x="163830" y="514445"/>
                  </a:lnTo>
                  <a:lnTo>
                    <a:pt x="165259" y="530447"/>
                  </a:lnTo>
                  <a:lnTo>
                    <a:pt x="182499" y="557879"/>
                  </a:lnTo>
                  <a:lnTo>
                    <a:pt x="174593" y="585026"/>
                  </a:lnTo>
                  <a:lnTo>
                    <a:pt x="155353" y="590074"/>
                  </a:lnTo>
                  <a:lnTo>
                    <a:pt x="126968" y="573500"/>
                  </a:lnTo>
                  <a:lnTo>
                    <a:pt x="95345" y="579406"/>
                  </a:lnTo>
                  <a:lnTo>
                    <a:pt x="80772" y="631888"/>
                  </a:lnTo>
                  <a:lnTo>
                    <a:pt x="105442" y="636270"/>
                  </a:lnTo>
                  <a:lnTo>
                    <a:pt x="115633" y="659702"/>
                  </a:lnTo>
                  <a:lnTo>
                    <a:pt x="103346" y="662273"/>
                  </a:lnTo>
                  <a:lnTo>
                    <a:pt x="95631" y="675608"/>
                  </a:lnTo>
                  <a:lnTo>
                    <a:pt x="130492" y="691325"/>
                  </a:lnTo>
                  <a:lnTo>
                    <a:pt x="153829" y="743331"/>
                  </a:lnTo>
                  <a:lnTo>
                    <a:pt x="130207" y="758285"/>
                  </a:lnTo>
                  <a:lnTo>
                    <a:pt x="94107" y="744284"/>
                  </a:lnTo>
                  <a:lnTo>
                    <a:pt x="73533" y="756571"/>
                  </a:lnTo>
                  <a:lnTo>
                    <a:pt x="48101" y="759905"/>
                  </a:lnTo>
                  <a:lnTo>
                    <a:pt x="0" y="859060"/>
                  </a:lnTo>
                  <a:lnTo>
                    <a:pt x="11049" y="891064"/>
                  </a:lnTo>
                  <a:lnTo>
                    <a:pt x="36290" y="908780"/>
                  </a:lnTo>
                  <a:lnTo>
                    <a:pt x="31337" y="938975"/>
                  </a:lnTo>
                  <a:lnTo>
                    <a:pt x="66389" y="1019270"/>
                  </a:lnTo>
                  <a:lnTo>
                    <a:pt x="87916" y="1017080"/>
                  </a:lnTo>
                  <a:lnTo>
                    <a:pt x="88964" y="1066991"/>
                  </a:lnTo>
                  <a:lnTo>
                    <a:pt x="101822" y="1110996"/>
                  </a:lnTo>
                  <a:lnTo>
                    <a:pt x="89154" y="1142143"/>
                  </a:lnTo>
                  <a:lnTo>
                    <a:pt x="86201" y="1208818"/>
                  </a:lnTo>
                  <a:lnTo>
                    <a:pt x="91916" y="1234535"/>
                  </a:lnTo>
                  <a:lnTo>
                    <a:pt x="110014" y="1261872"/>
                  </a:lnTo>
                  <a:lnTo>
                    <a:pt x="120682" y="1250633"/>
                  </a:lnTo>
                  <a:lnTo>
                    <a:pt x="133350" y="1251204"/>
                  </a:lnTo>
                  <a:lnTo>
                    <a:pt x="156877" y="1284542"/>
                  </a:lnTo>
                  <a:lnTo>
                    <a:pt x="178498" y="1333405"/>
                  </a:lnTo>
                  <a:lnTo>
                    <a:pt x="198787" y="1357789"/>
                  </a:lnTo>
                  <a:lnTo>
                    <a:pt x="198501" y="1358837"/>
                  </a:lnTo>
                  <a:lnTo>
                    <a:pt x="217075" y="1396270"/>
                  </a:lnTo>
                  <a:lnTo>
                    <a:pt x="212598" y="1444181"/>
                  </a:lnTo>
                  <a:lnTo>
                    <a:pt x="249555" y="1516380"/>
                  </a:lnTo>
                  <a:lnTo>
                    <a:pt x="273844" y="1548956"/>
                  </a:lnTo>
                  <a:lnTo>
                    <a:pt x="282512" y="1550003"/>
                  </a:lnTo>
                  <a:lnTo>
                    <a:pt x="288512" y="1554289"/>
                  </a:lnTo>
                  <a:lnTo>
                    <a:pt x="313563" y="1559338"/>
                  </a:lnTo>
                  <a:lnTo>
                    <a:pt x="323279" y="1577245"/>
                  </a:lnTo>
                  <a:lnTo>
                    <a:pt x="410718" y="1634966"/>
                  </a:lnTo>
                  <a:lnTo>
                    <a:pt x="477488" y="1712309"/>
                  </a:lnTo>
                  <a:lnTo>
                    <a:pt x="512445" y="1673638"/>
                  </a:lnTo>
                  <a:lnTo>
                    <a:pt x="526542" y="1673638"/>
                  </a:lnTo>
                  <a:lnTo>
                    <a:pt x="538639" y="1678210"/>
                  </a:lnTo>
                  <a:lnTo>
                    <a:pt x="547783" y="1672304"/>
                  </a:lnTo>
                  <a:lnTo>
                    <a:pt x="552545" y="1675543"/>
                  </a:lnTo>
                  <a:lnTo>
                    <a:pt x="556260" y="1680115"/>
                  </a:lnTo>
                  <a:lnTo>
                    <a:pt x="549593" y="1688402"/>
                  </a:lnTo>
                  <a:lnTo>
                    <a:pt x="559975" y="1692974"/>
                  </a:lnTo>
                  <a:lnTo>
                    <a:pt x="615982" y="1657160"/>
                  </a:lnTo>
                  <a:lnTo>
                    <a:pt x="629603" y="1662018"/>
                  </a:lnTo>
                  <a:lnTo>
                    <a:pt x="646271" y="1647349"/>
                  </a:lnTo>
                  <a:lnTo>
                    <a:pt x="628650" y="1604391"/>
                  </a:lnTo>
                  <a:lnTo>
                    <a:pt x="644557" y="1583817"/>
                  </a:lnTo>
                  <a:lnTo>
                    <a:pt x="662369" y="1578769"/>
                  </a:lnTo>
                  <a:lnTo>
                    <a:pt x="654177" y="1573149"/>
                  </a:lnTo>
                  <a:lnTo>
                    <a:pt x="655130" y="1560576"/>
                  </a:lnTo>
                  <a:lnTo>
                    <a:pt x="637794" y="1538383"/>
                  </a:lnTo>
                  <a:lnTo>
                    <a:pt x="622459" y="1540764"/>
                  </a:lnTo>
                  <a:lnTo>
                    <a:pt x="617506" y="1535906"/>
                  </a:lnTo>
                  <a:lnTo>
                    <a:pt x="628936" y="1535621"/>
                  </a:lnTo>
                  <a:lnTo>
                    <a:pt x="620268" y="1515809"/>
                  </a:lnTo>
                  <a:lnTo>
                    <a:pt x="600170" y="1514761"/>
                  </a:lnTo>
                  <a:lnTo>
                    <a:pt x="591503" y="1495235"/>
                  </a:lnTo>
                  <a:lnTo>
                    <a:pt x="578168" y="1493615"/>
                  </a:lnTo>
                  <a:lnTo>
                    <a:pt x="580644" y="1489615"/>
                  </a:lnTo>
                  <a:lnTo>
                    <a:pt x="589121" y="1489901"/>
                  </a:lnTo>
                  <a:lnTo>
                    <a:pt x="604456" y="1508093"/>
                  </a:lnTo>
                  <a:lnTo>
                    <a:pt x="613410" y="1499521"/>
                  </a:lnTo>
                  <a:lnTo>
                    <a:pt x="620649" y="1503045"/>
                  </a:lnTo>
                  <a:lnTo>
                    <a:pt x="641699" y="1523619"/>
                  </a:lnTo>
                  <a:lnTo>
                    <a:pt x="678180" y="1479804"/>
                  </a:lnTo>
                  <a:lnTo>
                    <a:pt x="685610" y="1476280"/>
                  </a:lnTo>
                  <a:lnTo>
                    <a:pt x="715328" y="1469612"/>
                  </a:lnTo>
                  <a:lnTo>
                    <a:pt x="746093" y="1472851"/>
                  </a:lnTo>
                  <a:lnTo>
                    <a:pt x="756285" y="1468564"/>
                  </a:lnTo>
                  <a:lnTo>
                    <a:pt x="758476" y="1457611"/>
                  </a:lnTo>
                  <a:lnTo>
                    <a:pt x="733997" y="1449801"/>
                  </a:lnTo>
                  <a:lnTo>
                    <a:pt x="751808" y="1437513"/>
                  </a:lnTo>
                  <a:lnTo>
                    <a:pt x="773430" y="1453039"/>
                  </a:lnTo>
                  <a:lnTo>
                    <a:pt x="775145" y="1465898"/>
                  </a:lnTo>
                  <a:lnTo>
                    <a:pt x="785336" y="1473137"/>
                  </a:lnTo>
                  <a:lnTo>
                    <a:pt x="796766" y="1448848"/>
                  </a:lnTo>
                  <a:lnTo>
                    <a:pt x="788098" y="1435989"/>
                  </a:lnTo>
                  <a:lnTo>
                    <a:pt x="789813" y="1425797"/>
                  </a:lnTo>
                  <a:lnTo>
                    <a:pt x="776954" y="1417511"/>
                  </a:lnTo>
                  <a:lnTo>
                    <a:pt x="793528" y="1384840"/>
                  </a:lnTo>
                  <a:lnTo>
                    <a:pt x="794766" y="1399604"/>
                  </a:lnTo>
                  <a:lnTo>
                    <a:pt x="784574" y="1413224"/>
                  </a:lnTo>
                  <a:lnTo>
                    <a:pt x="811625" y="1439989"/>
                  </a:lnTo>
                  <a:lnTo>
                    <a:pt x="818102" y="1472089"/>
                  </a:lnTo>
                  <a:lnTo>
                    <a:pt x="817817" y="1477709"/>
                  </a:lnTo>
                  <a:lnTo>
                    <a:pt x="826961" y="1500188"/>
                  </a:lnTo>
                  <a:lnTo>
                    <a:pt x="901541" y="1546955"/>
                  </a:lnTo>
                  <a:lnTo>
                    <a:pt x="940498" y="1591532"/>
                  </a:lnTo>
                  <a:lnTo>
                    <a:pt x="947452" y="1608392"/>
                  </a:lnTo>
                  <a:lnTo>
                    <a:pt x="1007936" y="1669828"/>
                  </a:lnTo>
                  <a:lnTo>
                    <a:pt x="1043845" y="1723739"/>
                  </a:lnTo>
                  <a:lnTo>
                    <a:pt x="1052322" y="1758410"/>
                  </a:lnTo>
                  <a:lnTo>
                    <a:pt x="1065752" y="1777365"/>
                  </a:lnTo>
                  <a:lnTo>
                    <a:pt x="1062323" y="1784318"/>
                  </a:lnTo>
                  <a:lnTo>
                    <a:pt x="1072229" y="1796606"/>
                  </a:lnTo>
                  <a:lnTo>
                    <a:pt x="1097566" y="1908048"/>
                  </a:lnTo>
                  <a:lnTo>
                    <a:pt x="1094327" y="1930432"/>
                  </a:lnTo>
                  <a:lnTo>
                    <a:pt x="1124045" y="1974628"/>
                  </a:lnTo>
                  <a:lnTo>
                    <a:pt x="1132904" y="1968151"/>
                  </a:lnTo>
                  <a:lnTo>
                    <a:pt x="1138619" y="1971199"/>
                  </a:lnTo>
                  <a:lnTo>
                    <a:pt x="1137856" y="2004441"/>
                  </a:lnTo>
                  <a:lnTo>
                    <a:pt x="1153763" y="2061686"/>
                  </a:lnTo>
                  <a:lnTo>
                    <a:pt x="1164146" y="2080832"/>
                  </a:lnTo>
                  <a:lnTo>
                    <a:pt x="1169384" y="2082927"/>
                  </a:lnTo>
                  <a:lnTo>
                    <a:pt x="1177862" y="2073974"/>
                  </a:lnTo>
                  <a:lnTo>
                    <a:pt x="1181290" y="2081879"/>
                  </a:lnTo>
                  <a:lnTo>
                    <a:pt x="1180529" y="2107121"/>
                  </a:lnTo>
                  <a:lnTo>
                    <a:pt x="1192625" y="2147316"/>
                  </a:lnTo>
                  <a:lnTo>
                    <a:pt x="1195102" y="2171224"/>
                  </a:lnTo>
                  <a:lnTo>
                    <a:pt x="1187387" y="2189321"/>
                  </a:lnTo>
                  <a:lnTo>
                    <a:pt x="1201864" y="2213229"/>
                  </a:lnTo>
                  <a:lnTo>
                    <a:pt x="1225868" y="2297335"/>
                  </a:lnTo>
                  <a:lnTo>
                    <a:pt x="1229201" y="2330291"/>
                  </a:lnTo>
                  <a:lnTo>
                    <a:pt x="1223581" y="2366296"/>
                  </a:lnTo>
                  <a:lnTo>
                    <a:pt x="1174528" y="2501170"/>
                  </a:lnTo>
                  <a:lnTo>
                    <a:pt x="1180624" y="2515553"/>
                  </a:lnTo>
                  <a:lnTo>
                    <a:pt x="1194435" y="2529459"/>
                  </a:lnTo>
                  <a:lnTo>
                    <a:pt x="1200340" y="2528411"/>
                  </a:lnTo>
                  <a:lnTo>
                    <a:pt x="1203389" y="2521268"/>
                  </a:lnTo>
                  <a:lnTo>
                    <a:pt x="1209770" y="2529745"/>
                  </a:lnTo>
                  <a:lnTo>
                    <a:pt x="1201579" y="2542032"/>
                  </a:lnTo>
                  <a:lnTo>
                    <a:pt x="1202627" y="2555176"/>
                  </a:lnTo>
                  <a:lnTo>
                    <a:pt x="1195959" y="2555939"/>
                  </a:lnTo>
                  <a:lnTo>
                    <a:pt x="1196721" y="2577751"/>
                  </a:lnTo>
                  <a:lnTo>
                    <a:pt x="1190339" y="2590038"/>
                  </a:lnTo>
                  <a:lnTo>
                    <a:pt x="1197483" y="2600516"/>
                  </a:lnTo>
                  <a:lnTo>
                    <a:pt x="1214152" y="2595182"/>
                  </a:lnTo>
                  <a:lnTo>
                    <a:pt x="1204817" y="2606898"/>
                  </a:lnTo>
                  <a:lnTo>
                    <a:pt x="1195769" y="2604135"/>
                  </a:lnTo>
                  <a:lnTo>
                    <a:pt x="1190149" y="2611089"/>
                  </a:lnTo>
                  <a:lnTo>
                    <a:pt x="1191673" y="2617756"/>
                  </a:lnTo>
                  <a:lnTo>
                    <a:pt x="1202150" y="2625471"/>
                  </a:lnTo>
                  <a:lnTo>
                    <a:pt x="1192435" y="2632710"/>
                  </a:lnTo>
                  <a:lnTo>
                    <a:pt x="1179957" y="2626805"/>
                  </a:lnTo>
                  <a:lnTo>
                    <a:pt x="1171480" y="2641473"/>
                  </a:lnTo>
                  <a:lnTo>
                    <a:pt x="1174337" y="2648141"/>
                  </a:lnTo>
                  <a:lnTo>
                    <a:pt x="1207103" y="2687098"/>
                  </a:lnTo>
                  <a:lnTo>
                    <a:pt x="1220629" y="2693289"/>
                  </a:lnTo>
                  <a:lnTo>
                    <a:pt x="1225201" y="2684621"/>
                  </a:lnTo>
                  <a:lnTo>
                    <a:pt x="1215485" y="2677954"/>
                  </a:lnTo>
                  <a:lnTo>
                    <a:pt x="1224153" y="2674144"/>
                  </a:lnTo>
                  <a:lnTo>
                    <a:pt x="1219295" y="2665667"/>
                  </a:lnTo>
                  <a:lnTo>
                    <a:pt x="1226439" y="2662047"/>
                  </a:lnTo>
                  <a:lnTo>
                    <a:pt x="1232535" y="2667381"/>
                  </a:lnTo>
                  <a:lnTo>
                    <a:pt x="1259396" y="2667667"/>
                  </a:lnTo>
                  <a:lnTo>
                    <a:pt x="1282160" y="2659951"/>
                  </a:lnTo>
                  <a:lnTo>
                    <a:pt x="1293686" y="2544509"/>
                  </a:lnTo>
                  <a:lnTo>
                    <a:pt x="1300067" y="2529650"/>
                  </a:lnTo>
                  <a:lnTo>
                    <a:pt x="1311688" y="2572607"/>
                  </a:lnTo>
                  <a:lnTo>
                    <a:pt x="1308640" y="2577465"/>
                  </a:lnTo>
                  <a:lnTo>
                    <a:pt x="1298353" y="2594896"/>
                  </a:lnTo>
                  <a:lnTo>
                    <a:pt x="1304068" y="2651379"/>
                  </a:lnTo>
                  <a:lnTo>
                    <a:pt x="1293305" y="2681383"/>
                  </a:lnTo>
                  <a:lnTo>
                    <a:pt x="1280827" y="2693956"/>
                  </a:lnTo>
                  <a:lnTo>
                    <a:pt x="1275969" y="2693003"/>
                  </a:lnTo>
                  <a:lnTo>
                    <a:pt x="1264444" y="2705195"/>
                  </a:lnTo>
                  <a:lnTo>
                    <a:pt x="1259872" y="2702338"/>
                  </a:lnTo>
                  <a:lnTo>
                    <a:pt x="1260253" y="2714054"/>
                  </a:lnTo>
                  <a:lnTo>
                    <a:pt x="1319498" y="2794540"/>
                  </a:lnTo>
                  <a:lnTo>
                    <a:pt x="1346740" y="2860453"/>
                  </a:lnTo>
                  <a:lnTo>
                    <a:pt x="1348264" y="2974658"/>
                  </a:lnTo>
                  <a:lnTo>
                    <a:pt x="1468755" y="3126010"/>
                  </a:lnTo>
                  <a:lnTo>
                    <a:pt x="1484662" y="3182398"/>
                  </a:lnTo>
                  <a:lnTo>
                    <a:pt x="1507427" y="3230690"/>
                  </a:lnTo>
                  <a:lnTo>
                    <a:pt x="1551051" y="3297270"/>
                  </a:lnTo>
                  <a:lnTo>
                    <a:pt x="1583817" y="3372707"/>
                  </a:lnTo>
                  <a:lnTo>
                    <a:pt x="1604391" y="3390900"/>
                  </a:lnTo>
                  <a:lnTo>
                    <a:pt x="1610297" y="3375851"/>
                  </a:lnTo>
                  <a:lnTo>
                    <a:pt x="1589723" y="3295460"/>
                  </a:lnTo>
                  <a:lnTo>
                    <a:pt x="1571625" y="3250978"/>
                  </a:lnTo>
                  <a:lnTo>
                    <a:pt x="1547051" y="3225451"/>
                  </a:lnTo>
                  <a:lnTo>
                    <a:pt x="1537906" y="3192399"/>
                  </a:lnTo>
                  <a:lnTo>
                    <a:pt x="1538859" y="3165158"/>
                  </a:lnTo>
                  <a:lnTo>
                    <a:pt x="1528477" y="3112103"/>
                  </a:lnTo>
                  <a:lnTo>
                    <a:pt x="1539907" y="3085148"/>
                  </a:lnTo>
                  <a:lnTo>
                    <a:pt x="1506950" y="3045809"/>
                  </a:lnTo>
                  <a:lnTo>
                    <a:pt x="1504188" y="3021521"/>
                  </a:lnTo>
                  <a:lnTo>
                    <a:pt x="1506760" y="3015996"/>
                  </a:lnTo>
                  <a:lnTo>
                    <a:pt x="1488472" y="3008948"/>
                  </a:lnTo>
                  <a:lnTo>
                    <a:pt x="1473041" y="2977324"/>
                  </a:lnTo>
                  <a:lnTo>
                    <a:pt x="1489234" y="2940177"/>
                  </a:lnTo>
                  <a:lnTo>
                    <a:pt x="1494187" y="2943511"/>
                  </a:lnTo>
                  <a:lnTo>
                    <a:pt x="1508093" y="2925890"/>
                  </a:lnTo>
                  <a:lnTo>
                    <a:pt x="1486281" y="2869407"/>
                  </a:lnTo>
                  <a:lnTo>
                    <a:pt x="1481423" y="2837784"/>
                  </a:lnTo>
                  <a:lnTo>
                    <a:pt x="1511332" y="2810732"/>
                  </a:lnTo>
                  <a:lnTo>
                    <a:pt x="1532573" y="2804446"/>
                  </a:lnTo>
                  <a:lnTo>
                    <a:pt x="1531715" y="2776252"/>
                  </a:lnTo>
                  <a:lnTo>
                    <a:pt x="1542764" y="2768537"/>
                  </a:lnTo>
                  <a:lnTo>
                    <a:pt x="1545146" y="2742438"/>
                  </a:lnTo>
                  <a:lnTo>
                    <a:pt x="1562481" y="2742152"/>
                  </a:lnTo>
                  <a:lnTo>
                    <a:pt x="1575816" y="2752059"/>
                  </a:lnTo>
                  <a:lnTo>
                    <a:pt x="1589913" y="2747772"/>
                  </a:lnTo>
                  <a:lnTo>
                    <a:pt x="1609058" y="2712530"/>
                  </a:lnTo>
                  <a:lnTo>
                    <a:pt x="1631442" y="2695575"/>
                  </a:lnTo>
                  <a:lnTo>
                    <a:pt x="1651159" y="2697385"/>
                  </a:lnTo>
                  <a:lnTo>
                    <a:pt x="1680972" y="2738152"/>
                  </a:lnTo>
                  <a:lnTo>
                    <a:pt x="1687259" y="2764250"/>
                  </a:lnTo>
                  <a:lnTo>
                    <a:pt x="1683163" y="2784920"/>
                  </a:lnTo>
                  <a:lnTo>
                    <a:pt x="1691735" y="2799874"/>
                  </a:lnTo>
                  <a:lnTo>
                    <a:pt x="1750409" y="2817495"/>
                  </a:lnTo>
                  <a:lnTo>
                    <a:pt x="1759648" y="2813876"/>
                  </a:lnTo>
                  <a:lnTo>
                    <a:pt x="1760887" y="2800541"/>
                  </a:lnTo>
                  <a:lnTo>
                    <a:pt x="1775460" y="2803493"/>
                  </a:lnTo>
                  <a:lnTo>
                    <a:pt x="1792796" y="2792635"/>
                  </a:lnTo>
                  <a:lnTo>
                    <a:pt x="1803940" y="2799779"/>
                  </a:lnTo>
                  <a:lnTo>
                    <a:pt x="1815941" y="2847689"/>
                  </a:lnTo>
                  <a:lnTo>
                    <a:pt x="1833944" y="2886075"/>
                  </a:lnTo>
                  <a:lnTo>
                    <a:pt x="1836230" y="2912936"/>
                  </a:lnTo>
                  <a:lnTo>
                    <a:pt x="1852422" y="2914745"/>
                  </a:lnTo>
                  <a:lnTo>
                    <a:pt x="1866614" y="2893886"/>
                  </a:lnTo>
                  <a:lnTo>
                    <a:pt x="1905476" y="2867978"/>
                  </a:lnTo>
                  <a:lnTo>
                    <a:pt x="1880806" y="2802541"/>
                  </a:lnTo>
                  <a:close/>
                  <a:moveTo>
                    <a:pt x="461296" y="2134362"/>
                  </a:moveTo>
                  <a:lnTo>
                    <a:pt x="456629" y="2166557"/>
                  </a:lnTo>
                  <a:lnTo>
                    <a:pt x="485870" y="2141315"/>
                  </a:lnTo>
                  <a:lnTo>
                    <a:pt x="481679" y="2127504"/>
                  </a:lnTo>
                  <a:lnTo>
                    <a:pt x="461296" y="2134362"/>
                  </a:lnTo>
                  <a:close/>
                  <a:moveTo>
                    <a:pt x="649891" y="1763173"/>
                  </a:moveTo>
                  <a:lnTo>
                    <a:pt x="662369" y="1779080"/>
                  </a:lnTo>
                  <a:lnTo>
                    <a:pt x="671608" y="1779175"/>
                  </a:lnTo>
                  <a:lnTo>
                    <a:pt x="673037" y="1773079"/>
                  </a:lnTo>
                  <a:lnTo>
                    <a:pt x="657606" y="1756791"/>
                  </a:lnTo>
                  <a:lnTo>
                    <a:pt x="649891" y="1763173"/>
                  </a:lnTo>
                  <a:close/>
                  <a:moveTo>
                    <a:pt x="538829" y="1701165"/>
                  </a:moveTo>
                  <a:lnTo>
                    <a:pt x="543878" y="1682210"/>
                  </a:lnTo>
                  <a:lnTo>
                    <a:pt x="540353" y="1680686"/>
                  </a:lnTo>
                  <a:lnTo>
                    <a:pt x="528638" y="1680210"/>
                  </a:lnTo>
                  <a:lnTo>
                    <a:pt x="524351" y="1676495"/>
                  </a:lnTo>
                  <a:lnTo>
                    <a:pt x="513683" y="1676495"/>
                  </a:lnTo>
                  <a:lnTo>
                    <a:pt x="492823" y="1696879"/>
                  </a:lnTo>
                  <a:lnTo>
                    <a:pt x="483203" y="1719072"/>
                  </a:lnTo>
                  <a:lnTo>
                    <a:pt x="482441" y="1748409"/>
                  </a:lnTo>
                  <a:lnTo>
                    <a:pt x="491395" y="1748695"/>
                  </a:lnTo>
                  <a:lnTo>
                    <a:pt x="525113" y="1709452"/>
                  </a:lnTo>
                  <a:lnTo>
                    <a:pt x="538829" y="1701165"/>
                  </a:lnTo>
                  <a:close/>
                  <a:moveTo>
                    <a:pt x="558737" y="1879854"/>
                  </a:moveTo>
                  <a:lnTo>
                    <a:pt x="546068" y="1839373"/>
                  </a:lnTo>
                  <a:lnTo>
                    <a:pt x="527495" y="1820132"/>
                  </a:lnTo>
                  <a:lnTo>
                    <a:pt x="526256" y="1805178"/>
                  </a:lnTo>
                  <a:lnTo>
                    <a:pt x="472440" y="1780413"/>
                  </a:lnTo>
                  <a:lnTo>
                    <a:pt x="473393" y="1838801"/>
                  </a:lnTo>
                  <a:lnTo>
                    <a:pt x="467487" y="1874234"/>
                  </a:lnTo>
                  <a:lnTo>
                    <a:pt x="470726" y="1952816"/>
                  </a:lnTo>
                  <a:lnTo>
                    <a:pt x="456057" y="2009489"/>
                  </a:lnTo>
                  <a:lnTo>
                    <a:pt x="422338" y="2081118"/>
                  </a:lnTo>
                  <a:lnTo>
                    <a:pt x="428339" y="2093309"/>
                  </a:lnTo>
                  <a:lnTo>
                    <a:pt x="461581" y="2115693"/>
                  </a:lnTo>
                  <a:lnTo>
                    <a:pt x="501968" y="2078451"/>
                  </a:lnTo>
                  <a:lnTo>
                    <a:pt x="531209" y="2064925"/>
                  </a:lnTo>
                  <a:lnTo>
                    <a:pt x="532924" y="2050256"/>
                  </a:lnTo>
                  <a:lnTo>
                    <a:pt x="538353" y="2051876"/>
                  </a:lnTo>
                  <a:lnTo>
                    <a:pt x="549021" y="2033016"/>
                  </a:lnTo>
                  <a:lnTo>
                    <a:pt x="558927" y="2027682"/>
                  </a:lnTo>
                  <a:lnTo>
                    <a:pt x="560927" y="2006156"/>
                  </a:lnTo>
                  <a:lnTo>
                    <a:pt x="567119" y="2005679"/>
                  </a:lnTo>
                  <a:lnTo>
                    <a:pt x="583025" y="1957197"/>
                  </a:lnTo>
                  <a:lnTo>
                    <a:pt x="580835" y="1916430"/>
                  </a:lnTo>
                  <a:lnTo>
                    <a:pt x="558737" y="1879854"/>
                  </a:lnTo>
                  <a:close/>
                  <a:moveTo>
                    <a:pt x="568166" y="1697164"/>
                  </a:moveTo>
                  <a:lnTo>
                    <a:pt x="587788" y="1706023"/>
                  </a:lnTo>
                  <a:lnTo>
                    <a:pt x="589788" y="1692116"/>
                  </a:lnTo>
                  <a:lnTo>
                    <a:pt x="579882" y="1690211"/>
                  </a:lnTo>
                  <a:lnTo>
                    <a:pt x="568166" y="1697164"/>
                  </a:lnTo>
                  <a:close/>
                  <a:moveTo>
                    <a:pt x="543878" y="1708880"/>
                  </a:moveTo>
                  <a:lnTo>
                    <a:pt x="517874" y="1741456"/>
                  </a:lnTo>
                  <a:lnTo>
                    <a:pt x="539972" y="1742027"/>
                  </a:lnTo>
                  <a:lnTo>
                    <a:pt x="567785" y="1726502"/>
                  </a:lnTo>
                  <a:lnTo>
                    <a:pt x="584168" y="1708595"/>
                  </a:lnTo>
                  <a:lnTo>
                    <a:pt x="567595" y="1698498"/>
                  </a:lnTo>
                  <a:lnTo>
                    <a:pt x="543878" y="1708880"/>
                  </a:lnTo>
                  <a:close/>
                </a:path>
              </a:pathLst>
            </a:custGeom>
            <a:solidFill>
              <a:srgbClr val="00000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C8FFE82-A94E-6F53-664E-6921C3F4D186}"/>
                </a:ext>
              </a:extLst>
            </p:cNvPr>
            <p:cNvSpPr/>
            <p:nvPr/>
          </p:nvSpPr>
          <p:spPr>
            <a:xfrm>
              <a:off x="5165236" y="1762657"/>
              <a:ext cx="1744408" cy="2539841"/>
            </a:xfrm>
            <a:custGeom>
              <a:avLst/>
              <a:gdLst>
                <a:gd name="connsiteX0" fmla="*/ 1100328 w 1744408"/>
                <a:gd name="connsiteY0" fmla="*/ 2272951 h 2539841"/>
                <a:gd name="connsiteX1" fmla="*/ 1120140 w 1744408"/>
                <a:gd name="connsiteY1" fmla="*/ 2283428 h 2539841"/>
                <a:gd name="connsiteX2" fmla="*/ 1119664 w 1744408"/>
                <a:gd name="connsiteY2" fmla="*/ 2296097 h 2539841"/>
                <a:gd name="connsiteX3" fmla="*/ 1109948 w 1744408"/>
                <a:gd name="connsiteY3" fmla="*/ 2298383 h 2539841"/>
                <a:gd name="connsiteX4" fmla="*/ 1117473 w 1744408"/>
                <a:gd name="connsiteY4" fmla="*/ 2306479 h 2539841"/>
                <a:gd name="connsiteX5" fmla="*/ 1101185 w 1744408"/>
                <a:gd name="connsiteY5" fmla="*/ 2307241 h 2539841"/>
                <a:gd name="connsiteX6" fmla="*/ 1077754 w 1744408"/>
                <a:gd name="connsiteY6" fmla="*/ 2316671 h 2539841"/>
                <a:gd name="connsiteX7" fmla="*/ 1080611 w 1744408"/>
                <a:gd name="connsiteY7" fmla="*/ 2305145 h 2539841"/>
                <a:gd name="connsiteX8" fmla="*/ 1094518 w 1744408"/>
                <a:gd name="connsiteY8" fmla="*/ 2283428 h 2539841"/>
                <a:gd name="connsiteX9" fmla="*/ 1094518 w 1744408"/>
                <a:gd name="connsiteY9" fmla="*/ 2283428 h 2539841"/>
                <a:gd name="connsiteX10" fmla="*/ 1100328 w 1744408"/>
                <a:gd name="connsiteY10" fmla="*/ 2272951 h 2539841"/>
                <a:gd name="connsiteX11" fmla="*/ 1711643 w 1744408"/>
                <a:gd name="connsiteY11" fmla="*/ 1036606 h 2539841"/>
                <a:gd name="connsiteX12" fmla="*/ 1723930 w 1744408"/>
                <a:gd name="connsiteY12" fmla="*/ 1038987 h 2539841"/>
                <a:gd name="connsiteX13" fmla="*/ 1744409 w 1744408"/>
                <a:gd name="connsiteY13" fmla="*/ 1025080 h 2539841"/>
                <a:gd name="connsiteX14" fmla="*/ 1728978 w 1744408"/>
                <a:gd name="connsiteY14" fmla="*/ 998696 h 2539841"/>
                <a:gd name="connsiteX15" fmla="*/ 1719739 w 1744408"/>
                <a:gd name="connsiteY15" fmla="*/ 1000697 h 2539841"/>
                <a:gd name="connsiteX16" fmla="*/ 1711833 w 1744408"/>
                <a:gd name="connsiteY16" fmla="*/ 994601 h 2539841"/>
                <a:gd name="connsiteX17" fmla="*/ 1710214 w 1744408"/>
                <a:gd name="connsiteY17" fmla="*/ 981742 h 2539841"/>
                <a:gd name="connsiteX18" fmla="*/ 1729931 w 1744408"/>
                <a:gd name="connsiteY18" fmla="*/ 982409 h 2539841"/>
                <a:gd name="connsiteX19" fmla="*/ 1732788 w 1744408"/>
                <a:gd name="connsiteY19" fmla="*/ 974408 h 2539841"/>
                <a:gd name="connsiteX20" fmla="*/ 1720025 w 1744408"/>
                <a:gd name="connsiteY20" fmla="*/ 928878 h 2539841"/>
                <a:gd name="connsiteX21" fmla="*/ 1706499 w 1744408"/>
                <a:gd name="connsiteY21" fmla="*/ 928116 h 2539841"/>
                <a:gd name="connsiteX22" fmla="*/ 1714214 w 1744408"/>
                <a:gd name="connsiteY22" fmla="*/ 940880 h 2539841"/>
                <a:gd name="connsiteX23" fmla="*/ 1698689 w 1744408"/>
                <a:gd name="connsiteY23" fmla="*/ 934974 h 2539841"/>
                <a:gd name="connsiteX24" fmla="*/ 1683068 w 1744408"/>
                <a:gd name="connsiteY24" fmla="*/ 956405 h 2539841"/>
                <a:gd name="connsiteX25" fmla="*/ 1681448 w 1744408"/>
                <a:gd name="connsiteY25" fmla="*/ 942022 h 2539841"/>
                <a:gd name="connsiteX26" fmla="*/ 1691164 w 1744408"/>
                <a:gd name="connsiteY26" fmla="*/ 936974 h 2539841"/>
                <a:gd name="connsiteX27" fmla="*/ 1667447 w 1744408"/>
                <a:gd name="connsiteY27" fmla="*/ 930497 h 2539841"/>
                <a:gd name="connsiteX28" fmla="*/ 1657636 w 1744408"/>
                <a:gd name="connsiteY28" fmla="*/ 937927 h 2539841"/>
                <a:gd name="connsiteX29" fmla="*/ 1651635 w 1744408"/>
                <a:gd name="connsiteY29" fmla="*/ 934879 h 2539841"/>
                <a:gd name="connsiteX30" fmla="*/ 1670685 w 1744408"/>
                <a:gd name="connsiteY30" fmla="*/ 911733 h 2539841"/>
                <a:gd name="connsiteX31" fmla="*/ 1678019 w 1744408"/>
                <a:gd name="connsiteY31" fmla="*/ 925354 h 2539841"/>
                <a:gd name="connsiteX32" fmla="*/ 1684496 w 1744408"/>
                <a:gd name="connsiteY32" fmla="*/ 919353 h 2539841"/>
                <a:gd name="connsiteX33" fmla="*/ 1708214 w 1744408"/>
                <a:gd name="connsiteY33" fmla="*/ 890968 h 2539841"/>
                <a:gd name="connsiteX34" fmla="*/ 1726121 w 1744408"/>
                <a:gd name="connsiteY34" fmla="*/ 847344 h 2539841"/>
                <a:gd name="connsiteX35" fmla="*/ 1694117 w 1744408"/>
                <a:gd name="connsiteY35" fmla="*/ 830389 h 2539841"/>
                <a:gd name="connsiteX36" fmla="*/ 1700213 w 1744408"/>
                <a:gd name="connsiteY36" fmla="*/ 821722 h 2539841"/>
                <a:gd name="connsiteX37" fmla="*/ 1697355 w 1744408"/>
                <a:gd name="connsiteY37" fmla="*/ 809911 h 2539841"/>
                <a:gd name="connsiteX38" fmla="*/ 1676876 w 1744408"/>
                <a:gd name="connsiteY38" fmla="*/ 801719 h 2539841"/>
                <a:gd name="connsiteX39" fmla="*/ 1674590 w 1744408"/>
                <a:gd name="connsiteY39" fmla="*/ 787622 h 2539841"/>
                <a:gd name="connsiteX40" fmla="*/ 1691545 w 1744408"/>
                <a:gd name="connsiteY40" fmla="*/ 796195 h 2539841"/>
                <a:gd name="connsiteX41" fmla="*/ 1691545 w 1744408"/>
                <a:gd name="connsiteY41" fmla="*/ 788003 h 2539841"/>
                <a:gd name="connsiteX42" fmla="*/ 1700022 w 1744408"/>
                <a:gd name="connsiteY42" fmla="*/ 788194 h 2539841"/>
                <a:gd name="connsiteX43" fmla="*/ 1701832 w 1744408"/>
                <a:gd name="connsiteY43" fmla="*/ 772097 h 2539841"/>
                <a:gd name="connsiteX44" fmla="*/ 1715357 w 1744408"/>
                <a:gd name="connsiteY44" fmla="*/ 771811 h 2539841"/>
                <a:gd name="connsiteX45" fmla="*/ 1723168 w 1744408"/>
                <a:gd name="connsiteY45" fmla="*/ 763429 h 2539841"/>
                <a:gd name="connsiteX46" fmla="*/ 1713452 w 1744408"/>
                <a:gd name="connsiteY46" fmla="*/ 749141 h 2539841"/>
                <a:gd name="connsiteX47" fmla="*/ 1730502 w 1744408"/>
                <a:gd name="connsiteY47" fmla="*/ 746188 h 2539841"/>
                <a:gd name="connsiteX48" fmla="*/ 1731074 w 1744408"/>
                <a:gd name="connsiteY48" fmla="*/ 731234 h 2539841"/>
                <a:gd name="connsiteX49" fmla="*/ 1713452 w 1744408"/>
                <a:gd name="connsiteY49" fmla="*/ 723519 h 2539841"/>
                <a:gd name="connsiteX50" fmla="*/ 1721453 w 1744408"/>
                <a:gd name="connsiteY50" fmla="*/ 714089 h 2539841"/>
                <a:gd name="connsiteX51" fmla="*/ 1717072 w 1744408"/>
                <a:gd name="connsiteY51" fmla="*/ 698754 h 2539841"/>
                <a:gd name="connsiteX52" fmla="*/ 1702403 w 1744408"/>
                <a:gd name="connsiteY52" fmla="*/ 713518 h 2539841"/>
                <a:gd name="connsiteX53" fmla="*/ 1678972 w 1744408"/>
                <a:gd name="connsiteY53" fmla="*/ 698563 h 2539841"/>
                <a:gd name="connsiteX54" fmla="*/ 1662779 w 1744408"/>
                <a:gd name="connsiteY54" fmla="*/ 706755 h 2539841"/>
                <a:gd name="connsiteX55" fmla="*/ 1659446 w 1744408"/>
                <a:gd name="connsiteY55" fmla="*/ 699707 h 2539841"/>
                <a:gd name="connsiteX56" fmla="*/ 1644015 w 1744408"/>
                <a:gd name="connsiteY56" fmla="*/ 699516 h 2539841"/>
                <a:gd name="connsiteX57" fmla="*/ 1653731 w 1744408"/>
                <a:gd name="connsiteY57" fmla="*/ 692182 h 2539841"/>
                <a:gd name="connsiteX58" fmla="*/ 1649921 w 1744408"/>
                <a:gd name="connsiteY58" fmla="*/ 679228 h 2539841"/>
                <a:gd name="connsiteX59" fmla="*/ 1656493 w 1744408"/>
                <a:gd name="connsiteY59" fmla="*/ 682657 h 2539841"/>
                <a:gd name="connsiteX60" fmla="*/ 1660112 w 1744408"/>
                <a:gd name="connsiteY60" fmla="*/ 675608 h 2539841"/>
                <a:gd name="connsiteX61" fmla="*/ 1653540 w 1744408"/>
                <a:gd name="connsiteY61" fmla="*/ 676084 h 2539841"/>
                <a:gd name="connsiteX62" fmla="*/ 1653826 w 1744408"/>
                <a:gd name="connsiteY62" fmla="*/ 669131 h 2539841"/>
                <a:gd name="connsiteX63" fmla="*/ 1642396 w 1744408"/>
                <a:gd name="connsiteY63" fmla="*/ 667703 h 2539841"/>
                <a:gd name="connsiteX64" fmla="*/ 1640681 w 1744408"/>
                <a:gd name="connsiteY64" fmla="*/ 662083 h 2539841"/>
                <a:gd name="connsiteX65" fmla="*/ 1649444 w 1744408"/>
                <a:gd name="connsiteY65" fmla="*/ 656177 h 2539841"/>
                <a:gd name="connsiteX66" fmla="*/ 1662589 w 1744408"/>
                <a:gd name="connsiteY66" fmla="*/ 658939 h 2539841"/>
                <a:gd name="connsiteX67" fmla="*/ 1661446 w 1744408"/>
                <a:gd name="connsiteY67" fmla="*/ 650081 h 2539841"/>
                <a:gd name="connsiteX68" fmla="*/ 1673828 w 1744408"/>
                <a:gd name="connsiteY68" fmla="*/ 641223 h 2539841"/>
                <a:gd name="connsiteX69" fmla="*/ 1660589 w 1744408"/>
                <a:gd name="connsiteY69" fmla="*/ 633222 h 2539841"/>
                <a:gd name="connsiteX70" fmla="*/ 1674019 w 1744408"/>
                <a:gd name="connsiteY70" fmla="*/ 611696 h 2539841"/>
                <a:gd name="connsiteX71" fmla="*/ 1672400 w 1744408"/>
                <a:gd name="connsiteY71" fmla="*/ 593788 h 2539841"/>
                <a:gd name="connsiteX72" fmla="*/ 1657731 w 1744408"/>
                <a:gd name="connsiteY72" fmla="*/ 585121 h 2539841"/>
                <a:gd name="connsiteX73" fmla="*/ 1648111 w 1744408"/>
                <a:gd name="connsiteY73" fmla="*/ 598456 h 2539841"/>
                <a:gd name="connsiteX74" fmla="*/ 1650873 w 1744408"/>
                <a:gd name="connsiteY74" fmla="*/ 606171 h 2539841"/>
                <a:gd name="connsiteX75" fmla="*/ 1638205 w 1744408"/>
                <a:gd name="connsiteY75" fmla="*/ 616077 h 2539841"/>
                <a:gd name="connsiteX76" fmla="*/ 1650111 w 1744408"/>
                <a:gd name="connsiteY76" fmla="*/ 630460 h 2539841"/>
                <a:gd name="connsiteX77" fmla="*/ 1635919 w 1744408"/>
                <a:gd name="connsiteY77" fmla="*/ 632555 h 2539841"/>
                <a:gd name="connsiteX78" fmla="*/ 1621536 w 1744408"/>
                <a:gd name="connsiteY78" fmla="*/ 610076 h 2539841"/>
                <a:gd name="connsiteX79" fmla="*/ 1627156 w 1744408"/>
                <a:gd name="connsiteY79" fmla="*/ 591122 h 2539841"/>
                <a:gd name="connsiteX80" fmla="*/ 1635061 w 1744408"/>
                <a:gd name="connsiteY80" fmla="*/ 584930 h 2539841"/>
                <a:gd name="connsiteX81" fmla="*/ 1631252 w 1744408"/>
                <a:gd name="connsiteY81" fmla="*/ 577310 h 2539841"/>
                <a:gd name="connsiteX82" fmla="*/ 1621917 w 1744408"/>
                <a:gd name="connsiteY82" fmla="*/ 576929 h 2539841"/>
                <a:gd name="connsiteX83" fmla="*/ 1610963 w 1744408"/>
                <a:gd name="connsiteY83" fmla="*/ 540544 h 2539841"/>
                <a:gd name="connsiteX84" fmla="*/ 1590770 w 1744408"/>
                <a:gd name="connsiteY84" fmla="*/ 524923 h 2539841"/>
                <a:gd name="connsiteX85" fmla="*/ 1557814 w 1744408"/>
                <a:gd name="connsiteY85" fmla="*/ 519779 h 2539841"/>
                <a:gd name="connsiteX86" fmla="*/ 1545908 w 1744408"/>
                <a:gd name="connsiteY86" fmla="*/ 541306 h 2539841"/>
                <a:gd name="connsiteX87" fmla="*/ 1537335 w 1744408"/>
                <a:gd name="connsiteY87" fmla="*/ 539305 h 2539841"/>
                <a:gd name="connsiteX88" fmla="*/ 1533144 w 1744408"/>
                <a:gd name="connsiteY88" fmla="*/ 529018 h 2539841"/>
                <a:gd name="connsiteX89" fmla="*/ 1520761 w 1744408"/>
                <a:gd name="connsiteY89" fmla="*/ 532829 h 2539841"/>
                <a:gd name="connsiteX90" fmla="*/ 1510475 w 1744408"/>
                <a:gd name="connsiteY90" fmla="*/ 511969 h 2539841"/>
                <a:gd name="connsiteX91" fmla="*/ 1478471 w 1744408"/>
                <a:gd name="connsiteY91" fmla="*/ 511207 h 2539841"/>
                <a:gd name="connsiteX92" fmla="*/ 1477423 w 1744408"/>
                <a:gd name="connsiteY92" fmla="*/ 486918 h 2539841"/>
                <a:gd name="connsiteX93" fmla="*/ 1471422 w 1744408"/>
                <a:gd name="connsiteY93" fmla="*/ 487394 h 2539841"/>
                <a:gd name="connsiteX94" fmla="*/ 1489996 w 1744408"/>
                <a:gd name="connsiteY94" fmla="*/ 479108 h 2539841"/>
                <a:gd name="connsiteX95" fmla="*/ 1493520 w 1744408"/>
                <a:gd name="connsiteY95" fmla="*/ 467201 h 2539841"/>
                <a:gd name="connsiteX96" fmla="*/ 1483519 w 1744408"/>
                <a:gd name="connsiteY96" fmla="*/ 453580 h 2539841"/>
                <a:gd name="connsiteX97" fmla="*/ 1468565 w 1744408"/>
                <a:gd name="connsiteY97" fmla="*/ 449866 h 2539841"/>
                <a:gd name="connsiteX98" fmla="*/ 1471803 w 1744408"/>
                <a:gd name="connsiteY98" fmla="*/ 421291 h 2539841"/>
                <a:gd name="connsiteX99" fmla="*/ 1459897 w 1744408"/>
                <a:gd name="connsiteY99" fmla="*/ 405289 h 2539841"/>
                <a:gd name="connsiteX100" fmla="*/ 1464850 w 1744408"/>
                <a:gd name="connsiteY100" fmla="*/ 397097 h 2539841"/>
                <a:gd name="connsiteX101" fmla="*/ 1487234 w 1744408"/>
                <a:gd name="connsiteY101" fmla="*/ 387667 h 2539841"/>
                <a:gd name="connsiteX102" fmla="*/ 1459325 w 1744408"/>
                <a:gd name="connsiteY102" fmla="*/ 379476 h 2539841"/>
                <a:gd name="connsiteX103" fmla="*/ 1457420 w 1744408"/>
                <a:gd name="connsiteY103" fmla="*/ 347282 h 2539841"/>
                <a:gd name="connsiteX104" fmla="*/ 1470565 w 1744408"/>
                <a:gd name="connsiteY104" fmla="*/ 344138 h 2539841"/>
                <a:gd name="connsiteX105" fmla="*/ 1481804 w 1744408"/>
                <a:gd name="connsiteY105" fmla="*/ 354235 h 2539841"/>
                <a:gd name="connsiteX106" fmla="*/ 1496092 w 1744408"/>
                <a:gd name="connsiteY106" fmla="*/ 349663 h 2539841"/>
                <a:gd name="connsiteX107" fmla="*/ 1493615 w 1744408"/>
                <a:gd name="connsiteY107" fmla="*/ 331946 h 2539841"/>
                <a:gd name="connsiteX108" fmla="*/ 1474946 w 1744408"/>
                <a:gd name="connsiteY108" fmla="*/ 314706 h 2539841"/>
                <a:gd name="connsiteX109" fmla="*/ 1480661 w 1744408"/>
                <a:gd name="connsiteY109" fmla="*/ 303943 h 2539841"/>
                <a:gd name="connsiteX110" fmla="*/ 1478280 w 1744408"/>
                <a:gd name="connsiteY110" fmla="*/ 276511 h 2539841"/>
                <a:gd name="connsiteX111" fmla="*/ 1493901 w 1744408"/>
                <a:gd name="connsiteY111" fmla="*/ 269653 h 2539841"/>
                <a:gd name="connsiteX112" fmla="*/ 1488948 w 1744408"/>
                <a:gd name="connsiteY112" fmla="*/ 255842 h 2539841"/>
                <a:gd name="connsiteX113" fmla="*/ 1454468 w 1744408"/>
                <a:gd name="connsiteY113" fmla="*/ 263938 h 2539841"/>
                <a:gd name="connsiteX114" fmla="*/ 1415034 w 1744408"/>
                <a:gd name="connsiteY114" fmla="*/ 260318 h 2539841"/>
                <a:gd name="connsiteX115" fmla="*/ 1386364 w 1744408"/>
                <a:gd name="connsiteY115" fmla="*/ 268605 h 2539841"/>
                <a:gd name="connsiteX116" fmla="*/ 1356265 w 1744408"/>
                <a:gd name="connsiteY116" fmla="*/ 258699 h 2539841"/>
                <a:gd name="connsiteX117" fmla="*/ 1347883 w 1744408"/>
                <a:gd name="connsiteY117" fmla="*/ 252984 h 2539841"/>
                <a:gd name="connsiteX118" fmla="*/ 1325499 w 1744408"/>
                <a:gd name="connsiteY118" fmla="*/ 240983 h 2539841"/>
                <a:gd name="connsiteX119" fmla="*/ 1311497 w 1744408"/>
                <a:gd name="connsiteY119" fmla="*/ 247936 h 2539841"/>
                <a:gd name="connsiteX120" fmla="*/ 1306830 w 1744408"/>
                <a:gd name="connsiteY120" fmla="*/ 258318 h 2539841"/>
                <a:gd name="connsiteX121" fmla="*/ 1290733 w 1744408"/>
                <a:gd name="connsiteY121" fmla="*/ 265747 h 2539841"/>
                <a:gd name="connsiteX122" fmla="*/ 1284351 w 1744408"/>
                <a:gd name="connsiteY122" fmla="*/ 269938 h 2539841"/>
                <a:gd name="connsiteX123" fmla="*/ 1267111 w 1744408"/>
                <a:gd name="connsiteY123" fmla="*/ 258032 h 2539841"/>
                <a:gd name="connsiteX124" fmla="*/ 1253300 w 1744408"/>
                <a:gd name="connsiteY124" fmla="*/ 269081 h 2539841"/>
                <a:gd name="connsiteX125" fmla="*/ 1238345 w 1744408"/>
                <a:gd name="connsiteY125" fmla="*/ 258318 h 2539841"/>
                <a:gd name="connsiteX126" fmla="*/ 1225296 w 1744408"/>
                <a:gd name="connsiteY126" fmla="*/ 257937 h 2539841"/>
                <a:gd name="connsiteX127" fmla="*/ 1218152 w 1744408"/>
                <a:gd name="connsiteY127" fmla="*/ 239363 h 2539841"/>
                <a:gd name="connsiteX128" fmla="*/ 1203293 w 1744408"/>
                <a:gd name="connsiteY128" fmla="*/ 242888 h 2539841"/>
                <a:gd name="connsiteX129" fmla="*/ 1203770 w 1744408"/>
                <a:gd name="connsiteY129" fmla="*/ 251365 h 2539841"/>
                <a:gd name="connsiteX130" fmla="*/ 1183386 w 1744408"/>
                <a:gd name="connsiteY130" fmla="*/ 252317 h 2539841"/>
                <a:gd name="connsiteX131" fmla="*/ 1174718 w 1744408"/>
                <a:gd name="connsiteY131" fmla="*/ 246412 h 2539841"/>
                <a:gd name="connsiteX132" fmla="*/ 1144905 w 1744408"/>
                <a:gd name="connsiteY132" fmla="*/ 253937 h 2539841"/>
                <a:gd name="connsiteX133" fmla="*/ 1085945 w 1744408"/>
                <a:gd name="connsiteY133" fmla="*/ 249746 h 2539841"/>
                <a:gd name="connsiteX134" fmla="*/ 1085088 w 1744408"/>
                <a:gd name="connsiteY134" fmla="*/ 254889 h 2539841"/>
                <a:gd name="connsiteX135" fmla="*/ 1034987 w 1744408"/>
                <a:gd name="connsiteY135" fmla="*/ 272129 h 2539841"/>
                <a:gd name="connsiteX136" fmla="*/ 1028509 w 1744408"/>
                <a:gd name="connsiteY136" fmla="*/ 279749 h 2539841"/>
                <a:gd name="connsiteX137" fmla="*/ 994696 w 1744408"/>
                <a:gd name="connsiteY137" fmla="*/ 264509 h 2539841"/>
                <a:gd name="connsiteX138" fmla="*/ 963549 w 1744408"/>
                <a:gd name="connsiteY138" fmla="*/ 260318 h 2539841"/>
                <a:gd name="connsiteX139" fmla="*/ 929640 w 1744408"/>
                <a:gd name="connsiteY139" fmla="*/ 231648 h 2539841"/>
                <a:gd name="connsiteX140" fmla="*/ 908685 w 1744408"/>
                <a:gd name="connsiteY140" fmla="*/ 235458 h 2539841"/>
                <a:gd name="connsiteX141" fmla="*/ 840296 w 1744408"/>
                <a:gd name="connsiteY141" fmla="*/ 218599 h 2539841"/>
                <a:gd name="connsiteX142" fmla="*/ 828866 w 1744408"/>
                <a:gd name="connsiteY142" fmla="*/ 221933 h 2539841"/>
                <a:gd name="connsiteX143" fmla="*/ 780955 w 1744408"/>
                <a:gd name="connsiteY143" fmla="*/ 201739 h 2539841"/>
                <a:gd name="connsiteX144" fmla="*/ 727710 w 1744408"/>
                <a:gd name="connsiteY144" fmla="*/ 198882 h 2539841"/>
                <a:gd name="connsiteX145" fmla="*/ 678275 w 1744408"/>
                <a:gd name="connsiteY145" fmla="*/ 163544 h 2539841"/>
                <a:gd name="connsiteX146" fmla="*/ 655606 w 1744408"/>
                <a:gd name="connsiteY146" fmla="*/ 159544 h 2539841"/>
                <a:gd name="connsiteX147" fmla="*/ 632365 w 1744408"/>
                <a:gd name="connsiteY147" fmla="*/ 144399 h 2539841"/>
                <a:gd name="connsiteX148" fmla="*/ 612458 w 1744408"/>
                <a:gd name="connsiteY148" fmla="*/ 144494 h 2539841"/>
                <a:gd name="connsiteX149" fmla="*/ 599313 w 1744408"/>
                <a:gd name="connsiteY149" fmla="*/ 124206 h 2539841"/>
                <a:gd name="connsiteX150" fmla="*/ 583406 w 1744408"/>
                <a:gd name="connsiteY150" fmla="*/ 131445 h 2539841"/>
                <a:gd name="connsiteX151" fmla="*/ 579120 w 1744408"/>
                <a:gd name="connsiteY151" fmla="*/ 123254 h 2539841"/>
                <a:gd name="connsiteX152" fmla="*/ 568547 w 1744408"/>
                <a:gd name="connsiteY152" fmla="*/ 126587 h 2539841"/>
                <a:gd name="connsiteX153" fmla="*/ 545783 w 1744408"/>
                <a:gd name="connsiteY153" fmla="*/ 118682 h 2539841"/>
                <a:gd name="connsiteX154" fmla="*/ 519208 w 1744408"/>
                <a:gd name="connsiteY154" fmla="*/ 139922 h 2539841"/>
                <a:gd name="connsiteX155" fmla="*/ 477107 w 1744408"/>
                <a:gd name="connsiteY155" fmla="*/ 131445 h 2539841"/>
                <a:gd name="connsiteX156" fmla="*/ 488823 w 1744408"/>
                <a:gd name="connsiteY156" fmla="*/ 117158 h 2539841"/>
                <a:gd name="connsiteX157" fmla="*/ 478155 w 1744408"/>
                <a:gd name="connsiteY157" fmla="*/ 107918 h 2539841"/>
                <a:gd name="connsiteX158" fmla="*/ 479488 w 1744408"/>
                <a:gd name="connsiteY158" fmla="*/ 93631 h 2539841"/>
                <a:gd name="connsiteX159" fmla="*/ 466630 w 1744408"/>
                <a:gd name="connsiteY159" fmla="*/ 72485 h 2539841"/>
                <a:gd name="connsiteX160" fmla="*/ 465963 w 1744408"/>
                <a:gd name="connsiteY160" fmla="*/ 43339 h 2539841"/>
                <a:gd name="connsiteX161" fmla="*/ 473297 w 1744408"/>
                <a:gd name="connsiteY161" fmla="*/ 15716 h 2539841"/>
                <a:gd name="connsiteX162" fmla="*/ 422243 w 1744408"/>
                <a:gd name="connsiteY162" fmla="*/ 0 h 2539841"/>
                <a:gd name="connsiteX163" fmla="*/ 422815 w 1744408"/>
                <a:gd name="connsiteY163" fmla="*/ 1333 h 2539841"/>
                <a:gd name="connsiteX164" fmla="*/ 426149 w 1744408"/>
                <a:gd name="connsiteY164" fmla="*/ 13716 h 2539841"/>
                <a:gd name="connsiteX165" fmla="*/ 434721 w 1744408"/>
                <a:gd name="connsiteY165" fmla="*/ 19336 h 2539841"/>
                <a:gd name="connsiteX166" fmla="*/ 432054 w 1744408"/>
                <a:gd name="connsiteY166" fmla="*/ 39814 h 2539841"/>
                <a:gd name="connsiteX167" fmla="*/ 416528 w 1744408"/>
                <a:gd name="connsiteY167" fmla="*/ 48292 h 2539841"/>
                <a:gd name="connsiteX168" fmla="*/ 405955 w 1744408"/>
                <a:gd name="connsiteY168" fmla="*/ 47911 h 2539841"/>
                <a:gd name="connsiteX169" fmla="*/ 403574 w 1744408"/>
                <a:gd name="connsiteY169" fmla="*/ 48958 h 2539841"/>
                <a:gd name="connsiteX170" fmla="*/ 380333 w 1744408"/>
                <a:gd name="connsiteY170" fmla="*/ 72390 h 2539841"/>
                <a:gd name="connsiteX171" fmla="*/ 408623 w 1744408"/>
                <a:gd name="connsiteY171" fmla="*/ 141732 h 2539841"/>
                <a:gd name="connsiteX172" fmla="*/ 402622 w 1744408"/>
                <a:gd name="connsiteY172" fmla="*/ 165640 h 2539841"/>
                <a:gd name="connsiteX173" fmla="*/ 402622 w 1744408"/>
                <a:gd name="connsiteY173" fmla="*/ 168688 h 2539841"/>
                <a:gd name="connsiteX174" fmla="*/ 408242 w 1744408"/>
                <a:gd name="connsiteY174" fmla="*/ 182594 h 2539841"/>
                <a:gd name="connsiteX175" fmla="*/ 399098 w 1744408"/>
                <a:gd name="connsiteY175" fmla="*/ 194310 h 2539841"/>
                <a:gd name="connsiteX176" fmla="*/ 397097 w 1744408"/>
                <a:gd name="connsiteY176" fmla="*/ 195072 h 2539841"/>
                <a:gd name="connsiteX177" fmla="*/ 360617 w 1744408"/>
                <a:gd name="connsiteY177" fmla="*/ 198596 h 2539841"/>
                <a:gd name="connsiteX178" fmla="*/ 337280 w 1744408"/>
                <a:gd name="connsiteY178" fmla="*/ 241173 h 2539841"/>
                <a:gd name="connsiteX179" fmla="*/ 336804 w 1744408"/>
                <a:gd name="connsiteY179" fmla="*/ 256699 h 2539841"/>
                <a:gd name="connsiteX180" fmla="*/ 316706 w 1744408"/>
                <a:gd name="connsiteY180" fmla="*/ 284131 h 2539841"/>
                <a:gd name="connsiteX181" fmla="*/ 318135 w 1744408"/>
                <a:gd name="connsiteY181" fmla="*/ 313658 h 2539841"/>
                <a:gd name="connsiteX182" fmla="*/ 317563 w 1744408"/>
                <a:gd name="connsiteY182" fmla="*/ 316230 h 2539841"/>
                <a:gd name="connsiteX183" fmla="*/ 306705 w 1744408"/>
                <a:gd name="connsiteY183" fmla="*/ 335851 h 2539841"/>
                <a:gd name="connsiteX184" fmla="*/ 312992 w 1744408"/>
                <a:gd name="connsiteY184" fmla="*/ 345853 h 2539841"/>
                <a:gd name="connsiteX185" fmla="*/ 316135 w 1744408"/>
                <a:gd name="connsiteY185" fmla="*/ 348234 h 2539841"/>
                <a:gd name="connsiteX186" fmla="*/ 319278 w 1744408"/>
                <a:gd name="connsiteY186" fmla="*/ 346710 h 2539841"/>
                <a:gd name="connsiteX187" fmla="*/ 320230 w 1744408"/>
                <a:gd name="connsiteY187" fmla="*/ 348329 h 2539841"/>
                <a:gd name="connsiteX188" fmla="*/ 322421 w 1744408"/>
                <a:gd name="connsiteY188" fmla="*/ 372237 h 2539841"/>
                <a:gd name="connsiteX189" fmla="*/ 315659 w 1744408"/>
                <a:gd name="connsiteY189" fmla="*/ 381571 h 2539841"/>
                <a:gd name="connsiteX190" fmla="*/ 325946 w 1744408"/>
                <a:gd name="connsiteY190" fmla="*/ 430625 h 2539841"/>
                <a:gd name="connsiteX191" fmla="*/ 327850 w 1744408"/>
                <a:gd name="connsiteY191" fmla="*/ 436245 h 2539841"/>
                <a:gd name="connsiteX192" fmla="*/ 340709 w 1744408"/>
                <a:gd name="connsiteY192" fmla="*/ 461963 h 2539841"/>
                <a:gd name="connsiteX193" fmla="*/ 340424 w 1744408"/>
                <a:gd name="connsiteY193" fmla="*/ 472250 h 2539841"/>
                <a:gd name="connsiteX194" fmla="*/ 335947 w 1744408"/>
                <a:gd name="connsiteY194" fmla="*/ 494729 h 2539841"/>
                <a:gd name="connsiteX195" fmla="*/ 346710 w 1744408"/>
                <a:gd name="connsiteY195" fmla="*/ 511397 h 2539841"/>
                <a:gd name="connsiteX196" fmla="*/ 345091 w 1744408"/>
                <a:gd name="connsiteY196" fmla="*/ 512731 h 2539841"/>
                <a:gd name="connsiteX197" fmla="*/ 340805 w 1744408"/>
                <a:gd name="connsiteY197" fmla="*/ 512826 h 2539841"/>
                <a:gd name="connsiteX198" fmla="*/ 335090 w 1744408"/>
                <a:gd name="connsiteY198" fmla="*/ 516350 h 2539841"/>
                <a:gd name="connsiteX199" fmla="*/ 324707 w 1744408"/>
                <a:gd name="connsiteY199" fmla="*/ 523399 h 2539841"/>
                <a:gd name="connsiteX200" fmla="*/ 325088 w 1744408"/>
                <a:gd name="connsiteY200" fmla="*/ 528923 h 2539841"/>
                <a:gd name="connsiteX201" fmla="*/ 344996 w 1744408"/>
                <a:gd name="connsiteY201" fmla="*/ 581597 h 2539841"/>
                <a:gd name="connsiteX202" fmla="*/ 364331 w 1744408"/>
                <a:gd name="connsiteY202" fmla="*/ 601218 h 2539841"/>
                <a:gd name="connsiteX203" fmla="*/ 388144 w 1744408"/>
                <a:gd name="connsiteY203" fmla="*/ 613601 h 2539841"/>
                <a:gd name="connsiteX204" fmla="*/ 398240 w 1744408"/>
                <a:gd name="connsiteY204" fmla="*/ 612362 h 2539841"/>
                <a:gd name="connsiteX205" fmla="*/ 400717 w 1744408"/>
                <a:gd name="connsiteY205" fmla="*/ 617887 h 2539841"/>
                <a:gd name="connsiteX206" fmla="*/ 386620 w 1744408"/>
                <a:gd name="connsiteY206" fmla="*/ 619792 h 2539841"/>
                <a:gd name="connsiteX207" fmla="*/ 378619 w 1744408"/>
                <a:gd name="connsiteY207" fmla="*/ 630364 h 2539841"/>
                <a:gd name="connsiteX208" fmla="*/ 377190 w 1744408"/>
                <a:gd name="connsiteY208" fmla="*/ 637699 h 2539841"/>
                <a:gd name="connsiteX209" fmla="*/ 389477 w 1744408"/>
                <a:gd name="connsiteY209" fmla="*/ 647224 h 2539841"/>
                <a:gd name="connsiteX210" fmla="*/ 392144 w 1744408"/>
                <a:gd name="connsiteY210" fmla="*/ 648367 h 2539841"/>
                <a:gd name="connsiteX211" fmla="*/ 397859 w 1744408"/>
                <a:gd name="connsiteY211" fmla="*/ 637794 h 2539841"/>
                <a:gd name="connsiteX212" fmla="*/ 411956 w 1744408"/>
                <a:gd name="connsiteY212" fmla="*/ 649319 h 2539841"/>
                <a:gd name="connsiteX213" fmla="*/ 423386 w 1744408"/>
                <a:gd name="connsiteY213" fmla="*/ 639318 h 2539841"/>
                <a:gd name="connsiteX214" fmla="*/ 432435 w 1744408"/>
                <a:gd name="connsiteY214" fmla="*/ 647700 h 2539841"/>
                <a:gd name="connsiteX215" fmla="*/ 433388 w 1744408"/>
                <a:gd name="connsiteY215" fmla="*/ 667988 h 2539841"/>
                <a:gd name="connsiteX216" fmla="*/ 439293 w 1744408"/>
                <a:gd name="connsiteY216" fmla="*/ 671989 h 2539841"/>
                <a:gd name="connsiteX217" fmla="*/ 441484 w 1744408"/>
                <a:gd name="connsiteY217" fmla="*/ 675322 h 2539841"/>
                <a:gd name="connsiteX218" fmla="*/ 437959 w 1744408"/>
                <a:gd name="connsiteY218" fmla="*/ 684657 h 2539841"/>
                <a:gd name="connsiteX219" fmla="*/ 428530 w 1744408"/>
                <a:gd name="connsiteY219" fmla="*/ 690467 h 2539841"/>
                <a:gd name="connsiteX220" fmla="*/ 444246 w 1744408"/>
                <a:gd name="connsiteY220" fmla="*/ 707803 h 2539841"/>
                <a:gd name="connsiteX221" fmla="*/ 444246 w 1744408"/>
                <a:gd name="connsiteY221" fmla="*/ 720947 h 2539841"/>
                <a:gd name="connsiteX222" fmla="*/ 448913 w 1744408"/>
                <a:gd name="connsiteY222" fmla="*/ 724853 h 2539841"/>
                <a:gd name="connsiteX223" fmla="*/ 448818 w 1744408"/>
                <a:gd name="connsiteY223" fmla="*/ 735997 h 2539841"/>
                <a:gd name="connsiteX224" fmla="*/ 437579 w 1744408"/>
                <a:gd name="connsiteY224" fmla="*/ 743522 h 2539841"/>
                <a:gd name="connsiteX225" fmla="*/ 437959 w 1744408"/>
                <a:gd name="connsiteY225" fmla="*/ 782574 h 2539841"/>
                <a:gd name="connsiteX226" fmla="*/ 419481 w 1744408"/>
                <a:gd name="connsiteY226" fmla="*/ 791051 h 2539841"/>
                <a:gd name="connsiteX227" fmla="*/ 419195 w 1744408"/>
                <a:gd name="connsiteY227" fmla="*/ 797147 h 2539841"/>
                <a:gd name="connsiteX228" fmla="*/ 432530 w 1744408"/>
                <a:gd name="connsiteY228" fmla="*/ 839438 h 2539841"/>
                <a:gd name="connsiteX229" fmla="*/ 430244 w 1744408"/>
                <a:gd name="connsiteY229" fmla="*/ 843534 h 2539841"/>
                <a:gd name="connsiteX230" fmla="*/ 423958 w 1744408"/>
                <a:gd name="connsiteY230" fmla="*/ 847249 h 2539841"/>
                <a:gd name="connsiteX231" fmla="*/ 421672 w 1744408"/>
                <a:gd name="connsiteY231" fmla="*/ 850106 h 2539841"/>
                <a:gd name="connsiteX232" fmla="*/ 421672 w 1744408"/>
                <a:gd name="connsiteY232" fmla="*/ 858774 h 2539841"/>
                <a:gd name="connsiteX233" fmla="*/ 420434 w 1744408"/>
                <a:gd name="connsiteY233" fmla="*/ 861536 h 2539841"/>
                <a:gd name="connsiteX234" fmla="*/ 399669 w 1744408"/>
                <a:gd name="connsiteY234" fmla="*/ 871442 h 2539841"/>
                <a:gd name="connsiteX235" fmla="*/ 399002 w 1744408"/>
                <a:gd name="connsiteY235" fmla="*/ 887349 h 2539841"/>
                <a:gd name="connsiteX236" fmla="*/ 397002 w 1744408"/>
                <a:gd name="connsiteY236" fmla="*/ 888968 h 2539841"/>
                <a:gd name="connsiteX237" fmla="*/ 393097 w 1744408"/>
                <a:gd name="connsiteY237" fmla="*/ 887063 h 2539841"/>
                <a:gd name="connsiteX238" fmla="*/ 387858 w 1744408"/>
                <a:gd name="connsiteY238" fmla="*/ 890111 h 2539841"/>
                <a:gd name="connsiteX239" fmla="*/ 391668 w 1744408"/>
                <a:gd name="connsiteY239" fmla="*/ 895731 h 2539841"/>
                <a:gd name="connsiteX240" fmla="*/ 399383 w 1744408"/>
                <a:gd name="connsiteY240" fmla="*/ 898112 h 2539841"/>
                <a:gd name="connsiteX241" fmla="*/ 402812 w 1744408"/>
                <a:gd name="connsiteY241" fmla="*/ 899446 h 2539841"/>
                <a:gd name="connsiteX242" fmla="*/ 407099 w 1744408"/>
                <a:gd name="connsiteY242" fmla="*/ 911447 h 2539841"/>
                <a:gd name="connsiteX243" fmla="*/ 398431 w 1744408"/>
                <a:gd name="connsiteY243" fmla="*/ 929259 h 2539841"/>
                <a:gd name="connsiteX244" fmla="*/ 399859 w 1744408"/>
                <a:gd name="connsiteY244" fmla="*/ 931926 h 2539841"/>
                <a:gd name="connsiteX245" fmla="*/ 406241 w 1744408"/>
                <a:gd name="connsiteY245" fmla="*/ 929354 h 2539841"/>
                <a:gd name="connsiteX246" fmla="*/ 407194 w 1744408"/>
                <a:gd name="connsiteY246" fmla="*/ 931164 h 2539841"/>
                <a:gd name="connsiteX247" fmla="*/ 393287 w 1744408"/>
                <a:gd name="connsiteY247" fmla="*/ 941927 h 2539841"/>
                <a:gd name="connsiteX248" fmla="*/ 392716 w 1744408"/>
                <a:gd name="connsiteY248" fmla="*/ 953167 h 2539841"/>
                <a:gd name="connsiteX249" fmla="*/ 377380 w 1744408"/>
                <a:gd name="connsiteY249" fmla="*/ 962406 h 2539841"/>
                <a:gd name="connsiteX250" fmla="*/ 383477 w 1744408"/>
                <a:gd name="connsiteY250" fmla="*/ 971931 h 2539841"/>
                <a:gd name="connsiteX251" fmla="*/ 390811 w 1744408"/>
                <a:gd name="connsiteY251" fmla="*/ 1001649 h 2539841"/>
                <a:gd name="connsiteX252" fmla="*/ 396050 w 1744408"/>
                <a:gd name="connsiteY252" fmla="*/ 1003840 h 2539841"/>
                <a:gd name="connsiteX253" fmla="*/ 407670 w 1744408"/>
                <a:gd name="connsiteY253" fmla="*/ 1001173 h 2539841"/>
                <a:gd name="connsiteX254" fmla="*/ 414433 w 1744408"/>
                <a:gd name="connsiteY254" fmla="*/ 1034129 h 2539841"/>
                <a:gd name="connsiteX255" fmla="*/ 399002 w 1744408"/>
                <a:gd name="connsiteY255" fmla="*/ 1060037 h 2539841"/>
                <a:gd name="connsiteX256" fmla="*/ 417100 w 1744408"/>
                <a:gd name="connsiteY256" fmla="*/ 1077754 h 2539841"/>
                <a:gd name="connsiteX257" fmla="*/ 419005 w 1744408"/>
                <a:gd name="connsiteY257" fmla="*/ 1082326 h 2539841"/>
                <a:gd name="connsiteX258" fmla="*/ 419386 w 1744408"/>
                <a:gd name="connsiteY258" fmla="*/ 1099090 h 2539841"/>
                <a:gd name="connsiteX259" fmla="*/ 430340 w 1744408"/>
                <a:gd name="connsiteY259" fmla="*/ 1117283 h 2539841"/>
                <a:gd name="connsiteX260" fmla="*/ 431768 w 1744408"/>
                <a:gd name="connsiteY260" fmla="*/ 1122902 h 2539841"/>
                <a:gd name="connsiteX261" fmla="*/ 426434 w 1744408"/>
                <a:gd name="connsiteY261" fmla="*/ 1161002 h 2539841"/>
                <a:gd name="connsiteX262" fmla="*/ 426911 w 1744408"/>
                <a:gd name="connsiteY262" fmla="*/ 1168432 h 2539841"/>
                <a:gd name="connsiteX263" fmla="*/ 440531 w 1744408"/>
                <a:gd name="connsiteY263" fmla="*/ 1230725 h 2539841"/>
                <a:gd name="connsiteX264" fmla="*/ 439198 w 1744408"/>
                <a:gd name="connsiteY264" fmla="*/ 1232249 h 2539841"/>
                <a:gd name="connsiteX265" fmla="*/ 427958 w 1744408"/>
                <a:gd name="connsiteY265" fmla="*/ 1234821 h 2539841"/>
                <a:gd name="connsiteX266" fmla="*/ 424720 w 1744408"/>
                <a:gd name="connsiteY266" fmla="*/ 1239107 h 2539841"/>
                <a:gd name="connsiteX267" fmla="*/ 428625 w 1744408"/>
                <a:gd name="connsiteY267" fmla="*/ 1245775 h 2539841"/>
                <a:gd name="connsiteX268" fmla="*/ 431483 w 1744408"/>
                <a:gd name="connsiteY268" fmla="*/ 1247965 h 2539841"/>
                <a:gd name="connsiteX269" fmla="*/ 446532 w 1744408"/>
                <a:gd name="connsiteY269" fmla="*/ 1245775 h 2539841"/>
                <a:gd name="connsiteX270" fmla="*/ 450437 w 1744408"/>
                <a:gd name="connsiteY270" fmla="*/ 1258062 h 2539841"/>
                <a:gd name="connsiteX271" fmla="*/ 461296 w 1744408"/>
                <a:gd name="connsiteY271" fmla="*/ 1264730 h 2539841"/>
                <a:gd name="connsiteX272" fmla="*/ 458343 w 1744408"/>
                <a:gd name="connsiteY272" fmla="*/ 1292257 h 2539841"/>
                <a:gd name="connsiteX273" fmla="*/ 463867 w 1744408"/>
                <a:gd name="connsiteY273" fmla="*/ 1325689 h 2539841"/>
                <a:gd name="connsiteX274" fmla="*/ 455771 w 1744408"/>
                <a:gd name="connsiteY274" fmla="*/ 1341406 h 2539841"/>
                <a:gd name="connsiteX275" fmla="*/ 417862 w 1744408"/>
                <a:gd name="connsiteY275" fmla="*/ 1372362 h 2539841"/>
                <a:gd name="connsiteX276" fmla="*/ 414242 w 1744408"/>
                <a:gd name="connsiteY276" fmla="*/ 1372743 h 2539841"/>
                <a:gd name="connsiteX277" fmla="*/ 405098 w 1744408"/>
                <a:gd name="connsiteY277" fmla="*/ 1370648 h 2539841"/>
                <a:gd name="connsiteX278" fmla="*/ 399288 w 1744408"/>
                <a:gd name="connsiteY278" fmla="*/ 1371695 h 2539841"/>
                <a:gd name="connsiteX279" fmla="*/ 358521 w 1744408"/>
                <a:gd name="connsiteY279" fmla="*/ 1403223 h 2539841"/>
                <a:gd name="connsiteX280" fmla="*/ 350901 w 1744408"/>
                <a:gd name="connsiteY280" fmla="*/ 1465326 h 2539841"/>
                <a:gd name="connsiteX281" fmla="*/ 352425 w 1744408"/>
                <a:gd name="connsiteY281" fmla="*/ 1468184 h 2539841"/>
                <a:gd name="connsiteX282" fmla="*/ 359378 w 1744408"/>
                <a:gd name="connsiteY282" fmla="*/ 1468088 h 2539841"/>
                <a:gd name="connsiteX283" fmla="*/ 363284 w 1744408"/>
                <a:gd name="connsiteY283" fmla="*/ 1473898 h 2539841"/>
                <a:gd name="connsiteX284" fmla="*/ 364617 w 1744408"/>
                <a:gd name="connsiteY284" fmla="*/ 1492663 h 2539841"/>
                <a:gd name="connsiteX285" fmla="*/ 365950 w 1744408"/>
                <a:gd name="connsiteY285" fmla="*/ 1495997 h 2539841"/>
                <a:gd name="connsiteX286" fmla="*/ 359474 w 1744408"/>
                <a:gd name="connsiteY286" fmla="*/ 1524190 h 2539841"/>
                <a:gd name="connsiteX287" fmla="*/ 360902 w 1744408"/>
                <a:gd name="connsiteY287" fmla="*/ 1525714 h 2539841"/>
                <a:gd name="connsiteX288" fmla="*/ 367379 w 1744408"/>
                <a:gd name="connsiteY288" fmla="*/ 1512951 h 2539841"/>
                <a:gd name="connsiteX289" fmla="*/ 393478 w 1744408"/>
                <a:gd name="connsiteY289" fmla="*/ 1560005 h 2539841"/>
                <a:gd name="connsiteX290" fmla="*/ 384143 w 1744408"/>
                <a:gd name="connsiteY290" fmla="*/ 1565148 h 2539841"/>
                <a:gd name="connsiteX291" fmla="*/ 373190 w 1744408"/>
                <a:gd name="connsiteY291" fmla="*/ 1567910 h 2539841"/>
                <a:gd name="connsiteX292" fmla="*/ 363093 w 1744408"/>
                <a:gd name="connsiteY292" fmla="*/ 1582198 h 2539841"/>
                <a:gd name="connsiteX293" fmla="*/ 351568 w 1744408"/>
                <a:gd name="connsiteY293" fmla="*/ 1581531 h 2539841"/>
                <a:gd name="connsiteX294" fmla="*/ 339376 w 1744408"/>
                <a:gd name="connsiteY294" fmla="*/ 1585913 h 2539841"/>
                <a:gd name="connsiteX295" fmla="*/ 330041 w 1744408"/>
                <a:gd name="connsiteY295" fmla="*/ 1586674 h 2539841"/>
                <a:gd name="connsiteX296" fmla="*/ 290608 w 1744408"/>
                <a:gd name="connsiteY296" fmla="*/ 1584389 h 2539841"/>
                <a:gd name="connsiteX297" fmla="*/ 287369 w 1744408"/>
                <a:gd name="connsiteY297" fmla="*/ 1587437 h 2539841"/>
                <a:gd name="connsiteX298" fmla="*/ 262223 w 1744408"/>
                <a:gd name="connsiteY298" fmla="*/ 1585627 h 2539841"/>
                <a:gd name="connsiteX299" fmla="*/ 250317 w 1744408"/>
                <a:gd name="connsiteY299" fmla="*/ 1593152 h 2539841"/>
                <a:gd name="connsiteX300" fmla="*/ 245459 w 1744408"/>
                <a:gd name="connsiteY300" fmla="*/ 1593628 h 2539841"/>
                <a:gd name="connsiteX301" fmla="*/ 233267 w 1744408"/>
                <a:gd name="connsiteY301" fmla="*/ 1592580 h 2539841"/>
                <a:gd name="connsiteX302" fmla="*/ 227076 w 1744408"/>
                <a:gd name="connsiteY302" fmla="*/ 1584198 h 2539841"/>
                <a:gd name="connsiteX303" fmla="*/ 198692 w 1744408"/>
                <a:gd name="connsiteY303" fmla="*/ 1582674 h 2539841"/>
                <a:gd name="connsiteX304" fmla="*/ 185928 w 1744408"/>
                <a:gd name="connsiteY304" fmla="*/ 1575340 h 2539841"/>
                <a:gd name="connsiteX305" fmla="*/ 72866 w 1744408"/>
                <a:gd name="connsiteY305" fmla="*/ 1487424 h 2539841"/>
                <a:gd name="connsiteX306" fmla="*/ 62675 w 1744408"/>
                <a:gd name="connsiteY306" fmla="*/ 1490091 h 2539841"/>
                <a:gd name="connsiteX307" fmla="*/ 63437 w 1744408"/>
                <a:gd name="connsiteY307" fmla="*/ 1503616 h 2539841"/>
                <a:gd name="connsiteX308" fmla="*/ 60103 w 1744408"/>
                <a:gd name="connsiteY308" fmla="*/ 1506950 h 2539841"/>
                <a:gd name="connsiteX309" fmla="*/ 56388 w 1744408"/>
                <a:gd name="connsiteY309" fmla="*/ 1501045 h 2539841"/>
                <a:gd name="connsiteX310" fmla="*/ 54197 w 1744408"/>
                <a:gd name="connsiteY310" fmla="*/ 1515047 h 2539841"/>
                <a:gd name="connsiteX311" fmla="*/ 60484 w 1744408"/>
                <a:gd name="connsiteY311" fmla="*/ 1528191 h 2539841"/>
                <a:gd name="connsiteX312" fmla="*/ 37052 w 1744408"/>
                <a:gd name="connsiteY312" fmla="*/ 1569339 h 2539841"/>
                <a:gd name="connsiteX313" fmla="*/ 26194 w 1744408"/>
                <a:gd name="connsiteY313" fmla="*/ 1601724 h 2539841"/>
                <a:gd name="connsiteX314" fmla="*/ 30385 w 1744408"/>
                <a:gd name="connsiteY314" fmla="*/ 1610773 h 2539841"/>
                <a:gd name="connsiteX315" fmla="*/ 25813 w 1744408"/>
                <a:gd name="connsiteY315" fmla="*/ 1618583 h 2539841"/>
                <a:gd name="connsiteX316" fmla="*/ 14764 w 1744408"/>
                <a:gd name="connsiteY316" fmla="*/ 1620107 h 2539841"/>
                <a:gd name="connsiteX317" fmla="*/ 13240 w 1744408"/>
                <a:gd name="connsiteY317" fmla="*/ 1625251 h 2539841"/>
                <a:gd name="connsiteX318" fmla="*/ 23146 w 1744408"/>
                <a:gd name="connsiteY318" fmla="*/ 1627823 h 2539841"/>
                <a:gd name="connsiteX319" fmla="*/ 17431 w 1744408"/>
                <a:gd name="connsiteY319" fmla="*/ 1645253 h 2539841"/>
                <a:gd name="connsiteX320" fmla="*/ 0 w 1744408"/>
                <a:gd name="connsiteY320" fmla="*/ 1658779 h 2539841"/>
                <a:gd name="connsiteX321" fmla="*/ 12383 w 1744408"/>
                <a:gd name="connsiteY321" fmla="*/ 1665065 h 2539841"/>
                <a:gd name="connsiteX322" fmla="*/ 24765 w 1744408"/>
                <a:gd name="connsiteY322" fmla="*/ 1691831 h 2539841"/>
                <a:gd name="connsiteX323" fmla="*/ 49435 w 1744408"/>
                <a:gd name="connsiteY323" fmla="*/ 1722501 h 2539841"/>
                <a:gd name="connsiteX324" fmla="*/ 71438 w 1744408"/>
                <a:gd name="connsiteY324" fmla="*/ 1727835 h 2539841"/>
                <a:gd name="connsiteX325" fmla="*/ 100870 w 1744408"/>
                <a:gd name="connsiteY325" fmla="*/ 1712976 h 2539841"/>
                <a:gd name="connsiteX326" fmla="*/ 126778 w 1744408"/>
                <a:gd name="connsiteY326" fmla="*/ 1736598 h 2539841"/>
                <a:gd name="connsiteX327" fmla="*/ 129540 w 1744408"/>
                <a:gd name="connsiteY327" fmla="*/ 1751457 h 2539841"/>
                <a:gd name="connsiteX328" fmla="*/ 170879 w 1744408"/>
                <a:gd name="connsiteY328" fmla="*/ 1762982 h 2539841"/>
                <a:gd name="connsiteX329" fmla="*/ 172784 w 1744408"/>
                <a:gd name="connsiteY329" fmla="*/ 1772888 h 2539841"/>
                <a:gd name="connsiteX330" fmla="*/ 155543 w 1744408"/>
                <a:gd name="connsiteY330" fmla="*/ 1791272 h 2539841"/>
                <a:gd name="connsiteX331" fmla="*/ 170688 w 1744408"/>
                <a:gd name="connsiteY331" fmla="*/ 1796987 h 2539841"/>
                <a:gd name="connsiteX332" fmla="*/ 182309 w 1744408"/>
                <a:gd name="connsiteY332" fmla="*/ 1810417 h 2539841"/>
                <a:gd name="connsiteX333" fmla="*/ 189071 w 1744408"/>
                <a:gd name="connsiteY333" fmla="*/ 1839182 h 2539841"/>
                <a:gd name="connsiteX334" fmla="*/ 213646 w 1744408"/>
                <a:gd name="connsiteY334" fmla="*/ 1850612 h 2539841"/>
                <a:gd name="connsiteX335" fmla="*/ 184023 w 1744408"/>
                <a:gd name="connsiteY335" fmla="*/ 1862138 h 2539841"/>
                <a:gd name="connsiteX336" fmla="*/ 171736 w 1744408"/>
                <a:gd name="connsiteY336" fmla="*/ 1885379 h 2539841"/>
                <a:gd name="connsiteX337" fmla="*/ 208407 w 1744408"/>
                <a:gd name="connsiteY337" fmla="*/ 1876901 h 2539841"/>
                <a:gd name="connsiteX338" fmla="*/ 248221 w 1744408"/>
                <a:gd name="connsiteY338" fmla="*/ 1896142 h 2539841"/>
                <a:gd name="connsiteX339" fmla="*/ 274987 w 1744408"/>
                <a:gd name="connsiteY339" fmla="*/ 1917573 h 2539841"/>
                <a:gd name="connsiteX340" fmla="*/ 274415 w 1744408"/>
                <a:gd name="connsiteY340" fmla="*/ 1964055 h 2539841"/>
                <a:gd name="connsiteX341" fmla="*/ 286226 w 1744408"/>
                <a:gd name="connsiteY341" fmla="*/ 1995202 h 2539841"/>
                <a:gd name="connsiteX342" fmla="*/ 282988 w 1744408"/>
                <a:gd name="connsiteY342" fmla="*/ 1999298 h 2539841"/>
                <a:gd name="connsiteX343" fmla="*/ 263938 w 1744408"/>
                <a:gd name="connsiteY343" fmla="*/ 1994440 h 2539841"/>
                <a:gd name="connsiteX344" fmla="*/ 270034 w 1744408"/>
                <a:gd name="connsiteY344" fmla="*/ 2039303 h 2539841"/>
                <a:gd name="connsiteX345" fmla="*/ 280321 w 1744408"/>
                <a:gd name="connsiteY345" fmla="*/ 2067211 h 2539841"/>
                <a:gd name="connsiteX346" fmla="*/ 298609 w 1744408"/>
                <a:gd name="connsiteY346" fmla="*/ 2082165 h 2539841"/>
                <a:gd name="connsiteX347" fmla="*/ 306991 w 1744408"/>
                <a:gd name="connsiteY347" fmla="*/ 2104739 h 2539841"/>
                <a:gd name="connsiteX348" fmla="*/ 288322 w 1744408"/>
                <a:gd name="connsiteY348" fmla="*/ 2141220 h 2539841"/>
                <a:gd name="connsiteX349" fmla="*/ 342614 w 1744408"/>
                <a:gd name="connsiteY349" fmla="*/ 2136839 h 2539841"/>
                <a:gd name="connsiteX350" fmla="*/ 338900 w 1744408"/>
                <a:gd name="connsiteY350" fmla="*/ 2155127 h 2539841"/>
                <a:gd name="connsiteX351" fmla="*/ 346520 w 1744408"/>
                <a:gd name="connsiteY351" fmla="*/ 2171700 h 2539841"/>
                <a:gd name="connsiteX352" fmla="*/ 339280 w 1744408"/>
                <a:gd name="connsiteY352" fmla="*/ 2194751 h 2539841"/>
                <a:gd name="connsiteX353" fmla="*/ 352996 w 1744408"/>
                <a:gd name="connsiteY353" fmla="*/ 2212848 h 2539841"/>
                <a:gd name="connsiteX354" fmla="*/ 388811 w 1744408"/>
                <a:gd name="connsiteY354" fmla="*/ 2189798 h 2539841"/>
                <a:gd name="connsiteX355" fmla="*/ 409956 w 1744408"/>
                <a:gd name="connsiteY355" fmla="*/ 2189798 h 2539841"/>
                <a:gd name="connsiteX356" fmla="*/ 416052 w 1744408"/>
                <a:gd name="connsiteY356" fmla="*/ 2195513 h 2539841"/>
                <a:gd name="connsiteX357" fmla="*/ 411575 w 1744408"/>
                <a:gd name="connsiteY357" fmla="*/ 2202085 h 2539841"/>
                <a:gd name="connsiteX358" fmla="*/ 380714 w 1744408"/>
                <a:gd name="connsiteY358" fmla="*/ 2208657 h 2539841"/>
                <a:gd name="connsiteX359" fmla="*/ 380143 w 1744408"/>
                <a:gd name="connsiteY359" fmla="*/ 2215706 h 2539841"/>
                <a:gd name="connsiteX360" fmla="*/ 395954 w 1744408"/>
                <a:gd name="connsiteY360" fmla="*/ 2233613 h 2539841"/>
                <a:gd name="connsiteX361" fmla="*/ 394335 w 1744408"/>
                <a:gd name="connsiteY361" fmla="*/ 2246281 h 2539841"/>
                <a:gd name="connsiteX362" fmla="*/ 367951 w 1744408"/>
                <a:gd name="connsiteY362" fmla="*/ 2251329 h 2539841"/>
                <a:gd name="connsiteX363" fmla="*/ 357473 w 1744408"/>
                <a:gd name="connsiteY363" fmla="*/ 2261045 h 2539841"/>
                <a:gd name="connsiteX364" fmla="*/ 344996 w 1744408"/>
                <a:gd name="connsiteY364" fmla="*/ 2250091 h 2539841"/>
                <a:gd name="connsiteX365" fmla="*/ 342900 w 1744408"/>
                <a:gd name="connsiteY365" fmla="*/ 2235708 h 2539841"/>
                <a:gd name="connsiteX366" fmla="*/ 334613 w 1744408"/>
                <a:gd name="connsiteY366" fmla="*/ 2245328 h 2539841"/>
                <a:gd name="connsiteX367" fmla="*/ 336423 w 1744408"/>
                <a:gd name="connsiteY367" fmla="*/ 2257235 h 2539841"/>
                <a:gd name="connsiteX368" fmla="*/ 354902 w 1744408"/>
                <a:gd name="connsiteY368" fmla="*/ 2278380 h 2539841"/>
                <a:gd name="connsiteX369" fmla="*/ 380809 w 1744408"/>
                <a:gd name="connsiteY369" fmla="*/ 2289524 h 2539841"/>
                <a:gd name="connsiteX370" fmla="*/ 378238 w 1744408"/>
                <a:gd name="connsiteY370" fmla="*/ 2297906 h 2539841"/>
                <a:gd name="connsiteX371" fmla="*/ 390144 w 1744408"/>
                <a:gd name="connsiteY371" fmla="*/ 2306670 h 2539841"/>
                <a:gd name="connsiteX372" fmla="*/ 382334 w 1744408"/>
                <a:gd name="connsiteY372" fmla="*/ 2324481 h 2539841"/>
                <a:gd name="connsiteX373" fmla="*/ 401479 w 1744408"/>
                <a:gd name="connsiteY373" fmla="*/ 2332768 h 2539841"/>
                <a:gd name="connsiteX374" fmla="*/ 409575 w 1744408"/>
                <a:gd name="connsiteY374" fmla="*/ 2366963 h 2539841"/>
                <a:gd name="connsiteX375" fmla="*/ 440627 w 1744408"/>
                <a:gd name="connsiteY375" fmla="*/ 2380298 h 2539841"/>
                <a:gd name="connsiteX376" fmla="*/ 437483 w 1744408"/>
                <a:gd name="connsiteY376" fmla="*/ 2395157 h 2539841"/>
                <a:gd name="connsiteX377" fmla="*/ 455009 w 1744408"/>
                <a:gd name="connsiteY377" fmla="*/ 2394585 h 2539841"/>
                <a:gd name="connsiteX378" fmla="*/ 461200 w 1744408"/>
                <a:gd name="connsiteY378" fmla="*/ 2400776 h 2539841"/>
                <a:gd name="connsiteX379" fmla="*/ 451009 w 1744408"/>
                <a:gd name="connsiteY379" fmla="*/ 2426494 h 2539841"/>
                <a:gd name="connsiteX380" fmla="*/ 477679 w 1744408"/>
                <a:gd name="connsiteY380" fmla="*/ 2432876 h 2539841"/>
                <a:gd name="connsiteX381" fmla="*/ 489395 w 1744408"/>
                <a:gd name="connsiteY381" fmla="*/ 2451449 h 2539841"/>
                <a:gd name="connsiteX382" fmla="*/ 508159 w 1744408"/>
                <a:gd name="connsiteY382" fmla="*/ 2464689 h 2539841"/>
                <a:gd name="connsiteX383" fmla="*/ 507302 w 1744408"/>
                <a:gd name="connsiteY383" fmla="*/ 2470499 h 2539841"/>
                <a:gd name="connsiteX384" fmla="*/ 493776 w 1744408"/>
                <a:gd name="connsiteY384" fmla="*/ 2467642 h 2539841"/>
                <a:gd name="connsiteX385" fmla="*/ 497872 w 1744408"/>
                <a:gd name="connsiteY385" fmla="*/ 2478786 h 2539841"/>
                <a:gd name="connsiteX386" fmla="*/ 493871 w 1744408"/>
                <a:gd name="connsiteY386" fmla="*/ 2481453 h 2539841"/>
                <a:gd name="connsiteX387" fmla="*/ 482346 w 1744408"/>
                <a:gd name="connsiteY387" fmla="*/ 2476500 h 2539841"/>
                <a:gd name="connsiteX388" fmla="*/ 470249 w 1744408"/>
                <a:gd name="connsiteY388" fmla="*/ 2480024 h 2539841"/>
                <a:gd name="connsiteX389" fmla="*/ 470345 w 1744408"/>
                <a:gd name="connsiteY389" fmla="*/ 2489549 h 2539841"/>
                <a:gd name="connsiteX390" fmla="*/ 461772 w 1744408"/>
                <a:gd name="connsiteY390" fmla="*/ 2486501 h 2539841"/>
                <a:gd name="connsiteX391" fmla="*/ 471964 w 1744408"/>
                <a:gd name="connsiteY391" fmla="*/ 2503456 h 2539841"/>
                <a:gd name="connsiteX392" fmla="*/ 488633 w 1744408"/>
                <a:gd name="connsiteY392" fmla="*/ 2516505 h 2539841"/>
                <a:gd name="connsiteX393" fmla="*/ 510540 w 1744408"/>
                <a:gd name="connsiteY393" fmla="*/ 2510981 h 2539841"/>
                <a:gd name="connsiteX394" fmla="*/ 525685 w 1744408"/>
                <a:gd name="connsiteY394" fmla="*/ 2520887 h 2539841"/>
                <a:gd name="connsiteX395" fmla="*/ 546068 w 1744408"/>
                <a:gd name="connsiteY395" fmla="*/ 2522030 h 2539841"/>
                <a:gd name="connsiteX396" fmla="*/ 557689 w 1744408"/>
                <a:gd name="connsiteY396" fmla="*/ 2513838 h 2539841"/>
                <a:gd name="connsiteX397" fmla="*/ 567880 w 1744408"/>
                <a:gd name="connsiteY397" fmla="*/ 2539841 h 2539841"/>
                <a:gd name="connsiteX398" fmla="*/ 577977 w 1744408"/>
                <a:gd name="connsiteY398" fmla="*/ 2533364 h 2539841"/>
                <a:gd name="connsiteX399" fmla="*/ 569309 w 1744408"/>
                <a:gd name="connsiteY399" fmla="*/ 2497455 h 2539841"/>
                <a:gd name="connsiteX400" fmla="*/ 591598 w 1744408"/>
                <a:gd name="connsiteY400" fmla="*/ 2507933 h 2539841"/>
                <a:gd name="connsiteX401" fmla="*/ 639604 w 1744408"/>
                <a:gd name="connsiteY401" fmla="*/ 2493169 h 2539841"/>
                <a:gd name="connsiteX402" fmla="*/ 655130 w 1744408"/>
                <a:gd name="connsiteY402" fmla="*/ 2433352 h 2539841"/>
                <a:gd name="connsiteX403" fmla="*/ 676656 w 1744408"/>
                <a:gd name="connsiteY403" fmla="*/ 2428399 h 2539841"/>
                <a:gd name="connsiteX404" fmla="*/ 677990 w 1744408"/>
                <a:gd name="connsiteY404" fmla="*/ 2395442 h 2539841"/>
                <a:gd name="connsiteX405" fmla="*/ 688086 w 1744408"/>
                <a:gd name="connsiteY405" fmla="*/ 2394871 h 2539841"/>
                <a:gd name="connsiteX406" fmla="*/ 711137 w 1744408"/>
                <a:gd name="connsiteY406" fmla="*/ 2361438 h 2539841"/>
                <a:gd name="connsiteX407" fmla="*/ 736568 w 1744408"/>
                <a:gd name="connsiteY407" fmla="*/ 2360009 h 2539841"/>
                <a:gd name="connsiteX408" fmla="*/ 744093 w 1744408"/>
                <a:gd name="connsiteY408" fmla="*/ 2329339 h 2539841"/>
                <a:gd name="connsiteX409" fmla="*/ 751046 w 1744408"/>
                <a:gd name="connsiteY409" fmla="*/ 2322862 h 2539841"/>
                <a:gd name="connsiteX410" fmla="*/ 743998 w 1744408"/>
                <a:gd name="connsiteY410" fmla="*/ 2317242 h 2539841"/>
                <a:gd name="connsiteX411" fmla="*/ 759524 w 1744408"/>
                <a:gd name="connsiteY411" fmla="*/ 2312670 h 2539841"/>
                <a:gd name="connsiteX412" fmla="*/ 768763 w 1744408"/>
                <a:gd name="connsiteY412" fmla="*/ 2299145 h 2539841"/>
                <a:gd name="connsiteX413" fmla="*/ 795528 w 1744408"/>
                <a:gd name="connsiteY413" fmla="*/ 2309813 h 2539841"/>
                <a:gd name="connsiteX414" fmla="*/ 816197 w 1744408"/>
                <a:gd name="connsiteY414" fmla="*/ 2295906 h 2539841"/>
                <a:gd name="connsiteX415" fmla="*/ 833628 w 1744408"/>
                <a:gd name="connsiteY415" fmla="*/ 2318195 h 2539841"/>
                <a:gd name="connsiteX416" fmla="*/ 829723 w 1744408"/>
                <a:gd name="connsiteY416" fmla="*/ 2352104 h 2539841"/>
                <a:gd name="connsiteX417" fmla="*/ 834580 w 1744408"/>
                <a:gd name="connsiteY417" fmla="*/ 2356676 h 2539841"/>
                <a:gd name="connsiteX418" fmla="*/ 826008 w 1744408"/>
                <a:gd name="connsiteY418" fmla="*/ 2374487 h 2539841"/>
                <a:gd name="connsiteX419" fmla="*/ 834390 w 1744408"/>
                <a:gd name="connsiteY419" fmla="*/ 2395538 h 2539841"/>
                <a:gd name="connsiteX420" fmla="*/ 840867 w 1744408"/>
                <a:gd name="connsiteY420" fmla="*/ 2385822 h 2539841"/>
                <a:gd name="connsiteX421" fmla="*/ 856107 w 1744408"/>
                <a:gd name="connsiteY421" fmla="*/ 2385917 h 2539841"/>
                <a:gd name="connsiteX422" fmla="*/ 850773 w 1744408"/>
                <a:gd name="connsiteY422" fmla="*/ 2393918 h 2539841"/>
                <a:gd name="connsiteX423" fmla="*/ 854297 w 1744408"/>
                <a:gd name="connsiteY423" fmla="*/ 2400110 h 2539841"/>
                <a:gd name="connsiteX424" fmla="*/ 869823 w 1744408"/>
                <a:gd name="connsiteY424" fmla="*/ 2385251 h 2539841"/>
                <a:gd name="connsiteX425" fmla="*/ 879729 w 1744408"/>
                <a:gd name="connsiteY425" fmla="*/ 2391251 h 2539841"/>
                <a:gd name="connsiteX426" fmla="*/ 914495 w 1744408"/>
                <a:gd name="connsiteY426" fmla="*/ 2388489 h 2539841"/>
                <a:gd name="connsiteX427" fmla="*/ 916686 w 1744408"/>
                <a:gd name="connsiteY427" fmla="*/ 2363820 h 2539841"/>
                <a:gd name="connsiteX428" fmla="*/ 901922 w 1744408"/>
                <a:gd name="connsiteY428" fmla="*/ 2334768 h 2539841"/>
                <a:gd name="connsiteX429" fmla="*/ 910209 w 1744408"/>
                <a:gd name="connsiteY429" fmla="*/ 2312099 h 2539841"/>
                <a:gd name="connsiteX430" fmla="*/ 956120 w 1744408"/>
                <a:gd name="connsiteY430" fmla="*/ 2310194 h 2539841"/>
                <a:gd name="connsiteX431" fmla="*/ 1002221 w 1744408"/>
                <a:gd name="connsiteY431" fmla="*/ 2325338 h 2539841"/>
                <a:gd name="connsiteX432" fmla="*/ 1004221 w 1744408"/>
                <a:gd name="connsiteY432" fmla="*/ 2331815 h 2539841"/>
                <a:gd name="connsiteX433" fmla="*/ 993077 w 1744408"/>
                <a:gd name="connsiteY433" fmla="*/ 2342198 h 2539841"/>
                <a:gd name="connsiteX434" fmla="*/ 969359 w 1744408"/>
                <a:gd name="connsiteY434" fmla="*/ 2347436 h 2539841"/>
                <a:gd name="connsiteX435" fmla="*/ 1004792 w 1744408"/>
                <a:gd name="connsiteY435" fmla="*/ 2354580 h 2539841"/>
                <a:gd name="connsiteX436" fmla="*/ 1056132 w 1744408"/>
                <a:gd name="connsiteY436" fmla="*/ 2338769 h 2539841"/>
                <a:gd name="connsiteX437" fmla="*/ 1070515 w 1744408"/>
                <a:gd name="connsiteY437" fmla="*/ 2322957 h 2539841"/>
                <a:gd name="connsiteX438" fmla="*/ 1073277 w 1744408"/>
                <a:gd name="connsiteY438" fmla="*/ 2306860 h 2539841"/>
                <a:gd name="connsiteX439" fmla="*/ 1095470 w 1744408"/>
                <a:gd name="connsiteY439" fmla="*/ 2272189 h 2539841"/>
                <a:gd name="connsiteX440" fmla="*/ 1119473 w 1744408"/>
                <a:gd name="connsiteY440" fmla="*/ 2261235 h 2539841"/>
                <a:gd name="connsiteX441" fmla="*/ 1119378 w 1744408"/>
                <a:gd name="connsiteY441" fmla="*/ 2266283 h 2539841"/>
                <a:gd name="connsiteX442" fmla="*/ 1130427 w 1744408"/>
                <a:gd name="connsiteY442" fmla="*/ 2275237 h 2539841"/>
                <a:gd name="connsiteX443" fmla="*/ 1151668 w 1744408"/>
                <a:gd name="connsiteY443" fmla="*/ 2202180 h 2539841"/>
                <a:gd name="connsiteX444" fmla="*/ 1147667 w 1744408"/>
                <a:gd name="connsiteY444" fmla="*/ 2193512 h 2539841"/>
                <a:gd name="connsiteX445" fmla="*/ 1153097 w 1744408"/>
                <a:gd name="connsiteY445" fmla="*/ 2193322 h 2539841"/>
                <a:gd name="connsiteX446" fmla="*/ 1163955 w 1744408"/>
                <a:gd name="connsiteY446" fmla="*/ 2166652 h 2539841"/>
                <a:gd name="connsiteX447" fmla="*/ 1165289 w 1744408"/>
                <a:gd name="connsiteY447" fmla="*/ 2165033 h 2539841"/>
                <a:gd name="connsiteX448" fmla="*/ 1171575 w 1744408"/>
                <a:gd name="connsiteY448" fmla="*/ 2153984 h 2539841"/>
                <a:gd name="connsiteX449" fmla="*/ 1136523 w 1744408"/>
                <a:gd name="connsiteY449" fmla="*/ 2073688 h 2539841"/>
                <a:gd name="connsiteX450" fmla="*/ 1141476 w 1744408"/>
                <a:gd name="connsiteY450" fmla="*/ 2043494 h 2539841"/>
                <a:gd name="connsiteX451" fmla="*/ 1116235 w 1744408"/>
                <a:gd name="connsiteY451" fmla="*/ 2025777 h 2539841"/>
                <a:gd name="connsiteX452" fmla="*/ 1105186 w 1744408"/>
                <a:gd name="connsiteY452" fmla="*/ 1993773 h 2539841"/>
                <a:gd name="connsiteX453" fmla="*/ 1153287 w 1744408"/>
                <a:gd name="connsiteY453" fmla="*/ 1894618 h 2539841"/>
                <a:gd name="connsiteX454" fmla="*/ 1178719 w 1744408"/>
                <a:gd name="connsiteY454" fmla="*/ 1891284 h 2539841"/>
                <a:gd name="connsiteX455" fmla="*/ 1199293 w 1744408"/>
                <a:gd name="connsiteY455" fmla="*/ 1878997 h 2539841"/>
                <a:gd name="connsiteX456" fmla="*/ 1235393 w 1744408"/>
                <a:gd name="connsiteY456" fmla="*/ 1892998 h 2539841"/>
                <a:gd name="connsiteX457" fmla="*/ 1259015 w 1744408"/>
                <a:gd name="connsiteY457" fmla="*/ 1878044 h 2539841"/>
                <a:gd name="connsiteX458" fmla="*/ 1235678 w 1744408"/>
                <a:gd name="connsiteY458" fmla="*/ 1826038 h 2539841"/>
                <a:gd name="connsiteX459" fmla="*/ 1200817 w 1744408"/>
                <a:gd name="connsiteY459" fmla="*/ 1810322 h 2539841"/>
                <a:gd name="connsiteX460" fmla="*/ 1208532 w 1744408"/>
                <a:gd name="connsiteY460" fmla="*/ 1796987 h 2539841"/>
                <a:gd name="connsiteX461" fmla="*/ 1220819 w 1744408"/>
                <a:gd name="connsiteY461" fmla="*/ 1794415 h 2539841"/>
                <a:gd name="connsiteX462" fmla="*/ 1210628 w 1744408"/>
                <a:gd name="connsiteY462" fmla="*/ 1770983 h 2539841"/>
                <a:gd name="connsiteX463" fmla="*/ 1185958 w 1744408"/>
                <a:gd name="connsiteY463" fmla="*/ 1766602 h 2539841"/>
                <a:gd name="connsiteX464" fmla="*/ 1200531 w 1744408"/>
                <a:gd name="connsiteY464" fmla="*/ 1714119 h 2539841"/>
                <a:gd name="connsiteX465" fmla="*/ 1232154 w 1744408"/>
                <a:gd name="connsiteY465" fmla="*/ 1708214 h 2539841"/>
                <a:gd name="connsiteX466" fmla="*/ 1260539 w 1744408"/>
                <a:gd name="connsiteY466" fmla="*/ 1724787 h 2539841"/>
                <a:gd name="connsiteX467" fmla="*/ 1279779 w 1744408"/>
                <a:gd name="connsiteY467" fmla="*/ 1719739 h 2539841"/>
                <a:gd name="connsiteX468" fmla="*/ 1287685 w 1744408"/>
                <a:gd name="connsiteY468" fmla="*/ 1692593 h 2539841"/>
                <a:gd name="connsiteX469" fmla="*/ 1270445 w 1744408"/>
                <a:gd name="connsiteY469" fmla="*/ 1665256 h 2539841"/>
                <a:gd name="connsiteX470" fmla="*/ 1269016 w 1744408"/>
                <a:gd name="connsiteY470" fmla="*/ 1649254 h 2539841"/>
                <a:gd name="connsiteX471" fmla="*/ 1274731 w 1744408"/>
                <a:gd name="connsiteY471" fmla="*/ 1633538 h 2539841"/>
                <a:gd name="connsiteX472" fmla="*/ 1307687 w 1744408"/>
                <a:gd name="connsiteY472" fmla="*/ 1594199 h 2539841"/>
                <a:gd name="connsiteX473" fmla="*/ 1307116 w 1744408"/>
                <a:gd name="connsiteY473" fmla="*/ 1567815 h 2539841"/>
                <a:gd name="connsiteX474" fmla="*/ 1297019 w 1744408"/>
                <a:gd name="connsiteY474" fmla="*/ 1550003 h 2539841"/>
                <a:gd name="connsiteX475" fmla="*/ 1302925 w 1744408"/>
                <a:gd name="connsiteY475" fmla="*/ 1537049 h 2539841"/>
                <a:gd name="connsiteX476" fmla="*/ 1321499 w 1744408"/>
                <a:gd name="connsiteY476" fmla="*/ 1528572 h 2539841"/>
                <a:gd name="connsiteX477" fmla="*/ 1369314 w 1744408"/>
                <a:gd name="connsiteY477" fmla="*/ 1531430 h 2539841"/>
                <a:gd name="connsiteX478" fmla="*/ 1391984 w 1744408"/>
                <a:gd name="connsiteY478" fmla="*/ 1519714 h 2539841"/>
                <a:gd name="connsiteX479" fmla="*/ 1411510 w 1744408"/>
                <a:gd name="connsiteY479" fmla="*/ 1538192 h 2539841"/>
                <a:gd name="connsiteX480" fmla="*/ 1421702 w 1744408"/>
                <a:gd name="connsiteY480" fmla="*/ 1538764 h 2539841"/>
                <a:gd name="connsiteX481" fmla="*/ 1440847 w 1744408"/>
                <a:gd name="connsiteY481" fmla="*/ 1522762 h 2539841"/>
                <a:gd name="connsiteX482" fmla="*/ 1447991 w 1744408"/>
                <a:gd name="connsiteY482" fmla="*/ 1491615 h 2539841"/>
                <a:gd name="connsiteX483" fmla="*/ 1471041 w 1744408"/>
                <a:gd name="connsiteY483" fmla="*/ 1472851 h 2539841"/>
                <a:gd name="connsiteX484" fmla="*/ 1468946 w 1744408"/>
                <a:gd name="connsiteY484" fmla="*/ 1448467 h 2539841"/>
                <a:gd name="connsiteX485" fmla="*/ 1491615 w 1744408"/>
                <a:gd name="connsiteY485" fmla="*/ 1429893 h 2539841"/>
                <a:gd name="connsiteX486" fmla="*/ 1487805 w 1744408"/>
                <a:gd name="connsiteY486" fmla="*/ 1390840 h 2539841"/>
                <a:gd name="connsiteX487" fmla="*/ 1502378 w 1744408"/>
                <a:gd name="connsiteY487" fmla="*/ 1363599 h 2539841"/>
                <a:gd name="connsiteX488" fmla="*/ 1556099 w 1744408"/>
                <a:gd name="connsiteY488" fmla="*/ 1327309 h 2539841"/>
                <a:gd name="connsiteX489" fmla="*/ 1565815 w 1744408"/>
                <a:gd name="connsiteY489" fmla="*/ 1308926 h 2539841"/>
                <a:gd name="connsiteX490" fmla="*/ 1557338 w 1744408"/>
                <a:gd name="connsiteY490" fmla="*/ 1289209 h 2539841"/>
                <a:gd name="connsiteX491" fmla="*/ 1516666 w 1744408"/>
                <a:gd name="connsiteY491" fmla="*/ 1266444 h 2539841"/>
                <a:gd name="connsiteX492" fmla="*/ 1502188 w 1744408"/>
                <a:gd name="connsiteY492" fmla="*/ 1241679 h 2539841"/>
                <a:gd name="connsiteX493" fmla="*/ 1531810 w 1744408"/>
                <a:gd name="connsiteY493" fmla="*/ 1223105 h 2539841"/>
                <a:gd name="connsiteX494" fmla="*/ 1550575 w 1744408"/>
                <a:gd name="connsiteY494" fmla="*/ 1195673 h 2539841"/>
                <a:gd name="connsiteX495" fmla="*/ 1598771 w 1744408"/>
                <a:gd name="connsiteY495" fmla="*/ 1198626 h 2539841"/>
                <a:gd name="connsiteX496" fmla="*/ 1600486 w 1744408"/>
                <a:gd name="connsiteY496" fmla="*/ 1194340 h 2539841"/>
                <a:gd name="connsiteX497" fmla="*/ 1586960 w 1744408"/>
                <a:gd name="connsiteY497" fmla="*/ 1185005 h 2539841"/>
                <a:gd name="connsiteX498" fmla="*/ 1590770 w 1744408"/>
                <a:gd name="connsiteY498" fmla="*/ 1165289 h 2539841"/>
                <a:gd name="connsiteX499" fmla="*/ 1642586 w 1744408"/>
                <a:gd name="connsiteY499" fmla="*/ 1164241 h 2539841"/>
                <a:gd name="connsiteX500" fmla="*/ 1674876 w 1744408"/>
                <a:gd name="connsiteY500" fmla="*/ 1140905 h 2539841"/>
                <a:gd name="connsiteX501" fmla="*/ 1692878 w 1744408"/>
                <a:gd name="connsiteY501" fmla="*/ 1115568 h 2539841"/>
                <a:gd name="connsiteX502" fmla="*/ 1686211 w 1744408"/>
                <a:gd name="connsiteY502" fmla="*/ 1112330 h 2539841"/>
                <a:gd name="connsiteX503" fmla="*/ 1659350 w 1744408"/>
                <a:gd name="connsiteY503" fmla="*/ 1122045 h 2539841"/>
                <a:gd name="connsiteX504" fmla="*/ 1670971 w 1744408"/>
                <a:gd name="connsiteY504" fmla="*/ 1086517 h 2539841"/>
                <a:gd name="connsiteX505" fmla="*/ 1727168 w 1744408"/>
                <a:gd name="connsiteY505" fmla="*/ 1089184 h 2539841"/>
                <a:gd name="connsiteX506" fmla="*/ 1728692 w 1744408"/>
                <a:gd name="connsiteY506" fmla="*/ 1074896 h 2539841"/>
                <a:gd name="connsiteX507" fmla="*/ 1708404 w 1744408"/>
                <a:gd name="connsiteY507" fmla="*/ 1045369 h 2539841"/>
                <a:gd name="connsiteX508" fmla="*/ 1711643 w 1744408"/>
                <a:gd name="connsiteY508" fmla="*/ 1036606 h 253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744408" h="2539841">
                  <a:moveTo>
                    <a:pt x="1100328" y="2272951"/>
                  </a:moveTo>
                  <a:lnTo>
                    <a:pt x="1120140" y="2283428"/>
                  </a:lnTo>
                  <a:lnTo>
                    <a:pt x="1119664" y="2296097"/>
                  </a:lnTo>
                  <a:lnTo>
                    <a:pt x="1109948" y="2298383"/>
                  </a:lnTo>
                  <a:lnTo>
                    <a:pt x="1117473" y="2306479"/>
                  </a:lnTo>
                  <a:lnTo>
                    <a:pt x="1101185" y="2307241"/>
                  </a:lnTo>
                  <a:lnTo>
                    <a:pt x="1077754" y="2316671"/>
                  </a:lnTo>
                  <a:lnTo>
                    <a:pt x="1080611" y="2305145"/>
                  </a:lnTo>
                  <a:lnTo>
                    <a:pt x="1094518" y="2283428"/>
                  </a:lnTo>
                  <a:lnTo>
                    <a:pt x="1094518" y="2283428"/>
                  </a:lnTo>
                  <a:lnTo>
                    <a:pt x="1100328" y="2272951"/>
                  </a:lnTo>
                  <a:close/>
                  <a:moveTo>
                    <a:pt x="1711643" y="1036606"/>
                  </a:moveTo>
                  <a:lnTo>
                    <a:pt x="1723930" y="1038987"/>
                  </a:lnTo>
                  <a:lnTo>
                    <a:pt x="1744409" y="1025080"/>
                  </a:lnTo>
                  <a:lnTo>
                    <a:pt x="1728978" y="998696"/>
                  </a:lnTo>
                  <a:lnTo>
                    <a:pt x="1719739" y="1000697"/>
                  </a:lnTo>
                  <a:lnTo>
                    <a:pt x="1711833" y="994601"/>
                  </a:lnTo>
                  <a:lnTo>
                    <a:pt x="1710214" y="981742"/>
                  </a:lnTo>
                  <a:lnTo>
                    <a:pt x="1729931" y="982409"/>
                  </a:lnTo>
                  <a:lnTo>
                    <a:pt x="1732788" y="974408"/>
                  </a:lnTo>
                  <a:lnTo>
                    <a:pt x="1720025" y="928878"/>
                  </a:lnTo>
                  <a:lnTo>
                    <a:pt x="1706499" y="928116"/>
                  </a:lnTo>
                  <a:lnTo>
                    <a:pt x="1714214" y="940880"/>
                  </a:lnTo>
                  <a:lnTo>
                    <a:pt x="1698689" y="934974"/>
                  </a:lnTo>
                  <a:lnTo>
                    <a:pt x="1683068" y="956405"/>
                  </a:lnTo>
                  <a:lnTo>
                    <a:pt x="1681448" y="942022"/>
                  </a:lnTo>
                  <a:lnTo>
                    <a:pt x="1691164" y="936974"/>
                  </a:lnTo>
                  <a:lnTo>
                    <a:pt x="1667447" y="930497"/>
                  </a:lnTo>
                  <a:lnTo>
                    <a:pt x="1657636" y="937927"/>
                  </a:lnTo>
                  <a:lnTo>
                    <a:pt x="1651635" y="934879"/>
                  </a:lnTo>
                  <a:lnTo>
                    <a:pt x="1670685" y="911733"/>
                  </a:lnTo>
                  <a:lnTo>
                    <a:pt x="1678019" y="925354"/>
                  </a:lnTo>
                  <a:lnTo>
                    <a:pt x="1684496" y="919353"/>
                  </a:lnTo>
                  <a:lnTo>
                    <a:pt x="1708214" y="890968"/>
                  </a:lnTo>
                  <a:lnTo>
                    <a:pt x="1726121" y="847344"/>
                  </a:lnTo>
                  <a:lnTo>
                    <a:pt x="1694117" y="830389"/>
                  </a:lnTo>
                  <a:lnTo>
                    <a:pt x="1700213" y="821722"/>
                  </a:lnTo>
                  <a:lnTo>
                    <a:pt x="1697355" y="809911"/>
                  </a:lnTo>
                  <a:lnTo>
                    <a:pt x="1676876" y="801719"/>
                  </a:lnTo>
                  <a:lnTo>
                    <a:pt x="1674590" y="787622"/>
                  </a:lnTo>
                  <a:lnTo>
                    <a:pt x="1691545" y="796195"/>
                  </a:lnTo>
                  <a:lnTo>
                    <a:pt x="1691545" y="788003"/>
                  </a:lnTo>
                  <a:lnTo>
                    <a:pt x="1700022" y="788194"/>
                  </a:lnTo>
                  <a:lnTo>
                    <a:pt x="1701832" y="772097"/>
                  </a:lnTo>
                  <a:lnTo>
                    <a:pt x="1715357" y="771811"/>
                  </a:lnTo>
                  <a:lnTo>
                    <a:pt x="1723168" y="763429"/>
                  </a:lnTo>
                  <a:lnTo>
                    <a:pt x="1713452" y="749141"/>
                  </a:lnTo>
                  <a:lnTo>
                    <a:pt x="1730502" y="746188"/>
                  </a:lnTo>
                  <a:lnTo>
                    <a:pt x="1731074" y="731234"/>
                  </a:lnTo>
                  <a:lnTo>
                    <a:pt x="1713452" y="723519"/>
                  </a:lnTo>
                  <a:lnTo>
                    <a:pt x="1721453" y="714089"/>
                  </a:lnTo>
                  <a:lnTo>
                    <a:pt x="1717072" y="698754"/>
                  </a:lnTo>
                  <a:lnTo>
                    <a:pt x="1702403" y="713518"/>
                  </a:lnTo>
                  <a:lnTo>
                    <a:pt x="1678972" y="698563"/>
                  </a:lnTo>
                  <a:lnTo>
                    <a:pt x="1662779" y="706755"/>
                  </a:lnTo>
                  <a:lnTo>
                    <a:pt x="1659446" y="699707"/>
                  </a:lnTo>
                  <a:lnTo>
                    <a:pt x="1644015" y="699516"/>
                  </a:lnTo>
                  <a:lnTo>
                    <a:pt x="1653731" y="692182"/>
                  </a:lnTo>
                  <a:lnTo>
                    <a:pt x="1649921" y="679228"/>
                  </a:lnTo>
                  <a:lnTo>
                    <a:pt x="1656493" y="682657"/>
                  </a:lnTo>
                  <a:lnTo>
                    <a:pt x="1660112" y="675608"/>
                  </a:lnTo>
                  <a:lnTo>
                    <a:pt x="1653540" y="676084"/>
                  </a:lnTo>
                  <a:lnTo>
                    <a:pt x="1653826" y="669131"/>
                  </a:lnTo>
                  <a:lnTo>
                    <a:pt x="1642396" y="667703"/>
                  </a:lnTo>
                  <a:lnTo>
                    <a:pt x="1640681" y="662083"/>
                  </a:lnTo>
                  <a:lnTo>
                    <a:pt x="1649444" y="656177"/>
                  </a:lnTo>
                  <a:lnTo>
                    <a:pt x="1662589" y="658939"/>
                  </a:lnTo>
                  <a:lnTo>
                    <a:pt x="1661446" y="650081"/>
                  </a:lnTo>
                  <a:lnTo>
                    <a:pt x="1673828" y="641223"/>
                  </a:lnTo>
                  <a:lnTo>
                    <a:pt x="1660589" y="633222"/>
                  </a:lnTo>
                  <a:lnTo>
                    <a:pt x="1674019" y="611696"/>
                  </a:lnTo>
                  <a:lnTo>
                    <a:pt x="1672400" y="593788"/>
                  </a:lnTo>
                  <a:lnTo>
                    <a:pt x="1657731" y="585121"/>
                  </a:lnTo>
                  <a:lnTo>
                    <a:pt x="1648111" y="598456"/>
                  </a:lnTo>
                  <a:lnTo>
                    <a:pt x="1650873" y="606171"/>
                  </a:lnTo>
                  <a:lnTo>
                    <a:pt x="1638205" y="616077"/>
                  </a:lnTo>
                  <a:lnTo>
                    <a:pt x="1650111" y="630460"/>
                  </a:lnTo>
                  <a:lnTo>
                    <a:pt x="1635919" y="632555"/>
                  </a:lnTo>
                  <a:lnTo>
                    <a:pt x="1621536" y="610076"/>
                  </a:lnTo>
                  <a:lnTo>
                    <a:pt x="1627156" y="591122"/>
                  </a:lnTo>
                  <a:lnTo>
                    <a:pt x="1635061" y="584930"/>
                  </a:lnTo>
                  <a:lnTo>
                    <a:pt x="1631252" y="577310"/>
                  </a:lnTo>
                  <a:lnTo>
                    <a:pt x="1621917" y="576929"/>
                  </a:lnTo>
                  <a:lnTo>
                    <a:pt x="1610963" y="540544"/>
                  </a:lnTo>
                  <a:lnTo>
                    <a:pt x="1590770" y="524923"/>
                  </a:lnTo>
                  <a:lnTo>
                    <a:pt x="1557814" y="519779"/>
                  </a:lnTo>
                  <a:lnTo>
                    <a:pt x="1545908" y="541306"/>
                  </a:lnTo>
                  <a:lnTo>
                    <a:pt x="1537335" y="539305"/>
                  </a:lnTo>
                  <a:lnTo>
                    <a:pt x="1533144" y="529018"/>
                  </a:lnTo>
                  <a:lnTo>
                    <a:pt x="1520761" y="532829"/>
                  </a:lnTo>
                  <a:lnTo>
                    <a:pt x="1510475" y="511969"/>
                  </a:lnTo>
                  <a:lnTo>
                    <a:pt x="1478471" y="511207"/>
                  </a:lnTo>
                  <a:lnTo>
                    <a:pt x="1477423" y="486918"/>
                  </a:lnTo>
                  <a:lnTo>
                    <a:pt x="1471422" y="487394"/>
                  </a:lnTo>
                  <a:lnTo>
                    <a:pt x="1489996" y="479108"/>
                  </a:lnTo>
                  <a:lnTo>
                    <a:pt x="1493520" y="467201"/>
                  </a:lnTo>
                  <a:lnTo>
                    <a:pt x="1483519" y="453580"/>
                  </a:lnTo>
                  <a:lnTo>
                    <a:pt x="1468565" y="449866"/>
                  </a:lnTo>
                  <a:lnTo>
                    <a:pt x="1471803" y="421291"/>
                  </a:lnTo>
                  <a:lnTo>
                    <a:pt x="1459897" y="405289"/>
                  </a:lnTo>
                  <a:lnTo>
                    <a:pt x="1464850" y="397097"/>
                  </a:lnTo>
                  <a:lnTo>
                    <a:pt x="1487234" y="387667"/>
                  </a:lnTo>
                  <a:lnTo>
                    <a:pt x="1459325" y="379476"/>
                  </a:lnTo>
                  <a:lnTo>
                    <a:pt x="1457420" y="347282"/>
                  </a:lnTo>
                  <a:lnTo>
                    <a:pt x="1470565" y="344138"/>
                  </a:lnTo>
                  <a:lnTo>
                    <a:pt x="1481804" y="354235"/>
                  </a:lnTo>
                  <a:lnTo>
                    <a:pt x="1496092" y="349663"/>
                  </a:lnTo>
                  <a:lnTo>
                    <a:pt x="1493615" y="331946"/>
                  </a:lnTo>
                  <a:lnTo>
                    <a:pt x="1474946" y="314706"/>
                  </a:lnTo>
                  <a:lnTo>
                    <a:pt x="1480661" y="303943"/>
                  </a:lnTo>
                  <a:lnTo>
                    <a:pt x="1478280" y="276511"/>
                  </a:lnTo>
                  <a:lnTo>
                    <a:pt x="1493901" y="269653"/>
                  </a:lnTo>
                  <a:lnTo>
                    <a:pt x="1488948" y="255842"/>
                  </a:lnTo>
                  <a:lnTo>
                    <a:pt x="1454468" y="263938"/>
                  </a:lnTo>
                  <a:lnTo>
                    <a:pt x="1415034" y="260318"/>
                  </a:lnTo>
                  <a:lnTo>
                    <a:pt x="1386364" y="268605"/>
                  </a:lnTo>
                  <a:lnTo>
                    <a:pt x="1356265" y="258699"/>
                  </a:lnTo>
                  <a:lnTo>
                    <a:pt x="1347883" y="252984"/>
                  </a:lnTo>
                  <a:lnTo>
                    <a:pt x="1325499" y="240983"/>
                  </a:lnTo>
                  <a:lnTo>
                    <a:pt x="1311497" y="247936"/>
                  </a:lnTo>
                  <a:lnTo>
                    <a:pt x="1306830" y="258318"/>
                  </a:lnTo>
                  <a:lnTo>
                    <a:pt x="1290733" y="265747"/>
                  </a:lnTo>
                  <a:lnTo>
                    <a:pt x="1284351" y="269938"/>
                  </a:lnTo>
                  <a:lnTo>
                    <a:pt x="1267111" y="258032"/>
                  </a:lnTo>
                  <a:lnTo>
                    <a:pt x="1253300" y="269081"/>
                  </a:lnTo>
                  <a:lnTo>
                    <a:pt x="1238345" y="258318"/>
                  </a:lnTo>
                  <a:lnTo>
                    <a:pt x="1225296" y="257937"/>
                  </a:lnTo>
                  <a:lnTo>
                    <a:pt x="1218152" y="239363"/>
                  </a:lnTo>
                  <a:lnTo>
                    <a:pt x="1203293" y="242888"/>
                  </a:lnTo>
                  <a:lnTo>
                    <a:pt x="1203770" y="251365"/>
                  </a:lnTo>
                  <a:lnTo>
                    <a:pt x="1183386" y="252317"/>
                  </a:lnTo>
                  <a:lnTo>
                    <a:pt x="1174718" y="246412"/>
                  </a:lnTo>
                  <a:lnTo>
                    <a:pt x="1144905" y="253937"/>
                  </a:lnTo>
                  <a:lnTo>
                    <a:pt x="1085945" y="249746"/>
                  </a:lnTo>
                  <a:lnTo>
                    <a:pt x="1085088" y="254889"/>
                  </a:lnTo>
                  <a:lnTo>
                    <a:pt x="1034987" y="272129"/>
                  </a:lnTo>
                  <a:lnTo>
                    <a:pt x="1028509" y="279749"/>
                  </a:lnTo>
                  <a:lnTo>
                    <a:pt x="994696" y="264509"/>
                  </a:lnTo>
                  <a:lnTo>
                    <a:pt x="963549" y="260318"/>
                  </a:lnTo>
                  <a:lnTo>
                    <a:pt x="929640" y="231648"/>
                  </a:lnTo>
                  <a:lnTo>
                    <a:pt x="908685" y="235458"/>
                  </a:lnTo>
                  <a:lnTo>
                    <a:pt x="840296" y="218599"/>
                  </a:lnTo>
                  <a:lnTo>
                    <a:pt x="828866" y="221933"/>
                  </a:lnTo>
                  <a:lnTo>
                    <a:pt x="780955" y="201739"/>
                  </a:lnTo>
                  <a:lnTo>
                    <a:pt x="727710" y="198882"/>
                  </a:lnTo>
                  <a:lnTo>
                    <a:pt x="678275" y="163544"/>
                  </a:lnTo>
                  <a:lnTo>
                    <a:pt x="655606" y="159544"/>
                  </a:lnTo>
                  <a:lnTo>
                    <a:pt x="632365" y="144399"/>
                  </a:lnTo>
                  <a:lnTo>
                    <a:pt x="612458" y="144494"/>
                  </a:lnTo>
                  <a:lnTo>
                    <a:pt x="599313" y="124206"/>
                  </a:lnTo>
                  <a:lnTo>
                    <a:pt x="583406" y="131445"/>
                  </a:lnTo>
                  <a:lnTo>
                    <a:pt x="579120" y="123254"/>
                  </a:lnTo>
                  <a:lnTo>
                    <a:pt x="568547" y="126587"/>
                  </a:lnTo>
                  <a:lnTo>
                    <a:pt x="545783" y="118682"/>
                  </a:lnTo>
                  <a:lnTo>
                    <a:pt x="519208" y="139922"/>
                  </a:lnTo>
                  <a:lnTo>
                    <a:pt x="477107" y="131445"/>
                  </a:lnTo>
                  <a:lnTo>
                    <a:pt x="488823" y="117158"/>
                  </a:lnTo>
                  <a:lnTo>
                    <a:pt x="478155" y="107918"/>
                  </a:lnTo>
                  <a:lnTo>
                    <a:pt x="479488" y="93631"/>
                  </a:lnTo>
                  <a:lnTo>
                    <a:pt x="466630" y="72485"/>
                  </a:lnTo>
                  <a:lnTo>
                    <a:pt x="465963" y="43339"/>
                  </a:lnTo>
                  <a:lnTo>
                    <a:pt x="473297" y="15716"/>
                  </a:lnTo>
                  <a:lnTo>
                    <a:pt x="422243" y="0"/>
                  </a:lnTo>
                  <a:lnTo>
                    <a:pt x="422815" y="1333"/>
                  </a:lnTo>
                  <a:lnTo>
                    <a:pt x="426149" y="13716"/>
                  </a:lnTo>
                  <a:lnTo>
                    <a:pt x="434721" y="19336"/>
                  </a:lnTo>
                  <a:lnTo>
                    <a:pt x="432054" y="39814"/>
                  </a:lnTo>
                  <a:lnTo>
                    <a:pt x="416528" y="48292"/>
                  </a:lnTo>
                  <a:lnTo>
                    <a:pt x="405955" y="47911"/>
                  </a:lnTo>
                  <a:lnTo>
                    <a:pt x="403574" y="48958"/>
                  </a:lnTo>
                  <a:lnTo>
                    <a:pt x="380333" y="72390"/>
                  </a:lnTo>
                  <a:lnTo>
                    <a:pt x="408623" y="141732"/>
                  </a:lnTo>
                  <a:lnTo>
                    <a:pt x="402622" y="165640"/>
                  </a:lnTo>
                  <a:lnTo>
                    <a:pt x="402622" y="168688"/>
                  </a:lnTo>
                  <a:lnTo>
                    <a:pt x="408242" y="182594"/>
                  </a:lnTo>
                  <a:lnTo>
                    <a:pt x="399098" y="194310"/>
                  </a:lnTo>
                  <a:lnTo>
                    <a:pt x="397097" y="195072"/>
                  </a:lnTo>
                  <a:lnTo>
                    <a:pt x="360617" y="198596"/>
                  </a:lnTo>
                  <a:lnTo>
                    <a:pt x="337280" y="241173"/>
                  </a:lnTo>
                  <a:lnTo>
                    <a:pt x="336804" y="256699"/>
                  </a:lnTo>
                  <a:lnTo>
                    <a:pt x="316706" y="284131"/>
                  </a:lnTo>
                  <a:lnTo>
                    <a:pt x="318135" y="313658"/>
                  </a:lnTo>
                  <a:lnTo>
                    <a:pt x="317563" y="316230"/>
                  </a:lnTo>
                  <a:lnTo>
                    <a:pt x="306705" y="335851"/>
                  </a:lnTo>
                  <a:lnTo>
                    <a:pt x="312992" y="345853"/>
                  </a:lnTo>
                  <a:lnTo>
                    <a:pt x="316135" y="348234"/>
                  </a:lnTo>
                  <a:lnTo>
                    <a:pt x="319278" y="346710"/>
                  </a:lnTo>
                  <a:lnTo>
                    <a:pt x="320230" y="348329"/>
                  </a:lnTo>
                  <a:lnTo>
                    <a:pt x="322421" y="372237"/>
                  </a:lnTo>
                  <a:lnTo>
                    <a:pt x="315659" y="381571"/>
                  </a:lnTo>
                  <a:lnTo>
                    <a:pt x="325946" y="430625"/>
                  </a:lnTo>
                  <a:lnTo>
                    <a:pt x="327850" y="436245"/>
                  </a:lnTo>
                  <a:lnTo>
                    <a:pt x="340709" y="461963"/>
                  </a:lnTo>
                  <a:lnTo>
                    <a:pt x="340424" y="472250"/>
                  </a:lnTo>
                  <a:lnTo>
                    <a:pt x="335947" y="494729"/>
                  </a:lnTo>
                  <a:lnTo>
                    <a:pt x="346710" y="511397"/>
                  </a:lnTo>
                  <a:lnTo>
                    <a:pt x="345091" y="512731"/>
                  </a:lnTo>
                  <a:lnTo>
                    <a:pt x="340805" y="512826"/>
                  </a:lnTo>
                  <a:lnTo>
                    <a:pt x="335090" y="516350"/>
                  </a:lnTo>
                  <a:lnTo>
                    <a:pt x="324707" y="523399"/>
                  </a:lnTo>
                  <a:lnTo>
                    <a:pt x="325088" y="528923"/>
                  </a:lnTo>
                  <a:lnTo>
                    <a:pt x="344996" y="581597"/>
                  </a:lnTo>
                  <a:lnTo>
                    <a:pt x="364331" y="601218"/>
                  </a:lnTo>
                  <a:lnTo>
                    <a:pt x="388144" y="613601"/>
                  </a:lnTo>
                  <a:lnTo>
                    <a:pt x="398240" y="612362"/>
                  </a:lnTo>
                  <a:lnTo>
                    <a:pt x="400717" y="617887"/>
                  </a:lnTo>
                  <a:lnTo>
                    <a:pt x="386620" y="619792"/>
                  </a:lnTo>
                  <a:lnTo>
                    <a:pt x="378619" y="630364"/>
                  </a:lnTo>
                  <a:lnTo>
                    <a:pt x="377190" y="637699"/>
                  </a:lnTo>
                  <a:lnTo>
                    <a:pt x="389477" y="647224"/>
                  </a:lnTo>
                  <a:lnTo>
                    <a:pt x="392144" y="648367"/>
                  </a:lnTo>
                  <a:lnTo>
                    <a:pt x="397859" y="637794"/>
                  </a:lnTo>
                  <a:lnTo>
                    <a:pt x="411956" y="649319"/>
                  </a:lnTo>
                  <a:lnTo>
                    <a:pt x="423386" y="639318"/>
                  </a:lnTo>
                  <a:lnTo>
                    <a:pt x="432435" y="647700"/>
                  </a:lnTo>
                  <a:lnTo>
                    <a:pt x="433388" y="667988"/>
                  </a:lnTo>
                  <a:lnTo>
                    <a:pt x="439293" y="671989"/>
                  </a:lnTo>
                  <a:lnTo>
                    <a:pt x="441484" y="675322"/>
                  </a:lnTo>
                  <a:lnTo>
                    <a:pt x="437959" y="684657"/>
                  </a:lnTo>
                  <a:lnTo>
                    <a:pt x="428530" y="690467"/>
                  </a:lnTo>
                  <a:lnTo>
                    <a:pt x="444246" y="707803"/>
                  </a:lnTo>
                  <a:lnTo>
                    <a:pt x="444246" y="720947"/>
                  </a:lnTo>
                  <a:lnTo>
                    <a:pt x="448913" y="724853"/>
                  </a:lnTo>
                  <a:lnTo>
                    <a:pt x="448818" y="735997"/>
                  </a:lnTo>
                  <a:lnTo>
                    <a:pt x="437579" y="743522"/>
                  </a:lnTo>
                  <a:lnTo>
                    <a:pt x="437959" y="782574"/>
                  </a:lnTo>
                  <a:lnTo>
                    <a:pt x="419481" y="791051"/>
                  </a:lnTo>
                  <a:lnTo>
                    <a:pt x="419195" y="797147"/>
                  </a:lnTo>
                  <a:lnTo>
                    <a:pt x="432530" y="839438"/>
                  </a:lnTo>
                  <a:lnTo>
                    <a:pt x="430244" y="843534"/>
                  </a:lnTo>
                  <a:lnTo>
                    <a:pt x="423958" y="847249"/>
                  </a:lnTo>
                  <a:lnTo>
                    <a:pt x="421672" y="850106"/>
                  </a:lnTo>
                  <a:lnTo>
                    <a:pt x="421672" y="858774"/>
                  </a:lnTo>
                  <a:lnTo>
                    <a:pt x="420434" y="861536"/>
                  </a:lnTo>
                  <a:lnTo>
                    <a:pt x="399669" y="871442"/>
                  </a:lnTo>
                  <a:lnTo>
                    <a:pt x="399002" y="887349"/>
                  </a:lnTo>
                  <a:lnTo>
                    <a:pt x="397002" y="888968"/>
                  </a:lnTo>
                  <a:lnTo>
                    <a:pt x="393097" y="887063"/>
                  </a:lnTo>
                  <a:lnTo>
                    <a:pt x="387858" y="890111"/>
                  </a:lnTo>
                  <a:lnTo>
                    <a:pt x="391668" y="895731"/>
                  </a:lnTo>
                  <a:lnTo>
                    <a:pt x="399383" y="898112"/>
                  </a:lnTo>
                  <a:lnTo>
                    <a:pt x="402812" y="899446"/>
                  </a:lnTo>
                  <a:lnTo>
                    <a:pt x="407099" y="911447"/>
                  </a:lnTo>
                  <a:lnTo>
                    <a:pt x="398431" y="929259"/>
                  </a:lnTo>
                  <a:lnTo>
                    <a:pt x="399859" y="931926"/>
                  </a:lnTo>
                  <a:lnTo>
                    <a:pt x="406241" y="929354"/>
                  </a:lnTo>
                  <a:lnTo>
                    <a:pt x="407194" y="931164"/>
                  </a:lnTo>
                  <a:lnTo>
                    <a:pt x="393287" y="941927"/>
                  </a:lnTo>
                  <a:lnTo>
                    <a:pt x="392716" y="953167"/>
                  </a:lnTo>
                  <a:lnTo>
                    <a:pt x="377380" y="962406"/>
                  </a:lnTo>
                  <a:lnTo>
                    <a:pt x="383477" y="971931"/>
                  </a:lnTo>
                  <a:lnTo>
                    <a:pt x="390811" y="1001649"/>
                  </a:lnTo>
                  <a:lnTo>
                    <a:pt x="396050" y="1003840"/>
                  </a:lnTo>
                  <a:lnTo>
                    <a:pt x="407670" y="1001173"/>
                  </a:lnTo>
                  <a:lnTo>
                    <a:pt x="414433" y="1034129"/>
                  </a:lnTo>
                  <a:lnTo>
                    <a:pt x="399002" y="1060037"/>
                  </a:lnTo>
                  <a:lnTo>
                    <a:pt x="417100" y="1077754"/>
                  </a:lnTo>
                  <a:lnTo>
                    <a:pt x="419005" y="1082326"/>
                  </a:lnTo>
                  <a:lnTo>
                    <a:pt x="419386" y="1099090"/>
                  </a:lnTo>
                  <a:lnTo>
                    <a:pt x="430340" y="1117283"/>
                  </a:lnTo>
                  <a:lnTo>
                    <a:pt x="431768" y="1122902"/>
                  </a:lnTo>
                  <a:lnTo>
                    <a:pt x="426434" y="1161002"/>
                  </a:lnTo>
                  <a:lnTo>
                    <a:pt x="426911" y="1168432"/>
                  </a:lnTo>
                  <a:lnTo>
                    <a:pt x="440531" y="1230725"/>
                  </a:lnTo>
                  <a:lnTo>
                    <a:pt x="439198" y="1232249"/>
                  </a:lnTo>
                  <a:lnTo>
                    <a:pt x="427958" y="1234821"/>
                  </a:lnTo>
                  <a:lnTo>
                    <a:pt x="424720" y="1239107"/>
                  </a:lnTo>
                  <a:lnTo>
                    <a:pt x="428625" y="1245775"/>
                  </a:lnTo>
                  <a:lnTo>
                    <a:pt x="431483" y="1247965"/>
                  </a:lnTo>
                  <a:lnTo>
                    <a:pt x="446532" y="1245775"/>
                  </a:lnTo>
                  <a:lnTo>
                    <a:pt x="450437" y="1258062"/>
                  </a:lnTo>
                  <a:lnTo>
                    <a:pt x="461296" y="1264730"/>
                  </a:lnTo>
                  <a:lnTo>
                    <a:pt x="458343" y="1292257"/>
                  </a:lnTo>
                  <a:lnTo>
                    <a:pt x="463867" y="1325689"/>
                  </a:lnTo>
                  <a:lnTo>
                    <a:pt x="455771" y="1341406"/>
                  </a:lnTo>
                  <a:lnTo>
                    <a:pt x="417862" y="1372362"/>
                  </a:lnTo>
                  <a:lnTo>
                    <a:pt x="414242" y="1372743"/>
                  </a:lnTo>
                  <a:lnTo>
                    <a:pt x="405098" y="1370648"/>
                  </a:lnTo>
                  <a:lnTo>
                    <a:pt x="399288" y="1371695"/>
                  </a:lnTo>
                  <a:lnTo>
                    <a:pt x="358521" y="1403223"/>
                  </a:lnTo>
                  <a:lnTo>
                    <a:pt x="350901" y="1465326"/>
                  </a:lnTo>
                  <a:lnTo>
                    <a:pt x="352425" y="1468184"/>
                  </a:lnTo>
                  <a:lnTo>
                    <a:pt x="359378" y="1468088"/>
                  </a:lnTo>
                  <a:lnTo>
                    <a:pt x="363284" y="1473898"/>
                  </a:lnTo>
                  <a:lnTo>
                    <a:pt x="364617" y="1492663"/>
                  </a:lnTo>
                  <a:lnTo>
                    <a:pt x="365950" y="1495997"/>
                  </a:lnTo>
                  <a:lnTo>
                    <a:pt x="359474" y="1524190"/>
                  </a:lnTo>
                  <a:lnTo>
                    <a:pt x="360902" y="1525714"/>
                  </a:lnTo>
                  <a:lnTo>
                    <a:pt x="367379" y="1512951"/>
                  </a:lnTo>
                  <a:lnTo>
                    <a:pt x="393478" y="1560005"/>
                  </a:lnTo>
                  <a:lnTo>
                    <a:pt x="384143" y="1565148"/>
                  </a:lnTo>
                  <a:lnTo>
                    <a:pt x="373190" y="1567910"/>
                  </a:lnTo>
                  <a:lnTo>
                    <a:pt x="363093" y="1582198"/>
                  </a:lnTo>
                  <a:lnTo>
                    <a:pt x="351568" y="1581531"/>
                  </a:lnTo>
                  <a:lnTo>
                    <a:pt x="339376" y="1585913"/>
                  </a:lnTo>
                  <a:lnTo>
                    <a:pt x="330041" y="1586674"/>
                  </a:lnTo>
                  <a:lnTo>
                    <a:pt x="290608" y="1584389"/>
                  </a:lnTo>
                  <a:lnTo>
                    <a:pt x="287369" y="1587437"/>
                  </a:lnTo>
                  <a:lnTo>
                    <a:pt x="262223" y="1585627"/>
                  </a:lnTo>
                  <a:lnTo>
                    <a:pt x="250317" y="1593152"/>
                  </a:lnTo>
                  <a:lnTo>
                    <a:pt x="245459" y="1593628"/>
                  </a:lnTo>
                  <a:lnTo>
                    <a:pt x="233267" y="1592580"/>
                  </a:lnTo>
                  <a:lnTo>
                    <a:pt x="227076" y="1584198"/>
                  </a:lnTo>
                  <a:lnTo>
                    <a:pt x="198692" y="1582674"/>
                  </a:lnTo>
                  <a:lnTo>
                    <a:pt x="185928" y="1575340"/>
                  </a:lnTo>
                  <a:lnTo>
                    <a:pt x="72866" y="1487424"/>
                  </a:lnTo>
                  <a:lnTo>
                    <a:pt x="62675" y="1490091"/>
                  </a:lnTo>
                  <a:lnTo>
                    <a:pt x="63437" y="1503616"/>
                  </a:lnTo>
                  <a:lnTo>
                    <a:pt x="60103" y="1506950"/>
                  </a:lnTo>
                  <a:lnTo>
                    <a:pt x="56388" y="1501045"/>
                  </a:lnTo>
                  <a:lnTo>
                    <a:pt x="54197" y="1515047"/>
                  </a:lnTo>
                  <a:lnTo>
                    <a:pt x="60484" y="1528191"/>
                  </a:lnTo>
                  <a:lnTo>
                    <a:pt x="37052" y="1569339"/>
                  </a:lnTo>
                  <a:lnTo>
                    <a:pt x="26194" y="1601724"/>
                  </a:lnTo>
                  <a:lnTo>
                    <a:pt x="30385" y="1610773"/>
                  </a:lnTo>
                  <a:lnTo>
                    <a:pt x="25813" y="1618583"/>
                  </a:lnTo>
                  <a:lnTo>
                    <a:pt x="14764" y="1620107"/>
                  </a:lnTo>
                  <a:lnTo>
                    <a:pt x="13240" y="1625251"/>
                  </a:lnTo>
                  <a:lnTo>
                    <a:pt x="23146" y="1627823"/>
                  </a:lnTo>
                  <a:lnTo>
                    <a:pt x="17431" y="1645253"/>
                  </a:lnTo>
                  <a:lnTo>
                    <a:pt x="0" y="1658779"/>
                  </a:lnTo>
                  <a:lnTo>
                    <a:pt x="12383" y="1665065"/>
                  </a:lnTo>
                  <a:lnTo>
                    <a:pt x="24765" y="1691831"/>
                  </a:lnTo>
                  <a:lnTo>
                    <a:pt x="49435" y="1722501"/>
                  </a:lnTo>
                  <a:lnTo>
                    <a:pt x="71438" y="1727835"/>
                  </a:lnTo>
                  <a:lnTo>
                    <a:pt x="100870" y="1712976"/>
                  </a:lnTo>
                  <a:lnTo>
                    <a:pt x="126778" y="1736598"/>
                  </a:lnTo>
                  <a:lnTo>
                    <a:pt x="129540" y="1751457"/>
                  </a:lnTo>
                  <a:lnTo>
                    <a:pt x="170879" y="1762982"/>
                  </a:lnTo>
                  <a:lnTo>
                    <a:pt x="172784" y="1772888"/>
                  </a:lnTo>
                  <a:lnTo>
                    <a:pt x="155543" y="1791272"/>
                  </a:lnTo>
                  <a:lnTo>
                    <a:pt x="170688" y="1796987"/>
                  </a:lnTo>
                  <a:lnTo>
                    <a:pt x="182309" y="1810417"/>
                  </a:lnTo>
                  <a:lnTo>
                    <a:pt x="189071" y="1839182"/>
                  </a:lnTo>
                  <a:lnTo>
                    <a:pt x="213646" y="1850612"/>
                  </a:lnTo>
                  <a:lnTo>
                    <a:pt x="184023" y="1862138"/>
                  </a:lnTo>
                  <a:lnTo>
                    <a:pt x="171736" y="1885379"/>
                  </a:lnTo>
                  <a:lnTo>
                    <a:pt x="208407" y="1876901"/>
                  </a:lnTo>
                  <a:lnTo>
                    <a:pt x="248221" y="1896142"/>
                  </a:lnTo>
                  <a:lnTo>
                    <a:pt x="274987" y="1917573"/>
                  </a:lnTo>
                  <a:lnTo>
                    <a:pt x="274415" y="1964055"/>
                  </a:lnTo>
                  <a:lnTo>
                    <a:pt x="286226" y="1995202"/>
                  </a:lnTo>
                  <a:lnTo>
                    <a:pt x="282988" y="1999298"/>
                  </a:lnTo>
                  <a:lnTo>
                    <a:pt x="263938" y="1994440"/>
                  </a:lnTo>
                  <a:lnTo>
                    <a:pt x="270034" y="2039303"/>
                  </a:lnTo>
                  <a:lnTo>
                    <a:pt x="280321" y="2067211"/>
                  </a:lnTo>
                  <a:lnTo>
                    <a:pt x="298609" y="2082165"/>
                  </a:lnTo>
                  <a:lnTo>
                    <a:pt x="306991" y="2104739"/>
                  </a:lnTo>
                  <a:lnTo>
                    <a:pt x="288322" y="2141220"/>
                  </a:lnTo>
                  <a:lnTo>
                    <a:pt x="342614" y="2136839"/>
                  </a:lnTo>
                  <a:lnTo>
                    <a:pt x="338900" y="2155127"/>
                  </a:lnTo>
                  <a:lnTo>
                    <a:pt x="346520" y="2171700"/>
                  </a:lnTo>
                  <a:lnTo>
                    <a:pt x="339280" y="2194751"/>
                  </a:lnTo>
                  <a:lnTo>
                    <a:pt x="352996" y="2212848"/>
                  </a:lnTo>
                  <a:lnTo>
                    <a:pt x="388811" y="2189798"/>
                  </a:lnTo>
                  <a:lnTo>
                    <a:pt x="409956" y="2189798"/>
                  </a:lnTo>
                  <a:lnTo>
                    <a:pt x="416052" y="2195513"/>
                  </a:lnTo>
                  <a:lnTo>
                    <a:pt x="411575" y="2202085"/>
                  </a:lnTo>
                  <a:lnTo>
                    <a:pt x="380714" y="2208657"/>
                  </a:lnTo>
                  <a:lnTo>
                    <a:pt x="380143" y="2215706"/>
                  </a:lnTo>
                  <a:lnTo>
                    <a:pt x="395954" y="2233613"/>
                  </a:lnTo>
                  <a:lnTo>
                    <a:pt x="394335" y="2246281"/>
                  </a:lnTo>
                  <a:lnTo>
                    <a:pt x="367951" y="2251329"/>
                  </a:lnTo>
                  <a:lnTo>
                    <a:pt x="357473" y="2261045"/>
                  </a:lnTo>
                  <a:lnTo>
                    <a:pt x="344996" y="2250091"/>
                  </a:lnTo>
                  <a:lnTo>
                    <a:pt x="342900" y="2235708"/>
                  </a:lnTo>
                  <a:lnTo>
                    <a:pt x="334613" y="2245328"/>
                  </a:lnTo>
                  <a:lnTo>
                    <a:pt x="336423" y="2257235"/>
                  </a:lnTo>
                  <a:lnTo>
                    <a:pt x="354902" y="2278380"/>
                  </a:lnTo>
                  <a:lnTo>
                    <a:pt x="380809" y="2289524"/>
                  </a:lnTo>
                  <a:lnTo>
                    <a:pt x="378238" y="2297906"/>
                  </a:lnTo>
                  <a:lnTo>
                    <a:pt x="390144" y="2306670"/>
                  </a:lnTo>
                  <a:lnTo>
                    <a:pt x="382334" y="2324481"/>
                  </a:lnTo>
                  <a:lnTo>
                    <a:pt x="401479" y="2332768"/>
                  </a:lnTo>
                  <a:lnTo>
                    <a:pt x="409575" y="2366963"/>
                  </a:lnTo>
                  <a:lnTo>
                    <a:pt x="440627" y="2380298"/>
                  </a:lnTo>
                  <a:lnTo>
                    <a:pt x="437483" y="2395157"/>
                  </a:lnTo>
                  <a:lnTo>
                    <a:pt x="455009" y="2394585"/>
                  </a:lnTo>
                  <a:lnTo>
                    <a:pt x="461200" y="2400776"/>
                  </a:lnTo>
                  <a:lnTo>
                    <a:pt x="451009" y="2426494"/>
                  </a:lnTo>
                  <a:lnTo>
                    <a:pt x="477679" y="2432876"/>
                  </a:lnTo>
                  <a:lnTo>
                    <a:pt x="489395" y="2451449"/>
                  </a:lnTo>
                  <a:lnTo>
                    <a:pt x="508159" y="2464689"/>
                  </a:lnTo>
                  <a:lnTo>
                    <a:pt x="507302" y="2470499"/>
                  </a:lnTo>
                  <a:lnTo>
                    <a:pt x="493776" y="2467642"/>
                  </a:lnTo>
                  <a:lnTo>
                    <a:pt x="497872" y="2478786"/>
                  </a:lnTo>
                  <a:lnTo>
                    <a:pt x="493871" y="2481453"/>
                  </a:lnTo>
                  <a:lnTo>
                    <a:pt x="482346" y="2476500"/>
                  </a:lnTo>
                  <a:lnTo>
                    <a:pt x="470249" y="2480024"/>
                  </a:lnTo>
                  <a:lnTo>
                    <a:pt x="470345" y="2489549"/>
                  </a:lnTo>
                  <a:lnTo>
                    <a:pt x="461772" y="2486501"/>
                  </a:lnTo>
                  <a:lnTo>
                    <a:pt x="471964" y="2503456"/>
                  </a:lnTo>
                  <a:lnTo>
                    <a:pt x="488633" y="2516505"/>
                  </a:lnTo>
                  <a:lnTo>
                    <a:pt x="510540" y="2510981"/>
                  </a:lnTo>
                  <a:lnTo>
                    <a:pt x="525685" y="2520887"/>
                  </a:lnTo>
                  <a:lnTo>
                    <a:pt x="546068" y="2522030"/>
                  </a:lnTo>
                  <a:lnTo>
                    <a:pt x="557689" y="2513838"/>
                  </a:lnTo>
                  <a:lnTo>
                    <a:pt x="567880" y="2539841"/>
                  </a:lnTo>
                  <a:lnTo>
                    <a:pt x="577977" y="2533364"/>
                  </a:lnTo>
                  <a:lnTo>
                    <a:pt x="569309" y="2497455"/>
                  </a:lnTo>
                  <a:lnTo>
                    <a:pt x="591598" y="2507933"/>
                  </a:lnTo>
                  <a:lnTo>
                    <a:pt x="639604" y="2493169"/>
                  </a:lnTo>
                  <a:lnTo>
                    <a:pt x="655130" y="2433352"/>
                  </a:lnTo>
                  <a:lnTo>
                    <a:pt x="676656" y="2428399"/>
                  </a:lnTo>
                  <a:lnTo>
                    <a:pt x="677990" y="2395442"/>
                  </a:lnTo>
                  <a:lnTo>
                    <a:pt x="688086" y="2394871"/>
                  </a:lnTo>
                  <a:lnTo>
                    <a:pt x="711137" y="2361438"/>
                  </a:lnTo>
                  <a:lnTo>
                    <a:pt x="736568" y="2360009"/>
                  </a:lnTo>
                  <a:lnTo>
                    <a:pt x="744093" y="2329339"/>
                  </a:lnTo>
                  <a:lnTo>
                    <a:pt x="751046" y="2322862"/>
                  </a:lnTo>
                  <a:lnTo>
                    <a:pt x="743998" y="2317242"/>
                  </a:lnTo>
                  <a:lnTo>
                    <a:pt x="759524" y="2312670"/>
                  </a:lnTo>
                  <a:lnTo>
                    <a:pt x="768763" y="2299145"/>
                  </a:lnTo>
                  <a:lnTo>
                    <a:pt x="795528" y="2309813"/>
                  </a:lnTo>
                  <a:lnTo>
                    <a:pt x="816197" y="2295906"/>
                  </a:lnTo>
                  <a:lnTo>
                    <a:pt x="833628" y="2318195"/>
                  </a:lnTo>
                  <a:lnTo>
                    <a:pt x="829723" y="2352104"/>
                  </a:lnTo>
                  <a:lnTo>
                    <a:pt x="834580" y="2356676"/>
                  </a:lnTo>
                  <a:lnTo>
                    <a:pt x="826008" y="2374487"/>
                  </a:lnTo>
                  <a:lnTo>
                    <a:pt x="834390" y="2395538"/>
                  </a:lnTo>
                  <a:lnTo>
                    <a:pt x="840867" y="2385822"/>
                  </a:lnTo>
                  <a:lnTo>
                    <a:pt x="856107" y="2385917"/>
                  </a:lnTo>
                  <a:lnTo>
                    <a:pt x="850773" y="2393918"/>
                  </a:lnTo>
                  <a:lnTo>
                    <a:pt x="854297" y="2400110"/>
                  </a:lnTo>
                  <a:lnTo>
                    <a:pt x="869823" y="2385251"/>
                  </a:lnTo>
                  <a:lnTo>
                    <a:pt x="879729" y="2391251"/>
                  </a:lnTo>
                  <a:lnTo>
                    <a:pt x="914495" y="2388489"/>
                  </a:lnTo>
                  <a:lnTo>
                    <a:pt x="916686" y="2363820"/>
                  </a:lnTo>
                  <a:lnTo>
                    <a:pt x="901922" y="2334768"/>
                  </a:lnTo>
                  <a:lnTo>
                    <a:pt x="910209" y="2312099"/>
                  </a:lnTo>
                  <a:lnTo>
                    <a:pt x="956120" y="2310194"/>
                  </a:lnTo>
                  <a:lnTo>
                    <a:pt x="1002221" y="2325338"/>
                  </a:lnTo>
                  <a:lnTo>
                    <a:pt x="1004221" y="2331815"/>
                  </a:lnTo>
                  <a:lnTo>
                    <a:pt x="993077" y="2342198"/>
                  </a:lnTo>
                  <a:lnTo>
                    <a:pt x="969359" y="2347436"/>
                  </a:lnTo>
                  <a:lnTo>
                    <a:pt x="1004792" y="2354580"/>
                  </a:lnTo>
                  <a:lnTo>
                    <a:pt x="1056132" y="2338769"/>
                  </a:lnTo>
                  <a:lnTo>
                    <a:pt x="1070515" y="2322957"/>
                  </a:lnTo>
                  <a:lnTo>
                    <a:pt x="1073277" y="2306860"/>
                  </a:lnTo>
                  <a:lnTo>
                    <a:pt x="1095470" y="2272189"/>
                  </a:lnTo>
                  <a:lnTo>
                    <a:pt x="1119473" y="2261235"/>
                  </a:lnTo>
                  <a:lnTo>
                    <a:pt x="1119378" y="2266283"/>
                  </a:lnTo>
                  <a:lnTo>
                    <a:pt x="1130427" y="2275237"/>
                  </a:lnTo>
                  <a:lnTo>
                    <a:pt x="1151668" y="2202180"/>
                  </a:lnTo>
                  <a:lnTo>
                    <a:pt x="1147667" y="2193512"/>
                  </a:lnTo>
                  <a:lnTo>
                    <a:pt x="1153097" y="2193322"/>
                  </a:lnTo>
                  <a:lnTo>
                    <a:pt x="1163955" y="2166652"/>
                  </a:lnTo>
                  <a:lnTo>
                    <a:pt x="1165289" y="2165033"/>
                  </a:lnTo>
                  <a:lnTo>
                    <a:pt x="1171575" y="2153984"/>
                  </a:lnTo>
                  <a:lnTo>
                    <a:pt x="1136523" y="2073688"/>
                  </a:lnTo>
                  <a:lnTo>
                    <a:pt x="1141476" y="2043494"/>
                  </a:lnTo>
                  <a:lnTo>
                    <a:pt x="1116235" y="2025777"/>
                  </a:lnTo>
                  <a:lnTo>
                    <a:pt x="1105186" y="1993773"/>
                  </a:lnTo>
                  <a:lnTo>
                    <a:pt x="1153287" y="1894618"/>
                  </a:lnTo>
                  <a:lnTo>
                    <a:pt x="1178719" y="1891284"/>
                  </a:lnTo>
                  <a:lnTo>
                    <a:pt x="1199293" y="1878997"/>
                  </a:lnTo>
                  <a:lnTo>
                    <a:pt x="1235393" y="1892998"/>
                  </a:lnTo>
                  <a:lnTo>
                    <a:pt x="1259015" y="1878044"/>
                  </a:lnTo>
                  <a:lnTo>
                    <a:pt x="1235678" y="1826038"/>
                  </a:lnTo>
                  <a:lnTo>
                    <a:pt x="1200817" y="1810322"/>
                  </a:lnTo>
                  <a:lnTo>
                    <a:pt x="1208532" y="1796987"/>
                  </a:lnTo>
                  <a:lnTo>
                    <a:pt x="1220819" y="1794415"/>
                  </a:lnTo>
                  <a:lnTo>
                    <a:pt x="1210628" y="1770983"/>
                  </a:lnTo>
                  <a:lnTo>
                    <a:pt x="1185958" y="1766602"/>
                  </a:lnTo>
                  <a:lnTo>
                    <a:pt x="1200531" y="1714119"/>
                  </a:lnTo>
                  <a:lnTo>
                    <a:pt x="1232154" y="1708214"/>
                  </a:lnTo>
                  <a:lnTo>
                    <a:pt x="1260539" y="1724787"/>
                  </a:lnTo>
                  <a:lnTo>
                    <a:pt x="1279779" y="1719739"/>
                  </a:lnTo>
                  <a:lnTo>
                    <a:pt x="1287685" y="1692593"/>
                  </a:lnTo>
                  <a:lnTo>
                    <a:pt x="1270445" y="1665256"/>
                  </a:lnTo>
                  <a:lnTo>
                    <a:pt x="1269016" y="1649254"/>
                  </a:lnTo>
                  <a:lnTo>
                    <a:pt x="1274731" y="1633538"/>
                  </a:lnTo>
                  <a:lnTo>
                    <a:pt x="1307687" y="1594199"/>
                  </a:lnTo>
                  <a:lnTo>
                    <a:pt x="1307116" y="1567815"/>
                  </a:lnTo>
                  <a:lnTo>
                    <a:pt x="1297019" y="1550003"/>
                  </a:lnTo>
                  <a:lnTo>
                    <a:pt x="1302925" y="1537049"/>
                  </a:lnTo>
                  <a:lnTo>
                    <a:pt x="1321499" y="1528572"/>
                  </a:lnTo>
                  <a:lnTo>
                    <a:pt x="1369314" y="1531430"/>
                  </a:lnTo>
                  <a:lnTo>
                    <a:pt x="1391984" y="1519714"/>
                  </a:lnTo>
                  <a:lnTo>
                    <a:pt x="1411510" y="1538192"/>
                  </a:lnTo>
                  <a:lnTo>
                    <a:pt x="1421702" y="1538764"/>
                  </a:lnTo>
                  <a:lnTo>
                    <a:pt x="1440847" y="1522762"/>
                  </a:lnTo>
                  <a:lnTo>
                    <a:pt x="1447991" y="1491615"/>
                  </a:lnTo>
                  <a:lnTo>
                    <a:pt x="1471041" y="1472851"/>
                  </a:lnTo>
                  <a:lnTo>
                    <a:pt x="1468946" y="1448467"/>
                  </a:lnTo>
                  <a:lnTo>
                    <a:pt x="1491615" y="1429893"/>
                  </a:lnTo>
                  <a:lnTo>
                    <a:pt x="1487805" y="1390840"/>
                  </a:lnTo>
                  <a:lnTo>
                    <a:pt x="1502378" y="1363599"/>
                  </a:lnTo>
                  <a:lnTo>
                    <a:pt x="1556099" y="1327309"/>
                  </a:lnTo>
                  <a:lnTo>
                    <a:pt x="1565815" y="1308926"/>
                  </a:lnTo>
                  <a:lnTo>
                    <a:pt x="1557338" y="1289209"/>
                  </a:lnTo>
                  <a:lnTo>
                    <a:pt x="1516666" y="1266444"/>
                  </a:lnTo>
                  <a:lnTo>
                    <a:pt x="1502188" y="1241679"/>
                  </a:lnTo>
                  <a:lnTo>
                    <a:pt x="1531810" y="1223105"/>
                  </a:lnTo>
                  <a:lnTo>
                    <a:pt x="1550575" y="1195673"/>
                  </a:lnTo>
                  <a:lnTo>
                    <a:pt x="1598771" y="1198626"/>
                  </a:lnTo>
                  <a:lnTo>
                    <a:pt x="1600486" y="1194340"/>
                  </a:lnTo>
                  <a:lnTo>
                    <a:pt x="1586960" y="1185005"/>
                  </a:lnTo>
                  <a:lnTo>
                    <a:pt x="1590770" y="1165289"/>
                  </a:lnTo>
                  <a:lnTo>
                    <a:pt x="1642586" y="1164241"/>
                  </a:lnTo>
                  <a:lnTo>
                    <a:pt x="1674876" y="1140905"/>
                  </a:lnTo>
                  <a:lnTo>
                    <a:pt x="1692878" y="1115568"/>
                  </a:lnTo>
                  <a:lnTo>
                    <a:pt x="1686211" y="1112330"/>
                  </a:lnTo>
                  <a:lnTo>
                    <a:pt x="1659350" y="1122045"/>
                  </a:lnTo>
                  <a:lnTo>
                    <a:pt x="1670971" y="1086517"/>
                  </a:lnTo>
                  <a:lnTo>
                    <a:pt x="1727168" y="1089184"/>
                  </a:lnTo>
                  <a:lnTo>
                    <a:pt x="1728692" y="1074896"/>
                  </a:lnTo>
                  <a:lnTo>
                    <a:pt x="1708404" y="1045369"/>
                  </a:lnTo>
                  <a:lnTo>
                    <a:pt x="1711643" y="1036606"/>
                  </a:lnTo>
                  <a:close/>
                </a:path>
              </a:pathLst>
            </a:custGeom>
            <a:solidFill>
              <a:srgbClr val="00000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8A12589-F592-1E1C-32AB-59E0D444DC2A}"/>
                </a:ext>
              </a:extLst>
            </p:cNvPr>
            <p:cNvSpPr/>
            <p:nvPr/>
          </p:nvSpPr>
          <p:spPr>
            <a:xfrm>
              <a:off x="4503346" y="2955473"/>
              <a:ext cx="1253201" cy="2465927"/>
            </a:xfrm>
            <a:custGeom>
              <a:avLst/>
              <a:gdLst>
                <a:gd name="connsiteX0" fmla="*/ 760759 w 1253201"/>
                <a:gd name="connsiteY0" fmla="*/ 1629632 h 2465927"/>
                <a:gd name="connsiteX1" fmla="*/ 768665 w 1253201"/>
                <a:gd name="connsiteY1" fmla="*/ 1637919 h 2465927"/>
                <a:gd name="connsiteX2" fmla="*/ 778380 w 1253201"/>
                <a:gd name="connsiteY2" fmla="*/ 1638586 h 2465927"/>
                <a:gd name="connsiteX3" fmla="*/ 770189 w 1253201"/>
                <a:gd name="connsiteY3" fmla="*/ 1644015 h 2465927"/>
                <a:gd name="connsiteX4" fmla="*/ 778094 w 1253201"/>
                <a:gd name="connsiteY4" fmla="*/ 1672590 h 2465927"/>
                <a:gd name="connsiteX5" fmla="*/ 781523 w 1253201"/>
                <a:gd name="connsiteY5" fmla="*/ 1729645 h 2465927"/>
                <a:gd name="connsiteX6" fmla="*/ 792953 w 1253201"/>
                <a:gd name="connsiteY6" fmla="*/ 1738408 h 2465927"/>
                <a:gd name="connsiteX7" fmla="*/ 791239 w 1253201"/>
                <a:gd name="connsiteY7" fmla="*/ 1774412 h 2465927"/>
                <a:gd name="connsiteX8" fmla="*/ 779809 w 1253201"/>
                <a:gd name="connsiteY8" fmla="*/ 1790129 h 2465927"/>
                <a:gd name="connsiteX9" fmla="*/ 816290 w 1253201"/>
                <a:gd name="connsiteY9" fmla="*/ 1838706 h 2465927"/>
                <a:gd name="connsiteX10" fmla="*/ 817242 w 1253201"/>
                <a:gd name="connsiteY10" fmla="*/ 1844612 h 2465927"/>
                <a:gd name="connsiteX11" fmla="*/ 832101 w 1253201"/>
                <a:gd name="connsiteY11" fmla="*/ 1877377 h 2465927"/>
                <a:gd name="connsiteX12" fmla="*/ 833625 w 1253201"/>
                <a:gd name="connsiteY12" fmla="*/ 1878997 h 2465927"/>
                <a:gd name="connsiteX13" fmla="*/ 817242 w 1253201"/>
                <a:gd name="connsiteY13" fmla="*/ 1911477 h 2465927"/>
                <a:gd name="connsiteX14" fmla="*/ 853913 w 1253201"/>
                <a:gd name="connsiteY14" fmla="*/ 2033873 h 2465927"/>
                <a:gd name="connsiteX15" fmla="*/ 860390 w 1253201"/>
                <a:gd name="connsiteY15" fmla="*/ 2039969 h 2465927"/>
                <a:gd name="connsiteX16" fmla="*/ 869534 w 1253201"/>
                <a:gd name="connsiteY16" fmla="*/ 2052066 h 2465927"/>
                <a:gd name="connsiteX17" fmla="*/ 869058 w 1253201"/>
                <a:gd name="connsiteY17" fmla="*/ 2075688 h 2465927"/>
                <a:gd name="connsiteX18" fmla="*/ 847436 w 1253201"/>
                <a:gd name="connsiteY18" fmla="*/ 2116550 h 2465927"/>
                <a:gd name="connsiteX19" fmla="*/ 867820 w 1253201"/>
                <a:gd name="connsiteY19" fmla="*/ 2138649 h 2465927"/>
                <a:gd name="connsiteX20" fmla="*/ 913445 w 1253201"/>
                <a:gd name="connsiteY20" fmla="*/ 2012537 h 2465927"/>
                <a:gd name="connsiteX21" fmla="*/ 874487 w 1253201"/>
                <a:gd name="connsiteY21" fmla="*/ 1939195 h 2465927"/>
                <a:gd name="connsiteX22" fmla="*/ 902777 w 1253201"/>
                <a:gd name="connsiteY22" fmla="*/ 1907000 h 2465927"/>
                <a:gd name="connsiteX23" fmla="*/ 903062 w 1253201"/>
                <a:gd name="connsiteY23" fmla="*/ 1891570 h 2465927"/>
                <a:gd name="connsiteX24" fmla="*/ 904205 w 1253201"/>
                <a:gd name="connsiteY24" fmla="*/ 1889855 h 2465927"/>
                <a:gd name="connsiteX25" fmla="*/ 908301 w 1253201"/>
                <a:gd name="connsiteY25" fmla="*/ 1902524 h 2465927"/>
                <a:gd name="connsiteX26" fmla="*/ 914969 w 1253201"/>
                <a:gd name="connsiteY26" fmla="*/ 1900047 h 2465927"/>
                <a:gd name="connsiteX27" fmla="*/ 911540 w 1253201"/>
                <a:gd name="connsiteY27" fmla="*/ 1866233 h 2465927"/>
                <a:gd name="connsiteX28" fmla="*/ 933352 w 1253201"/>
                <a:gd name="connsiteY28" fmla="*/ 1838230 h 2465927"/>
                <a:gd name="connsiteX29" fmla="*/ 950687 w 1253201"/>
                <a:gd name="connsiteY29" fmla="*/ 1799558 h 2465927"/>
                <a:gd name="connsiteX30" fmla="*/ 941734 w 1253201"/>
                <a:gd name="connsiteY30" fmla="*/ 1756601 h 2465927"/>
                <a:gd name="connsiteX31" fmla="*/ 915921 w 1253201"/>
                <a:gd name="connsiteY31" fmla="*/ 1708309 h 2465927"/>
                <a:gd name="connsiteX32" fmla="*/ 911444 w 1253201"/>
                <a:gd name="connsiteY32" fmla="*/ 1651254 h 2465927"/>
                <a:gd name="connsiteX33" fmla="*/ 896585 w 1253201"/>
                <a:gd name="connsiteY33" fmla="*/ 1599438 h 2465927"/>
                <a:gd name="connsiteX34" fmla="*/ 865153 w 1253201"/>
                <a:gd name="connsiteY34" fmla="*/ 1558576 h 2465927"/>
                <a:gd name="connsiteX35" fmla="*/ 862010 w 1253201"/>
                <a:gd name="connsiteY35" fmla="*/ 1554480 h 2465927"/>
                <a:gd name="connsiteX36" fmla="*/ 855818 w 1253201"/>
                <a:gd name="connsiteY36" fmla="*/ 1530858 h 2465927"/>
                <a:gd name="connsiteX37" fmla="*/ 835435 w 1253201"/>
                <a:gd name="connsiteY37" fmla="*/ 1515523 h 2465927"/>
                <a:gd name="connsiteX38" fmla="*/ 824100 w 1253201"/>
                <a:gd name="connsiteY38" fmla="*/ 1513523 h 2465927"/>
                <a:gd name="connsiteX39" fmla="*/ 816671 w 1253201"/>
                <a:gd name="connsiteY39" fmla="*/ 1515809 h 2465927"/>
                <a:gd name="connsiteX40" fmla="*/ 802193 w 1253201"/>
                <a:gd name="connsiteY40" fmla="*/ 1513713 h 2465927"/>
                <a:gd name="connsiteX41" fmla="*/ 803621 w 1253201"/>
                <a:gd name="connsiteY41" fmla="*/ 1533620 h 2465927"/>
                <a:gd name="connsiteX42" fmla="*/ 753234 w 1253201"/>
                <a:gd name="connsiteY42" fmla="*/ 1578293 h 2465927"/>
                <a:gd name="connsiteX43" fmla="*/ 774284 w 1253201"/>
                <a:gd name="connsiteY43" fmla="*/ 1603915 h 2465927"/>
                <a:gd name="connsiteX44" fmla="*/ 773808 w 1253201"/>
                <a:gd name="connsiteY44" fmla="*/ 1614583 h 2465927"/>
                <a:gd name="connsiteX45" fmla="*/ 760759 w 1253201"/>
                <a:gd name="connsiteY45" fmla="*/ 1629632 h 2465927"/>
                <a:gd name="connsiteX46" fmla="*/ 877631 w 1253201"/>
                <a:gd name="connsiteY46" fmla="*/ 2248948 h 2465927"/>
                <a:gd name="connsiteX47" fmla="*/ 874487 w 1253201"/>
                <a:gd name="connsiteY47" fmla="*/ 2175320 h 2465927"/>
                <a:gd name="connsiteX48" fmla="*/ 879631 w 1253201"/>
                <a:gd name="connsiteY48" fmla="*/ 2169605 h 2465927"/>
                <a:gd name="connsiteX49" fmla="*/ 900300 w 1253201"/>
                <a:gd name="connsiteY49" fmla="*/ 2194465 h 2465927"/>
                <a:gd name="connsiteX50" fmla="*/ 877631 w 1253201"/>
                <a:gd name="connsiteY50" fmla="*/ 2248948 h 2465927"/>
                <a:gd name="connsiteX51" fmla="*/ 578736 w 1253201"/>
                <a:gd name="connsiteY51" fmla="*/ 2351056 h 2465927"/>
                <a:gd name="connsiteX52" fmla="*/ 563972 w 1253201"/>
                <a:gd name="connsiteY52" fmla="*/ 2342388 h 2465927"/>
                <a:gd name="connsiteX53" fmla="*/ 555590 w 1253201"/>
                <a:gd name="connsiteY53" fmla="*/ 2311337 h 2465927"/>
                <a:gd name="connsiteX54" fmla="*/ 568925 w 1253201"/>
                <a:gd name="connsiteY54" fmla="*/ 2297907 h 2465927"/>
                <a:gd name="connsiteX55" fmla="*/ 615788 w 1253201"/>
                <a:gd name="connsiteY55" fmla="*/ 2307812 h 2465927"/>
                <a:gd name="connsiteX56" fmla="*/ 629123 w 1253201"/>
                <a:gd name="connsiteY56" fmla="*/ 2291906 h 2465927"/>
                <a:gd name="connsiteX57" fmla="*/ 635886 w 1253201"/>
                <a:gd name="connsiteY57" fmla="*/ 2307717 h 2465927"/>
                <a:gd name="connsiteX58" fmla="*/ 645792 w 1253201"/>
                <a:gd name="connsiteY58" fmla="*/ 2325624 h 2465927"/>
                <a:gd name="connsiteX59" fmla="*/ 635410 w 1253201"/>
                <a:gd name="connsiteY59" fmla="*/ 2329910 h 2465927"/>
                <a:gd name="connsiteX60" fmla="*/ 646364 w 1253201"/>
                <a:gd name="connsiteY60" fmla="*/ 2331530 h 2465927"/>
                <a:gd name="connsiteX61" fmla="*/ 649888 w 1253201"/>
                <a:gd name="connsiteY61" fmla="*/ 2367534 h 2465927"/>
                <a:gd name="connsiteX62" fmla="*/ 624551 w 1253201"/>
                <a:gd name="connsiteY62" fmla="*/ 2360581 h 2465927"/>
                <a:gd name="connsiteX63" fmla="*/ 588071 w 1253201"/>
                <a:gd name="connsiteY63" fmla="*/ 2370868 h 2465927"/>
                <a:gd name="connsiteX64" fmla="*/ 578736 w 1253201"/>
                <a:gd name="connsiteY64" fmla="*/ 2351056 h 2465927"/>
                <a:gd name="connsiteX65" fmla="*/ 686750 w 1253201"/>
                <a:gd name="connsiteY65" fmla="*/ 2242757 h 2465927"/>
                <a:gd name="connsiteX66" fmla="*/ 715229 w 1253201"/>
                <a:gd name="connsiteY66" fmla="*/ 2227421 h 2465927"/>
                <a:gd name="connsiteX67" fmla="*/ 709419 w 1253201"/>
                <a:gd name="connsiteY67" fmla="*/ 2202180 h 2465927"/>
                <a:gd name="connsiteX68" fmla="*/ 694084 w 1253201"/>
                <a:gd name="connsiteY68" fmla="*/ 2168843 h 2465927"/>
                <a:gd name="connsiteX69" fmla="*/ 666747 w 1253201"/>
                <a:gd name="connsiteY69" fmla="*/ 2135219 h 2465927"/>
                <a:gd name="connsiteX70" fmla="*/ 665795 w 1253201"/>
                <a:gd name="connsiteY70" fmla="*/ 2132648 h 2465927"/>
                <a:gd name="connsiteX71" fmla="*/ 640077 w 1253201"/>
                <a:gd name="connsiteY71" fmla="*/ 2076069 h 2465927"/>
                <a:gd name="connsiteX72" fmla="*/ 655889 w 1253201"/>
                <a:gd name="connsiteY72" fmla="*/ 2050352 h 2465927"/>
                <a:gd name="connsiteX73" fmla="*/ 626075 w 1253201"/>
                <a:gd name="connsiteY73" fmla="*/ 2054543 h 2465927"/>
                <a:gd name="connsiteX74" fmla="*/ 616836 w 1253201"/>
                <a:gd name="connsiteY74" fmla="*/ 2042636 h 2465927"/>
                <a:gd name="connsiteX75" fmla="*/ 601787 w 1253201"/>
                <a:gd name="connsiteY75" fmla="*/ 2040160 h 2465927"/>
                <a:gd name="connsiteX76" fmla="*/ 593976 w 1253201"/>
                <a:gd name="connsiteY76" fmla="*/ 2042827 h 2465927"/>
                <a:gd name="connsiteX77" fmla="*/ 614360 w 1253201"/>
                <a:gd name="connsiteY77" fmla="*/ 2060924 h 2465927"/>
                <a:gd name="connsiteX78" fmla="*/ 618551 w 1253201"/>
                <a:gd name="connsiteY78" fmla="*/ 2077784 h 2465927"/>
                <a:gd name="connsiteX79" fmla="*/ 587975 w 1253201"/>
                <a:gd name="connsiteY79" fmla="*/ 2124456 h 2465927"/>
                <a:gd name="connsiteX80" fmla="*/ 608645 w 1253201"/>
                <a:gd name="connsiteY80" fmla="*/ 2135124 h 2465927"/>
                <a:gd name="connsiteX81" fmla="*/ 616836 w 1253201"/>
                <a:gd name="connsiteY81" fmla="*/ 2148935 h 2465927"/>
                <a:gd name="connsiteX82" fmla="*/ 610359 w 1253201"/>
                <a:gd name="connsiteY82" fmla="*/ 2159699 h 2465927"/>
                <a:gd name="connsiteX83" fmla="*/ 580355 w 1253201"/>
                <a:gd name="connsiteY83" fmla="*/ 2178177 h 2465927"/>
                <a:gd name="connsiteX84" fmla="*/ 602358 w 1253201"/>
                <a:gd name="connsiteY84" fmla="*/ 2188083 h 2465927"/>
                <a:gd name="connsiteX85" fmla="*/ 625599 w 1253201"/>
                <a:gd name="connsiteY85" fmla="*/ 2212372 h 2465927"/>
                <a:gd name="connsiteX86" fmla="*/ 641696 w 1253201"/>
                <a:gd name="connsiteY86" fmla="*/ 2208276 h 2465927"/>
                <a:gd name="connsiteX87" fmla="*/ 655031 w 1253201"/>
                <a:gd name="connsiteY87" fmla="*/ 2216658 h 2465927"/>
                <a:gd name="connsiteX88" fmla="*/ 655317 w 1253201"/>
                <a:gd name="connsiteY88" fmla="*/ 2233136 h 2465927"/>
                <a:gd name="connsiteX89" fmla="*/ 640268 w 1253201"/>
                <a:gd name="connsiteY89" fmla="*/ 2251996 h 2465927"/>
                <a:gd name="connsiteX90" fmla="*/ 646364 w 1253201"/>
                <a:gd name="connsiteY90" fmla="*/ 2281904 h 2465927"/>
                <a:gd name="connsiteX91" fmla="*/ 654460 w 1253201"/>
                <a:gd name="connsiteY91" fmla="*/ 2283905 h 2465927"/>
                <a:gd name="connsiteX92" fmla="*/ 643792 w 1253201"/>
                <a:gd name="connsiteY92" fmla="*/ 2290286 h 2465927"/>
                <a:gd name="connsiteX93" fmla="*/ 658365 w 1253201"/>
                <a:gd name="connsiteY93" fmla="*/ 2306384 h 2465927"/>
                <a:gd name="connsiteX94" fmla="*/ 671033 w 1253201"/>
                <a:gd name="connsiteY94" fmla="*/ 2262188 h 2465927"/>
                <a:gd name="connsiteX95" fmla="*/ 686750 w 1253201"/>
                <a:gd name="connsiteY95" fmla="*/ 2242757 h 2465927"/>
                <a:gd name="connsiteX96" fmla="*/ 523110 w 1253201"/>
                <a:gd name="connsiteY96" fmla="*/ 2369344 h 2465927"/>
                <a:gd name="connsiteX97" fmla="*/ 524920 w 1253201"/>
                <a:gd name="connsiteY97" fmla="*/ 2386203 h 2465927"/>
                <a:gd name="connsiteX98" fmla="*/ 514157 w 1253201"/>
                <a:gd name="connsiteY98" fmla="*/ 2399157 h 2465927"/>
                <a:gd name="connsiteX99" fmla="*/ 489487 w 1253201"/>
                <a:gd name="connsiteY99" fmla="*/ 2398871 h 2465927"/>
                <a:gd name="connsiteX100" fmla="*/ 455771 w 1253201"/>
                <a:gd name="connsiteY100" fmla="*/ 2352199 h 2465927"/>
                <a:gd name="connsiteX101" fmla="*/ 432340 w 1253201"/>
                <a:gd name="connsiteY101" fmla="*/ 2335625 h 2465927"/>
                <a:gd name="connsiteX102" fmla="*/ 446818 w 1253201"/>
                <a:gd name="connsiteY102" fmla="*/ 2271808 h 2465927"/>
                <a:gd name="connsiteX103" fmla="*/ 440531 w 1253201"/>
                <a:gd name="connsiteY103" fmla="*/ 2250091 h 2465927"/>
                <a:gd name="connsiteX104" fmla="*/ 422624 w 1253201"/>
                <a:gd name="connsiteY104" fmla="*/ 2231517 h 2465927"/>
                <a:gd name="connsiteX105" fmla="*/ 422053 w 1253201"/>
                <a:gd name="connsiteY105" fmla="*/ 2216944 h 2465927"/>
                <a:gd name="connsiteX106" fmla="*/ 424243 w 1253201"/>
                <a:gd name="connsiteY106" fmla="*/ 2209133 h 2465927"/>
                <a:gd name="connsiteX107" fmla="*/ 436531 w 1253201"/>
                <a:gd name="connsiteY107" fmla="*/ 2205800 h 2465927"/>
                <a:gd name="connsiteX108" fmla="*/ 445389 w 1253201"/>
                <a:gd name="connsiteY108" fmla="*/ 2208848 h 2465927"/>
                <a:gd name="connsiteX109" fmla="*/ 446913 w 1253201"/>
                <a:gd name="connsiteY109" fmla="*/ 2239994 h 2465927"/>
                <a:gd name="connsiteX110" fmla="*/ 468246 w 1253201"/>
                <a:gd name="connsiteY110" fmla="*/ 2268760 h 2465927"/>
                <a:gd name="connsiteX111" fmla="*/ 461198 w 1253201"/>
                <a:gd name="connsiteY111" fmla="*/ 2304288 h 2465927"/>
                <a:gd name="connsiteX112" fmla="*/ 469484 w 1253201"/>
                <a:gd name="connsiteY112" fmla="*/ 2327243 h 2465927"/>
                <a:gd name="connsiteX113" fmla="*/ 511204 w 1253201"/>
                <a:gd name="connsiteY113" fmla="*/ 2352390 h 2465927"/>
                <a:gd name="connsiteX114" fmla="*/ 511585 w 1253201"/>
                <a:gd name="connsiteY114" fmla="*/ 2360962 h 2465927"/>
                <a:gd name="connsiteX115" fmla="*/ 523110 w 1253201"/>
                <a:gd name="connsiteY115" fmla="*/ 2369344 h 2465927"/>
                <a:gd name="connsiteX116" fmla="*/ 634076 w 1253201"/>
                <a:gd name="connsiteY116" fmla="*/ 2422017 h 2465927"/>
                <a:gd name="connsiteX117" fmla="*/ 656365 w 1253201"/>
                <a:gd name="connsiteY117" fmla="*/ 2432495 h 2465927"/>
                <a:gd name="connsiteX118" fmla="*/ 641792 w 1253201"/>
                <a:gd name="connsiteY118" fmla="*/ 2450021 h 2465927"/>
                <a:gd name="connsiteX119" fmla="*/ 623599 w 1253201"/>
                <a:gd name="connsiteY119" fmla="*/ 2448592 h 2465927"/>
                <a:gd name="connsiteX120" fmla="*/ 628457 w 1253201"/>
                <a:gd name="connsiteY120" fmla="*/ 2454498 h 2465927"/>
                <a:gd name="connsiteX121" fmla="*/ 624551 w 1253201"/>
                <a:gd name="connsiteY121" fmla="*/ 2459450 h 2465927"/>
                <a:gd name="connsiteX122" fmla="*/ 582451 w 1253201"/>
                <a:gd name="connsiteY122" fmla="*/ 2465927 h 2465927"/>
                <a:gd name="connsiteX123" fmla="*/ 578069 w 1253201"/>
                <a:gd name="connsiteY123" fmla="*/ 2451545 h 2465927"/>
                <a:gd name="connsiteX124" fmla="*/ 592738 w 1253201"/>
                <a:gd name="connsiteY124" fmla="*/ 2420017 h 2465927"/>
                <a:gd name="connsiteX125" fmla="*/ 597405 w 1253201"/>
                <a:gd name="connsiteY125" fmla="*/ 2421541 h 2465927"/>
                <a:gd name="connsiteX126" fmla="*/ 612740 w 1253201"/>
                <a:gd name="connsiteY126" fmla="*/ 2429447 h 2465927"/>
                <a:gd name="connsiteX127" fmla="*/ 622837 w 1253201"/>
                <a:gd name="connsiteY127" fmla="*/ 2426399 h 2465927"/>
                <a:gd name="connsiteX128" fmla="*/ 634076 w 1253201"/>
                <a:gd name="connsiteY128" fmla="*/ 2422017 h 2465927"/>
                <a:gd name="connsiteX129" fmla="*/ 518252 w 1253201"/>
                <a:gd name="connsiteY129" fmla="*/ 2172081 h 2465927"/>
                <a:gd name="connsiteX130" fmla="*/ 545399 w 1253201"/>
                <a:gd name="connsiteY130" fmla="*/ 2136267 h 2465927"/>
                <a:gd name="connsiteX131" fmla="*/ 539969 w 1253201"/>
                <a:gd name="connsiteY131" fmla="*/ 2112645 h 2465927"/>
                <a:gd name="connsiteX132" fmla="*/ 548923 w 1253201"/>
                <a:gd name="connsiteY132" fmla="*/ 2111598 h 2465927"/>
                <a:gd name="connsiteX133" fmla="*/ 558162 w 1253201"/>
                <a:gd name="connsiteY133" fmla="*/ 2111883 h 2465927"/>
                <a:gd name="connsiteX134" fmla="*/ 567973 w 1253201"/>
                <a:gd name="connsiteY134" fmla="*/ 2130457 h 2465927"/>
                <a:gd name="connsiteX135" fmla="*/ 609026 w 1253201"/>
                <a:gd name="connsiteY135" fmla="*/ 2146364 h 2465927"/>
                <a:gd name="connsiteX136" fmla="*/ 574640 w 1253201"/>
                <a:gd name="connsiteY136" fmla="*/ 2168748 h 2465927"/>
                <a:gd name="connsiteX137" fmla="*/ 580070 w 1253201"/>
                <a:gd name="connsiteY137" fmla="*/ 2192750 h 2465927"/>
                <a:gd name="connsiteX138" fmla="*/ 590071 w 1253201"/>
                <a:gd name="connsiteY138" fmla="*/ 2200942 h 2465927"/>
                <a:gd name="connsiteX139" fmla="*/ 608073 w 1253201"/>
                <a:gd name="connsiteY139" fmla="*/ 2200085 h 2465927"/>
                <a:gd name="connsiteX140" fmla="*/ 613026 w 1253201"/>
                <a:gd name="connsiteY140" fmla="*/ 2214372 h 2465927"/>
                <a:gd name="connsiteX141" fmla="*/ 622075 w 1253201"/>
                <a:gd name="connsiteY141" fmla="*/ 2219897 h 2465927"/>
                <a:gd name="connsiteX142" fmla="*/ 647792 w 1253201"/>
                <a:gd name="connsiteY142" fmla="*/ 2222373 h 2465927"/>
                <a:gd name="connsiteX143" fmla="*/ 633695 w 1253201"/>
                <a:gd name="connsiteY143" fmla="*/ 2242947 h 2465927"/>
                <a:gd name="connsiteX144" fmla="*/ 632267 w 1253201"/>
                <a:gd name="connsiteY144" fmla="*/ 2244852 h 2465927"/>
                <a:gd name="connsiteX145" fmla="*/ 637791 w 1253201"/>
                <a:gd name="connsiteY145" fmla="*/ 2270379 h 2465927"/>
                <a:gd name="connsiteX146" fmla="*/ 614931 w 1253201"/>
                <a:gd name="connsiteY146" fmla="*/ 2302574 h 2465927"/>
                <a:gd name="connsiteX147" fmla="*/ 566258 w 1253201"/>
                <a:gd name="connsiteY147" fmla="*/ 2292191 h 2465927"/>
                <a:gd name="connsiteX148" fmla="*/ 581022 w 1253201"/>
                <a:gd name="connsiteY148" fmla="*/ 2211038 h 2465927"/>
                <a:gd name="connsiteX149" fmla="*/ 555209 w 1253201"/>
                <a:gd name="connsiteY149" fmla="*/ 2203799 h 2465927"/>
                <a:gd name="connsiteX150" fmla="*/ 550828 w 1253201"/>
                <a:gd name="connsiteY150" fmla="*/ 2203514 h 2465927"/>
                <a:gd name="connsiteX151" fmla="*/ 535969 w 1253201"/>
                <a:gd name="connsiteY151" fmla="*/ 2204847 h 2465927"/>
                <a:gd name="connsiteX152" fmla="*/ 519586 w 1253201"/>
                <a:gd name="connsiteY152" fmla="*/ 2192179 h 2465927"/>
                <a:gd name="connsiteX153" fmla="*/ 518252 w 1253201"/>
                <a:gd name="connsiteY153" fmla="*/ 2172081 h 2465927"/>
                <a:gd name="connsiteX154" fmla="*/ 693131 w 1253201"/>
                <a:gd name="connsiteY154" fmla="*/ 1959102 h 2465927"/>
                <a:gd name="connsiteX155" fmla="*/ 696370 w 1253201"/>
                <a:gd name="connsiteY155" fmla="*/ 1982248 h 2465927"/>
                <a:gd name="connsiteX156" fmla="*/ 687988 w 1253201"/>
                <a:gd name="connsiteY156" fmla="*/ 2007299 h 2465927"/>
                <a:gd name="connsiteX157" fmla="*/ 706276 w 1253201"/>
                <a:gd name="connsiteY157" fmla="*/ 2001965 h 2465927"/>
                <a:gd name="connsiteX158" fmla="*/ 705609 w 1253201"/>
                <a:gd name="connsiteY158" fmla="*/ 2019014 h 2465927"/>
                <a:gd name="connsiteX159" fmla="*/ 727707 w 1253201"/>
                <a:gd name="connsiteY159" fmla="*/ 2037683 h 2465927"/>
                <a:gd name="connsiteX160" fmla="*/ 734184 w 1253201"/>
                <a:gd name="connsiteY160" fmla="*/ 2016919 h 2465927"/>
                <a:gd name="connsiteX161" fmla="*/ 755044 w 1253201"/>
                <a:gd name="connsiteY161" fmla="*/ 2008156 h 2465927"/>
                <a:gd name="connsiteX162" fmla="*/ 755044 w 1253201"/>
                <a:gd name="connsiteY162" fmla="*/ 2004155 h 2465927"/>
                <a:gd name="connsiteX163" fmla="*/ 756092 w 1253201"/>
                <a:gd name="connsiteY163" fmla="*/ 1981391 h 2465927"/>
                <a:gd name="connsiteX164" fmla="*/ 784286 w 1253201"/>
                <a:gd name="connsiteY164" fmla="*/ 1969199 h 2465927"/>
                <a:gd name="connsiteX165" fmla="*/ 804574 w 1253201"/>
                <a:gd name="connsiteY165" fmla="*/ 1991392 h 2465927"/>
                <a:gd name="connsiteX166" fmla="*/ 814385 w 1253201"/>
                <a:gd name="connsiteY166" fmla="*/ 1976438 h 2465927"/>
                <a:gd name="connsiteX167" fmla="*/ 802002 w 1253201"/>
                <a:gd name="connsiteY167" fmla="*/ 1944624 h 2465927"/>
                <a:gd name="connsiteX168" fmla="*/ 800669 w 1253201"/>
                <a:gd name="connsiteY168" fmla="*/ 1922812 h 2465927"/>
                <a:gd name="connsiteX169" fmla="*/ 801526 w 1253201"/>
                <a:gd name="connsiteY169" fmla="*/ 1896427 h 2465927"/>
                <a:gd name="connsiteX170" fmla="*/ 767426 w 1253201"/>
                <a:gd name="connsiteY170" fmla="*/ 1911191 h 2465927"/>
                <a:gd name="connsiteX171" fmla="*/ 765712 w 1253201"/>
                <a:gd name="connsiteY171" fmla="*/ 1913763 h 2465927"/>
                <a:gd name="connsiteX172" fmla="*/ 757330 w 1253201"/>
                <a:gd name="connsiteY172" fmla="*/ 1900047 h 2465927"/>
                <a:gd name="connsiteX173" fmla="*/ 760092 w 1253201"/>
                <a:gd name="connsiteY173" fmla="*/ 1889284 h 2465927"/>
                <a:gd name="connsiteX174" fmla="*/ 737613 w 1253201"/>
                <a:gd name="connsiteY174" fmla="*/ 1878425 h 2465927"/>
                <a:gd name="connsiteX175" fmla="*/ 727707 w 1253201"/>
                <a:gd name="connsiteY175" fmla="*/ 1887950 h 2465927"/>
                <a:gd name="connsiteX176" fmla="*/ 718087 w 1253201"/>
                <a:gd name="connsiteY176" fmla="*/ 1876425 h 2465927"/>
                <a:gd name="connsiteX177" fmla="*/ 701132 w 1253201"/>
                <a:gd name="connsiteY177" fmla="*/ 1889760 h 2465927"/>
                <a:gd name="connsiteX178" fmla="*/ 710372 w 1253201"/>
                <a:gd name="connsiteY178" fmla="*/ 1892237 h 2465927"/>
                <a:gd name="connsiteX179" fmla="*/ 712277 w 1253201"/>
                <a:gd name="connsiteY179" fmla="*/ 1898809 h 2465927"/>
                <a:gd name="connsiteX180" fmla="*/ 704657 w 1253201"/>
                <a:gd name="connsiteY180" fmla="*/ 1906334 h 2465927"/>
                <a:gd name="connsiteX181" fmla="*/ 701418 w 1253201"/>
                <a:gd name="connsiteY181" fmla="*/ 1924717 h 2465927"/>
                <a:gd name="connsiteX182" fmla="*/ 689131 w 1253201"/>
                <a:gd name="connsiteY182" fmla="*/ 1928622 h 2465927"/>
                <a:gd name="connsiteX183" fmla="*/ 690274 w 1253201"/>
                <a:gd name="connsiteY183" fmla="*/ 1942338 h 2465927"/>
                <a:gd name="connsiteX184" fmla="*/ 682559 w 1253201"/>
                <a:gd name="connsiteY184" fmla="*/ 1950339 h 2465927"/>
                <a:gd name="connsiteX185" fmla="*/ 693131 w 1253201"/>
                <a:gd name="connsiteY185" fmla="*/ 1959102 h 2465927"/>
                <a:gd name="connsiteX186" fmla="*/ 845436 w 1253201"/>
                <a:gd name="connsiteY186" fmla="*/ 2048161 h 2465927"/>
                <a:gd name="connsiteX187" fmla="*/ 827910 w 1253201"/>
                <a:gd name="connsiteY187" fmla="*/ 2042636 h 2465927"/>
                <a:gd name="connsiteX188" fmla="*/ 816575 w 1253201"/>
                <a:gd name="connsiteY188" fmla="*/ 2027206 h 2465927"/>
                <a:gd name="connsiteX189" fmla="*/ 814480 w 1253201"/>
                <a:gd name="connsiteY189" fmla="*/ 1997964 h 2465927"/>
                <a:gd name="connsiteX190" fmla="*/ 821624 w 1253201"/>
                <a:gd name="connsiteY190" fmla="*/ 1995202 h 2465927"/>
                <a:gd name="connsiteX191" fmla="*/ 832006 w 1253201"/>
                <a:gd name="connsiteY191" fmla="*/ 2004632 h 2465927"/>
                <a:gd name="connsiteX192" fmla="*/ 838959 w 1253201"/>
                <a:gd name="connsiteY192" fmla="*/ 2027206 h 2465927"/>
                <a:gd name="connsiteX193" fmla="*/ 845436 w 1253201"/>
                <a:gd name="connsiteY193" fmla="*/ 2048161 h 2465927"/>
                <a:gd name="connsiteX194" fmla="*/ 628742 w 1253201"/>
                <a:gd name="connsiteY194" fmla="*/ 2363153 h 2465927"/>
                <a:gd name="connsiteX195" fmla="*/ 646840 w 1253201"/>
                <a:gd name="connsiteY195" fmla="*/ 2370582 h 2465927"/>
                <a:gd name="connsiteX196" fmla="*/ 651317 w 1253201"/>
                <a:gd name="connsiteY196" fmla="*/ 2389823 h 2465927"/>
                <a:gd name="connsiteX197" fmla="*/ 643887 w 1253201"/>
                <a:gd name="connsiteY197" fmla="*/ 2413921 h 2465927"/>
                <a:gd name="connsiteX198" fmla="*/ 632457 w 1253201"/>
                <a:gd name="connsiteY198" fmla="*/ 2416588 h 2465927"/>
                <a:gd name="connsiteX199" fmla="*/ 628933 w 1253201"/>
                <a:gd name="connsiteY199" fmla="*/ 2417159 h 2465927"/>
                <a:gd name="connsiteX200" fmla="*/ 613979 w 1253201"/>
                <a:gd name="connsiteY200" fmla="*/ 2426303 h 2465927"/>
                <a:gd name="connsiteX201" fmla="*/ 593119 w 1253201"/>
                <a:gd name="connsiteY201" fmla="*/ 2414683 h 2465927"/>
                <a:gd name="connsiteX202" fmla="*/ 589309 w 1253201"/>
                <a:gd name="connsiteY202" fmla="*/ 2374583 h 2465927"/>
                <a:gd name="connsiteX203" fmla="*/ 628742 w 1253201"/>
                <a:gd name="connsiteY203" fmla="*/ 2363153 h 2465927"/>
                <a:gd name="connsiteX204" fmla="*/ 794763 w 1253201"/>
                <a:gd name="connsiteY204" fmla="*/ 2064734 h 2465927"/>
                <a:gd name="connsiteX205" fmla="*/ 833339 w 1253201"/>
                <a:gd name="connsiteY205" fmla="*/ 2046923 h 2465927"/>
                <a:gd name="connsiteX206" fmla="*/ 850199 w 1253201"/>
                <a:gd name="connsiteY206" fmla="*/ 2059019 h 2465927"/>
                <a:gd name="connsiteX207" fmla="*/ 813623 w 1253201"/>
                <a:gd name="connsiteY207" fmla="*/ 2086832 h 2465927"/>
                <a:gd name="connsiteX208" fmla="*/ 793144 w 1253201"/>
                <a:gd name="connsiteY208" fmla="*/ 2071592 h 2465927"/>
                <a:gd name="connsiteX209" fmla="*/ 794763 w 1253201"/>
                <a:gd name="connsiteY209" fmla="*/ 2064734 h 2465927"/>
                <a:gd name="connsiteX210" fmla="*/ 1043747 w 1253201"/>
                <a:gd name="connsiteY210" fmla="*/ 2237899 h 2465927"/>
                <a:gd name="connsiteX211" fmla="*/ 1057272 w 1253201"/>
                <a:gd name="connsiteY211" fmla="*/ 2277142 h 2465927"/>
                <a:gd name="connsiteX212" fmla="*/ 1055081 w 1253201"/>
                <a:gd name="connsiteY212" fmla="*/ 2287238 h 2465927"/>
                <a:gd name="connsiteX213" fmla="*/ 1039270 w 1253201"/>
                <a:gd name="connsiteY213" fmla="*/ 2292763 h 2465927"/>
                <a:gd name="connsiteX214" fmla="*/ 1019363 w 1253201"/>
                <a:gd name="connsiteY214" fmla="*/ 2288667 h 2465927"/>
                <a:gd name="connsiteX215" fmla="*/ 1017077 w 1253201"/>
                <a:gd name="connsiteY215" fmla="*/ 2282381 h 2465927"/>
                <a:gd name="connsiteX216" fmla="*/ 992312 w 1253201"/>
                <a:gd name="connsiteY216" fmla="*/ 2287429 h 2465927"/>
                <a:gd name="connsiteX217" fmla="*/ 990026 w 1253201"/>
                <a:gd name="connsiteY217" fmla="*/ 2255044 h 2465927"/>
                <a:gd name="connsiteX218" fmla="*/ 980405 w 1253201"/>
                <a:gd name="connsiteY218" fmla="*/ 2241328 h 2465927"/>
                <a:gd name="connsiteX219" fmla="*/ 998979 w 1253201"/>
                <a:gd name="connsiteY219" fmla="*/ 2222468 h 2465927"/>
                <a:gd name="connsiteX220" fmla="*/ 1011838 w 1253201"/>
                <a:gd name="connsiteY220" fmla="*/ 2186369 h 2465927"/>
                <a:gd name="connsiteX221" fmla="*/ 1005932 w 1253201"/>
                <a:gd name="connsiteY221" fmla="*/ 2139791 h 2465927"/>
                <a:gd name="connsiteX222" fmla="*/ 1015076 w 1253201"/>
                <a:gd name="connsiteY222" fmla="*/ 2126647 h 2465927"/>
                <a:gd name="connsiteX223" fmla="*/ 1018886 w 1253201"/>
                <a:gd name="connsiteY223" fmla="*/ 2130743 h 2465927"/>
                <a:gd name="connsiteX224" fmla="*/ 1021553 w 1253201"/>
                <a:gd name="connsiteY224" fmla="*/ 2145125 h 2465927"/>
                <a:gd name="connsiteX225" fmla="*/ 1028126 w 1253201"/>
                <a:gd name="connsiteY225" fmla="*/ 2152841 h 2465927"/>
                <a:gd name="connsiteX226" fmla="*/ 1037270 w 1253201"/>
                <a:gd name="connsiteY226" fmla="*/ 2154555 h 2465927"/>
                <a:gd name="connsiteX227" fmla="*/ 1027935 w 1253201"/>
                <a:gd name="connsiteY227" fmla="*/ 2171891 h 2465927"/>
                <a:gd name="connsiteX228" fmla="*/ 1042318 w 1253201"/>
                <a:gd name="connsiteY228" fmla="*/ 2199894 h 2465927"/>
                <a:gd name="connsiteX229" fmla="*/ 1028221 w 1253201"/>
                <a:gd name="connsiteY229" fmla="*/ 2225326 h 2465927"/>
                <a:gd name="connsiteX230" fmla="*/ 1043747 w 1253201"/>
                <a:gd name="connsiteY230" fmla="*/ 2237899 h 2465927"/>
                <a:gd name="connsiteX231" fmla="*/ 1163571 w 1253201"/>
                <a:gd name="connsiteY231" fmla="*/ 2169509 h 2465927"/>
                <a:gd name="connsiteX232" fmla="*/ 1175858 w 1253201"/>
                <a:gd name="connsiteY232" fmla="*/ 2217896 h 2465927"/>
                <a:gd name="connsiteX233" fmla="*/ 1166238 w 1253201"/>
                <a:gd name="connsiteY233" fmla="*/ 2243614 h 2465927"/>
                <a:gd name="connsiteX234" fmla="*/ 1151379 w 1253201"/>
                <a:gd name="connsiteY234" fmla="*/ 2253806 h 2465927"/>
                <a:gd name="connsiteX235" fmla="*/ 1144807 w 1253201"/>
                <a:gd name="connsiteY235" fmla="*/ 2246090 h 2465927"/>
                <a:gd name="connsiteX236" fmla="*/ 1139854 w 1253201"/>
                <a:gd name="connsiteY236" fmla="*/ 2249043 h 2465927"/>
                <a:gd name="connsiteX237" fmla="*/ 1140521 w 1253201"/>
                <a:gd name="connsiteY237" fmla="*/ 2273332 h 2465927"/>
                <a:gd name="connsiteX238" fmla="*/ 1098420 w 1253201"/>
                <a:gd name="connsiteY238" fmla="*/ 2282381 h 2465927"/>
                <a:gd name="connsiteX239" fmla="*/ 1087466 w 1253201"/>
                <a:gd name="connsiteY239" fmla="*/ 2293144 h 2465927"/>
                <a:gd name="connsiteX240" fmla="*/ 1078227 w 1253201"/>
                <a:gd name="connsiteY240" fmla="*/ 2288572 h 2465927"/>
                <a:gd name="connsiteX241" fmla="*/ 1082228 w 1253201"/>
                <a:gd name="connsiteY241" fmla="*/ 2273427 h 2465927"/>
                <a:gd name="connsiteX242" fmla="*/ 1061368 w 1253201"/>
                <a:gd name="connsiteY242" fmla="*/ 2270379 h 2465927"/>
                <a:gd name="connsiteX243" fmla="*/ 1049652 w 1253201"/>
                <a:gd name="connsiteY243" fmla="*/ 2237137 h 2465927"/>
                <a:gd name="connsiteX244" fmla="*/ 1032412 w 1253201"/>
                <a:gd name="connsiteY244" fmla="*/ 2222659 h 2465927"/>
                <a:gd name="connsiteX245" fmla="*/ 1046414 w 1253201"/>
                <a:gd name="connsiteY245" fmla="*/ 2208467 h 2465927"/>
                <a:gd name="connsiteX246" fmla="*/ 1041270 w 1253201"/>
                <a:gd name="connsiteY246" fmla="*/ 2188559 h 2465927"/>
                <a:gd name="connsiteX247" fmla="*/ 1031555 w 1253201"/>
                <a:gd name="connsiteY247" fmla="*/ 2170367 h 2465927"/>
                <a:gd name="connsiteX248" fmla="*/ 1043747 w 1253201"/>
                <a:gd name="connsiteY248" fmla="*/ 2161985 h 2465927"/>
                <a:gd name="connsiteX249" fmla="*/ 1039270 w 1253201"/>
                <a:gd name="connsiteY249" fmla="*/ 2150364 h 2465927"/>
                <a:gd name="connsiteX250" fmla="*/ 1032412 w 1253201"/>
                <a:gd name="connsiteY250" fmla="*/ 2148745 h 2465927"/>
                <a:gd name="connsiteX251" fmla="*/ 1024792 w 1253201"/>
                <a:gd name="connsiteY251" fmla="*/ 2145030 h 2465927"/>
                <a:gd name="connsiteX252" fmla="*/ 1024125 w 1253201"/>
                <a:gd name="connsiteY252" fmla="*/ 2125599 h 2465927"/>
                <a:gd name="connsiteX253" fmla="*/ 1016124 w 1253201"/>
                <a:gd name="connsiteY253" fmla="*/ 2123313 h 2465927"/>
                <a:gd name="connsiteX254" fmla="*/ 1021934 w 1253201"/>
                <a:gd name="connsiteY254" fmla="*/ 2099215 h 2465927"/>
                <a:gd name="connsiteX255" fmla="*/ 998408 w 1253201"/>
                <a:gd name="connsiteY255" fmla="*/ 2082641 h 2465927"/>
                <a:gd name="connsiteX256" fmla="*/ 1026983 w 1253201"/>
                <a:gd name="connsiteY256" fmla="*/ 2062258 h 2465927"/>
                <a:gd name="connsiteX257" fmla="*/ 1029269 w 1253201"/>
                <a:gd name="connsiteY257" fmla="*/ 2009013 h 2465927"/>
                <a:gd name="connsiteX258" fmla="*/ 1060225 w 1253201"/>
                <a:gd name="connsiteY258" fmla="*/ 2004155 h 2465927"/>
                <a:gd name="connsiteX259" fmla="*/ 1067083 w 1253201"/>
                <a:gd name="connsiteY259" fmla="*/ 2004727 h 2465927"/>
                <a:gd name="connsiteX260" fmla="*/ 1075275 w 1253201"/>
                <a:gd name="connsiteY260" fmla="*/ 2018824 h 2465927"/>
                <a:gd name="connsiteX261" fmla="*/ 1083942 w 1253201"/>
                <a:gd name="connsiteY261" fmla="*/ 2048447 h 2465927"/>
                <a:gd name="connsiteX262" fmla="*/ 1128233 w 1253201"/>
                <a:gd name="connsiteY262" fmla="*/ 2082832 h 2465927"/>
                <a:gd name="connsiteX263" fmla="*/ 1132043 w 1253201"/>
                <a:gd name="connsiteY263" fmla="*/ 2084451 h 2465927"/>
                <a:gd name="connsiteX264" fmla="*/ 1142521 w 1253201"/>
                <a:gd name="connsiteY264" fmla="*/ 2084260 h 2465927"/>
                <a:gd name="connsiteX265" fmla="*/ 1159285 w 1253201"/>
                <a:gd name="connsiteY265" fmla="*/ 2107787 h 2465927"/>
                <a:gd name="connsiteX266" fmla="*/ 1163571 w 1253201"/>
                <a:gd name="connsiteY266" fmla="*/ 2169509 h 2465927"/>
                <a:gd name="connsiteX267" fmla="*/ 957641 w 1253201"/>
                <a:gd name="connsiteY267" fmla="*/ 2251806 h 2465927"/>
                <a:gd name="connsiteX268" fmla="*/ 959165 w 1253201"/>
                <a:gd name="connsiteY268" fmla="*/ 2241233 h 2465927"/>
                <a:gd name="connsiteX269" fmla="*/ 970404 w 1253201"/>
                <a:gd name="connsiteY269" fmla="*/ 2233136 h 2465927"/>
                <a:gd name="connsiteX270" fmla="*/ 983549 w 1253201"/>
                <a:gd name="connsiteY270" fmla="*/ 2258473 h 2465927"/>
                <a:gd name="connsiteX271" fmla="*/ 973833 w 1253201"/>
                <a:gd name="connsiteY271" fmla="*/ 2270189 h 2465927"/>
                <a:gd name="connsiteX272" fmla="*/ 957641 w 1253201"/>
                <a:gd name="connsiteY272" fmla="*/ 2251806 h 2465927"/>
                <a:gd name="connsiteX273" fmla="*/ 1206624 w 1253201"/>
                <a:gd name="connsiteY273" fmla="*/ 1680877 h 2465927"/>
                <a:gd name="connsiteX274" fmla="*/ 1187193 w 1253201"/>
                <a:gd name="connsiteY274" fmla="*/ 1675162 h 2465927"/>
                <a:gd name="connsiteX275" fmla="*/ 1181478 w 1253201"/>
                <a:gd name="connsiteY275" fmla="*/ 1662970 h 2465927"/>
                <a:gd name="connsiteX276" fmla="*/ 1187860 w 1253201"/>
                <a:gd name="connsiteY276" fmla="*/ 1647730 h 2465927"/>
                <a:gd name="connsiteX277" fmla="*/ 1211577 w 1253201"/>
                <a:gd name="connsiteY277" fmla="*/ 1647254 h 2465927"/>
                <a:gd name="connsiteX278" fmla="*/ 1253201 w 1253201"/>
                <a:gd name="connsiteY278" fmla="*/ 1658398 h 2465927"/>
                <a:gd name="connsiteX279" fmla="*/ 1252821 w 1253201"/>
                <a:gd name="connsiteY279" fmla="*/ 1645730 h 2465927"/>
                <a:gd name="connsiteX280" fmla="*/ 1214244 w 1253201"/>
                <a:gd name="connsiteY280" fmla="*/ 1643253 h 2465927"/>
                <a:gd name="connsiteX281" fmla="*/ 1241771 w 1253201"/>
                <a:gd name="connsiteY281" fmla="*/ 1608296 h 2465927"/>
                <a:gd name="connsiteX282" fmla="*/ 1251773 w 1253201"/>
                <a:gd name="connsiteY282" fmla="*/ 1568101 h 2465927"/>
                <a:gd name="connsiteX283" fmla="*/ 1242724 w 1253201"/>
                <a:gd name="connsiteY283" fmla="*/ 1558100 h 2465927"/>
                <a:gd name="connsiteX284" fmla="*/ 1211101 w 1253201"/>
                <a:gd name="connsiteY284" fmla="*/ 1553527 h 2465927"/>
                <a:gd name="connsiteX285" fmla="*/ 1219007 w 1253201"/>
                <a:gd name="connsiteY285" fmla="*/ 1515999 h 2465927"/>
                <a:gd name="connsiteX286" fmla="*/ 1188241 w 1253201"/>
                <a:gd name="connsiteY286" fmla="*/ 1499235 h 2465927"/>
                <a:gd name="connsiteX287" fmla="*/ 1196147 w 1253201"/>
                <a:gd name="connsiteY287" fmla="*/ 1482852 h 2465927"/>
                <a:gd name="connsiteX288" fmla="*/ 1209101 w 1253201"/>
                <a:gd name="connsiteY288" fmla="*/ 1497330 h 2465927"/>
                <a:gd name="connsiteX289" fmla="*/ 1217483 w 1253201"/>
                <a:gd name="connsiteY289" fmla="*/ 1493425 h 2465927"/>
                <a:gd name="connsiteX290" fmla="*/ 1229770 w 1253201"/>
                <a:gd name="connsiteY290" fmla="*/ 1482376 h 2465927"/>
                <a:gd name="connsiteX291" fmla="*/ 1222436 w 1253201"/>
                <a:gd name="connsiteY291" fmla="*/ 1473803 h 2465927"/>
                <a:gd name="connsiteX292" fmla="*/ 1200147 w 1253201"/>
                <a:gd name="connsiteY292" fmla="*/ 1466183 h 2465927"/>
                <a:gd name="connsiteX293" fmla="*/ 1173001 w 1253201"/>
                <a:gd name="connsiteY293" fmla="*/ 1471327 h 2465927"/>
                <a:gd name="connsiteX294" fmla="*/ 1164333 w 1253201"/>
                <a:gd name="connsiteY294" fmla="*/ 1463135 h 2465927"/>
                <a:gd name="connsiteX295" fmla="*/ 1203100 w 1253201"/>
                <a:gd name="connsiteY295" fmla="*/ 1435227 h 2465927"/>
                <a:gd name="connsiteX296" fmla="*/ 1223960 w 1253201"/>
                <a:gd name="connsiteY296" fmla="*/ 1439894 h 2465927"/>
                <a:gd name="connsiteX297" fmla="*/ 1226627 w 1253201"/>
                <a:gd name="connsiteY297" fmla="*/ 1411510 h 2465927"/>
                <a:gd name="connsiteX298" fmla="*/ 1208625 w 1253201"/>
                <a:gd name="connsiteY298" fmla="*/ 1412748 h 2465927"/>
                <a:gd name="connsiteX299" fmla="*/ 1209767 w 1253201"/>
                <a:gd name="connsiteY299" fmla="*/ 1399413 h 2465927"/>
                <a:gd name="connsiteX300" fmla="*/ 1201290 w 1253201"/>
                <a:gd name="connsiteY300" fmla="*/ 1390841 h 2465927"/>
                <a:gd name="connsiteX301" fmla="*/ 1233580 w 1253201"/>
                <a:gd name="connsiteY301" fmla="*/ 1385126 h 2465927"/>
                <a:gd name="connsiteX302" fmla="*/ 1229008 w 1253201"/>
                <a:gd name="connsiteY302" fmla="*/ 1370171 h 2465927"/>
                <a:gd name="connsiteX303" fmla="*/ 1211577 w 1253201"/>
                <a:gd name="connsiteY303" fmla="*/ 1368076 h 2465927"/>
                <a:gd name="connsiteX304" fmla="*/ 1229770 w 1253201"/>
                <a:gd name="connsiteY304" fmla="*/ 1346930 h 2465927"/>
                <a:gd name="connsiteX305" fmla="*/ 1219673 w 1253201"/>
                <a:gd name="connsiteY305" fmla="*/ 1320927 h 2465927"/>
                <a:gd name="connsiteX306" fmla="*/ 1208053 w 1253201"/>
                <a:gd name="connsiteY306" fmla="*/ 1329118 h 2465927"/>
                <a:gd name="connsiteX307" fmla="*/ 1187669 w 1253201"/>
                <a:gd name="connsiteY307" fmla="*/ 1327976 h 2465927"/>
                <a:gd name="connsiteX308" fmla="*/ 1172525 w 1253201"/>
                <a:gd name="connsiteY308" fmla="*/ 1318069 h 2465927"/>
                <a:gd name="connsiteX309" fmla="*/ 1150617 w 1253201"/>
                <a:gd name="connsiteY309" fmla="*/ 1323594 h 2465927"/>
                <a:gd name="connsiteX310" fmla="*/ 1133948 w 1253201"/>
                <a:gd name="connsiteY310" fmla="*/ 1310545 h 2465927"/>
                <a:gd name="connsiteX311" fmla="*/ 1123852 w 1253201"/>
                <a:gd name="connsiteY311" fmla="*/ 1293590 h 2465927"/>
                <a:gd name="connsiteX312" fmla="*/ 1132425 w 1253201"/>
                <a:gd name="connsiteY312" fmla="*/ 1296638 h 2465927"/>
                <a:gd name="connsiteX313" fmla="*/ 1132329 w 1253201"/>
                <a:gd name="connsiteY313" fmla="*/ 1287209 h 2465927"/>
                <a:gd name="connsiteX314" fmla="*/ 1144426 w 1253201"/>
                <a:gd name="connsiteY314" fmla="*/ 1283684 h 2465927"/>
                <a:gd name="connsiteX315" fmla="*/ 1153856 w 1253201"/>
                <a:gd name="connsiteY315" fmla="*/ 1287018 h 2465927"/>
                <a:gd name="connsiteX316" fmla="*/ 1157951 w 1253201"/>
                <a:gd name="connsiteY316" fmla="*/ 1284351 h 2465927"/>
                <a:gd name="connsiteX317" fmla="*/ 1153856 w 1253201"/>
                <a:gd name="connsiteY317" fmla="*/ 1273207 h 2465927"/>
                <a:gd name="connsiteX318" fmla="*/ 1167381 w 1253201"/>
                <a:gd name="connsiteY318" fmla="*/ 1276064 h 2465927"/>
                <a:gd name="connsiteX319" fmla="*/ 1168238 w 1253201"/>
                <a:gd name="connsiteY319" fmla="*/ 1270254 h 2465927"/>
                <a:gd name="connsiteX320" fmla="*/ 1149474 w 1253201"/>
                <a:gd name="connsiteY320" fmla="*/ 1257014 h 2465927"/>
                <a:gd name="connsiteX321" fmla="*/ 1137758 w 1253201"/>
                <a:gd name="connsiteY321" fmla="*/ 1238441 h 2465927"/>
                <a:gd name="connsiteX322" fmla="*/ 1111088 w 1253201"/>
                <a:gd name="connsiteY322" fmla="*/ 1232059 h 2465927"/>
                <a:gd name="connsiteX323" fmla="*/ 1121280 w 1253201"/>
                <a:gd name="connsiteY323" fmla="*/ 1206341 h 2465927"/>
                <a:gd name="connsiteX324" fmla="*/ 1115089 w 1253201"/>
                <a:gd name="connsiteY324" fmla="*/ 1200150 h 2465927"/>
                <a:gd name="connsiteX325" fmla="*/ 1097563 w 1253201"/>
                <a:gd name="connsiteY325" fmla="*/ 1200722 h 2465927"/>
                <a:gd name="connsiteX326" fmla="*/ 1100706 w 1253201"/>
                <a:gd name="connsiteY326" fmla="*/ 1185863 h 2465927"/>
                <a:gd name="connsiteX327" fmla="*/ 1069655 w 1253201"/>
                <a:gd name="connsiteY327" fmla="*/ 1172527 h 2465927"/>
                <a:gd name="connsiteX328" fmla="*/ 1061558 w 1253201"/>
                <a:gd name="connsiteY328" fmla="*/ 1138333 h 2465927"/>
                <a:gd name="connsiteX329" fmla="*/ 1042413 w 1253201"/>
                <a:gd name="connsiteY329" fmla="*/ 1130046 h 2465927"/>
                <a:gd name="connsiteX330" fmla="*/ 1050224 w 1253201"/>
                <a:gd name="connsiteY330" fmla="*/ 1112234 h 2465927"/>
                <a:gd name="connsiteX331" fmla="*/ 1038317 w 1253201"/>
                <a:gd name="connsiteY331" fmla="*/ 1103471 h 2465927"/>
                <a:gd name="connsiteX332" fmla="*/ 1040889 w 1253201"/>
                <a:gd name="connsiteY332" fmla="*/ 1095185 h 2465927"/>
                <a:gd name="connsiteX333" fmla="*/ 1014981 w 1253201"/>
                <a:gd name="connsiteY333" fmla="*/ 1084040 h 2465927"/>
                <a:gd name="connsiteX334" fmla="*/ 996598 w 1253201"/>
                <a:gd name="connsiteY334" fmla="*/ 1062895 h 2465927"/>
                <a:gd name="connsiteX335" fmla="*/ 994788 w 1253201"/>
                <a:gd name="connsiteY335" fmla="*/ 1050989 h 2465927"/>
                <a:gd name="connsiteX336" fmla="*/ 1003170 w 1253201"/>
                <a:gd name="connsiteY336" fmla="*/ 1041368 h 2465927"/>
                <a:gd name="connsiteX337" fmla="*/ 1005266 w 1253201"/>
                <a:gd name="connsiteY337" fmla="*/ 1055846 h 2465927"/>
                <a:gd name="connsiteX338" fmla="*/ 1017743 w 1253201"/>
                <a:gd name="connsiteY338" fmla="*/ 1066800 h 2465927"/>
                <a:gd name="connsiteX339" fmla="*/ 1028221 w 1253201"/>
                <a:gd name="connsiteY339" fmla="*/ 1057085 h 2465927"/>
                <a:gd name="connsiteX340" fmla="*/ 1054605 w 1253201"/>
                <a:gd name="connsiteY340" fmla="*/ 1052036 h 2465927"/>
                <a:gd name="connsiteX341" fmla="*/ 1056225 w 1253201"/>
                <a:gd name="connsiteY341" fmla="*/ 1039368 h 2465927"/>
                <a:gd name="connsiteX342" fmla="*/ 1040413 w 1253201"/>
                <a:gd name="connsiteY342" fmla="*/ 1021461 h 2465927"/>
                <a:gd name="connsiteX343" fmla="*/ 1040984 w 1253201"/>
                <a:gd name="connsiteY343" fmla="*/ 1014413 h 2465927"/>
                <a:gd name="connsiteX344" fmla="*/ 1071846 w 1253201"/>
                <a:gd name="connsiteY344" fmla="*/ 1007840 h 2465927"/>
                <a:gd name="connsiteX345" fmla="*/ 1076322 w 1253201"/>
                <a:gd name="connsiteY345" fmla="*/ 1001268 h 2465927"/>
                <a:gd name="connsiteX346" fmla="*/ 1070321 w 1253201"/>
                <a:gd name="connsiteY346" fmla="*/ 995553 h 2465927"/>
                <a:gd name="connsiteX347" fmla="*/ 1049176 w 1253201"/>
                <a:gd name="connsiteY347" fmla="*/ 995553 h 2465927"/>
                <a:gd name="connsiteX348" fmla="*/ 1013362 w 1253201"/>
                <a:gd name="connsiteY348" fmla="*/ 1018604 h 2465927"/>
                <a:gd name="connsiteX349" fmla="*/ 999646 w 1253201"/>
                <a:gd name="connsiteY349" fmla="*/ 1000601 h 2465927"/>
                <a:gd name="connsiteX350" fmla="*/ 1006885 w 1253201"/>
                <a:gd name="connsiteY350" fmla="*/ 977646 h 2465927"/>
                <a:gd name="connsiteX351" fmla="*/ 999265 w 1253201"/>
                <a:gd name="connsiteY351" fmla="*/ 961073 h 2465927"/>
                <a:gd name="connsiteX352" fmla="*/ 1002980 w 1253201"/>
                <a:gd name="connsiteY352" fmla="*/ 942784 h 2465927"/>
                <a:gd name="connsiteX353" fmla="*/ 948687 w 1253201"/>
                <a:gd name="connsiteY353" fmla="*/ 947166 h 2465927"/>
                <a:gd name="connsiteX354" fmla="*/ 967356 w 1253201"/>
                <a:gd name="connsiteY354" fmla="*/ 910685 h 2465927"/>
                <a:gd name="connsiteX355" fmla="*/ 958974 w 1253201"/>
                <a:gd name="connsiteY355" fmla="*/ 888111 h 2465927"/>
                <a:gd name="connsiteX356" fmla="*/ 940686 w 1253201"/>
                <a:gd name="connsiteY356" fmla="*/ 873157 h 2465927"/>
                <a:gd name="connsiteX357" fmla="*/ 930399 w 1253201"/>
                <a:gd name="connsiteY357" fmla="*/ 845249 h 2465927"/>
                <a:gd name="connsiteX358" fmla="*/ 924303 w 1253201"/>
                <a:gd name="connsiteY358" fmla="*/ 800386 h 2465927"/>
                <a:gd name="connsiteX359" fmla="*/ 943353 w 1253201"/>
                <a:gd name="connsiteY359" fmla="*/ 805243 h 2465927"/>
                <a:gd name="connsiteX360" fmla="*/ 946592 w 1253201"/>
                <a:gd name="connsiteY360" fmla="*/ 801148 h 2465927"/>
                <a:gd name="connsiteX361" fmla="*/ 934781 w 1253201"/>
                <a:gd name="connsiteY361" fmla="*/ 770001 h 2465927"/>
                <a:gd name="connsiteX362" fmla="*/ 935352 w 1253201"/>
                <a:gd name="connsiteY362" fmla="*/ 723519 h 2465927"/>
                <a:gd name="connsiteX363" fmla="*/ 908587 w 1253201"/>
                <a:gd name="connsiteY363" fmla="*/ 702088 h 2465927"/>
                <a:gd name="connsiteX364" fmla="*/ 868772 w 1253201"/>
                <a:gd name="connsiteY364" fmla="*/ 682847 h 2465927"/>
                <a:gd name="connsiteX365" fmla="*/ 832196 w 1253201"/>
                <a:gd name="connsiteY365" fmla="*/ 691420 h 2465927"/>
                <a:gd name="connsiteX366" fmla="*/ 844579 w 1253201"/>
                <a:gd name="connsiteY366" fmla="*/ 668179 h 2465927"/>
                <a:gd name="connsiteX367" fmla="*/ 874202 w 1253201"/>
                <a:gd name="connsiteY367" fmla="*/ 656654 h 2465927"/>
                <a:gd name="connsiteX368" fmla="*/ 849627 w 1253201"/>
                <a:gd name="connsiteY368" fmla="*/ 645224 h 2465927"/>
                <a:gd name="connsiteX369" fmla="*/ 842864 w 1253201"/>
                <a:gd name="connsiteY369" fmla="*/ 616458 h 2465927"/>
                <a:gd name="connsiteX370" fmla="*/ 831244 w 1253201"/>
                <a:gd name="connsiteY370" fmla="*/ 603123 h 2465927"/>
                <a:gd name="connsiteX371" fmla="*/ 816099 w 1253201"/>
                <a:gd name="connsiteY371" fmla="*/ 597408 h 2465927"/>
                <a:gd name="connsiteX372" fmla="*/ 833339 w 1253201"/>
                <a:gd name="connsiteY372" fmla="*/ 579025 h 2465927"/>
                <a:gd name="connsiteX373" fmla="*/ 831434 w 1253201"/>
                <a:gd name="connsiteY373" fmla="*/ 569119 h 2465927"/>
                <a:gd name="connsiteX374" fmla="*/ 790096 w 1253201"/>
                <a:gd name="connsiteY374" fmla="*/ 557593 h 2465927"/>
                <a:gd name="connsiteX375" fmla="*/ 787334 w 1253201"/>
                <a:gd name="connsiteY375" fmla="*/ 542734 h 2465927"/>
                <a:gd name="connsiteX376" fmla="*/ 761426 w 1253201"/>
                <a:gd name="connsiteY376" fmla="*/ 519113 h 2465927"/>
                <a:gd name="connsiteX377" fmla="*/ 731993 w 1253201"/>
                <a:gd name="connsiteY377" fmla="*/ 533972 h 2465927"/>
                <a:gd name="connsiteX378" fmla="*/ 709991 w 1253201"/>
                <a:gd name="connsiteY378" fmla="*/ 528638 h 2465927"/>
                <a:gd name="connsiteX379" fmla="*/ 685321 w 1253201"/>
                <a:gd name="connsiteY379" fmla="*/ 497967 h 2465927"/>
                <a:gd name="connsiteX380" fmla="*/ 672081 w 1253201"/>
                <a:gd name="connsiteY380" fmla="*/ 471107 h 2465927"/>
                <a:gd name="connsiteX381" fmla="*/ 659699 w 1253201"/>
                <a:gd name="connsiteY381" fmla="*/ 464820 h 2465927"/>
                <a:gd name="connsiteX382" fmla="*/ 677129 w 1253201"/>
                <a:gd name="connsiteY382" fmla="*/ 451294 h 2465927"/>
                <a:gd name="connsiteX383" fmla="*/ 682844 w 1253201"/>
                <a:gd name="connsiteY383" fmla="*/ 433864 h 2465927"/>
                <a:gd name="connsiteX384" fmla="*/ 672938 w 1253201"/>
                <a:gd name="connsiteY384" fmla="*/ 431292 h 2465927"/>
                <a:gd name="connsiteX385" fmla="*/ 674462 w 1253201"/>
                <a:gd name="connsiteY385" fmla="*/ 426149 h 2465927"/>
                <a:gd name="connsiteX386" fmla="*/ 685511 w 1253201"/>
                <a:gd name="connsiteY386" fmla="*/ 424625 h 2465927"/>
                <a:gd name="connsiteX387" fmla="*/ 690083 w 1253201"/>
                <a:gd name="connsiteY387" fmla="*/ 416814 h 2465927"/>
                <a:gd name="connsiteX388" fmla="*/ 685988 w 1253201"/>
                <a:gd name="connsiteY388" fmla="*/ 407765 h 2465927"/>
                <a:gd name="connsiteX389" fmla="*/ 696846 w 1253201"/>
                <a:gd name="connsiteY389" fmla="*/ 375380 h 2465927"/>
                <a:gd name="connsiteX390" fmla="*/ 720278 w 1253201"/>
                <a:gd name="connsiteY390" fmla="*/ 334232 h 2465927"/>
                <a:gd name="connsiteX391" fmla="*/ 713991 w 1253201"/>
                <a:gd name="connsiteY391" fmla="*/ 321183 h 2465927"/>
                <a:gd name="connsiteX392" fmla="*/ 716182 w 1253201"/>
                <a:gd name="connsiteY392" fmla="*/ 307181 h 2465927"/>
                <a:gd name="connsiteX393" fmla="*/ 719897 w 1253201"/>
                <a:gd name="connsiteY393" fmla="*/ 313087 h 2465927"/>
                <a:gd name="connsiteX394" fmla="*/ 723326 w 1253201"/>
                <a:gd name="connsiteY394" fmla="*/ 309753 h 2465927"/>
                <a:gd name="connsiteX395" fmla="*/ 722564 w 1253201"/>
                <a:gd name="connsiteY395" fmla="*/ 296227 h 2465927"/>
                <a:gd name="connsiteX396" fmla="*/ 686750 w 1253201"/>
                <a:gd name="connsiteY396" fmla="*/ 270510 h 2465927"/>
                <a:gd name="connsiteX397" fmla="*/ 682463 w 1253201"/>
                <a:gd name="connsiteY397" fmla="*/ 266129 h 2465927"/>
                <a:gd name="connsiteX398" fmla="*/ 672272 w 1253201"/>
                <a:gd name="connsiteY398" fmla="*/ 248984 h 2465927"/>
                <a:gd name="connsiteX399" fmla="*/ 622932 w 1253201"/>
                <a:gd name="connsiteY399" fmla="*/ 228886 h 2465927"/>
                <a:gd name="connsiteX400" fmla="*/ 615598 w 1253201"/>
                <a:gd name="connsiteY400" fmla="*/ 227076 h 2465927"/>
                <a:gd name="connsiteX401" fmla="*/ 609216 w 1253201"/>
                <a:gd name="connsiteY401" fmla="*/ 238601 h 2465927"/>
                <a:gd name="connsiteX402" fmla="*/ 601691 w 1253201"/>
                <a:gd name="connsiteY402" fmla="*/ 263176 h 2465927"/>
                <a:gd name="connsiteX403" fmla="*/ 583022 w 1253201"/>
                <a:gd name="connsiteY403" fmla="*/ 275368 h 2465927"/>
                <a:gd name="connsiteX404" fmla="*/ 574164 w 1253201"/>
                <a:gd name="connsiteY404" fmla="*/ 271653 h 2465927"/>
                <a:gd name="connsiteX405" fmla="*/ 561305 w 1253201"/>
                <a:gd name="connsiteY405" fmla="*/ 233648 h 2465927"/>
                <a:gd name="connsiteX406" fmla="*/ 558638 w 1253201"/>
                <a:gd name="connsiteY406" fmla="*/ 233553 h 2465927"/>
                <a:gd name="connsiteX407" fmla="*/ 549875 w 1253201"/>
                <a:gd name="connsiteY407" fmla="*/ 248888 h 2465927"/>
                <a:gd name="connsiteX408" fmla="*/ 540160 w 1253201"/>
                <a:gd name="connsiteY408" fmla="*/ 253365 h 2465927"/>
                <a:gd name="connsiteX409" fmla="*/ 502727 w 1253201"/>
                <a:gd name="connsiteY409" fmla="*/ 240316 h 2465927"/>
                <a:gd name="connsiteX410" fmla="*/ 480724 w 1253201"/>
                <a:gd name="connsiteY410" fmla="*/ 240506 h 2465927"/>
                <a:gd name="connsiteX411" fmla="*/ 478247 w 1253201"/>
                <a:gd name="connsiteY411" fmla="*/ 229172 h 2465927"/>
                <a:gd name="connsiteX412" fmla="*/ 449580 w 1253201"/>
                <a:gd name="connsiteY412" fmla="*/ 219170 h 2465927"/>
                <a:gd name="connsiteX413" fmla="*/ 431959 w 1253201"/>
                <a:gd name="connsiteY413" fmla="*/ 162401 h 2465927"/>
                <a:gd name="connsiteX414" fmla="*/ 429101 w 1253201"/>
                <a:gd name="connsiteY414" fmla="*/ 158210 h 2465927"/>
                <a:gd name="connsiteX415" fmla="*/ 408908 w 1253201"/>
                <a:gd name="connsiteY415" fmla="*/ 96393 h 2465927"/>
                <a:gd name="connsiteX416" fmla="*/ 402908 w 1253201"/>
                <a:gd name="connsiteY416" fmla="*/ 87249 h 2465927"/>
                <a:gd name="connsiteX417" fmla="*/ 353663 w 1253201"/>
                <a:gd name="connsiteY417" fmla="*/ 82010 h 2465927"/>
                <a:gd name="connsiteX418" fmla="*/ 345948 w 1253201"/>
                <a:gd name="connsiteY418" fmla="*/ 80105 h 2465927"/>
                <a:gd name="connsiteX419" fmla="*/ 338518 w 1253201"/>
                <a:gd name="connsiteY419" fmla="*/ 76200 h 2465927"/>
                <a:gd name="connsiteX420" fmla="*/ 322802 w 1253201"/>
                <a:gd name="connsiteY420" fmla="*/ 84010 h 2465927"/>
                <a:gd name="connsiteX421" fmla="*/ 324517 w 1253201"/>
                <a:gd name="connsiteY421" fmla="*/ 73724 h 2465927"/>
                <a:gd name="connsiteX422" fmla="*/ 323564 w 1253201"/>
                <a:gd name="connsiteY422" fmla="*/ 73247 h 2465927"/>
                <a:gd name="connsiteX423" fmla="*/ 314801 w 1253201"/>
                <a:gd name="connsiteY423" fmla="*/ 75914 h 2465927"/>
                <a:gd name="connsiteX424" fmla="*/ 312706 w 1253201"/>
                <a:gd name="connsiteY424" fmla="*/ 77629 h 2465927"/>
                <a:gd name="connsiteX425" fmla="*/ 314516 w 1253201"/>
                <a:gd name="connsiteY425" fmla="*/ 88392 h 2465927"/>
                <a:gd name="connsiteX426" fmla="*/ 313372 w 1253201"/>
                <a:gd name="connsiteY426" fmla="*/ 89725 h 2465927"/>
                <a:gd name="connsiteX427" fmla="*/ 284416 w 1253201"/>
                <a:gd name="connsiteY427" fmla="*/ 101346 h 2465927"/>
                <a:gd name="connsiteX428" fmla="*/ 282321 w 1253201"/>
                <a:gd name="connsiteY428" fmla="*/ 101251 h 2465927"/>
                <a:gd name="connsiteX429" fmla="*/ 288608 w 1253201"/>
                <a:gd name="connsiteY429" fmla="*/ 88583 h 2465927"/>
                <a:gd name="connsiteX430" fmla="*/ 287083 w 1253201"/>
                <a:gd name="connsiteY430" fmla="*/ 86963 h 2465927"/>
                <a:gd name="connsiteX431" fmla="*/ 274891 w 1253201"/>
                <a:gd name="connsiteY431" fmla="*/ 91821 h 2465927"/>
                <a:gd name="connsiteX432" fmla="*/ 270986 w 1253201"/>
                <a:gd name="connsiteY432" fmla="*/ 91154 h 2465927"/>
                <a:gd name="connsiteX433" fmla="*/ 203264 w 1253201"/>
                <a:gd name="connsiteY433" fmla="*/ 67723 h 2465927"/>
                <a:gd name="connsiteX434" fmla="*/ 175260 w 1253201"/>
                <a:gd name="connsiteY434" fmla="*/ 39053 h 2465927"/>
                <a:gd name="connsiteX435" fmla="*/ 154781 w 1253201"/>
                <a:gd name="connsiteY435" fmla="*/ 0 h 2465927"/>
                <a:gd name="connsiteX436" fmla="*/ 154019 w 1253201"/>
                <a:gd name="connsiteY436" fmla="*/ 12002 h 2465927"/>
                <a:gd name="connsiteX437" fmla="*/ 140875 w 1253201"/>
                <a:gd name="connsiteY437" fmla="*/ 9239 h 2465927"/>
                <a:gd name="connsiteX438" fmla="*/ 135350 w 1253201"/>
                <a:gd name="connsiteY438" fmla="*/ 32099 h 2465927"/>
                <a:gd name="connsiteX439" fmla="*/ 125063 w 1253201"/>
                <a:gd name="connsiteY439" fmla="*/ 42482 h 2465927"/>
                <a:gd name="connsiteX440" fmla="*/ 134588 w 1253201"/>
                <a:gd name="connsiteY440" fmla="*/ 88297 h 2465927"/>
                <a:gd name="connsiteX441" fmla="*/ 120777 w 1253201"/>
                <a:gd name="connsiteY441" fmla="*/ 93631 h 2465927"/>
                <a:gd name="connsiteX442" fmla="*/ 125444 w 1253201"/>
                <a:gd name="connsiteY442" fmla="*/ 111633 h 2465927"/>
                <a:gd name="connsiteX443" fmla="*/ 148304 w 1253201"/>
                <a:gd name="connsiteY443" fmla="*/ 110681 h 2465927"/>
                <a:gd name="connsiteX444" fmla="*/ 145447 w 1253201"/>
                <a:gd name="connsiteY444" fmla="*/ 139922 h 2465927"/>
                <a:gd name="connsiteX445" fmla="*/ 159068 w 1253201"/>
                <a:gd name="connsiteY445" fmla="*/ 146114 h 2465927"/>
                <a:gd name="connsiteX446" fmla="*/ 146304 w 1253201"/>
                <a:gd name="connsiteY446" fmla="*/ 152876 h 2465927"/>
                <a:gd name="connsiteX447" fmla="*/ 157162 w 1253201"/>
                <a:gd name="connsiteY447" fmla="*/ 158687 h 2465927"/>
                <a:gd name="connsiteX448" fmla="*/ 160496 w 1253201"/>
                <a:gd name="connsiteY448" fmla="*/ 170307 h 2465927"/>
                <a:gd name="connsiteX449" fmla="*/ 159258 w 1253201"/>
                <a:gd name="connsiteY449" fmla="*/ 190595 h 2465927"/>
                <a:gd name="connsiteX450" fmla="*/ 149828 w 1253201"/>
                <a:gd name="connsiteY450" fmla="*/ 209264 h 2465927"/>
                <a:gd name="connsiteX451" fmla="*/ 178022 w 1253201"/>
                <a:gd name="connsiteY451" fmla="*/ 196025 h 2465927"/>
                <a:gd name="connsiteX452" fmla="*/ 188976 w 1253201"/>
                <a:gd name="connsiteY452" fmla="*/ 218789 h 2465927"/>
                <a:gd name="connsiteX453" fmla="*/ 162782 w 1253201"/>
                <a:gd name="connsiteY453" fmla="*/ 218884 h 2465927"/>
                <a:gd name="connsiteX454" fmla="*/ 156877 w 1253201"/>
                <a:gd name="connsiteY454" fmla="*/ 225171 h 2465927"/>
                <a:gd name="connsiteX455" fmla="*/ 163449 w 1253201"/>
                <a:gd name="connsiteY455" fmla="*/ 266224 h 2465927"/>
                <a:gd name="connsiteX456" fmla="*/ 155162 w 1253201"/>
                <a:gd name="connsiteY456" fmla="*/ 272225 h 2465927"/>
                <a:gd name="connsiteX457" fmla="*/ 153924 w 1253201"/>
                <a:gd name="connsiteY457" fmla="*/ 288512 h 2465927"/>
                <a:gd name="connsiteX458" fmla="*/ 127635 w 1253201"/>
                <a:gd name="connsiteY458" fmla="*/ 288608 h 2465927"/>
                <a:gd name="connsiteX459" fmla="*/ 129159 w 1253201"/>
                <a:gd name="connsiteY459" fmla="*/ 302228 h 2465927"/>
                <a:gd name="connsiteX460" fmla="*/ 118681 w 1253201"/>
                <a:gd name="connsiteY460" fmla="*/ 301466 h 2465927"/>
                <a:gd name="connsiteX461" fmla="*/ 112681 w 1253201"/>
                <a:gd name="connsiteY461" fmla="*/ 311849 h 2465927"/>
                <a:gd name="connsiteX462" fmla="*/ 96202 w 1253201"/>
                <a:gd name="connsiteY462" fmla="*/ 316801 h 2465927"/>
                <a:gd name="connsiteX463" fmla="*/ 88773 w 1253201"/>
                <a:gd name="connsiteY463" fmla="*/ 332232 h 2465927"/>
                <a:gd name="connsiteX464" fmla="*/ 62674 w 1253201"/>
                <a:gd name="connsiteY464" fmla="*/ 338328 h 2465927"/>
                <a:gd name="connsiteX465" fmla="*/ 52483 w 1253201"/>
                <a:gd name="connsiteY465" fmla="*/ 324993 h 2465927"/>
                <a:gd name="connsiteX466" fmla="*/ 39815 w 1253201"/>
                <a:gd name="connsiteY466" fmla="*/ 335851 h 2465927"/>
                <a:gd name="connsiteX467" fmla="*/ 28575 w 1253201"/>
                <a:gd name="connsiteY467" fmla="*/ 329756 h 2465927"/>
                <a:gd name="connsiteX468" fmla="*/ 14954 w 1253201"/>
                <a:gd name="connsiteY468" fmla="*/ 340424 h 2465927"/>
                <a:gd name="connsiteX469" fmla="*/ 14573 w 1253201"/>
                <a:gd name="connsiteY469" fmla="*/ 345662 h 2465927"/>
                <a:gd name="connsiteX470" fmla="*/ 24670 w 1253201"/>
                <a:gd name="connsiteY470" fmla="*/ 349187 h 2465927"/>
                <a:gd name="connsiteX471" fmla="*/ 25336 w 1253201"/>
                <a:gd name="connsiteY471" fmla="*/ 364998 h 2465927"/>
                <a:gd name="connsiteX472" fmla="*/ 37909 w 1253201"/>
                <a:gd name="connsiteY472" fmla="*/ 382048 h 2465927"/>
                <a:gd name="connsiteX473" fmla="*/ 24479 w 1253201"/>
                <a:gd name="connsiteY473" fmla="*/ 386525 h 2465927"/>
                <a:gd name="connsiteX474" fmla="*/ 29337 w 1253201"/>
                <a:gd name="connsiteY474" fmla="*/ 397669 h 2465927"/>
                <a:gd name="connsiteX475" fmla="*/ 20193 w 1253201"/>
                <a:gd name="connsiteY475" fmla="*/ 402146 h 2465927"/>
                <a:gd name="connsiteX476" fmla="*/ 18764 w 1253201"/>
                <a:gd name="connsiteY476" fmla="*/ 410051 h 2465927"/>
                <a:gd name="connsiteX477" fmla="*/ 0 w 1253201"/>
                <a:gd name="connsiteY477" fmla="*/ 413766 h 2465927"/>
                <a:gd name="connsiteX478" fmla="*/ 17431 w 1253201"/>
                <a:gd name="connsiteY478" fmla="*/ 431959 h 2465927"/>
                <a:gd name="connsiteX479" fmla="*/ 4381 w 1253201"/>
                <a:gd name="connsiteY479" fmla="*/ 481013 h 2465927"/>
                <a:gd name="connsiteX480" fmla="*/ 12954 w 1253201"/>
                <a:gd name="connsiteY480" fmla="*/ 526637 h 2465927"/>
                <a:gd name="connsiteX481" fmla="*/ 2095 w 1253201"/>
                <a:gd name="connsiteY481" fmla="*/ 551498 h 2465927"/>
                <a:gd name="connsiteX482" fmla="*/ 29527 w 1253201"/>
                <a:gd name="connsiteY482" fmla="*/ 556832 h 2465927"/>
                <a:gd name="connsiteX483" fmla="*/ 27718 w 1253201"/>
                <a:gd name="connsiteY483" fmla="*/ 577882 h 2465927"/>
                <a:gd name="connsiteX484" fmla="*/ 19241 w 1253201"/>
                <a:gd name="connsiteY484" fmla="*/ 591502 h 2465927"/>
                <a:gd name="connsiteX485" fmla="*/ 35433 w 1253201"/>
                <a:gd name="connsiteY485" fmla="*/ 588835 h 2465927"/>
                <a:gd name="connsiteX486" fmla="*/ 38291 w 1253201"/>
                <a:gd name="connsiteY486" fmla="*/ 594074 h 2465927"/>
                <a:gd name="connsiteX487" fmla="*/ 76391 w 1253201"/>
                <a:gd name="connsiteY487" fmla="*/ 584454 h 2465927"/>
                <a:gd name="connsiteX488" fmla="*/ 70866 w 1253201"/>
                <a:gd name="connsiteY488" fmla="*/ 598742 h 2465927"/>
                <a:gd name="connsiteX489" fmla="*/ 79534 w 1253201"/>
                <a:gd name="connsiteY489" fmla="*/ 607505 h 2465927"/>
                <a:gd name="connsiteX490" fmla="*/ 89154 w 1253201"/>
                <a:gd name="connsiteY490" fmla="*/ 638175 h 2465927"/>
                <a:gd name="connsiteX491" fmla="*/ 111538 w 1253201"/>
                <a:gd name="connsiteY491" fmla="*/ 651415 h 2465927"/>
                <a:gd name="connsiteX492" fmla="*/ 121444 w 1253201"/>
                <a:gd name="connsiteY492" fmla="*/ 672179 h 2465927"/>
                <a:gd name="connsiteX493" fmla="*/ 150019 w 1253201"/>
                <a:gd name="connsiteY493" fmla="*/ 681038 h 2465927"/>
                <a:gd name="connsiteX494" fmla="*/ 163925 w 1253201"/>
                <a:gd name="connsiteY494" fmla="*/ 707708 h 2465927"/>
                <a:gd name="connsiteX495" fmla="*/ 174689 w 1253201"/>
                <a:gd name="connsiteY495" fmla="*/ 710279 h 2465927"/>
                <a:gd name="connsiteX496" fmla="*/ 178880 w 1253201"/>
                <a:gd name="connsiteY496" fmla="*/ 702564 h 2465927"/>
                <a:gd name="connsiteX497" fmla="*/ 188595 w 1253201"/>
                <a:gd name="connsiteY497" fmla="*/ 708660 h 2465927"/>
                <a:gd name="connsiteX498" fmla="*/ 188405 w 1253201"/>
                <a:gd name="connsiteY498" fmla="*/ 697040 h 2465927"/>
                <a:gd name="connsiteX499" fmla="*/ 196596 w 1253201"/>
                <a:gd name="connsiteY499" fmla="*/ 691325 h 2465927"/>
                <a:gd name="connsiteX500" fmla="*/ 213646 w 1253201"/>
                <a:gd name="connsiteY500" fmla="*/ 693992 h 2465927"/>
                <a:gd name="connsiteX501" fmla="*/ 214693 w 1253201"/>
                <a:gd name="connsiteY501" fmla="*/ 711137 h 2465927"/>
                <a:gd name="connsiteX502" fmla="*/ 204692 w 1253201"/>
                <a:gd name="connsiteY502" fmla="*/ 723043 h 2465927"/>
                <a:gd name="connsiteX503" fmla="*/ 206978 w 1253201"/>
                <a:gd name="connsiteY503" fmla="*/ 745808 h 2465927"/>
                <a:gd name="connsiteX504" fmla="*/ 195358 w 1253201"/>
                <a:gd name="connsiteY504" fmla="*/ 751142 h 2465927"/>
                <a:gd name="connsiteX505" fmla="*/ 184023 w 1253201"/>
                <a:gd name="connsiteY505" fmla="*/ 744474 h 2465927"/>
                <a:gd name="connsiteX506" fmla="*/ 176974 w 1253201"/>
                <a:gd name="connsiteY506" fmla="*/ 767525 h 2465927"/>
                <a:gd name="connsiteX507" fmla="*/ 179356 w 1253201"/>
                <a:gd name="connsiteY507" fmla="*/ 780193 h 2465927"/>
                <a:gd name="connsiteX508" fmla="*/ 172974 w 1253201"/>
                <a:gd name="connsiteY508" fmla="*/ 796004 h 2465927"/>
                <a:gd name="connsiteX509" fmla="*/ 181356 w 1253201"/>
                <a:gd name="connsiteY509" fmla="*/ 822865 h 2465927"/>
                <a:gd name="connsiteX510" fmla="*/ 155734 w 1253201"/>
                <a:gd name="connsiteY510" fmla="*/ 837819 h 2465927"/>
                <a:gd name="connsiteX511" fmla="*/ 166878 w 1253201"/>
                <a:gd name="connsiteY511" fmla="*/ 873062 h 2465927"/>
                <a:gd name="connsiteX512" fmla="*/ 161449 w 1253201"/>
                <a:gd name="connsiteY512" fmla="*/ 876109 h 2465927"/>
                <a:gd name="connsiteX513" fmla="*/ 149828 w 1253201"/>
                <a:gd name="connsiteY513" fmla="*/ 866299 h 2465927"/>
                <a:gd name="connsiteX514" fmla="*/ 146114 w 1253201"/>
                <a:gd name="connsiteY514" fmla="*/ 883444 h 2465927"/>
                <a:gd name="connsiteX515" fmla="*/ 134398 w 1253201"/>
                <a:gd name="connsiteY515" fmla="*/ 874205 h 2465927"/>
                <a:gd name="connsiteX516" fmla="*/ 123444 w 1253201"/>
                <a:gd name="connsiteY516" fmla="*/ 885920 h 2465927"/>
                <a:gd name="connsiteX517" fmla="*/ 146971 w 1253201"/>
                <a:gd name="connsiteY517" fmla="*/ 911828 h 2465927"/>
                <a:gd name="connsiteX518" fmla="*/ 144018 w 1253201"/>
                <a:gd name="connsiteY518" fmla="*/ 928211 h 2465927"/>
                <a:gd name="connsiteX519" fmla="*/ 167926 w 1253201"/>
                <a:gd name="connsiteY519" fmla="*/ 942975 h 2465927"/>
                <a:gd name="connsiteX520" fmla="*/ 186785 w 1253201"/>
                <a:gd name="connsiteY520" fmla="*/ 940975 h 2465927"/>
                <a:gd name="connsiteX521" fmla="*/ 200597 w 1253201"/>
                <a:gd name="connsiteY521" fmla="*/ 961263 h 2465927"/>
                <a:gd name="connsiteX522" fmla="*/ 212217 w 1253201"/>
                <a:gd name="connsiteY522" fmla="*/ 964025 h 2465927"/>
                <a:gd name="connsiteX523" fmla="*/ 227743 w 1253201"/>
                <a:gd name="connsiteY523" fmla="*/ 963073 h 2465927"/>
                <a:gd name="connsiteX524" fmla="*/ 222314 w 1253201"/>
                <a:gd name="connsiteY524" fmla="*/ 937165 h 2465927"/>
                <a:gd name="connsiteX525" fmla="*/ 223171 w 1253201"/>
                <a:gd name="connsiteY525" fmla="*/ 930974 h 2465927"/>
                <a:gd name="connsiteX526" fmla="*/ 231076 w 1253201"/>
                <a:gd name="connsiteY526" fmla="*/ 929831 h 2465927"/>
                <a:gd name="connsiteX527" fmla="*/ 242697 w 1253201"/>
                <a:gd name="connsiteY527" fmla="*/ 935926 h 2465927"/>
                <a:gd name="connsiteX528" fmla="*/ 248793 w 1253201"/>
                <a:gd name="connsiteY528" fmla="*/ 942499 h 2465927"/>
                <a:gd name="connsiteX529" fmla="*/ 262223 w 1253201"/>
                <a:gd name="connsiteY529" fmla="*/ 955358 h 2465927"/>
                <a:gd name="connsiteX530" fmla="*/ 316420 w 1253201"/>
                <a:gd name="connsiteY530" fmla="*/ 950119 h 2465927"/>
                <a:gd name="connsiteX531" fmla="*/ 321469 w 1253201"/>
                <a:gd name="connsiteY531" fmla="*/ 971074 h 2465927"/>
                <a:gd name="connsiteX532" fmla="*/ 330041 w 1253201"/>
                <a:gd name="connsiteY532" fmla="*/ 966883 h 2465927"/>
                <a:gd name="connsiteX533" fmla="*/ 350615 w 1253201"/>
                <a:gd name="connsiteY533" fmla="*/ 976598 h 2465927"/>
                <a:gd name="connsiteX534" fmla="*/ 375476 w 1253201"/>
                <a:gd name="connsiteY534" fmla="*/ 957739 h 2465927"/>
                <a:gd name="connsiteX535" fmla="*/ 388906 w 1253201"/>
                <a:gd name="connsiteY535" fmla="*/ 967073 h 2465927"/>
                <a:gd name="connsiteX536" fmla="*/ 382524 w 1253201"/>
                <a:gd name="connsiteY536" fmla="*/ 972312 h 2465927"/>
                <a:gd name="connsiteX537" fmla="*/ 377476 w 1253201"/>
                <a:gd name="connsiteY537" fmla="*/ 997077 h 2465927"/>
                <a:gd name="connsiteX538" fmla="*/ 365665 w 1253201"/>
                <a:gd name="connsiteY538" fmla="*/ 986600 h 2465927"/>
                <a:gd name="connsiteX539" fmla="*/ 359283 w 1253201"/>
                <a:gd name="connsiteY539" fmla="*/ 988790 h 2465927"/>
                <a:gd name="connsiteX540" fmla="*/ 352616 w 1253201"/>
                <a:gd name="connsiteY540" fmla="*/ 1002411 h 2465927"/>
                <a:gd name="connsiteX541" fmla="*/ 338233 w 1253201"/>
                <a:gd name="connsiteY541" fmla="*/ 1008793 h 2465927"/>
                <a:gd name="connsiteX542" fmla="*/ 332422 w 1253201"/>
                <a:gd name="connsiteY542" fmla="*/ 1038320 h 2465927"/>
                <a:gd name="connsiteX543" fmla="*/ 324707 w 1253201"/>
                <a:gd name="connsiteY543" fmla="*/ 1037463 h 2465927"/>
                <a:gd name="connsiteX544" fmla="*/ 323088 w 1253201"/>
                <a:gd name="connsiteY544" fmla="*/ 1050417 h 2465927"/>
                <a:gd name="connsiteX545" fmla="*/ 311658 w 1253201"/>
                <a:gd name="connsiteY545" fmla="*/ 1054799 h 2465927"/>
                <a:gd name="connsiteX546" fmla="*/ 302228 w 1253201"/>
                <a:gd name="connsiteY546" fmla="*/ 1069753 h 2465927"/>
                <a:gd name="connsiteX547" fmla="*/ 277368 w 1253201"/>
                <a:gd name="connsiteY547" fmla="*/ 1080135 h 2465927"/>
                <a:gd name="connsiteX548" fmla="*/ 274606 w 1253201"/>
                <a:gd name="connsiteY548" fmla="*/ 1105662 h 2465927"/>
                <a:gd name="connsiteX549" fmla="*/ 286036 w 1253201"/>
                <a:gd name="connsiteY549" fmla="*/ 1134047 h 2465927"/>
                <a:gd name="connsiteX550" fmla="*/ 280797 w 1253201"/>
                <a:gd name="connsiteY550" fmla="*/ 1167860 h 2465927"/>
                <a:gd name="connsiteX551" fmla="*/ 256985 w 1253201"/>
                <a:gd name="connsiteY551" fmla="*/ 1169670 h 2465927"/>
                <a:gd name="connsiteX552" fmla="*/ 275939 w 1253201"/>
                <a:gd name="connsiteY552" fmla="*/ 1182052 h 2465927"/>
                <a:gd name="connsiteX553" fmla="*/ 276606 w 1253201"/>
                <a:gd name="connsiteY553" fmla="*/ 1202150 h 2465927"/>
                <a:gd name="connsiteX554" fmla="*/ 270129 w 1253201"/>
                <a:gd name="connsiteY554" fmla="*/ 1215295 h 2465927"/>
                <a:gd name="connsiteX555" fmla="*/ 300418 w 1253201"/>
                <a:gd name="connsiteY555" fmla="*/ 1219772 h 2465927"/>
                <a:gd name="connsiteX556" fmla="*/ 301752 w 1253201"/>
                <a:gd name="connsiteY556" fmla="*/ 1242632 h 2465927"/>
                <a:gd name="connsiteX557" fmla="*/ 316801 w 1253201"/>
                <a:gd name="connsiteY557" fmla="*/ 1250442 h 2465927"/>
                <a:gd name="connsiteX558" fmla="*/ 307467 w 1253201"/>
                <a:gd name="connsiteY558" fmla="*/ 1264634 h 2465927"/>
                <a:gd name="connsiteX559" fmla="*/ 312801 w 1253201"/>
                <a:gd name="connsiteY559" fmla="*/ 1290161 h 2465927"/>
                <a:gd name="connsiteX560" fmla="*/ 333566 w 1253201"/>
                <a:gd name="connsiteY560" fmla="*/ 1299305 h 2465927"/>
                <a:gd name="connsiteX561" fmla="*/ 345567 w 1253201"/>
                <a:gd name="connsiteY561" fmla="*/ 1290161 h 2465927"/>
                <a:gd name="connsiteX562" fmla="*/ 364808 w 1253201"/>
                <a:gd name="connsiteY562" fmla="*/ 1323785 h 2465927"/>
                <a:gd name="connsiteX563" fmla="*/ 356711 w 1253201"/>
                <a:gd name="connsiteY563" fmla="*/ 1370267 h 2465927"/>
                <a:gd name="connsiteX564" fmla="*/ 339281 w 1253201"/>
                <a:gd name="connsiteY564" fmla="*/ 1377696 h 2465927"/>
                <a:gd name="connsiteX565" fmla="*/ 322993 w 1253201"/>
                <a:gd name="connsiteY565" fmla="*/ 1398080 h 2465927"/>
                <a:gd name="connsiteX566" fmla="*/ 321945 w 1253201"/>
                <a:gd name="connsiteY566" fmla="*/ 1424845 h 2465927"/>
                <a:gd name="connsiteX567" fmla="*/ 357473 w 1253201"/>
                <a:gd name="connsiteY567" fmla="*/ 1469803 h 2465927"/>
                <a:gd name="connsiteX568" fmla="*/ 346710 w 1253201"/>
                <a:gd name="connsiteY568" fmla="*/ 1499521 h 2465927"/>
                <a:gd name="connsiteX569" fmla="*/ 332994 w 1253201"/>
                <a:gd name="connsiteY569" fmla="*/ 1513237 h 2465927"/>
                <a:gd name="connsiteX570" fmla="*/ 337090 w 1253201"/>
                <a:gd name="connsiteY570" fmla="*/ 1538668 h 2465927"/>
                <a:gd name="connsiteX571" fmla="*/ 353092 w 1253201"/>
                <a:gd name="connsiteY571" fmla="*/ 1535144 h 2465927"/>
                <a:gd name="connsiteX572" fmla="*/ 359759 w 1253201"/>
                <a:gd name="connsiteY572" fmla="*/ 1541050 h 2465927"/>
                <a:gd name="connsiteX573" fmla="*/ 340900 w 1253201"/>
                <a:gd name="connsiteY573" fmla="*/ 1565434 h 2465927"/>
                <a:gd name="connsiteX574" fmla="*/ 341471 w 1253201"/>
                <a:gd name="connsiteY574" fmla="*/ 1593437 h 2465927"/>
                <a:gd name="connsiteX575" fmla="*/ 360426 w 1253201"/>
                <a:gd name="connsiteY575" fmla="*/ 1605343 h 2465927"/>
                <a:gd name="connsiteX576" fmla="*/ 376237 w 1253201"/>
                <a:gd name="connsiteY576" fmla="*/ 1662493 h 2465927"/>
                <a:gd name="connsiteX577" fmla="*/ 393859 w 1253201"/>
                <a:gd name="connsiteY577" fmla="*/ 1681163 h 2465927"/>
                <a:gd name="connsiteX578" fmla="*/ 386429 w 1253201"/>
                <a:gd name="connsiteY578" fmla="*/ 1703832 h 2465927"/>
                <a:gd name="connsiteX579" fmla="*/ 395859 w 1253201"/>
                <a:gd name="connsiteY579" fmla="*/ 1721072 h 2465927"/>
                <a:gd name="connsiteX580" fmla="*/ 371380 w 1253201"/>
                <a:gd name="connsiteY580" fmla="*/ 1741360 h 2465927"/>
                <a:gd name="connsiteX581" fmla="*/ 391573 w 1253201"/>
                <a:gd name="connsiteY581" fmla="*/ 1761744 h 2465927"/>
                <a:gd name="connsiteX582" fmla="*/ 380143 w 1253201"/>
                <a:gd name="connsiteY582" fmla="*/ 1773650 h 2465927"/>
                <a:gd name="connsiteX583" fmla="*/ 386239 w 1253201"/>
                <a:gd name="connsiteY583" fmla="*/ 1783080 h 2465927"/>
                <a:gd name="connsiteX584" fmla="*/ 381286 w 1253201"/>
                <a:gd name="connsiteY584" fmla="*/ 1819847 h 2465927"/>
                <a:gd name="connsiteX585" fmla="*/ 395764 w 1253201"/>
                <a:gd name="connsiteY585" fmla="*/ 1822418 h 2465927"/>
                <a:gd name="connsiteX586" fmla="*/ 417481 w 1253201"/>
                <a:gd name="connsiteY586" fmla="*/ 1849184 h 2465927"/>
                <a:gd name="connsiteX587" fmla="*/ 393954 w 1253201"/>
                <a:gd name="connsiteY587" fmla="*/ 1849469 h 2465927"/>
                <a:gd name="connsiteX588" fmla="*/ 391382 w 1253201"/>
                <a:gd name="connsiteY588" fmla="*/ 1859566 h 2465927"/>
                <a:gd name="connsiteX589" fmla="*/ 412242 w 1253201"/>
                <a:gd name="connsiteY589" fmla="*/ 1873091 h 2465927"/>
                <a:gd name="connsiteX590" fmla="*/ 409194 w 1253201"/>
                <a:gd name="connsiteY590" fmla="*/ 1887760 h 2465927"/>
                <a:gd name="connsiteX591" fmla="*/ 425863 w 1253201"/>
                <a:gd name="connsiteY591" fmla="*/ 1884617 h 2465927"/>
                <a:gd name="connsiteX592" fmla="*/ 433673 w 1253201"/>
                <a:gd name="connsiteY592" fmla="*/ 1914430 h 2465927"/>
                <a:gd name="connsiteX593" fmla="*/ 459197 w 1253201"/>
                <a:gd name="connsiteY593" fmla="*/ 1941290 h 2465927"/>
                <a:gd name="connsiteX594" fmla="*/ 461960 w 1253201"/>
                <a:gd name="connsiteY594" fmla="*/ 1946339 h 2465927"/>
                <a:gd name="connsiteX595" fmla="*/ 453009 w 1253201"/>
                <a:gd name="connsiteY595" fmla="*/ 1967389 h 2465927"/>
                <a:gd name="connsiteX596" fmla="*/ 457200 w 1253201"/>
                <a:gd name="connsiteY596" fmla="*/ 1985201 h 2465927"/>
                <a:gd name="connsiteX597" fmla="*/ 461198 w 1253201"/>
                <a:gd name="connsiteY597" fmla="*/ 1988915 h 2465927"/>
                <a:gd name="connsiteX598" fmla="*/ 478057 w 1253201"/>
                <a:gd name="connsiteY598" fmla="*/ 1976914 h 2465927"/>
                <a:gd name="connsiteX599" fmla="*/ 484248 w 1253201"/>
                <a:gd name="connsiteY599" fmla="*/ 1983010 h 2465927"/>
                <a:gd name="connsiteX600" fmla="*/ 483010 w 1253201"/>
                <a:gd name="connsiteY600" fmla="*/ 1992821 h 2465927"/>
                <a:gd name="connsiteX601" fmla="*/ 436150 w 1253201"/>
                <a:gd name="connsiteY601" fmla="*/ 2039684 h 2465927"/>
                <a:gd name="connsiteX602" fmla="*/ 442627 w 1253201"/>
                <a:gd name="connsiteY602" fmla="*/ 2069687 h 2465927"/>
                <a:gd name="connsiteX603" fmla="*/ 469484 w 1253201"/>
                <a:gd name="connsiteY603" fmla="*/ 2079022 h 2465927"/>
                <a:gd name="connsiteX604" fmla="*/ 453962 w 1253201"/>
                <a:gd name="connsiteY604" fmla="*/ 2079593 h 2465927"/>
                <a:gd name="connsiteX605" fmla="*/ 474056 w 1253201"/>
                <a:gd name="connsiteY605" fmla="*/ 2114455 h 2465927"/>
                <a:gd name="connsiteX606" fmla="*/ 474342 w 1253201"/>
                <a:gd name="connsiteY606" fmla="*/ 2119408 h 2465927"/>
                <a:gd name="connsiteX607" fmla="*/ 480343 w 1253201"/>
                <a:gd name="connsiteY607" fmla="*/ 2189988 h 2465927"/>
                <a:gd name="connsiteX608" fmla="*/ 474914 w 1253201"/>
                <a:gd name="connsiteY608" fmla="*/ 2182749 h 2465927"/>
                <a:gd name="connsiteX609" fmla="*/ 468246 w 1253201"/>
                <a:gd name="connsiteY609" fmla="*/ 2202466 h 2465927"/>
                <a:gd name="connsiteX610" fmla="*/ 464817 w 1253201"/>
                <a:gd name="connsiteY610" fmla="*/ 2222754 h 2465927"/>
                <a:gd name="connsiteX611" fmla="*/ 483010 w 1253201"/>
                <a:gd name="connsiteY611" fmla="*/ 2254758 h 2465927"/>
                <a:gd name="connsiteX612" fmla="*/ 485867 w 1253201"/>
                <a:gd name="connsiteY612" fmla="*/ 2303050 h 2465927"/>
                <a:gd name="connsiteX613" fmla="*/ 482438 w 1253201"/>
                <a:gd name="connsiteY613" fmla="*/ 2311051 h 2465927"/>
                <a:gd name="connsiteX614" fmla="*/ 531206 w 1253201"/>
                <a:gd name="connsiteY614" fmla="*/ 2329529 h 2465927"/>
                <a:gd name="connsiteX615" fmla="*/ 544446 w 1253201"/>
                <a:gd name="connsiteY615" fmla="*/ 2320576 h 2465927"/>
                <a:gd name="connsiteX616" fmla="*/ 553495 w 1253201"/>
                <a:gd name="connsiteY616" fmla="*/ 2287238 h 2465927"/>
                <a:gd name="connsiteX617" fmla="*/ 559591 w 1253201"/>
                <a:gd name="connsiteY617" fmla="*/ 2251424 h 2465927"/>
                <a:gd name="connsiteX618" fmla="*/ 573878 w 1253201"/>
                <a:gd name="connsiteY618" fmla="*/ 2217230 h 2465927"/>
                <a:gd name="connsiteX619" fmla="*/ 523396 w 1253201"/>
                <a:gd name="connsiteY619" fmla="*/ 2212658 h 2465927"/>
                <a:gd name="connsiteX620" fmla="*/ 510632 w 1253201"/>
                <a:gd name="connsiteY620" fmla="*/ 2181701 h 2465927"/>
                <a:gd name="connsiteX621" fmla="*/ 516347 w 1253201"/>
                <a:gd name="connsiteY621" fmla="*/ 2159603 h 2465927"/>
                <a:gd name="connsiteX622" fmla="*/ 539112 w 1253201"/>
                <a:gd name="connsiteY622" fmla="*/ 2138553 h 2465927"/>
                <a:gd name="connsiteX623" fmla="*/ 524253 w 1253201"/>
                <a:gd name="connsiteY623" fmla="*/ 2095405 h 2465927"/>
                <a:gd name="connsiteX624" fmla="*/ 530635 w 1253201"/>
                <a:gd name="connsiteY624" fmla="*/ 2080927 h 2465927"/>
                <a:gd name="connsiteX625" fmla="*/ 547970 w 1253201"/>
                <a:gd name="connsiteY625" fmla="*/ 2073116 h 2465927"/>
                <a:gd name="connsiteX626" fmla="*/ 530444 w 1253201"/>
                <a:gd name="connsiteY626" fmla="*/ 2096072 h 2465927"/>
                <a:gd name="connsiteX627" fmla="*/ 538826 w 1253201"/>
                <a:gd name="connsiteY627" fmla="*/ 2106168 h 2465927"/>
                <a:gd name="connsiteX628" fmla="*/ 560924 w 1253201"/>
                <a:gd name="connsiteY628" fmla="*/ 2109121 h 2465927"/>
                <a:gd name="connsiteX629" fmla="*/ 577022 w 1253201"/>
                <a:gd name="connsiteY629" fmla="*/ 2130362 h 2465927"/>
                <a:gd name="connsiteX630" fmla="*/ 612931 w 1253201"/>
                <a:gd name="connsiteY630" fmla="*/ 2077688 h 2465927"/>
                <a:gd name="connsiteX631" fmla="*/ 605216 w 1253201"/>
                <a:gd name="connsiteY631" fmla="*/ 2061496 h 2465927"/>
                <a:gd name="connsiteX632" fmla="*/ 586356 w 1253201"/>
                <a:gd name="connsiteY632" fmla="*/ 2048732 h 2465927"/>
                <a:gd name="connsiteX633" fmla="*/ 577879 w 1253201"/>
                <a:gd name="connsiteY633" fmla="*/ 2021015 h 2465927"/>
                <a:gd name="connsiteX634" fmla="*/ 575498 w 1253201"/>
                <a:gd name="connsiteY634" fmla="*/ 2009870 h 2465927"/>
                <a:gd name="connsiteX635" fmla="*/ 583880 w 1253201"/>
                <a:gd name="connsiteY635" fmla="*/ 2004917 h 2465927"/>
                <a:gd name="connsiteX636" fmla="*/ 578736 w 1253201"/>
                <a:gd name="connsiteY636" fmla="*/ 1991392 h 2465927"/>
                <a:gd name="connsiteX637" fmla="*/ 609407 w 1253201"/>
                <a:gd name="connsiteY637" fmla="*/ 1977676 h 2465927"/>
                <a:gd name="connsiteX638" fmla="*/ 592262 w 1253201"/>
                <a:gd name="connsiteY638" fmla="*/ 1940624 h 2465927"/>
                <a:gd name="connsiteX639" fmla="*/ 609597 w 1253201"/>
                <a:gd name="connsiteY639" fmla="*/ 1924526 h 2465927"/>
                <a:gd name="connsiteX640" fmla="*/ 604549 w 1253201"/>
                <a:gd name="connsiteY640" fmla="*/ 1911096 h 2465927"/>
                <a:gd name="connsiteX641" fmla="*/ 609216 w 1253201"/>
                <a:gd name="connsiteY641" fmla="*/ 1895666 h 2465927"/>
                <a:gd name="connsiteX642" fmla="*/ 614074 w 1253201"/>
                <a:gd name="connsiteY642" fmla="*/ 1872520 h 2465927"/>
                <a:gd name="connsiteX643" fmla="*/ 626742 w 1253201"/>
                <a:gd name="connsiteY643" fmla="*/ 1861090 h 2465927"/>
                <a:gd name="connsiteX644" fmla="*/ 617312 w 1253201"/>
                <a:gd name="connsiteY644" fmla="*/ 1876235 h 2465927"/>
                <a:gd name="connsiteX645" fmla="*/ 613883 w 1253201"/>
                <a:gd name="connsiteY645" fmla="*/ 1917764 h 2465927"/>
                <a:gd name="connsiteX646" fmla="*/ 665223 w 1253201"/>
                <a:gd name="connsiteY646" fmla="*/ 1921478 h 2465927"/>
                <a:gd name="connsiteX647" fmla="*/ 667319 w 1253201"/>
                <a:gd name="connsiteY647" fmla="*/ 1909382 h 2465927"/>
                <a:gd name="connsiteX648" fmla="*/ 657222 w 1253201"/>
                <a:gd name="connsiteY648" fmla="*/ 1889569 h 2465927"/>
                <a:gd name="connsiteX649" fmla="*/ 672367 w 1253201"/>
                <a:gd name="connsiteY649" fmla="*/ 1903667 h 2465927"/>
                <a:gd name="connsiteX650" fmla="*/ 668843 w 1253201"/>
                <a:gd name="connsiteY650" fmla="*/ 1924812 h 2465927"/>
                <a:gd name="connsiteX651" fmla="*/ 683987 w 1253201"/>
                <a:gd name="connsiteY651" fmla="*/ 1941957 h 2465927"/>
                <a:gd name="connsiteX652" fmla="*/ 686273 w 1253201"/>
                <a:gd name="connsiteY652" fmla="*/ 1927860 h 2465927"/>
                <a:gd name="connsiteX653" fmla="*/ 697513 w 1253201"/>
                <a:gd name="connsiteY653" fmla="*/ 1920431 h 2465927"/>
                <a:gd name="connsiteX654" fmla="*/ 699799 w 1253201"/>
                <a:gd name="connsiteY654" fmla="*/ 1910048 h 2465927"/>
                <a:gd name="connsiteX655" fmla="*/ 709705 w 1253201"/>
                <a:gd name="connsiteY655" fmla="*/ 1896237 h 2465927"/>
                <a:gd name="connsiteX656" fmla="*/ 695132 w 1253201"/>
                <a:gd name="connsiteY656" fmla="*/ 1890427 h 2465927"/>
                <a:gd name="connsiteX657" fmla="*/ 704942 w 1253201"/>
                <a:gd name="connsiteY657" fmla="*/ 1882140 h 2465927"/>
                <a:gd name="connsiteX658" fmla="*/ 706752 w 1253201"/>
                <a:gd name="connsiteY658" fmla="*/ 1880140 h 2465927"/>
                <a:gd name="connsiteX659" fmla="*/ 714753 w 1253201"/>
                <a:gd name="connsiteY659" fmla="*/ 1873663 h 2465927"/>
                <a:gd name="connsiteX660" fmla="*/ 726469 w 1253201"/>
                <a:gd name="connsiteY660" fmla="*/ 1874901 h 2465927"/>
                <a:gd name="connsiteX661" fmla="*/ 728660 w 1253201"/>
                <a:gd name="connsiteY661" fmla="*/ 1880902 h 2465927"/>
                <a:gd name="connsiteX662" fmla="*/ 736565 w 1253201"/>
                <a:gd name="connsiteY662" fmla="*/ 1874044 h 2465927"/>
                <a:gd name="connsiteX663" fmla="*/ 761616 w 1253201"/>
                <a:gd name="connsiteY663" fmla="*/ 1884712 h 2465927"/>
                <a:gd name="connsiteX664" fmla="*/ 774761 w 1253201"/>
                <a:gd name="connsiteY664" fmla="*/ 1864519 h 2465927"/>
                <a:gd name="connsiteX665" fmla="*/ 767617 w 1253201"/>
                <a:gd name="connsiteY665" fmla="*/ 1854708 h 2465927"/>
                <a:gd name="connsiteX666" fmla="*/ 755996 w 1253201"/>
                <a:gd name="connsiteY666" fmla="*/ 1840040 h 2465927"/>
                <a:gd name="connsiteX667" fmla="*/ 765426 w 1253201"/>
                <a:gd name="connsiteY667" fmla="*/ 1825085 h 2465927"/>
                <a:gd name="connsiteX668" fmla="*/ 746567 w 1253201"/>
                <a:gd name="connsiteY668" fmla="*/ 1811274 h 2465927"/>
                <a:gd name="connsiteX669" fmla="*/ 750758 w 1253201"/>
                <a:gd name="connsiteY669" fmla="*/ 1800320 h 2465927"/>
                <a:gd name="connsiteX670" fmla="*/ 734851 w 1253201"/>
                <a:gd name="connsiteY670" fmla="*/ 1797653 h 2465927"/>
                <a:gd name="connsiteX671" fmla="*/ 734565 w 1253201"/>
                <a:gd name="connsiteY671" fmla="*/ 1775555 h 2465927"/>
                <a:gd name="connsiteX672" fmla="*/ 718182 w 1253201"/>
                <a:gd name="connsiteY672" fmla="*/ 1777460 h 2465927"/>
                <a:gd name="connsiteX673" fmla="*/ 721421 w 1253201"/>
                <a:gd name="connsiteY673" fmla="*/ 1759077 h 2465927"/>
                <a:gd name="connsiteX674" fmla="*/ 711800 w 1253201"/>
                <a:gd name="connsiteY674" fmla="*/ 1732979 h 2465927"/>
                <a:gd name="connsiteX675" fmla="*/ 722945 w 1253201"/>
                <a:gd name="connsiteY675" fmla="*/ 1695926 h 2465927"/>
                <a:gd name="connsiteX676" fmla="*/ 709514 w 1253201"/>
                <a:gd name="connsiteY676" fmla="*/ 1700213 h 2465927"/>
                <a:gd name="connsiteX677" fmla="*/ 700847 w 1253201"/>
                <a:gd name="connsiteY677" fmla="*/ 1688211 h 2465927"/>
                <a:gd name="connsiteX678" fmla="*/ 623027 w 1253201"/>
                <a:gd name="connsiteY678" fmla="*/ 1698593 h 2465927"/>
                <a:gd name="connsiteX679" fmla="*/ 624551 w 1253201"/>
                <a:gd name="connsiteY679" fmla="*/ 1684496 h 2465927"/>
                <a:gd name="connsiteX680" fmla="*/ 648078 w 1253201"/>
                <a:gd name="connsiteY680" fmla="*/ 1676495 h 2465927"/>
                <a:gd name="connsiteX681" fmla="*/ 632838 w 1253201"/>
                <a:gd name="connsiteY681" fmla="*/ 1664684 h 2465927"/>
                <a:gd name="connsiteX682" fmla="*/ 685226 w 1253201"/>
                <a:gd name="connsiteY682" fmla="*/ 1638300 h 2465927"/>
                <a:gd name="connsiteX683" fmla="*/ 685702 w 1253201"/>
                <a:gd name="connsiteY683" fmla="*/ 1651444 h 2465927"/>
                <a:gd name="connsiteX684" fmla="*/ 706847 w 1253201"/>
                <a:gd name="connsiteY684" fmla="*/ 1661160 h 2465927"/>
                <a:gd name="connsiteX685" fmla="*/ 698656 w 1253201"/>
                <a:gd name="connsiteY685" fmla="*/ 1674971 h 2465927"/>
                <a:gd name="connsiteX686" fmla="*/ 700561 w 1253201"/>
                <a:gd name="connsiteY686" fmla="*/ 1683449 h 2465927"/>
                <a:gd name="connsiteX687" fmla="*/ 709419 w 1253201"/>
                <a:gd name="connsiteY687" fmla="*/ 1677734 h 2465927"/>
                <a:gd name="connsiteX688" fmla="*/ 737423 w 1253201"/>
                <a:gd name="connsiteY688" fmla="*/ 1686116 h 2465927"/>
                <a:gd name="connsiteX689" fmla="*/ 743233 w 1253201"/>
                <a:gd name="connsiteY689" fmla="*/ 1677257 h 2465927"/>
                <a:gd name="connsiteX690" fmla="*/ 765712 w 1253201"/>
                <a:gd name="connsiteY690" fmla="*/ 1676591 h 2465927"/>
                <a:gd name="connsiteX691" fmla="*/ 765712 w 1253201"/>
                <a:gd name="connsiteY691" fmla="*/ 1660303 h 2465927"/>
                <a:gd name="connsiteX692" fmla="*/ 755330 w 1253201"/>
                <a:gd name="connsiteY692" fmla="*/ 1636776 h 2465927"/>
                <a:gd name="connsiteX693" fmla="*/ 755330 w 1253201"/>
                <a:gd name="connsiteY693" fmla="*/ 1634109 h 2465927"/>
                <a:gd name="connsiteX694" fmla="*/ 768950 w 1253201"/>
                <a:gd name="connsiteY694" fmla="*/ 1607153 h 2465927"/>
                <a:gd name="connsiteX695" fmla="*/ 740185 w 1253201"/>
                <a:gd name="connsiteY695" fmla="*/ 1571720 h 2465927"/>
                <a:gd name="connsiteX696" fmla="*/ 734279 w 1253201"/>
                <a:gd name="connsiteY696" fmla="*/ 1548670 h 2465927"/>
                <a:gd name="connsiteX697" fmla="*/ 751901 w 1253201"/>
                <a:gd name="connsiteY697" fmla="*/ 1538288 h 2465927"/>
                <a:gd name="connsiteX698" fmla="*/ 757901 w 1253201"/>
                <a:gd name="connsiteY698" fmla="*/ 1518571 h 2465927"/>
                <a:gd name="connsiteX699" fmla="*/ 761140 w 1253201"/>
                <a:gd name="connsiteY699" fmla="*/ 1514380 h 2465927"/>
                <a:gd name="connsiteX700" fmla="*/ 763712 w 1253201"/>
                <a:gd name="connsiteY700" fmla="*/ 1517904 h 2465927"/>
                <a:gd name="connsiteX701" fmla="*/ 770951 w 1253201"/>
                <a:gd name="connsiteY701" fmla="*/ 1537335 h 2465927"/>
                <a:gd name="connsiteX702" fmla="*/ 761235 w 1253201"/>
                <a:gd name="connsiteY702" fmla="*/ 1565243 h 2465927"/>
                <a:gd name="connsiteX703" fmla="*/ 801050 w 1253201"/>
                <a:gd name="connsiteY703" fmla="*/ 1532382 h 2465927"/>
                <a:gd name="connsiteX704" fmla="*/ 800954 w 1253201"/>
                <a:gd name="connsiteY704" fmla="*/ 1511237 h 2465927"/>
                <a:gd name="connsiteX705" fmla="*/ 816480 w 1253201"/>
                <a:gd name="connsiteY705" fmla="*/ 1513713 h 2465927"/>
                <a:gd name="connsiteX706" fmla="*/ 828005 w 1253201"/>
                <a:gd name="connsiteY706" fmla="*/ 1507331 h 2465927"/>
                <a:gd name="connsiteX707" fmla="*/ 858485 w 1253201"/>
                <a:gd name="connsiteY707" fmla="*/ 1528572 h 2465927"/>
                <a:gd name="connsiteX708" fmla="*/ 863724 w 1253201"/>
                <a:gd name="connsiteY708" fmla="*/ 1540574 h 2465927"/>
                <a:gd name="connsiteX709" fmla="*/ 866677 w 1253201"/>
                <a:gd name="connsiteY709" fmla="*/ 1544860 h 2465927"/>
                <a:gd name="connsiteX710" fmla="*/ 869630 w 1253201"/>
                <a:gd name="connsiteY710" fmla="*/ 1547527 h 2465927"/>
                <a:gd name="connsiteX711" fmla="*/ 906777 w 1253201"/>
                <a:gd name="connsiteY711" fmla="*/ 1604010 h 2465927"/>
                <a:gd name="connsiteX712" fmla="*/ 926684 w 1253201"/>
                <a:gd name="connsiteY712" fmla="*/ 1680877 h 2465927"/>
                <a:gd name="connsiteX713" fmla="*/ 942782 w 1253201"/>
                <a:gd name="connsiteY713" fmla="*/ 1645444 h 2465927"/>
                <a:gd name="connsiteX714" fmla="*/ 962498 w 1253201"/>
                <a:gd name="connsiteY714" fmla="*/ 1636490 h 2465927"/>
                <a:gd name="connsiteX715" fmla="*/ 958688 w 1253201"/>
                <a:gd name="connsiteY715" fmla="*/ 1620488 h 2465927"/>
                <a:gd name="connsiteX716" fmla="*/ 963641 w 1253201"/>
                <a:gd name="connsiteY716" fmla="*/ 1600676 h 2465927"/>
                <a:gd name="connsiteX717" fmla="*/ 981644 w 1253201"/>
                <a:gd name="connsiteY717" fmla="*/ 1606677 h 2465927"/>
                <a:gd name="connsiteX718" fmla="*/ 984692 w 1253201"/>
                <a:gd name="connsiteY718" fmla="*/ 1607249 h 2465927"/>
                <a:gd name="connsiteX719" fmla="*/ 1005361 w 1253201"/>
                <a:gd name="connsiteY719" fmla="*/ 1585246 h 2465927"/>
                <a:gd name="connsiteX720" fmla="*/ 1013267 w 1253201"/>
                <a:gd name="connsiteY720" fmla="*/ 1588675 h 2465927"/>
                <a:gd name="connsiteX721" fmla="*/ 1002122 w 1253201"/>
                <a:gd name="connsiteY721" fmla="*/ 1602581 h 2465927"/>
                <a:gd name="connsiteX722" fmla="*/ 1005170 w 1253201"/>
                <a:gd name="connsiteY722" fmla="*/ 1606772 h 2465927"/>
                <a:gd name="connsiteX723" fmla="*/ 1031459 w 1253201"/>
                <a:gd name="connsiteY723" fmla="*/ 1598676 h 2465927"/>
                <a:gd name="connsiteX724" fmla="*/ 1067273 w 1253201"/>
                <a:gd name="connsiteY724" fmla="*/ 1619536 h 2465927"/>
                <a:gd name="connsiteX725" fmla="*/ 1081466 w 1253201"/>
                <a:gd name="connsiteY725" fmla="*/ 1631061 h 2465927"/>
                <a:gd name="connsiteX726" fmla="*/ 1096039 w 1253201"/>
                <a:gd name="connsiteY726" fmla="*/ 1637062 h 2465927"/>
                <a:gd name="connsiteX727" fmla="*/ 1097277 w 1253201"/>
                <a:gd name="connsiteY727" fmla="*/ 1648873 h 2465927"/>
                <a:gd name="connsiteX728" fmla="*/ 1110326 w 1253201"/>
                <a:gd name="connsiteY728" fmla="*/ 1663351 h 2465927"/>
                <a:gd name="connsiteX729" fmla="*/ 1144997 w 1253201"/>
                <a:gd name="connsiteY729" fmla="*/ 1664399 h 2465927"/>
                <a:gd name="connsiteX730" fmla="*/ 1180335 w 1253201"/>
                <a:gd name="connsiteY730" fmla="*/ 1710785 h 2465927"/>
                <a:gd name="connsiteX731" fmla="*/ 1181192 w 1253201"/>
                <a:gd name="connsiteY731" fmla="*/ 1722501 h 2465927"/>
                <a:gd name="connsiteX732" fmla="*/ 1210148 w 1253201"/>
                <a:gd name="connsiteY732" fmla="*/ 1705070 h 2465927"/>
                <a:gd name="connsiteX733" fmla="*/ 1231008 w 1253201"/>
                <a:gd name="connsiteY733" fmla="*/ 1700784 h 2465927"/>
                <a:gd name="connsiteX734" fmla="*/ 1238723 w 1253201"/>
                <a:gd name="connsiteY734" fmla="*/ 1689449 h 2465927"/>
                <a:gd name="connsiteX735" fmla="*/ 1228532 w 1253201"/>
                <a:gd name="connsiteY735" fmla="*/ 1678305 h 2465927"/>
                <a:gd name="connsiteX736" fmla="*/ 1206624 w 1253201"/>
                <a:gd name="connsiteY736" fmla="*/ 1680877 h 2465927"/>
                <a:gd name="connsiteX737" fmla="*/ 765712 w 1253201"/>
                <a:gd name="connsiteY737" fmla="*/ 1536097 h 2465927"/>
                <a:gd name="connsiteX738" fmla="*/ 749138 w 1253201"/>
                <a:gd name="connsiteY738" fmla="*/ 1577626 h 2465927"/>
                <a:gd name="connsiteX739" fmla="*/ 742376 w 1253201"/>
                <a:gd name="connsiteY739" fmla="*/ 1568291 h 2465927"/>
                <a:gd name="connsiteX740" fmla="*/ 736756 w 1253201"/>
                <a:gd name="connsiteY740" fmla="*/ 1548289 h 2465927"/>
                <a:gd name="connsiteX741" fmla="*/ 753329 w 1253201"/>
                <a:gd name="connsiteY741" fmla="*/ 1540955 h 2465927"/>
                <a:gd name="connsiteX742" fmla="*/ 758949 w 1253201"/>
                <a:gd name="connsiteY742" fmla="*/ 1520857 h 2465927"/>
                <a:gd name="connsiteX743" fmla="*/ 765712 w 1253201"/>
                <a:gd name="connsiteY743" fmla="*/ 1536097 h 2465927"/>
                <a:gd name="connsiteX744" fmla="*/ 982882 w 1253201"/>
                <a:gd name="connsiteY744" fmla="*/ 2302478 h 2465927"/>
                <a:gd name="connsiteX745" fmla="*/ 1018124 w 1253201"/>
                <a:gd name="connsiteY745" fmla="*/ 2330577 h 2465927"/>
                <a:gd name="connsiteX746" fmla="*/ 1016600 w 1253201"/>
                <a:gd name="connsiteY746" fmla="*/ 2350484 h 2465927"/>
                <a:gd name="connsiteX747" fmla="*/ 990121 w 1253201"/>
                <a:gd name="connsiteY747" fmla="*/ 2367058 h 2465927"/>
                <a:gd name="connsiteX748" fmla="*/ 974500 w 1253201"/>
                <a:gd name="connsiteY748" fmla="*/ 2367439 h 2465927"/>
                <a:gd name="connsiteX749" fmla="*/ 969356 w 1253201"/>
                <a:gd name="connsiteY749" fmla="*/ 2361915 h 2465927"/>
                <a:gd name="connsiteX750" fmla="*/ 960593 w 1253201"/>
                <a:gd name="connsiteY750" fmla="*/ 2364582 h 2465927"/>
                <a:gd name="connsiteX751" fmla="*/ 936876 w 1253201"/>
                <a:gd name="connsiteY751" fmla="*/ 2357152 h 2465927"/>
                <a:gd name="connsiteX752" fmla="*/ 944782 w 1253201"/>
                <a:gd name="connsiteY752" fmla="*/ 2336387 h 2465927"/>
                <a:gd name="connsiteX753" fmla="*/ 941258 w 1253201"/>
                <a:gd name="connsiteY753" fmla="*/ 2321719 h 2465927"/>
                <a:gd name="connsiteX754" fmla="*/ 888108 w 1253201"/>
                <a:gd name="connsiteY754" fmla="*/ 2271236 h 2465927"/>
                <a:gd name="connsiteX755" fmla="*/ 890204 w 1253201"/>
                <a:gd name="connsiteY755" fmla="*/ 2265902 h 2465927"/>
                <a:gd name="connsiteX756" fmla="*/ 881345 w 1253201"/>
                <a:gd name="connsiteY756" fmla="*/ 2250567 h 2465927"/>
                <a:gd name="connsiteX757" fmla="*/ 905634 w 1253201"/>
                <a:gd name="connsiteY757" fmla="*/ 2193512 h 2465927"/>
                <a:gd name="connsiteX758" fmla="*/ 917445 w 1253201"/>
                <a:gd name="connsiteY758" fmla="*/ 2183416 h 2465927"/>
                <a:gd name="connsiteX759" fmla="*/ 934590 w 1253201"/>
                <a:gd name="connsiteY759" fmla="*/ 2182082 h 2465927"/>
                <a:gd name="connsiteX760" fmla="*/ 948401 w 1253201"/>
                <a:gd name="connsiteY760" fmla="*/ 2184845 h 2465927"/>
                <a:gd name="connsiteX761" fmla="*/ 970023 w 1253201"/>
                <a:gd name="connsiteY761" fmla="*/ 2217134 h 2465927"/>
                <a:gd name="connsiteX762" fmla="*/ 951735 w 1253201"/>
                <a:gd name="connsiteY762" fmla="*/ 2243519 h 2465927"/>
                <a:gd name="connsiteX763" fmla="*/ 952211 w 1253201"/>
                <a:gd name="connsiteY763" fmla="*/ 2263140 h 2465927"/>
                <a:gd name="connsiteX764" fmla="*/ 982882 w 1253201"/>
                <a:gd name="connsiteY764" fmla="*/ 2302478 h 2465927"/>
                <a:gd name="connsiteX765" fmla="*/ 1175001 w 1253201"/>
                <a:gd name="connsiteY765" fmla="*/ 1711833 h 2465927"/>
                <a:gd name="connsiteX766" fmla="*/ 1139282 w 1253201"/>
                <a:gd name="connsiteY766" fmla="*/ 1667827 h 2465927"/>
                <a:gd name="connsiteX767" fmla="*/ 1105659 w 1253201"/>
                <a:gd name="connsiteY767" fmla="*/ 1664970 h 2465927"/>
                <a:gd name="connsiteX768" fmla="*/ 1087181 w 1253201"/>
                <a:gd name="connsiteY768" fmla="*/ 1638872 h 2465927"/>
                <a:gd name="connsiteX769" fmla="*/ 1063940 w 1253201"/>
                <a:gd name="connsiteY769" fmla="*/ 1620869 h 2465927"/>
                <a:gd name="connsiteX770" fmla="*/ 1030126 w 1253201"/>
                <a:gd name="connsiteY770" fmla="*/ 1601057 h 2465927"/>
                <a:gd name="connsiteX771" fmla="*/ 1003837 w 1253201"/>
                <a:gd name="connsiteY771" fmla="*/ 1610868 h 2465927"/>
                <a:gd name="connsiteX772" fmla="*/ 998122 w 1253201"/>
                <a:gd name="connsiteY772" fmla="*/ 1601724 h 2465927"/>
                <a:gd name="connsiteX773" fmla="*/ 985073 w 1253201"/>
                <a:gd name="connsiteY773" fmla="*/ 1610963 h 2465927"/>
                <a:gd name="connsiteX774" fmla="*/ 967261 w 1253201"/>
                <a:gd name="connsiteY774" fmla="*/ 1608487 h 2465927"/>
                <a:gd name="connsiteX775" fmla="*/ 964213 w 1253201"/>
                <a:gd name="connsiteY775" fmla="*/ 1618679 h 2465927"/>
                <a:gd name="connsiteX776" fmla="*/ 966594 w 1253201"/>
                <a:gd name="connsiteY776" fmla="*/ 1639348 h 2465927"/>
                <a:gd name="connsiteX777" fmla="*/ 945925 w 1253201"/>
                <a:gd name="connsiteY777" fmla="*/ 1650587 h 2465927"/>
                <a:gd name="connsiteX778" fmla="*/ 923732 w 1253201"/>
                <a:gd name="connsiteY778" fmla="*/ 1690973 h 2465927"/>
                <a:gd name="connsiteX779" fmla="*/ 948878 w 1253201"/>
                <a:gd name="connsiteY779" fmla="*/ 1740503 h 2465927"/>
                <a:gd name="connsiteX780" fmla="*/ 959641 w 1253201"/>
                <a:gd name="connsiteY780" fmla="*/ 1794605 h 2465927"/>
                <a:gd name="connsiteX781" fmla="*/ 954116 w 1253201"/>
                <a:gd name="connsiteY781" fmla="*/ 1822799 h 2465927"/>
                <a:gd name="connsiteX782" fmla="*/ 922303 w 1253201"/>
                <a:gd name="connsiteY782" fmla="*/ 1868424 h 2465927"/>
                <a:gd name="connsiteX783" fmla="*/ 927256 w 1253201"/>
                <a:gd name="connsiteY783" fmla="*/ 1890046 h 2465927"/>
                <a:gd name="connsiteX784" fmla="*/ 919064 w 1253201"/>
                <a:gd name="connsiteY784" fmla="*/ 1915859 h 2465927"/>
                <a:gd name="connsiteX785" fmla="*/ 907444 w 1253201"/>
                <a:gd name="connsiteY785" fmla="*/ 1926241 h 2465927"/>
                <a:gd name="connsiteX786" fmla="*/ 888870 w 1253201"/>
                <a:gd name="connsiteY786" fmla="*/ 1930527 h 2465927"/>
                <a:gd name="connsiteX787" fmla="*/ 886870 w 1253201"/>
                <a:gd name="connsiteY787" fmla="*/ 1937766 h 2465927"/>
                <a:gd name="connsiteX788" fmla="*/ 934019 w 1253201"/>
                <a:gd name="connsiteY788" fmla="*/ 2009680 h 2465927"/>
                <a:gd name="connsiteX789" fmla="*/ 924494 w 1253201"/>
                <a:gd name="connsiteY789" fmla="*/ 2048637 h 2465927"/>
                <a:gd name="connsiteX790" fmla="*/ 904872 w 1253201"/>
                <a:gd name="connsiteY790" fmla="*/ 2081498 h 2465927"/>
                <a:gd name="connsiteX791" fmla="*/ 882203 w 1253201"/>
                <a:gd name="connsiteY791" fmla="*/ 2169128 h 2465927"/>
                <a:gd name="connsiteX792" fmla="*/ 899919 w 1253201"/>
                <a:gd name="connsiteY792" fmla="*/ 2187798 h 2465927"/>
                <a:gd name="connsiteX793" fmla="*/ 906872 w 1253201"/>
                <a:gd name="connsiteY793" fmla="*/ 2187798 h 2465927"/>
                <a:gd name="connsiteX794" fmla="*/ 913349 w 1253201"/>
                <a:gd name="connsiteY794" fmla="*/ 2177987 h 2465927"/>
                <a:gd name="connsiteX795" fmla="*/ 918017 w 1253201"/>
                <a:gd name="connsiteY795" fmla="*/ 2180082 h 2465927"/>
                <a:gd name="connsiteX796" fmla="*/ 951735 w 1253201"/>
                <a:gd name="connsiteY796" fmla="*/ 2181511 h 2465927"/>
                <a:gd name="connsiteX797" fmla="*/ 954307 w 1253201"/>
                <a:gd name="connsiteY797" fmla="*/ 2184749 h 2465927"/>
                <a:gd name="connsiteX798" fmla="*/ 979834 w 1253201"/>
                <a:gd name="connsiteY798" fmla="*/ 2225421 h 2465927"/>
                <a:gd name="connsiteX799" fmla="*/ 990121 w 1253201"/>
                <a:gd name="connsiteY799" fmla="*/ 2220754 h 2465927"/>
                <a:gd name="connsiteX800" fmla="*/ 997360 w 1253201"/>
                <a:gd name="connsiteY800" fmla="*/ 2207038 h 2465927"/>
                <a:gd name="connsiteX801" fmla="*/ 1005742 w 1253201"/>
                <a:gd name="connsiteY801" fmla="*/ 2174843 h 2465927"/>
                <a:gd name="connsiteX802" fmla="*/ 996884 w 1253201"/>
                <a:gd name="connsiteY802" fmla="*/ 2144554 h 2465927"/>
                <a:gd name="connsiteX803" fmla="*/ 1017172 w 1253201"/>
                <a:gd name="connsiteY803" fmla="*/ 2101120 h 2465927"/>
                <a:gd name="connsiteX804" fmla="*/ 999360 w 1253201"/>
                <a:gd name="connsiteY804" fmla="*/ 2093024 h 2465927"/>
                <a:gd name="connsiteX805" fmla="*/ 993169 w 1253201"/>
                <a:gd name="connsiteY805" fmla="*/ 2082927 h 2465927"/>
                <a:gd name="connsiteX806" fmla="*/ 1001360 w 1253201"/>
                <a:gd name="connsiteY806" fmla="*/ 2068449 h 2465927"/>
                <a:gd name="connsiteX807" fmla="*/ 1006313 w 1253201"/>
                <a:gd name="connsiteY807" fmla="*/ 2068259 h 2465927"/>
                <a:gd name="connsiteX808" fmla="*/ 1022506 w 1253201"/>
                <a:gd name="connsiteY808" fmla="*/ 2060353 h 2465927"/>
                <a:gd name="connsiteX809" fmla="*/ 1024601 w 1253201"/>
                <a:gd name="connsiteY809" fmla="*/ 2032254 h 2465927"/>
                <a:gd name="connsiteX810" fmla="*/ 1025744 w 1253201"/>
                <a:gd name="connsiteY810" fmla="*/ 2009013 h 2465927"/>
                <a:gd name="connsiteX811" fmla="*/ 1008980 w 1253201"/>
                <a:gd name="connsiteY811" fmla="*/ 1963484 h 2465927"/>
                <a:gd name="connsiteX812" fmla="*/ 1006694 w 1253201"/>
                <a:gd name="connsiteY812" fmla="*/ 1942433 h 2465927"/>
                <a:gd name="connsiteX813" fmla="*/ 1011362 w 1253201"/>
                <a:gd name="connsiteY813" fmla="*/ 1944910 h 2465927"/>
                <a:gd name="connsiteX814" fmla="*/ 1024506 w 1253201"/>
                <a:gd name="connsiteY814" fmla="*/ 1937957 h 2465927"/>
                <a:gd name="connsiteX815" fmla="*/ 1030983 w 1253201"/>
                <a:gd name="connsiteY815" fmla="*/ 1947291 h 2465927"/>
                <a:gd name="connsiteX816" fmla="*/ 1026983 w 1253201"/>
                <a:gd name="connsiteY816" fmla="*/ 1956054 h 2465927"/>
                <a:gd name="connsiteX817" fmla="*/ 1012409 w 1253201"/>
                <a:gd name="connsiteY817" fmla="*/ 1957102 h 2465927"/>
                <a:gd name="connsiteX818" fmla="*/ 1014600 w 1253201"/>
                <a:gd name="connsiteY818" fmla="*/ 1969580 h 2465927"/>
                <a:gd name="connsiteX819" fmla="*/ 1030126 w 1253201"/>
                <a:gd name="connsiteY819" fmla="*/ 2004536 h 2465927"/>
                <a:gd name="connsiteX820" fmla="*/ 1056605 w 1253201"/>
                <a:gd name="connsiteY820" fmla="*/ 1999583 h 2465927"/>
                <a:gd name="connsiteX821" fmla="*/ 1070036 w 1253201"/>
                <a:gd name="connsiteY821" fmla="*/ 2004536 h 2465927"/>
                <a:gd name="connsiteX822" fmla="*/ 1081371 w 1253201"/>
                <a:gd name="connsiteY822" fmla="*/ 2023777 h 2465927"/>
                <a:gd name="connsiteX823" fmla="*/ 1084800 w 1253201"/>
                <a:gd name="connsiteY823" fmla="*/ 2042922 h 2465927"/>
                <a:gd name="connsiteX824" fmla="*/ 1108231 w 1253201"/>
                <a:gd name="connsiteY824" fmla="*/ 2063401 h 2465927"/>
                <a:gd name="connsiteX825" fmla="*/ 1113279 w 1253201"/>
                <a:gd name="connsiteY825" fmla="*/ 2060829 h 2465927"/>
                <a:gd name="connsiteX826" fmla="*/ 1125852 w 1253201"/>
                <a:gd name="connsiteY826" fmla="*/ 2069687 h 2465927"/>
                <a:gd name="connsiteX827" fmla="*/ 1147569 w 1253201"/>
                <a:gd name="connsiteY827" fmla="*/ 2071592 h 2465927"/>
                <a:gd name="connsiteX828" fmla="*/ 1175573 w 1253201"/>
                <a:gd name="connsiteY828" fmla="*/ 2040065 h 2465927"/>
                <a:gd name="connsiteX829" fmla="*/ 1182716 w 1253201"/>
                <a:gd name="connsiteY829" fmla="*/ 2014728 h 2465927"/>
                <a:gd name="connsiteX830" fmla="*/ 1175573 w 1253201"/>
                <a:gd name="connsiteY830" fmla="*/ 1951292 h 2465927"/>
                <a:gd name="connsiteX831" fmla="*/ 1161952 w 1253201"/>
                <a:gd name="connsiteY831" fmla="*/ 1932432 h 2465927"/>
                <a:gd name="connsiteX832" fmla="*/ 1143664 w 1253201"/>
                <a:gd name="connsiteY832" fmla="*/ 1923098 h 2465927"/>
                <a:gd name="connsiteX833" fmla="*/ 1138997 w 1253201"/>
                <a:gd name="connsiteY833" fmla="*/ 1905000 h 2465927"/>
                <a:gd name="connsiteX834" fmla="*/ 1151475 w 1253201"/>
                <a:gd name="connsiteY834" fmla="*/ 1852422 h 2465927"/>
                <a:gd name="connsiteX835" fmla="*/ 1186907 w 1253201"/>
                <a:gd name="connsiteY835" fmla="*/ 1784890 h 2465927"/>
                <a:gd name="connsiteX836" fmla="*/ 1187193 w 1253201"/>
                <a:gd name="connsiteY836" fmla="*/ 1768888 h 2465927"/>
                <a:gd name="connsiteX837" fmla="*/ 1167381 w 1253201"/>
                <a:gd name="connsiteY837" fmla="*/ 1738217 h 2465927"/>
                <a:gd name="connsiteX838" fmla="*/ 1175001 w 1253201"/>
                <a:gd name="connsiteY838" fmla="*/ 1711833 h 2465927"/>
                <a:gd name="connsiteX839" fmla="*/ 761330 w 1253201"/>
                <a:gd name="connsiteY839" fmla="*/ 1836134 h 2465927"/>
                <a:gd name="connsiteX840" fmla="*/ 772094 w 1253201"/>
                <a:gd name="connsiteY840" fmla="*/ 1819466 h 2465927"/>
                <a:gd name="connsiteX841" fmla="*/ 770093 w 1253201"/>
                <a:gd name="connsiteY841" fmla="*/ 1799939 h 2465927"/>
                <a:gd name="connsiteX842" fmla="*/ 800954 w 1253201"/>
                <a:gd name="connsiteY842" fmla="*/ 1832134 h 2465927"/>
                <a:gd name="connsiteX843" fmla="*/ 820004 w 1253201"/>
                <a:gd name="connsiteY843" fmla="*/ 1871758 h 2465927"/>
                <a:gd name="connsiteX844" fmla="*/ 804764 w 1253201"/>
                <a:gd name="connsiteY844" fmla="*/ 1890141 h 2465927"/>
                <a:gd name="connsiteX845" fmla="*/ 795525 w 1253201"/>
                <a:gd name="connsiteY845" fmla="*/ 1892522 h 2465927"/>
                <a:gd name="connsiteX846" fmla="*/ 768379 w 1253201"/>
                <a:gd name="connsiteY846" fmla="*/ 1906334 h 2465927"/>
                <a:gd name="connsiteX847" fmla="*/ 764569 w 1253201"/>
                <a:gd name="connsiteY847" fmla="*/ 1898618 h 2465927"/>
                <a:gd name="connsiteX848" fmla="*/ 779618 w 1253201"/>
                <a:gd name="connsiteY848" fmla="*/ 1866900 h 2465927"/>
                <a:gd name="connsiteX849" fmla="*/ 773618 w 1253201"/>
                <a:gd name="connsiteY849" fmla="*/ 1852898 h 2465927"/>
                <a:gd name="connsiteX850" fmla="*/ 761330 w 1253201"/>
                <a:gd name="connsiteY850" fmla="*/ 1836134 h 2465927"/>
                <a:gd name="connsiteX851" fmla="*/ 662366 w 1253201"/>
                <a:gd name="connsiteY851" fmla="*/ 1926908 h 2465927"/>
                <a:gd name="connsiteX852" fmla="*/ 672272 w 1253201"/>
                <a:gd name="connsiteY852" fmla="*/ 1951673 h 2465927"/>
                <a:gd name="connsiteX853" fmla="*/ 635315 w 1253201"/>
                <a:gd name="connsiteY853" fmla="*/ 1988915 h 2465927"/>
                <a:gd name="connsiteX854" fmla="*/ 628171 w 1253201"/>
                <a:gd name="connsiteY854" fmla="*/ 2001965 h 2465927"/>
                <a:gd name="connsiteX855" fmla="*/ 629409 w 1253201"/>
                <a:gd name="connsiteY855" fmla="*/ 2023015 h 2465927"/>
                <a:gd name="connsiteX856" fmla="*/ 619694 w 1253201"/>
                <a:gd name="connsiteY856" fmla="*/ 2033207 h 2465927"/>
                <a:gd name="connsiteX857" fmla="*/ 586737 w 1253201"/>
                <a:gd name="connsiteY857" fmla="*/ 2037588 h 2465927"/>
                <a:gd name="connsiteX858" fmla="*/ 577879 w 1253201"/>
                <a:gd name="connsiteY858" fmla="*/ 2011299 h 2465927"/>
                <a:gd name="connsiteX859" fmla="*/ 595310 w 1253201"/>
                <a:gd name="connsiteY859" fmla="*/ 2004917 h 2465927"/>
                <a:gd name="connsiteX860" fmla="*/ 583308 w 1253201"/>
                <a:gd name="connsiteY860" fmla="*/ 1993297 h 2465927"/>
                <a:gd name="connsiteX861" fmla="*/ 611978 w 1253201"/>
                <a:gd name="connsiteY861" fmla="*/ 1978914 h 2465927"/>
                <a:gd name="connsiteX862" fmla="*/ 595119 w 1253201"/>
                <a:gd name="connsiteY862" fmla="*/ 1941862 h 2465927"/>
                <a:gd name="connsiteX863" fmla="*/ 613026 w 1253201"/>
                <a:gd name="connsiteY863" fmla="*/ 1925002 h 2465927"/>
                <a:gd name="connsiteX864" fmla="*/ 662366 w 1253201"/>
                <a:gd name="connsiteY864" fmla="*/ 1926908 h 2465927"/>
                <a:gd name="connsiteX865" fmla="*/ 640363 w 1253201"/>
                <a:gd name="connsiteY865" fmla="*/ 2020729 h 2465927"/>
                <a:gd name="connsiteX866" fmla="*/ 642458 w 1253201"/>
                <a:gd name="connsiteY866" fmla="*/ 2024825 h 2465927"/>
                <a:gd name="connsiteX867" fmla="*/ 628076 w 1253201"/>
                <a:gd name="connsiteY867" fmla="*/ 2046446 h 2465927"/>
                <a:gd name="connsiteX868" fmla="*/ 659794 w 1253201"/>
                <a:gd name="connsiteY868" fmla="*/ 2038445 h 2465927"/>
                <a:gd name="connsiteX869" fmla="*/ 667604 w 1253201"/>
                <a:gd name="connsiteY869" fmla="*/ 2047970 h 2465927"/>
                <a:gd name="connsiteX870" fmla="*/ 667319 w 1253201"/>
                <a:gd name="connsiteY870" fmla="*/ 2060448 h 2465927"/>
                <a:gd name="connsiteX871" fmla="*/ 664842 w 1253201"/>
                <a:gd name="connsiteY871" fmla="*/ 2063496 h 2465927"/>
                <a:gd name="connsiteX872" fmla="*/ 650650 w 1253201"/>
                <a:gd name="connsiteY872" fmla="*/ 2073593 h 2465927"/>
                <a:gd name="connsiteX873" fmla="*/ 682082 w 1253201"/>
                <a:gd name="connsiteY873" fmla="*/ 2137601 h 2465927"/>
                <a:gd name="connsiteX874" fmla="*/ 702942 w 1253201"/>
                <a:gd name="connsiteY874" fmla="*/ 2159223 h 2465927"/>
                <a:gd name="connsiteX875" fmla="*/ 697227 w 1253201"/>
                <a:gd name="connsiteY875" fmla="*/ 2104454 h 2465927"/>
                <a:gd name="connsiteX876" fmla="*/ 736280 w 1253201"/>
                <a:gd name="connsiteY876" fmla="*/ 2046827 h 2465927"/>
                <a:gd name="connsiteX877" fmla="*/ 703609 w 1253201"/>
                <a:gd name="connsiteY877" fmla="*/ 2024348 h 2465927"/>
                <a:gd name="connsiteX878" fmla="*/ 703323 w 1253201"/>
                <a:gd name="connsiteY878" fmla="*/ 2005870 h 2465927"/>
                <a:gd name="connsiteX879" fmla="*/ 691322 w 1253201"/>
                <a:gd name="connsiteY879" fmla="*/ 2013490 h 2465927"/>
                <a:gd name="connsiteX880" fmla="*/ 683511 w 1253201"/>
                <a:gd name="connsiteY880" fmla="*/ 2009013 h 2465927"/>
                <a:gd name="connsiteX881" fmla="*/ 690560 w 1253201"/>
                <a:gd name="connsiteY881" fmla="*/ 1986915 h 2465927"/>
                <a:gd name="connsiteX882" fmla="*/ 688845 w 1253201"/>
                <a:gd name="connsiteY882" fmla="*/ 1959578 h 2465927"/>
                <a:gd name="connsiteX883" fmla="*/ 682463 w 1253201"/>
                <a:gd name="connsiteY883" fmla="*/ 1956435 h 2465927"/>
                <a:gd name="connsiteX884" fmla="*/ 650745 w 1253201"/>
                <a:gd name="connsiteY884" fmla="*/ 1987201 h 2465927"/>
                <a:gd name="connsiteX885" fmla="*/ 640363 w 1253201"/>
                <a:gd name="connsiteY885" fmla="*/ 2020729 h 2465927"/>
                <a:gd name="connsiteX886" fmla="*/ 832863 w 1253201"/>
                <a:gd name="connsiteY886" fmla="*/ 2103692 h 2465927"/>
                <a:gd name="connsiteX887" fmla="*/ 819338 w 1253201"/>
                <a:gd name="connsiteY887" fmla="*/ 2085499 h 2465927"/>
                <a:gd name="connsiteX888" fmla="*/ 852770 w 1253201"/>
                <a:gd name="connsiteY888" fmla="*/ 2059972 h 2465927"/>
                <a:gd name="connsiteX889" fmla="*/ 856771 w 1253201"/>
                <a:gd name="connsiteY889" fmla="*/ 2065877 h 2465927"/>
                <a:gd name="connsiteX890" fmla="*/ 852485 w 1253201"/>
                <a:gd name="connsiteY890" fmla="*/ 2079498 h 2465927"/>
                <a:gd name="connsiteX891" fmla="*/ 832863 w 1253201"/>
                <a:gd name="connsiteY891" fmla="*/ 2103692 h 2465927"/>
                <a:gd name="connsiteX892" fmla="*/ 917636 w 1253201"/>
                <a:gd name="connsiteY892" fmla="*/ 2362676 h 2465927"/>
                <a:gd name="connsiteX893" fmla="*/ 935638 w 1253201"/>
                <a:gd name="connsiteY893" fmla="*/ 2399348 h 2465927"/>
                <a:gd name="connsiteX894" fmla="*/ 919445 w 1253201"/>
                <a:gd name="connsiteY894" fmla="*/ 2406491 h 2465927"/>
                <a:gd name="connsiteX895" fmla="*/ 900967 w 1253201"/>
                <a:gd name="connsiteY895" fmla="*/ 2405253 h 2465927"/>
                <a:gd name="connsiteX896" fmla="*/ 888203 w 1253201"/>
                <a:gd name="connsiteY896" fmla="*/ 2395538 h 2465927"/>
                <a:gd name="connsiteX897" fmla="*/ 869249 w 1253201"/>
                <a:gd name="connsiteY897" fmla="*/ 2352770 h 2465927"/>
                <a:gd name="connsiteX898" fmla="*/ 873630 w 1253201"/>
                <a:gd name="connsiteY898" fmla="*/ 2348008 h 2465927"/>
                <a:gd name="connsiteX899" fmla="*/ 882774 w 1253201"/>
                <a:gd name="connsiteY899" fmla="*/ 2354961 h 2465927"/>
                <a:gd name="connsiteX900" fmla="*/ 878583 w 1253201"/>
                <a:gd name="connsiteY900" fmla="*/ 2336197 h 2465927"/>
                <a:gd name="connsiteX901" fmla="*/ 883631 w 1253201"/>
                <a:gd name="connsiteY901" fmla="*/ 2330577 h 2465927"/>
                <a:gd name="connsiteX902" fmla="*/ 866391 w 1253201"/>
                <a:gd name="connsiteY902" fmla="*/ 2301526 h 2465927"/>
                <a:gd name="connsiteX903" fmla="*/ 875726 w 1253201"/>
                <a:gd name="connsiteY903" fmla="*/ 2274665 h 2465927"/>
                <a:gd name="connsiteX904" fmla="*/ 932304 w 1253201"/>
                <a:gd name="connsiteY904" fmla="*/ 2322100 h 2465927"/>
                <a:gd name="connsiteX905" fmla="*/ 930971 w 1253201"/>
                <a:gd name="connsiteY905" fmla="*/ 2344769 h 2465927"/>
                <a:gd name="connsiteX906" fmla="*/ 918588 w 1253201"/>
                <a:gd name="connsiteY906" fmla="*/ 2354771 h 2465927"/>
                <a:gd name="connsiteX907" fmla="*/ 917636 w 1253201"/>
                <a:gd name="connsiteY907" fmla="*/ 2362676 h 2465927"/>
                <a:gd name="connsiteX908" fmla="*/ 850389 w 1253201"/>
                <a:gd name="connsiteY908" fmla="*/ 2179796 h 2465927"/>
                <a:gd name="connsiteX909" fmla="*/ 849056 w 1253201"/>
                <a:gd name="connsiteY909" fmla="*/ 2195322 h 2465927"/>
                <a:gd name="connsiteX910" fmla="*/ 849532 w 1253201"/>
                <a:gd name="connsiteY910" fmla="*/ 2199227 h 2465927"/>
                <a:gd name="connsiteX911" fmla="*/ 843626 w 1253201"/>
                <a:gd name="connsiteY911" fmla="*/ 2219420 h 2465927"/>
                <a:gd name="connsiteX912" fmla="*/ 796763 w 1253201"/>
                <a:gd name="connsiteY912" fmla="*/ 2218087 h 2465927"/>
                <a:gd name="connsiteX913" fmla="*/ 805145 w 1253201"/>
                <a:gd name="connsiteY913" fmla="*/ 2203514 h 2465927"/>
                <a:gd name="connsiteX914" fmla="*/ 803717 w 1253201"/>
                <a:gd name="connsiteY914" fmla="*/ 2189417 h 2465927"/>
                <a:gd name="connsiteX915" fmla="*/ 783714 w 1253201"/>
                <a:gd name="connsiteY915" fmla="*/ 2179796 h 2465927"/>
                <a:gd name="connsiteX916" fmla="*/ 769712 w 1253201"/>
                <a:gd name="connsiteY916" fmla="*/ 2160556 h 2465927"/>
                <a:gd name="connsiteX917" fmla="*/ 785048 w 1253201"/>
                <a:gd name="connsiteY917" fmla="*/ 2140744 h 2465927"/>
                <a:gd name="connsiteX918" fmla="*/ 778571 w 1253201"/>
                <a:gd name="connsiteY918" fmla="*/ 2082356 h 2465927"/>
                <a:gd name="connsiteX919" fmla="*/ 787048 w 1253201"/>
                <a:gd name="connsiteY919" fmla="*/ 2073497 h 2465927"/>
                <a:gd name="connsiteX920" fmla="*/ 807908 w 1253201"/>
                <a:gd name="connsiteY920" fmla="*/ 2088452 h 2465927"/>
                <a:gd name="connsiteX921" fmla="*/ 813718 w 1253201"/>
                <a:gd name="connsiteY921" fmla="*/ 2089880 h 2465927"/>
                <a:gd name="connsiteX922" fmla="*/ 843531 w 1253201"/>
                <a:gd name="connsiteY922" fmla="*/ 2164080 h 2465927"/>
                <a:gd name="connsiteX923" fmla="*/ 844865 w 1253201"/>
                <a:gd name="connsiteY923" fmla="*/ 2166747 h 2465927"/>
                <a:gd name="connsiteX924" fmla="*/ 850389 w 1253201"/>
                <a:gd name="connsiteY924" fmla="*/ 2179796 h 2465927"/>
                <a:gd name="connsiteX925" fmla="*/ 706181 w 1253201"/>
                <a:gd name="connsiteY925" fmla="*/ 2292096 h 2465927"/>
                <a:gd name="connsiteX926" fmla="*/ 694084 w 1253201"/>
                <a:gd name="connsiteY926" fmla="*/ 2307812 h 2465927"/>
                <a:gd name="connsiteX927" fmla="*/ 692846 w 1253201"/>
                <a:gd name="connsiteY927" fmla="*/ 2335721 h 2465927"/>
                <a:gd name="connsiteX928" fmla="*/ 672938 w 1253201"/>
                <a:gd name="connsiteY928" fmla="*/ 2295240 h 2465927"/>
                <a:gd name="connsiteX929" fmla="*/ 669795 w 1253201"/>
                <a:gd name="connsiteY929" fmla="*/ 2274475 h 2465927"/>
                <a:gd name="connsiteX930" fmla="*/ 719516 w 1253201"/>
                <a:gd name="connsiteY930" fmla="*/ 2243328 h 2465927"/>
                <a:gd name="connsiteX931" fmla="*/ 706181 w 1253201"/>
                <a:gd name="connsiteY931" fmla="*/ 2292096 h 2465927"/>
                <a:gd name="connsiteX932" fmla="*/ 800764 w 1253201"/>
                <a:gd name="connsiteY932" fmla="*/ 2295049 h 2465927"/>
                <a:gd name="connsiteX933" fmla="*/ 798478 w 1253201"/>
                <a:gd name="connsiteY933" fmla="*/ 2280952 h 2465927"/>
                <a:gd name="connsiteX934" fmla="*/ 772951 w 1253201"/>
                <a:gd name="connsiteY934" fmla="*/ 2278475 h 2465927"/>
                <a:gd name="connsiteX935" fmla="*/ 769808 w 1253201"/>
                <a:gd name="connsiteY935" fmla="*/ 2274570 h 2465927"/>
                <a:gd name="connsiteX936" fmla="*/ 792572 w 1253201"/>
                <a:gd name="connsiteY936" fmla="*/ 2275046 h 2465927"/>
                <a:gd name="connsiteX937" fmla="*/ 799526 w 1253201"/>
                <a:gd name="connsiteY937" fmla="*/ 2269522 h 2465927"/>
                <a:gd name="connsiteX938" fmla="*/ 802764 w 1253201"/>
                <a:gd name="connsiteY938" fmla="*/ 2238470 h 2465927"/>
                <a:gd name="connsiteX939" fmla="*/ 814099 w 1253201"/>
                <a:gd name="connsiteY939" fmla="*/ 2225707 h 2465927"/>
                <a:gd name="connsiteX940" fmla="*/ 792382 w 1253201"/>
                <a:gd name="connsiteY940" fmla="*/ 2221040 h 2465927"/>
                <a:gd name="connsiteX941" fmla="*/ 790667 w 1253201"/>
                <a:gd name="connsiteY941" fmla="*/ 2212848 h 2465927"/>
                <a:gd name="connsiteX942" fmla="*/ 801240 w 1253201"/>
                <a:gd name="connsiteY942" fmla="*/ 2195417 h 2465927"/>
                <a:gd name="connsiteX943" fmla="*/ 776570 w 1253201"/>
                <a:gd name="connsiteY943" fmla="*/ 2181797 h 2465927"/>
                <a:gd name="connsiteX944" fmla="*/ 765617 w 1253201"/>
                <a:gd name="connsiteY944" fmla="*/ 2162175 h 2465927"/>
                <a:gd name="connsiteX945" fmla="*/ 771903 w 1253201"/>
                <a:gd name="connsiteY945" fmla="*/ 2146935 h 2465927"/>
                <a:gd name="connsiteX946" fmla="*/ 779618 w 1253201"/>
                <a:gd name="connsiteY946" fmla="*/ 2141506 h 2465927"/>
                <a:gd name="connsiteX947" fmla="*/ 772951 w 1253201"/>
                <a:gd name="connsiteY947" fmla="*/ 2086451 h 2465927"/>
                <a:gd name="connsiteX948" fmla="*/ 793239 w 1253201"/>
                <a:gd name="connsiteY948" fmla="*/ 2061972 h 2465927"/>
                <a:gd name="connsiteX949" fmla="*/ 794192 w 1253201"/>
                <a:gd name="connsiteY949" fmla="*/ 2060639 h 2465927"/>
                <a:gd name="connsiteX950" fmla="*/ 825719 w 1253201"/>
                <a:gd name="connsiteY950" fmla="*/ 2046827 h 2465927"/>
                <a:gd name="connsiteX951" fmla="*/ 801907 w 1253201"/>
                <a:gd name="connsiteY951" fmla="*/ 2017300 h 2465927"/>
                <a:gd name="connsiteX952" fmla="*/ 805622 w 1253201"/>
                <a:gd name="connsiteY952" fmla="*/ 1995202 h 2465927"/>
                <a:gd name="connsiteX953" fmla="*/ 782571 w 1253201"/>
                <a:gd name="connsiteY953" fmla="*/ 1976342 h 2465927"/>
                <a:gd name="connsiteX954" fmla="*/ 759997 w 1253201"/>
                <a:gd name="connsiteY954" fmla="*/ 1984915 h 2465927"/>
                <a:gd name="connsiteX955" fmla="*/ 756758 w 1253201"/>
                <a:gd name="connsiteY955" fmla="*/ 2011204 h 2465927"/>
                <a:gd name="connsiteX956" fmla="*/ 734946 w 1253201"/>
                <a:gd name="connsiteY956" fmla="*/ 2020538 h 2465927"/>
                <a:gd name="connsiteX957" fmla="*/ 741614 w 1253201"/>
                <a:gd name="connsiteY957" fmla="*/ 2055685 h 2465927"/>
                <a:gd name="connsiteX958" fmla="*/ 707133 w 1253201"/>
                <a:gd name="connsiteY958" fmla="*/ 2108168 h 2465927"/>
                <a:gd name="connsiteX959" fmla="*/ 716849 w 1253201"/>
                <a:gd name="connsiteY959" fmla="*/ 2171986 h 2465927"/>
                <a:gd name="connsiteX960" fmla="*/ 731898 w 1253201"/>
                <a:gd name="connsiteY960" fmla="*/ 2203228 h 2465927"/>
                <a:gd name="connsiteX961" fmla="*/ 734089 w 1253201"/>
                <a:gd name="connsiteY961" fmla="*/ 2246852 h 2465927"/>
                <a:gd name="connsiteX962" fmla="*/ 703323 w 1253201"/>
                <a:gd name="connsiteY962" fmla="*/ 2317623 h 2465927"/>
                <a:gd name="connsiteX963" fmla="*/ 709800 w 1253201"/>
                <a:gd name="connsiteY963" fmla="*/ 2326196 h 2465927"/>
                <a:gd name="connsiteX964" fmla="*/ 714277 w 1253201"/>
                <a:gd name="connsiteY964" fmla="*/ 2372678 h 2465927"/>
                <a:gd name="connsiteX965" fmla="*/ 727421 w 1253201"/>
                <a:gd name="connsiteY965" fmla="*/ 2388394 h 2465927"/>
                <a:gd name="connsiteX966" fmla="*/ 748281 w 1253201"/>
                <a:gd name="connsiteY966" fmla="*/ 2399443 h 2465927"/>
                <a:gd name="connsiteX967" fmla="*/ 766760 w 1253201"/>
                <a:gd name="connsiteY967" fmla="*/ 2392585 h 2465927"/>
                <a:gd name="connsiteX968" fmla="*/ 772475 w 1253201"/>
                <a:gd name="connsiteY968" fmla="*/ 2378488 h 2465927"/>
                <a:gd name="connsiteX969" fmla="*/ 789334 w 1253201"/>
                <a:gd name="connsiteY969" fmla="*/ 2366010 h 2465927"/>
                <a:gd name="connsiteX970" fmla="*/ 791429 w 1253201"/>
                <a:gd name="connsiteY970" fmla="*/ 2352866 h 2465927"/>
                <a:gd name="connsiteX971" fmla="*/ 798097 w 1253201"/>
                <a:gd name="connsiteY971" fmla="*/ 2357152 h 2465927"/>
                <a:gd name="connsiteX972" fmla="*/ 816480 w 1253201"/>
                <a:gd name="connsiteY972" fmla="*/ 2330768 h 2465927"/>
                <a:gd name="connsiteX973" fmla="*/ 815051 w 1253201"/>
                <a:gd name="connsiteY973" fmla="*/ 2313908 h 2465927"/>
                <a:gd name="connsiteX974" fmla="*/ 800764 w 1253201"/>
                <a:gd name="connsiteY974" fmla="*/ 2295049 h 2465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Lst>
              <a:rect l="l" t="t" r="r" b="b"/>
              <a:pathLst>
                <a:path w="1253201" h="2465927">
                  <a:moveTo>
                    <a:pt x="760759" y="1629632"/>
                  </a:moveTo>
                  <a:lnTo>
                    <a:pt x="768665" y="1637919"/>
                  </a:lnTo>
                  <a:lnTo>
                    <a:pt x="778380" y="1638586"/>
                  </a:lnTo>
                  <a:lnTo>
                    <a:pt x="770189" y="1644015"/>
                  </a:lnTo>
                  <a:lnTo>
                    <a:pt x="778094" y="1672590"/>
                  </a:lnTo>
                  <a:lnTo>
                    <a:pt x="781523" y="1729645"/>
                  </a:lnTo>
                  <a:lnTo>
                    <a:pt x="792953" y="1738408"/>
                  </a:lnTo>
                  <a:lnTo>
                    <a:pt x="791239" y="1774412"/>
                  </a:lnTo>
                  <a:lnTo>
                    <a:pt x="779809" y="1790129"/>
                  </a:lnTo>
                  <a:lnTo>
                    <a:pt x="816290" y="1838706"/>
                  </a:lnTo>
                  <a:lnTo>
                    <a:pt x="817242" y="1844612"/>
                  </a:lnTo>
                  <a:lnTo>
                    <a:pt x="832101" y="1877377"/>
                  </a:lnTo>
                  <a:lnTo>
                    <a:pt x="833625" y="1878997"/>
                  </a:lnTo>
                  <a:lnTo>
                    <a:pt x="817242" y="1911477"/>
                  </a:lnTo>
                  <a:lnTo>
                    <a:pt x="853913" y="2033873"/>
                  </a:lnTo>
                  <a:lnTo>
                    <a:pt x="860390" y="2039969"/>
                  </a:lnTo>
                  <a:lnTo>
                    <a:pt x="869534" y="2052066"/>
                  </a:lnTo>
                  <a:lnTo>
                    <a:pt x="869058" y="2075688"/>
                  </a:lnTo>
                  <a:lnTo>
                    <a:pt x="847436" y="2116550"/>
                  </a:lnTo>
                  <a:lnTo>
                    <a:pt x="867820" y="2138649"/>
                  </a:lnTo>
                  <a:lnTo>
                    <a:pt x="913445" y="2012537"/>
                  </a:lnTo>
                  <a:lnTo>
                    <a:pt x="874487" y="1939195"/>
                  </a:lnTo>
                  <a:lnTo>
                    <a:pt x="902777" y="1907000"/>
                  </a:lnTo>
                  <a:lnTo>
                    <a:pt x="903062" y="1891570"/>
                  </a:lnTo>
                  <a:lnTo>
                    <a:pt x="904205" y="1889855"/>
                  </a:lnTo>
                  <a:lnTo>
                    <a:pt x="908301" y="1902524"/>
                  </a:lnTo>
                  <a:lnTo>
                    <a:pt x="914969" y="1900047"/>
                  </a:lnTo>
                  <a:lnTo>
                    <a:pt x="911540" y="1866233"/>
                  </a:lnTo>
                  <a:lnTo>
                    <a:pt x="933352" y="1838230"/>
                  </a:lnTo>
                  <a:lnTo>
                    <a:pt x="950687" y="1799558"/>
                  </a:lnTo>
                  <a:lnTo>
                    <a:pt x="941734" y="1756601"/>
                  </a:lnTo>
                  <a:lnTo>
                    <a:pt x="915921" y="1708309"/>
                  </a:lnTo>
                  <a:lnTo>
                    <a:pt x="911444" y="1651254"/>
                  </a:lnTo>
                  <a:lnTo>
                    <a:pt x="896585" y="1599438"/>
                  </a:lnTo>
                  <a:lnTo>
                    <a:pt x="865153" y="1558576"/>
                  </a:lnTo>
                  <a:lnTo>
                    <a:pt x="862010" y="1554480"/>
                  </a:lnTo>
                  <a:lnTo>
                    <a:pt x="855818" y="1530858"/>
                  </a:lnTo>
                  <a:lnTo>
                    <a:pt x="835435" y="1515523"/>
                  </a:lnTo>
                  <a:lnTo>
                    <a:pt x="824100" y="1513523"/>
                  </a:lnTo>
                  <a:lnTo>
                    <a:pt x="816671" y="1515809"/>
                  </a:lnTo>
                  <a:lnTo>
                    <a:pt x="802193" y="1513713"/>
                  </a:lnTo>
                  <a:lnTo>
                    <a:pt x="803621" y="1533620"/>
                  </a:lnTo>
                  <a:lnTo>
                    <a:pt x="753234" y="1578293"/>
                  </a:lnTo>
                  <a:lnTo>
                    <a:pt x="774284" y="1603915"/>
                  </a:lnTo>
                  <a:lnTo>
                    <a:pt x="773808" y="1614583"/>
                  </a:lnTo>
                  <a:lnTo>
                    <a:pt x="760759" y="1629632"/>
                  </a:lnTo>
                  <a:close/>
                  <a:moveTo>
                    <a:pt x="877631" y="2248948"/>
                  </a:moveTo>
                  <a:lnTo>
                    <a:pt x="874487" y="2175320"/>
                  </a:lnTo>
                  <a:lnTo>
                    <a:pt x="879631" y="2169605"/>
                  </a:lnTo>
                  <a:lnTo>
                    <a:pt x="900300" y="2194465"/>
                  </a:lnTo>
                  <a:lnTo>
                    <a:pt x="877631" y="2248948"/>
                  </a:lnTo>
                  <a:close/>
                  <a:moveTo>
                    <a:pt x="578736" y="2351056"/>
                  </a:moveTo>
                  <a:lnTo>
                    <a:pt x="563972" y="2342388"/>
                  </a:lnTo>
                  <a:lnTo>
                    <a:pt x="555590" y="2311337"/>
                  </a:lnTo>
                  <a:lnTo>
                    <a:pt x="568925" y="2297907"/>
                  </a:lnTo>
                  <a:lnTo>
                    <a:pt x="615788" y="2307812"/>
                  </a:lnTo>
                  <a:lnTo>
                    <a:pt x="629123" y="2291906"/>
                  </a:lnTo>
                  <a:lnTo>
                    <a:pt x="635886" y="2307717"/>
                  </a:lnTo>
                  <a:lnTo>
                    <a:pt x="645792" y="2325624"/>
                  </a:lnTo>
                  <a:lnTo>
                    <a:pt x="635410" y="2329910"/>
                  </a:lnTo>
                  <a:lnTo>
                    <a:pt x="646364" y="2331530"/>
                  </a:lnTo>
                  <a:lnTo>
                    <a:pt x="649888" y="2367534"/>
                  </a:lnTo>
                  <a:lnTo>
                    <a:pt x="624551" y="2360581"/>
                  </a:lnTo>
                  <a:lnTo>
                    <a:pt x="588071" y="2370868"/>
                  </a:lnTo>
                  <a:lnTo>
                    <a:pt x="578736" y="2351056"/>
                  </a:lnTo>
                  <a:close/>
                  <a:moveTo>
                    <a:pt x="686750" y="2242757"/>
                  </a:moveTo>
                  <a:lnTo>
                    <a:pt x="715229" y="2227421"/>
                  </a:lnTo>
                  <a:lnTo>
                    <a:pt x="709419" y="2202180"/>
                  </a:lnTo>
                  <a:lnTo>
                    <a:pt x="694084" y="2168843"/>
                  </a:lnTo>
                  <a:lnTo>
                    <a:pt x="666747" y="2135219"/>
                  </a:lnTo>
                  <a:lnTo>
                    <a:pt x="665795" y="2132648"/>
                  </a:lnTo>
                  <a:lnTo>
                    <a:pt x="640077" y="2076069"/>
                  </a:lnTo>
                  <a:lnTo>
                    <a:pt x="655889" y="2050352"/>
                  </a:lnTo>
                  <a:lnTo>
                    <a:pt x="626075" y="2054543"/>
                  </a:lnTo>
                  <a:lnTo>
                    <a:pt x="616836" y="2042636"/>
                  </a:lnTo>
                  <a:lnTo>
                    <a:pt x="601787" y="2040160"/>
                  </a:lnTo>
                  <a:lnTo>
                    <a:pt x="593976" y="2042827"/>
                  </a:lnTo>
                  <a:lnTo>
                    <a:pt x="614360" y="2060924"/>
                  </a:lnTo>
                  <a:lnTo>
                    <a:pt x="618551" y="2077784"/>
                  </a:lnTo>
                  <a:lnTo>
                    <a:pt x="587975" y="2124456"/>
                  </a:lnTo>
                  <a:lnTo>
                    <a:pt x="608645" y="2135124"/>
                  </a:lnTo>
                  <a:lnTo>
                    <a:pt x="616836" y="2148935"/>
                  </a:lnTo>
                  <a:lnTo>
                    <a:pt x="610359" y="2159699"/>
                  </a:lnTo>
                  <a:lnTo>
                    <a:pt x="580355" y="2178177"/>
                  </a:lnTo>
                  <a:lnTo>
                    <a:pt x="602358" y="2188083"/>
                  </a:lnTo>
                  <a:lnTo>
                    <a:pt x="625599" y="2212372"/>
                  </a:lnTo>
                  <a:lnTo>
                    <a:pt x="641696" y="2208276"/>
                  </a:lnTo>
                  <a:lnTo>
                    <a:pt x="655031" y="2216658"/>
                  </a:lnTo>
                  <a:lnTo>
                    <a:pt x="655317" y="2233136"/>
                  </a:lnTo>
                  <a:lnTo>
                    <a:pt x="640268" y="2251996"/>
                  </a:lnTo>
                  <a:lnTo>
                    <a:pt x="646364" y="2281904"/>
                  </a:lnTo>
                  <a:lnTo>
                    <a:pt x="654460" y="2283905"/>
                  </a:lnTo>
                  <a:lnTo>
                    <a:pt x="643792" y="2290286"/>
                  </a:lnTo>
                  <a:lnTo>
                    <a:pt x="658365" y="2306384"/>
                  </a:lnTo>
                  <a:lnTo>
                    <a:pt x="671033" y="2262188"/>
                  </a:lnTo>
                  <a:lnTo>
                    <a:pt x="686750" y="2242757"/>
                  </a:lnTo>
                  <a:close/>
                  <a:moveTo>
                    <a:pt x="523110" y="2369344"/>
                  </a:moveTo>
                  <a:lnTo>
                    <a:pt x="524920" y="2386203"/>
                  </a:lnTo>
                  <a:lnTo>
                    <a:pt x="514157" y="2399157"/>
                  </a:lnTo>
                  <a:lnTo>
                    <a:pt x="489487" y="2398871"/>
                  </a:lnTo>
                  <a:lnTo>
                    <a:pt x="455771" y="2352199"/>
                  </a:lnTo>
                  <a:lnTo>
                    <a:pt x="432340" y="2335625"/>
                  </a:lnTo>
                  <a:lnTo>
                    <a:pt x="446818" y="2271808"/>
                  </a:lnTo>
                  <a:lnTo>
                    <a:pt x="440531" y="2250091"/>
                  </a:lnTo>
                  <a:lnTo>
                    <a:pt x="422624" y="2231517"/>
                  </a:lnTo>
                  <a:lnTo>
                    <a:pt x="422053" y="2216944"/>
                  </a:lnTo>
                  <a:lnTo>
                    <a:pt x="424243" y="2209133"/>
                  </a:lnTo>
                  <a:lnTo>
                    <a:pt x="436531" y="2205800"/>
                  </a:lnTo>
                  <a:lnTo>
                    <a:pt x="445389" y="2208848"/>
                  </a:lnTo>
                  <a:lnTo>
                    <a:pt x="446913" y="2239994"/>
                  </a:lnTo>
                  <a:lnTo>
                    <a:pt x="468246" y="2268760"/>
                  </a:lnTo>
                  <a:lnTo>
                    <a:pt x="461198" y="2304288"/>
                  </a:lnTo>
                  <a:lnTo>
                    <a:pt x="469484" y="2327243"/>
                  </a:lnTo>
                  <a:lnTo>
                    <a:pt x="511204" y="2352390"/>
                  </a:lnTo>
                  <a:lnTo>
                    <a:pt x="511585" y="2360962"/>
                  </a:lnTo>
                  <a:lnTo>
                    <a:pt x="523110" y="2369344"/>
                  </a:lnTo>
                  <a:close/>
                  <a:moveTo>
                    <a:pt x="634076" y="2422017"/>
                  </a:moveTo>
                  <a:lnTo>
                    <a:pt x="656365" y="2432495"/>
                  </a:lnTo>
                  <a:lnTo>
                    <a:pt x="641792" y="2450021"/>
                  </a:lnTo>
                  <a:lnTo>
                    <a:pt x="623599" y="2448592"/>
                  </a:lnTo>
                  <a:lnTo>
                    <a:pt x="628457" y="2454498"/>
                  </a:lnTo>
                  <a:lnTo>
                    <a:pt x="624551" y="2459450"/>
                  </a:lnTo>
                  <a:lnTo>
                    <a:pt x="582451" y="2465927"/>
                  </a:lnTo>
                  <a:lnTo>
                    <a:pt x="578069" y="2451545"/>
                  </a:lnTo>
                  <a:lnTo>
                    <a:pt x="592738" y="2420017"/>
                  </a:lnTo>
                  <a:lnTo>
                    <a:pt x="597405" y="2421541"/>
                  </a:lnTo>
                  <a:lnTo>
                    <a:pt x="612740" y="2429447"/>
                  </a:lnTo>
                  <a:lnTo>
                    <a:pt x="622837" y="2426399"/>
                  </a:lnTo>
                  <a:lnTo>
                    <a:pt x="634076" y="2422017"/>
                  </a:lnTo>
                  <a:close/>
                  <a:moveTo>
                    <a:pt x="518252" y="2172081"/>
                  </a:moveTo>
                  <a:lnTo>
                    <a:pt x="545399" y="2136267"/>
                  </a:lnTo>
                  <a:lnTo>
                    <a:pt x="539969" y="2112645"/>
                  </a:lnTo>
                  <a:lnTo>
                    <a:pt x="548923" y="2111598"/>
                  </a:lnTo>
                  <a:lnTo>
                    <a:pt x="558162" y="2111883"/>
                  </a:lnTo>
                  <a:lnTo>
                    <a:pt x="567973" y="2130457"/>
                  </a:lnTo>
                  <a:lnTo>
                    <a:pt x="609026" y="2146364"/>
                  </a:lnTo>
                  <a:lnTo>
                    <a:pt x="574640" y="2168748"/>
                  </a:lnTo>
                  <a:lnTo>
                    <a:pt x="580070" y="2192750"/>
                  </a:lnTo>
                  <a:lnTo>
                    <a:pt x="590071" y="2200942"/>
                  </a:lnTo>
                  <a:lnTo>
                    <a:pt x="608073" y="2200085"/>
                  </a:lnTo>
                  <a:lnTo>
                    <a:pt x="613026" y="2214372"/>
                  </a:lnTo>
                  <a:lnTo>
                    <a:pt x="622075" y="2219897"/>
                  </a:lnTo>
                  <a:lnTo>
                    <a:pt x="647792" y="2222373"/>
                  </a:lnTo>
                  <a:lnTo>
                    <a:pt x="633695" y="2242947"/>
                  </a:lnTo>
                  <a:lnTo>
                    <a:pt x="632267" y="2244852"/>
                  </a:lnTo>
                  <a:lnTo>
                    <a:pt x="637791" y="2270379"/>
                  </a:lnTo>
                  <a:lnTo>
                    <a:pt x="614931" y="2302574"/>
                  </a:lnTo>
                  <a:lnTo>
                    <a:pt x="566258" y="2292191"/>
                  </a:lnTo>
                  <a:lnTo>
                    <a:pt x="581022" y="2211038"/>
                  </a:lnTo>
                  <a:lnTo>
                    <a:pt x="555209" y="2203799"/>
                  </a:lnTo>
                  <a:lnTo>
                    <a:pt x="550828" y="2203514"/>
                  </a:lnTo>
                  <a:lnTo>
                    <a:pt x="535969" y="2204847"/>
                  </a:lnTo>
                  <a:lnTo>
                    <a:pt x="519586" y="2192179"/>
                  </a:lnTo>
                  <a:lnTo>
                    <a:pt x="518252" y="2172081"/>
                  </a:lnTo>
                  <a:close/>
                  <a:moveTo>
                    <a:pt x="693131" y="1959102"/>
                  </a:moveTo>
                  <a:lnTo>
                    <a:pt x="696370" y="1982248"/>
                  </a:lnTo>
                  <a:lnTo>
                    <a:pt x="687988" y="2007299"/>
                  </a:lnTo>
                  <a:lnTo>
                    <a:pt x="706276" y="2001965"/>
                  </a:lnTo>
                  <a:lnTo>
                    <a:pt x="705609" y="2019014"/>
                  </a:lnTo>
                  <a:lnTo>
                    <a:pt x="727707" y="2037683"/>
                  </a:lnTo>
                  <a:lnTo>
                    <a:pt x="734184" y="2016919"/>
                  </a:lnTo>
                  <a:lnTo>
                    <a:pt x="755044" y="2008156"/>
                  </a:lnTo>
                  <a:lnTo>
                    <a:pt x="755044" y="2004155"/>
                  </a:lnTo>
                  <a:lnTo>
                    <a:pt x="756092" y="1981391"/>
                  </a:lnTo>
                  <a:lnTo>
                    <a:pt x="784286" y="1969199"/>
                  </a:lnTo>
                  <a:lnTo>
                    <a:pt x="804574" y="1991392"/>
                  </a:lnTo>
                  <a:lnTo>
                    <a:pt x="814385" y="1976438"/>
                  </a:lnTo>
                  <a:lnTo>
                    <a:pt x="802002" y="1944624"/>
                  </a:lnTo>
                  <a:lnTo>
                    <a:pt x="800669" y="1922812"/>
                  </a:lnTo>
                  <a:lnTo>
                    <a:pt x="801526" y="1896427"/>
                  </a:lnTo>
                  <a:lnTo>
                    <a:pt x="767426" y="1911191"/>
                  </a:lnTo>
                  <a:lnTo>
                    <a:pt x="765712" y="1913763"/>
                  </a:lnTo>
                  <a:lnTo>
                    <a:pt x="757330" y="1900047"/>
                  </a:lnTo>
                  <a:lnTo>
                    <a:pt x="760092" y="1889284"/>
                  </a:lnTo>
                  <a:lnTo>
                    <a:pt x="737613" y="1878425"/>
                  </a:lnTo>
                  <a:lnTo>
                    <a:pt x="727707" y="1887950"/>
                  </a:lnTo>
                  <a:lnTo>
                    <a:pt x="718087" y="1876425"/>
                  </a:lnTo>
                  <a:lnTo>
                    <a:pt x="701132" y="1889760"/>
                  </a:lnTo>
                  <a:lnTo>
                    <a:pt x="710372" y="1892237"/>
                  </a:lnTo>
                  <a:lnTo>
                    <a:pt x="712277" y="1898809"/>
                  </a:lnTo>
                  <a:lnTo>
                    <a:pt x="704657" y="1906334"/>
                  </a:lnTo>
                  <a:lnTo>
                    <a:pt x="701418" y="1924717"/>
                  </a:lnTo>
                  <a:lnTo>
                    <a:pt x="689131" y="1928622"/>
                  </a:lnTo>
                  <a:lnTo>
                    <a:pt x="690274" y="1942338"/>
                  </a:lnTo>
                  <a:lnTo>
                    <a:pt x="682559" y="1950339"/>
                  </a:lnTo>
                  <a:lnTo>
                    <a:pt x="693131" y="1959102"/>
                  </a:lnTo>
                  <a:close/>
                  <a:moveTo>
                    <a:pt x="845436" y="2048161"/>
                  </a:moveTo>
                  <a:lnTo>
                    <a:pt x="827910" y="2042636"/>
                  </a:lnTo>
                  <a:lnTo>
                    <a:pt x="816575" y="2027206"/>
                  </a:lnTo>
                  <a:lnTo>
                    <a:pt x="814480" y="1997964"/>
                  </a:lnTo>
                  <a:lnTo>
                    <a:pt x="821624" y="1995202"/>
                  </a:lnTo>
                  <a:lnTo>
                    <a:pt x="832006" y="2004632"/>
                  </a:lnTo>
                  <a:lnTo>
                    <a:pt x="838959" y="2027206"/>
                  </a:lnTo>
                  <a:lnTo>
                    <a:pt x="845436" y="2048161"/>
                  </a:lnTo>
                  <a:close/>
                  <a:moveTo>
                    <a:pt x="628742" y="2363153"/>
                  </a:moveTo>
                  <a:lnTo>
                    <a:pt x="646840" y="2370582"/>
                  </a:lnTo>
                  <a:lnTo>
                    <a:pt x="651317" y="2389823"/>
                  </a:lnTo>
                  <a:lnTo>
                    <a:pt x="643887" y="2413921"/>
                  </a:lnTo>
                  <a:lnTo>
                    <a:pt x="632457" y="2416588"/>
                  </a:lnTo>
                  <a:lnTo>
                    <a:pt x="628933" y="2417159"/>
                  </a:lnTo>
                  <a:lnTo>
                    <a:pt x="613979" y="2426303"/>
                  </a:lnTo>
                  <a:lnTo>
                    <a:pt x="593119" y="2414683"/>
                  </a:lnTo>
                  <a:lnTo>
                    <a:pt x="589309" y="2374583"/>
                  </a:lnTo>
                  <a:lnTo>
                    <a:pt x="628742" y="2363153"/>
                  </a:lnTo>
                  <a:close/>
                  <a:moveTo>
                    <a:pt x="794763" y="2064734"/>
                  </a:moveTo>
                  <a:lnTo>
                    <a:pt x="833339" y="2046923"/>
                  </a:lnTo>
                  <a:lnTo>
                    <a:pt x="850199" y="2059019"/>
                  </a:lnTo>
                  <a:lnTo>
                    <a:pt x="813623" y="2086832"/>
                  </a:lnTo>
                  <a:lnTo>
                    <a:pt x="793144" y="2071592"/>
                  </a:lnTo>
                  <a:lnTo>
                    <a:pt x="794763" y="2064734"/>
                  </a:lnTo>
                  <a:close/>
                  <a:moveTo>
                    <a:pt x="1043747" y="2237899"/>
                  </a:moveTo>
                  <a:lnTo>
                    <a:pt x="1057272" y="2277142"/>
                  </a:lnTo>
                  <a:lnTo>
                    <a:pt x="1055081" y="2287238"/>
                  </a:lnTo>
                  <a:lnTo>
                    <a:pt x="1039270" y="2292763"/>
                  </a:lnTo>
                  <a:lnTo>
                    <a:pt x="1019363" y="2288667"/>
                  </a:lnTo>
                  <a:lnTo>
                    <a:pt x="1017077" y="2282381"/>
                  </a:lnTo>
                  <a:lnTo>
                    <a:pt x="992312" y="2287429"/>
                  </a:lnTo>
                  <a:lnTo>
                    <a:pt x="990026" y="2255044"/>
                  </a:lnTo>
                  <a:lnTo>
                    <a:pt x="980405" y="2241328"/>
                  </a:lnTo>
                  <a:lnTo>
                    <a:pt x="998979" y="2222468"/>
                  </a:lnTo>
                  <a:lnTo>
                    <a:pt x="1011838" y="2186369"/>
                  </a:lnTo>
                  <a:lnTo>
                    <a:pt x="1005932" y="2139791"/>
                  </a:lnTo>
                  <a:lnTo>
                    <a:pt x="1015076" y="2126647"/>
                  </a:lnTo>
                  <a:lnTo>
                    <a:pt x="1018886" y="2130743"/>
                  </a:lnTo>
                  <a:lnTo>
                    <a:pt x="1021553" y="2145125"/>
                  </a:lnTo>
                  <a:lnTo>
                    <a:pt x="1028126" y="2152841"/>
                  </a:lnTo>
                  <a:lnTo>
                    <a:pt x="1037270" y="2154555"/>
                  </a:lnTo>
                  <a:lnTo>
                    <a:pt x="1027935" y="2171891"/>
                  </a:lnTo>
                  <a:lnTo>
                    <a:pt x="1042318" y="2199894"/>
                  </a:lnTo>
                  <a:lnTo>
                    <a:pt x="1028221" y="2225326"/>
                  </a:lnTo>
                  <a:lnTo>
                    <a:pt x="1043747" y="2237899"/>
                  </a:lnTo>
                  <a:close/>
                  <a:moveTo>
                    <a:pt x="1163571" y="2169509"/>
                  </a:moveTo>
                  <a:lnTo>
                    <a:pt x="1175858" y="2217896"/>
                  </a:lnTo>
                  <a:lnTo>
                    <a:pt x="1166238" y="2243614"/>
                  </a:lnTo>
                  <a:lnTo>
                    <a:pt x="1151379" y="2253806"/>
                  </a:lnTo>
                  <a:lnTo>
                    <a:pt x="1144807" y="2246090"/>
                  </a:lnTo>
                  <a:lnTo>
                    <a:pt x="1139854" y="2249043"/>
                  </a:lnTo>
                  <a:lnTo>
                    <a:pt x="1140521" y="2273332"/>
                  </a:lnTo>
                  <a:lnTo>
                    <a:pt x="1098420" y="2282381"/>
                  </a:lnTo>
                  <a:lnTo>
                    <a:pt x="1087466" y="2293144"/>
                  </a:lnTo>
                  <a:lnTo>
                    <a:pt x="1078227" y="2288572"/>
                  </a:lnTo>
                  <a:lnTo>
                    <a:pt x="1082228" y="2273427"/>
                  </a:lnTo>
                  <a:lnTo>
                    <a:pt x="1061368" y="2270379"/>
                  </a:lnTo>
                  <a:lnTo>
                    <a:pt x="1049652" y="2237137"/>
                  </a:lnTo>
                  <a:lnTo>
                    <a:pt x="1032412" y="2222659"/>
                  </a:lnTo>
                  <a:lnTo>
                    <a:pt x="1046414" y="2208467"/>
                  </a:lnTo>
                  <a:lnTo>
                    <a:pt x="1041270" y="2188559"/>
                  </a:lnTo>
                  <a:lnTo>
                    <a:pt x="1031555" y="2170367"/>
                  </a:lnTo>
                  <a:lnTo>
                    <a:pt x="1043747" y="2161985"/>
                  </a:lnTo>
                  <a:lnTo>
                    <a:pt x="1039270" y="2150364"/>
                  </a:lnTo>
                  <a:lnTo>
                    <a:pt x="1032412" y="2148745"/>
                  </a:lnTo>
                  <a:lnTo>
                    <a:pt x="1024792" y="2145030"/>
                  </a:lnTo>
                  <a:lnTo>
                    <a:pt x="1024125" y="2125599"/>
                  </a:lnTo>
                  <a:lnTo>
                    <a:pt x="1016124" y="2123313"/>
                  </a:lnTo>
                  <a:lnTo>
                    <a:pt x="1021934" y="2099215"/>
                  </a:lnTo>
                  <a:lnTo>
                    <a:pt x="998408" y="2082641"/>
                  </a:lnTo>
                  <a:lnTo>
                    <a:pt x="1026983" y="2062258"/>
                  </a:lnTo>
                  <a:lnTo>
                    <a:pt x="1029269" y="2009013"/>
                  </a:lnTo>
                  <a:lnTo>
                    <a:pt x="1060225" y="2004155"/>
                  </a:lnTo>
                  <a:lnTo>
                    <a:pt x="1067083" y="2004727"/>
                  </a:lnTo>
                  <a:lnTo>
                    <a:pt x="1075275" y="2018824"/>
                  </a:lnTo>
                  <a:lnTo>
                    <a:pt x="1083942" y="2048447"/>
                  </a:lnTo>
                  <a:lnTo>
                    <a:pt x="1128233" y="2082832"/>
                  </a:lnTo>
                  <a:lnTo>
                    <a:pt x="1132043" y="2084451"/>
                  </a:lnTo>
                  <a:lnTo>
                    <a:pt x="1142521" y="2084260"/>
                  </a:lnTo>
                  <a:lnTo>
                    <a:pt x="1159285" y="2107787"/>
                  </a:lnTo>
                  <a:lnTo>
                    <a:pt x="1163571" y="2169509"/>
                  </a:lnTo>
                  <a:close/>
                  <a:moveTo>
                    <a:pt x="957641" y="2251806"/>
                  </a:moveTo>
                  <a:lnTo>
                    <a:pt x="959165" y="2241233"/>
                  </a:lnTo>
                  <a:lnTo>
                    <a:pt x="970404" y="2233136"/>
                  </a:lnTo>
                  <a:lnTo>
                    <a:pt x="983549" y="2258473"/>
                  </a:lnTo>
                  <a:lnTo>
                    <a:pt x="973833" y="2270189"/>
                  </a:lnTo>
                  <a:lnTo>
                    <a:pt x="957641" y="2251806"/>
                  </a:lnTo>
                  <a:close/>
                  <a:moveTo>
                    <a:pt x="1206624" y="1680877"/>
                  </a:moveTo>
                  <a:lnTo>
                    <a:pt x="1187193" y="1675162"/>
                  </a:lnTo>
                  <a:lnTo>
                    <a:pt x="1181478" y="1662970"/>
                  </a:lnTo>
                  <a:lnTo>
                    <a:pt x="1187860" y="1647730"/>
                  </a:lnTo>
                  <a:lnTo>
                    <a:pt x="1211577" y="1647254"/>
                  </a:lnTo>
                  <a:lnTo>
                    <a:pt x="1253201" y="1658398"/>
                  </a:lnTo>
                  <a:lnTo>
                    <a:pt x="1252821" y="1645730"/>
                  </a:lnTo>
                  <a:lnTo>
                    <a:pt x="1214244" y="1643253"/>
                  </a:lnTo>
                  <a:lnTo>
                    <a:pt x="1241771" y="1608296"/>
                  </a:lnTo>
                  <a:lnTo>
                    <a:pt x="1251773" y="1568101"/>
                  </a:lnTo>
                  <a:lnTo>
                    <a:pt x="1242724" y="1558100"/>
                  </a:lnTo>
                  <a:lnTo>
                    <a:pt x="1211101" y="1553527"/>
                  </a:lnTo>
                  <a:lnTo>
                    <a:pt x="1219007" y="1515999"/>
                  </a:lnTo>
                  <a:lnTo>
                    <a:pt x="1188241" y="1499235"/>
                  </a:lnTo>
                  <a:lnTo>
                    <a:pt x="1196147" y="1482852"/>
                  </a:lnTo>
                  <a:lnTo>
                    <a:pt x="1209101" y="1497330"/>
                  </a:lnTo>
                  <a:lnTo>
                    <a:pt x="1217483" y="1493425"/>
                  </a:lnTo>
                  <a:lnTo>
                    <a:pt x="1229770" y="1482376"/>
                  </a:lnTo>
                  <a:lnTo>
                    <a:pt x="1222436" y="1473803"/>
                  </a:lnTo>
                  <a:lnTo>
                    <a:pt x="1200147" y="1466183"/>
                  </a:lnTo>
                  <a:lnTo>
                    <a:pt x="1173001" y="1471327"/>
                  </a:lnTo>
                  <a:lnTo>
                    <a:pt x="1164333" y="1463135"/>
                  </a:lnTo>
                  <a:lnTo>
                    <a:pt x="1203100" y="1435227"/>
                  </a:lnTo>
                  <a:lnTo>
                    <a:pt x="1223960" y="1439894"/>
                  </a:lnTo>
                  <a:lnTo>
                    <a:pt x="1226627" y="1411510"/>
                  </a:lnTo>
                  <a:lnTo>
                    <a:pt x="1208625" y="1412748"/>
                  </a:lnTo>
                  <a:lnTo>
                    <a:pt x="1209767" y="1399413"/>
                  </a:lnTo>
                  <a:lnTo>
                    <a:pt x="1201290" y="1390841"/>
                  </a:lnTo>
                  <a:lnTo>
                    <a:pt x="1233580" y="1385126"/>
                  </a:lnTo>
                  <a:lnTo>
                    <a:pt x="1229008" y="1370171"/>
                  </a:lnTo>
                  <a:lnTo>
                    <a:pt x="1211577" y="1368076"/>
                  </a:lnTo>
                  <a:lnTo>
                    <a:pt x="1229770" y="1346930"/>
                  </a:lnTo>
                  <a:lnTo>
                    <a:pt x="1219673" y="1320927"/>
                  </a:lnTo>
                  <a:lnTo>
                    <a:pt x="1208053" y="1329118"/>
                  </a:lnTo>
                  <a:lnTo>
                    <a:pt x="1187669" y="1327976"/>
                  </a:lnTo>
                  <a:lnTo>
                    <a:pt x="1172525" y="1318069"/>
                  </a:lnTo>
                  <a:lnTo>
                    <a:pt x="1150617" y="1323594"/>
                  </a:lnTo>
                  <a:lnTo>
                    <a:pt x="1133948" y="1310545"/>
                  </a:lnTo>
                  <a:lnTo>
                    <a:pt x="1123852" y="1293590"/>
                  </a:lnTo>
                  <a:lnTo>
                    <a:pt x="1132425" y="1296638"/>
                  </a:lnTo>
                  <a:lnTo>
                    <a:pt x="1132329" y="1287209"/>
                  </a:lnTo>
                  <a:lnTo>
                    <a:pt x="1144426" y="1283684"/>
                  </a:lnTo>
                  <a:lnTo>
                    <a:pt x="1153856" y="1287018"/>
                  </a:lnTo>
                  <a:lnTo>
                    <a:pt x="1157951" y="1284351"/>
                  </a:lnTo>
                  <a:lnTo>
                    <a:pt x="1153856" y="1273207"/>
                  </a:lnTo>
                  <a:lnTo>
                    <a:pt x="1167381" y="1276064"/>
                  </a:lnTo>
                  <a:lnTo>
                    <a:pt x="1168238" y="1270254"/>
                  </a:lnTo>
                  <a:lnTo>
                    <a:pt x="1149474" y="1257014"/>
                  </a:lnTo>
                  <a:lnTo>
                    <a:pt x="1137758" y="1238441"/>
                  </a:lnTo>
                  <a:lnTo>
                    <a:pt x="1111088" y="1232059"/>
                  </a:lnTo>
                  <a:lnTo>
                    <a:pt x="1121280" y="1206341"/>
                  </a:lnTo>
                  <a:lnTo>
                    <a:pt x="1115089" y="1200150"/>
                  </a:lnTo>
                  <a:lnTo>
                    <a:pt x="1097563" y="1200722"/>
                  </a:lnTo>
                  <a:lnTo>
                    <a:pt x="1100706" y="1185863"/>
                  </a:lnTo>
                  <a:lnTo>
                    <a:pt x="1069655" y="1172527"/>
                  </a:lnTo>
                  <a:lnTo>
                    <a:pt x="1061558" y="1138333"/>
                  </a:lnTo>
                  <a:lnTo>
                    <a:pt x="1042413" y="1130046"/>
                  </a:lnTo>
                  <a:lnTo>
                    <a:pt x="1050224" y="1112234"/>
                  </a:lnTo>
                  <a:lnTo>
                    <a:pt x="1038317" y="1103471"/>
                  </a:lnTo>
                  <a:lnTo>
                    <a:pt x="1040889" y="1095185"/>
                  </a:lnTo>
                  <a:lnTo>
                    <a:pt x="1014981" y="1084040"/>
                  </a:lnTo>
                  <a:lnTo>
                    <a:pt x="996598" y="1062895"/>
                  </a:lnTo>
                  <a:lnTo>
                    <a:pt x="994788" y="1050989"/>
                  </a:lnTo>
                  <a:lnTo>
                    <a:pt x="1003170" y="1041368"/>
                  </a:lnTo>
                  <a:lnTo>
                    <a:pt x="1005266" y="1055846"/>
                  </a:lnTo>
                  <a:lnTo>
                    <a:pt x="1017743" y="1066800"/>
                  </a:lnTo>
                  <a:lnTo>
                    <a:pt x="1028221" y="1057085"/>
                  </a:lnTo>
                  <a:lnTo>
                    <a:pt x="1054605" y="1052036"/>
                  </a:lnTo>
                  <a:lnTo>
                    <a:pt x="1056225" y="1039368"/>
                  </a:lnTo>
                  <a:lnTo>
                    <a:pt x="1040413" y="1021461"/>
                  </a:lnTo>
                  <a:lnTo>
                    <a:pt x="1040984" y="1014413"/>
                  </a:lnTo>
                  <a:lnTo>
                    <a:pt x="1071846" y="1007840"/>
                  </a:lnTo>
                  <a:lnTo>
                    <a:pt x="1076322" y="1001268"/>
                  </a:lnTo>
                  <a:lnTo>
                    <a:pt x="1070321" y="995553"/>
                  </a:lnTo>
                  <a:lnTo>
                    <a:pt x="1049176" y="995553"/>
                  </a:lnTo>
                  <a:lnTo>
                    <a:pt x="1013362" y="1018604"/>
                  </a:lnTo>
                  <a:lnTo>
                    <a:pt x="999646" y="1000601"/>
                  </a:lnTo>
                  <a:lnTo>
                    <a:pt x="1006885" y="977646"/>
                  </a:lnTo>
                  <a:lnTo>
                    <a:pt x="999265" y="961073"/>
                  </a:lnTo>
                  <a:lnTo>
                    <a:pt x="1002980" y="942784"/>
                  </a:lnTo>
                  <a:lnTo>
                    <a:pt x="948687" y="947166"/>
                  </a:lnTo>
                  <a:lnTo>
                    <a:pt x="967356" y="910685"/>
                  </a:lnTo>
                  <a:lnTo>
                    <a:pt x="958974" y="888111"/>
                  </a:lnTo>
                  <a:lnTo>
                    <a:pt x="940686" y="873157"/>
                  </a:lnTo>
                  <a:lnTo>
                    <a:pt x="930399" y="845249"/>
                  </a:lnTo>
                  <a:lnTo>
                    <a:pt x="924303" y="800386"/>
                  </a:lnTo>
                  <a:lnTo>
                    <a:pt x="943353" y="805243"/>
                  </a:lnTo>
                  <a:lnTo>
                    <a:pt x="946592" y="801148"/>
                  </a:lnTo>
                  <a:lnTo>
                    <a:pt x="934781" y="770001"/>
                  </a:lnTo>
                  <a:lnTo>
                    <a:pt x="935352" y="723519"/>
                  </a:lnTo>
                  <a:lnTo>
                    <a:pt x="908587" y="702088"/>
                  </a:lnTo>
                  <a:lnTo>
                    <a:pt x="868772" y="682847"/>
                  </a:lnTo>
                  <a:lnTo>
                    <a:pt x="832196" y="691420"/>
                  </a:lnTo>
                  <a:lnTo>
                    <a:pt x="844579" y="668179"/>
                  </a:lnTo>
                  <a:lnTo>
                    <a:pt x="874202" y="656654"/>
                  </a:lnTo>
                  <a:lnTo>
                    <a:pt x="849627" y="645224"/>
                  </a:lnTo>
                  <a:lnTo>
                    <a:pt x="842864" y="616458"/>
                  </a:lnTo>
                  <a:lnTo>
                    <a:pt x="831244" y="603123"/>
                  </a:lnTo>
                  <a:lnTo>
                    <a:pt x="816099" y="597408"/>
                  </a:lnTo>
                  <a:lnTo>
                    <a:pt x="833339" y="579025"/>
                  </a:lnTo>
                  <a:lnTo>
                    <a:pt x="831434" y="569119"/>
                  </a:lnTo>
                  <a:lnTo>
                    <a:pt x="790096" y="557593"/>
                  </a:lnTo>
                  <a:lnTo>
                    <a:pt x="787334" y="542734"/>
                  </a:lnTo>
                  <a:lnTo>
                    <a:pt x="761426" y="519113"/>
                  </a:lnTo>
                  <a:lnTo>
                    <a:pt x="731993" y="533972"/>
                  </a:lnTo>
                  <a:lnTo>
                    <a:pt x="709991" y="528638"/>
                  </a:lnTo>
                  <a:lnTo>
                    <a:pt x="685321" y="497967"/>
                  </a:lnTo>
                  <a:lnTo>
                    <a:pt x="672081" y="471107"/>
                  </a:lnTo>
                  <a:lnTo>
                    <a:pt x="659699" y="464820"/>
                  </a:lnTo>
                  <a:lnTo>
                    <a:pt x="677129" y="451294"/>
                  </a:lnTo>
                  <a:lnTo>
                    <a:pt x="682844" y="433864"/>
                  </a:lnTo>
                  <a:lnTo>
                    <a:pt x="672938" y="431292"/>
                  </a:lnTo>
                  <a:lnTo>
                    <a:pt x="674462" y="426149"/>
                  </a:lnTo>
                  <a:lnTo>
                    <a:pt x="685511" y="424625"/>
                  </a:lnTo>
                  <a:lnTo>
                    <a:pt x="690083" y="416814"/>
                  </a:lnTo>
                  <a:lnTo>
                    <a:pt x="685988" y="407765"/>
                  </a:lnTo>
                  <a:lnTo>
                    <a:pt x="696846" y="375380"/>
                  </a:lnTo>
                  <a:lnTo>
                    <a:pt x="720278" y="334232"/>
                  </a:lnTo>
                  <a:lnTo>
                    <a:pt x="713991" y="321183"/>
                  </a:lnTo>
                  <a:lnTo>
                    <a:pt x="716182" y="307181"/>
                  </a:lnTo>
                  <a:lnTo>
                    <a:pt x="719897" y="313087"/>
                  </a:lnTo>
                  <a:lnTo>
                    <a:pt x="723326" y="309753"/>
                  </a:lnTo>
                  <a:lnTo>
                    <a:pt x="722564" y="296227"/>
                  </a:lnTo>
                  <a:lnTo>
                    <a:pt x="686750" y="270510"/>
                  </a:lnTo>
                  <a:lnTo>
                    <a:pt x="682463" y="266129"/>
                  </a:lnTo>
                  <a:lnTo>
                    <a:pt x="672272" y="248984"/>
                  </a:lnTo>
                  <a:lnTo>
                    <a:pt x="622932" y="228886"/>
                  </a:lnTo>
                  <a:lnTo>
                    <a:pt x="615598" y="227076"/>
                  </a:lnTo>
                  <a:lnTo>
                    <a:pt x="609216" y="238601"/>
                  </a:lnTo>
                  <a:lnTo>
                    <a:pt x="601691" y="263176"/>
                  </a:lnTo>
                  <a:lnTo>
                    <a:pt x="583022" y="275368"/>
                  </a:lnTo>
                  <a:lnTo>
                    <a:pt x="574164" y="271653"/>
                  </a:lnTo>
                  <a:lnTo>
                    <a:pt x="561305" y="233648"/>
                  </a:lnTo>
                  <a:lnTo>
                    <a:pt x="558638" y="233553"/>
                  </a:lnTo>
                  <a:lnTo>
                    <a:pt x="549875" y="248888"/>
                  </a:lnTo>
                  <a:lnTo>
                    <a:pt x="540160" y="253365"/>
                  </a:lnTo>
                  <a:lnTo>
                    <a:pt x="502727" y="240316"/>
                  </a:lnTo>
                  <a:lnTo>
                    <a:pt x="480724" y="240506"/>
                  </a:lnTo>
                  <a:lnTo>
                    <a:pt x="478247" y="229172"/>
                  </a:lnTo>
                  <a:lnTo>
                    <a:pt x="449580" y="219170"/>
                  </a:lnTo>
                  <a:lnTo>
                    <a:pt x="431959" y="162401"/>
                  </a:lnTo>
                  <a:lnTo>
                    <a:pt x="429101" y="158210"/>
                  </a:lnTo>
                  <a:lnTo>
                    <a:pt x="408908" y="96393"/>
                  </a:lnTo>
                  <a:lnTo>
                    <a:pt x="402908" y="87249"/>
                  </a:lnTo>
                  <a:lnTo>
                    <a:pt x="353663" y="82010"/>
                  </a:lnTo>
                  <a:lnTo>
                    <a:pt x="345948" y="80105"/>
                  </a:lnTo>
                  <a:lnTo>
                    <a:pt x="338518" y="76200"/>
                  </a:lnTo>
                  <a:lnTo>
                    <a:pt x="322802" y="84010"/>
                  </a:lnTo>
                  <a:lnTo>
                    <a:pt x="324517" y="73724"/>
                  </a:lnTo>
                  <a:lnTo>
                    <a:pt x="323564" y="73247"/>
                  </a:lnTo>
                  <a:lnTo>
                    <a:pt x="314801" y="75914"/>
                  </a:lnTo>
                  <a:lnTo>
                    <a:pt x="312706" y="77629"/>
                  </a:lnTo>
                  <a:lnTo>
                    <a:pt x="314516" y="88392"/>
                  </a:lnTo>
                  <a:lnTo>
                    <a:pt x="313372" y="89725"/>
                  </a:lnTo>
                  <a:lnTo>
                    <a:pt x="284416" y="101346"/>
                  </a:lnTo>
                  <a:lnTo>
                    <a:pt x="282321" y="101251"/>
                  </a:lnTo>
                  <a:lnTo>
                    <a:pt x="288608" y="88583"/>
                  </a:lnTo>
                  <a:lnTo>
                    <a:pt x="287083" y="86963"/>
                  </a:lnTo>
                  <a:lnTo>
                    <a:pt x="274891" y="91821"/>
                  </a:lnTo>
                  <a:lnTo>
                    <a:pt x="270986" y="91154"/>
                  </a:lnTo>
                  <a:lnTo>
                    <a:pt x="203264" y="67723"/>
                  </a:lnTo>
                  <a:lnTo>
                    <a:pt x="175260" y="39053"/>
                  </a:lnTo>
                  <a:lnTo>
                    <a:pt x="154781" y="0"/>
                  </a:lnTo>
                  <a:lnTo>
                    <a:pt x="154019" y="12002"/>
                  </a:lnTo>
                  <a:lnTo>
                    <a:pt x="140875" y="9239"/>
                  </a:lnTo>
                  <a:lnTo>
                    <a:pt x="135350" y="32099"/>
                  </a:lnTo>
                  <a:lnTo>
                    <a:pt x="125063" y="42482"/>
                  </a:lnTo>
                  <a:lnTo>
                    <a:pt x="134588" y="88297"/>
                  </a:lnTo>
                  <a:lnTo>
                    <a:pt x="120777" y="93631"/>
                  </a:lnTo>
                  <a:lnTo>
                    <a:pt x="125444" y="111633"/>
                  </a:lnTo>
                  <a:lnTo>
                    <a:pt x="148304" y="110681"/>
                  </a:lnTo>
                  <a:lnTo>
                    <a:pt x="145447" y="139922"/>
                  </a:lnTo>
                  <a:lnTo>
                    <a:pt x="159068" y="146114"/>
                  </a:lnTo>
                  <a:lnTo>
                    <a:pt x="146304" y="152876"/>
                  </a:lnTo>
                  <a:lnTo>
                    <a:pt x="157162" y="158687"/>
                  </a:lnTo>
                  <a:lnTo>
                    <a:pt x="160496" y="170307"/>
                  </a:lnTo>
                  <a:lnTo>
                    <a:pt x="159258" y="190595"/>
                  </a:lnTo>
                  <a:lnTo>
                    <a:pt x="149828" y="209264"/>
                  </a:lnTo>
                  <a:lnTo>
                    <a:pt x="178022" y="196025"/>
                  </a:lnTo>
                  <a:lnTo>
                    <a:pt x="188976" y="218789"/>
                  </a:lnTo>
                  <a:lnTo>
                    <a:pt x="162782" y="218884"/>
                  </a:lnTo>
                  <a:lnTo>
                    <a:pt x="156877" y="225171"/>
                  </a:lnTo>
                  <a:lnTo>
                    <a:pt x="163449" y="266224"/>
                  </a:lnTo>
                  <a:lnTo>
                    <a:pt x="155162" y="272225"/>
                  </a:lnTo>
                  <a:lnTo>
                    <a:pt x="153924" y="288512"/>
                  </a:lnTo>
                  <a:lnTo>
                    <a:pt x="127635" y="288608"/>
                  </a:lnTo>
                  <a:lnTo>
                    <a:pt x="129159" y="302228"/>
                  </a:lnTo>
                  <a:lnTo>
                    <a:pt x="118681" y="301466"/>
                  </a:lnTo>
                  <a:lnTo>
                    <a:pt x="112681" y="311849"/>
                  </a:lnTo>
                  <a:lnTo>
                    <a:pt x="96202" y="316801"/>
                  </a:lnTo>
                  <a:lnTo>
                    <a:pt x="88773" y="332232"/>
                  </a:lnTo>
                  <a:lnTo>
                    <a:pt x="62674" y="338328"/>
                  </a:lnTo>
                  <a:lnTo>
                    <a:pt x="52483" y="324993"/>
                  </a:lnTo>
                  <a:lnTo>
                    <a:pt x="39815" y="335851"/>
                  </a:lnTo>
                  <a:lnTo>
                    <a:pt x="28575" y="329756"/>
                  </a:lnTo>
                  <a:lnTo>
                    <a:pt x="14954" y="340424"/>
                  </a:lnTo>
                  <a:lnTo>
                    <a:pt x="14573" y="345662"/>
                  </a:lnTo>
                  <a:lnTo>
                    <a:pt x="24670" y="349187"/>
                  </a:lnTo>
                  <a:lnTo>
                    <a:pt x="25336" y="364998"/>
                  </a:lnTo>
                  <a:lnTo>
                    <a:pt x="37909" y="382048"/>
                  </a:lnTo>
                  <a:lnTo>
                    <a:pt x="24479" y="386525"/>
                  </a:lnTo>
                  <a:lnTo>
                    <a:pt x="29337" y="397669"/>
                  </a:lnTo>
                  <a:lnTo>
                    <a:pt x="20193" y="402146"/>
                  </a:lnTo>
                  <a:lnTo>
                    <a:pt x="18764" y="410051"/>
                  </a:lnTo>
                  <a:lnTo>
                    <a:pt x="0" y="413766"/>
                  </a:lnTo>
                  <a:lnTo>
                    <a:pt x="17431" y="431959"/>
                  </a:lnTo>
                  <a:lnTo>
                    <a:pt x="4381" y="481013"/>
                  </a:lnTo>
                  <a:lnTo>
                    <a:pt x="12954" y="526637"/>
                  </a:lnTo>
                  <a:lnTo>
                    <a:pt x="2095" y="551498"/>
                  </a:lnTo>
                  <a:lnTo>
                    <a:pt x="29527" y="556832"/>
                  </a:lnTo>
                  <a:lnTo>
                    <a:pt x="27718" y="577882"/>
                  </a:lnTo>
                  <a:lnTo>
                    <a:pt x="19241" y="591502"/>
                  </a:lnTo>
                  <a:lnTo>
                    <a:pt x="35433" y="588835"/>
                  </a:lnTo>
                  <a:lnTo>
                    <a:pt x="38291" y="594074"/>
                  </a:lnTo>
                  <a:lnTo>
                    <a:pt x="76391" y="584454"/>
                  </a:lnTo>
                  <a:lnTo>
                    <a:pt x="70866" y="598742"/>
                  </a:lnTo>
                  <a:lnTo>
                    <a:pt x="79534" y="607505"/>
                  </a:lnTo>
                  <a:lnTo>
                    <a:pt x="89154" y="638175"/>
                  </a:lnTo>
                  <a:lnTo>
                    <a:pt x="111538" y="651415"/>
                  </a:lnTo>
                  <a:lnTo>
                    <a:pt x="121444" y="672179"/>
                  </a:lnTo>
                  <a:lnTo>
                    <a:pt x="150019" y="681038"/>
                  </a:lnTo>
                  <a:lnTo>
                    <a:pt x="163925" y="707708"/>
                  </a:lnTo>
                  <a:lnTo>
                    <a:pt x="174689" y="710279"/>
                  </a:lnTo>
                  <a:lnTo>
                    <a:pt x="178880" y="702564"/>
                  </a:lnTo>
                  <a:lnTo>
                    <a:pt x="188595" y="708660"/>
                  </a:lnTo>
                  <a:lnTo>
                    <a:pt x="188405" y="697040"/>
                  </a:lnTo>
                  <a:lnTo>
                    <a:pt x="196596" y="691325"/>
                  </a:lnTo>
                  <a:lnTo>
                    <a:pt x="213646" y="693992"/>
                  </a:lnTo>
                  <a:lnTo>
                    <a:pt x="214693" y="711137"/>
                  </a:lnTo>
                  <a:lnTo>
                    <a:pt x="204692" y="723043"/>
                  </a:lnTo>
                  <a:lnTo>
                    <a:pt x="206978" y="745808"/>
                  </a:lnTo>
                  <a:lnTo>
                    <a:pt x="195358" y="751142"/>
                  </a:lnTo>
                  <a:lnTo>
                    <a:pt x="184023" y="744474"/>
                  </a:lnTo>
                  <a:lnTo>
                    <a:pt x="176974" y="767525"/>
                  </a:lnTo>
                  <a:lnTo>
                    <a:pt x="179356" y="780193"/>
                  </a:lnTo>
                  <a:lnTo>
                    <a:pt x="172974" y="796004"/>
                  </a:lnTo>
                  <a:lnTo>
                    <a:pt x="181356" y="822865"/>
                  </a:lnTo>
                  <a:lnTo>
                    <a:pt x="155734" y="837819"/>
                  </a:lnTo>
                  <a:lnTo>
                    <a:pt x="166878" y="873062"/>
                  </a:lnTo>
                  <a:lnTo>
                    <a:pt x="161449" y="876109"/>
                  </a:lnTo>
                  <a:lnTo>
                    <a:pt x="149828" y="866299"/>
                  </a:lnTo>
                  <a:lnTo>
                    <a:pt x="146114" y="883444"/>
                  </a:lnTo>
                  <a:lnTo>
                    <a:pt x="134398" y="874205"/>
                  </a:lnTo>
                  <a:lnTo>
                    <a:pt x="123444" y="885920"/>
                  </a:lnTo>
                  <a:lnTo>
                    <a:pt x="146971" y="911828"/>
                  </a:lnTo>
                  <a:lnTo>
                    <a:pt x="144018" y="928211"/>
                  </a:lnTo>
                  <a:lnTo>
                    <a:pt x="167926" y="942975"/>
                  </a:lnTo>
                  <a:lnTo>
                    <a:pt x="186785" y="940975"/>
                  </a:lnTo>
                  <a:lnTo>
                    <a:pt x="200597" y="961263"/>
                  </a:lnTo>
                  <a:lnTo>
                    <a:pt x="212217" y="964025"/>
                  </a:lnTo>
                  <a:lnTo>
                    <a:pt x="227743" y="963073"/>
                  </a:lnTo>
                  <a:lnTo>
                    <a:pt x="222314" y="937165"/>
                  </a:lnTo>
                  <a:lnTo>
                    <a:pt x="223171" y="930974"/>
                  </a:lnTo>
                  <a:lnTo>
                    <a:pt x="231076" y="929831"/>
                  </a:lnTo>
                  <a:lnTo>
                    <a:pt x="242697" y="935926"/>
                  </a:lnTo>
                  <a:lnTo>
                    <a:pt x="248793" y="942499"/>
                  </a:lnTo>
                  <a:lnTo>
                    <a:pt x="262223" y="955358"/>
                  </a:lnTo>
                  <a:lnTo>
                    <a:pt x="316420" y="950119"/>
                  </a:lnTo>
                  <a:lnTo>
                    <a:pt x="321469" y="971074"/>
                  </a:lnTo>
                  <a:lnTo>
                    <a:pt x="330041" y="966883"/>
                  </a:lnTo>
                  <a:lnTo>
                    <a:pt x="350615" y="976598"/>
                  </a:lnTo>
                  <a:lnTo>
                    <a:pt x="375476" y="957739"/>
                  </a:lnTo>
                  <a:lnTo>
                    <a:pt x="388906" y="967073"/>
                  </a:lnTo>
                  <a:lnTo>
                    <a:pt x="382524" y="972312"/>
                  </a:lnTo>
                  <a:lnTo>
                    <a:pt x="377476" y="997077"/>
                  </a:lnTo>
                  <a:lnTo>
                    <a:pt x="365665" y="986600"/>
                  </a:lnTo>
                  <a:lnTo>
                    <a:pt x="359283" y="988790"/>
                  </a:lnTo>
                  <a:lnTo>
                    <a:pt x="352616" y="1002411"/>
                  </a:lnTo>
                  <a:lnTo>
                    <a:pt x="338233" y="1008793"/>
                  </a:lnTo>
                  <a:lnTo>
                    <a:pt x="332422" y="1038320"/>
                  </a:lnTo>
                  <a:lnTo>
                    <a:pt x="324707" y="1037463"/>
                  </a:lnTo>
                  <a:lnTo>
                    <a:pt x="323088" y="1050417"/>
                  </a:lnTo>
                  <a:lnTo>
                    <a:pt x="311658" y="1054799"/>
                  </a:lnTo>
                  <a:lnTo>
                    <a:pt x="302228" y="1069753"/>
                  </a:lnTo>
                  <a:lnTo>
                    <a:pt x="277368" y="1080135"/>
                  </a:lnTo>
                  <a:lnTo>
                    <a:pt x="274606" y="1105662"/>
                  </a:lnTo>
                  <a:lnTo>
                    <a:pt x="286036" y="1134047"/>
                  </a:lnTo>
                  <a:lnTo>
                    <a:pt x="280797" y="1167860"/>
                  </a:lnTo>
                  <a:lnTo>
                    <a:pt x="256985" y="1169670"/>
                  </a:lnTo>
                  <a:lnTo>
                    <a:pt x="275939" y="1182052"/>
                  </a:lnTo>
                  <a:lnTo>
                    <a:pt x="276606" y="1202150"/>
                  </a:lnTo>
                  <a:lnTo>
                    <a:pt x="270129" y="1215295"/>
                  </a:lnTo>
                  <a:lnTo>
                    <a:pt x="300418" y="1219772"/>
                  </a:lnTo>
                  <a:lnTo>
                    <a:pt x="301752" y="1242632"/>
                  </a:lnTo>
                  <a:lnTo>
                    <a:pt x="316801" y="1250442"/>
                  </a:lnTo>
                  <a:lnTo>
                    <a:pt x="307467" y="1264634"/>
                  </a:lnTo>
                  <a:lnTo>
                    <a:pt x="312801" y="1290161"/>
                  </a:lnTo>
                  <a:lnTo>
                    <a:pt x="333566" y="1299305"/>
                  </a:lnTo>
                  <a:lnTo>
                    <a:pt x="345567" y="1290161"/>
                  </a:lnTo>
                  <a:lnTo>
                    <a:pt x="364808" y="1323785"/>
                  </a:lnTo>
                  <a:lnTo>
                    <a:pt x="356711" y="1370267"/>
                  </a:lnTo>
                  <a:lnTo>
                    <a:pt x="339281" y="1377696"/>
                  </a:lnTo>
                  <a:lnTo>
                    <a:pt x="322993" y="1398080"/>
                  </a:lnTo>
                  <a:lnTo>
                    <a:pt x="321945" y="1424845"/>
                  </a:lnTo>
                  <a:lnTo>
                    <a:pt x="357473" y="1469803"/>
                  </a:lnTo>
                  <a:lnTo>
                    <a:pt x="346710" y="1499521"/>
                  </a:lnTo>
                  <a:lnTo>
                    <a:pt x="332994" y="1513237"/>
                  </a:lnTo>
                  <a:lnTo>
                    <a:pt x="337090" y="1538668"/>
                  </a:lnTo>
                  <a:lnTo>
                    <a:pt x="353092" y="1535144"/>
                  </a:lnTo>
                  <a:lnTo>
                    <a:pt x="359759" y="1541050"/>
                  </a:lnTo>
                  <a:lnTo>
                    <a:pt x="340900" y="1565434"/>
                  </a:lnTo>
                  <a:lnTo>
                    <a:pt x="341471" y="1593437"/>
                  </a:lnTo>
                  <a:lnTo>
                    <a:pt x="360426" y="1605343"/>
                  </a:lnTo>
                  <a:lnTo>
                    <a:pt x="376237" y="1662493"/>
                  </a:lnTo>
                  <a:lnTo>
                    <a:pt x="393859" y="1681163"/>
                  </a:lnTo>
                  <a:lnTo>
                    <a:pt x="386429" y="1703832"/>
                  </a:lnTo>
                  <a:lnTo>
                    <a:pt x="395859" y="1721072"/>
                  </a:lnTo>
                  <a:lnTo>
                    <a:pt x="371380" y="1741360"/>
                  </a:lnTo>
                  <a:lnTo>
                    <a:pt x="391573" y="1761744"/>
                  </a:lnTo>
                  <a:lnTo>
                    <a:pt x="380143" y="1773650"/>
                  </a:lnTo>
                  <a:lnTo>
                    <a:pt x="386239" y="1783080"/>
                  </a:lnTo>
                  <a:lnTo>
                    <a:pt x="381286" y="1819847"/>
                  </a:lnTo>
                  <a:lnTo>
                    <a:pt x="395764" y="1822418"/>
                  </a:lnTo>
                  <a:lnTo>
                    <a:pt x="417481" y="1849184"/>
                  </a:lnTo>
                  <a:lnTo>
                    <a:pt x="393954" y="1849469"/>
                  </a:lnTo>
                  <a:lnTo>
                    <a:pt x="391382" y="1859566"/>
                  </a:lnTo>
                  <a:lnTo>
                    <a:pt x="412242" y="1873091"/>
                  </a:lnTo>
                  <a:lnTo>
                    <a:pt x="409194" y="1887760"/>
                  </a:lnTo>
                  <a:lnTo>
                    <a:pt x="425863" y="1884617"/>
                  </a:lnTo>
                  <a:lnTo>
                    <a:pt x="433673" y="1914430"/>
                  </a:lnTo>
                  <a:lnTo>
                    <a:pt x="459197" y="1941290"/>
                  </a:lnTo>
                  <a:lnTo>
                    <a:pt x="461960" y="1946339"/>
                  </a:lnTo>
                  <a:lnTo>
                    <a:pt x="453009" y="1967389"/>
                  </a:lnTo>
                  <a:lnTo>
                    <a:pt x="457200" y="1985201"/>
                  </a:lnTo>
                  <a:lnTo>
                    <a:pt x="461198" y="1988915"/>
                  </a:lnTo>
                  <a:lnTo>
                    <a:pt x="478057" y="1976914"/>
                  </a:lnTo>
                  <a:lnTo>
                    <a:pt x="484248" y="1983010"/>
                  </a:lnTo>
                  <a:lnTo>
                    <a:pt x="483010" y="1992821"/>
                  </a:lnTo>
                  <a:lnTo>
                    <a:pt x="436150" y="2039684"/>
                  </a:lnTo>
                  <a:lnTo>
                    <a:pt x="442627" y="2069687"/>
                  </a:lnTo>
                  <a:lnTo>
                    <a:pt x="469484" y="2079022"/>
                  </a:lnTo>
                  <a:lnTo>
                    <a:pt x="453962" y="2079593"/>
                  </a:lnTo>
                  <a:lnTo>
                    <a:pt x="474056" y="2114455"/>
                  </a:lnTo>
                  <a:lnTo>
                    <a:pt x="474342" y="2119408"/>
                  </a:lnTo>
                  <a:lnTo>
                    <a:pt x="480343" y="2189988"/>
                  </a:lnTo>
                  <a:lnTo>
                    <a:pt x="474914" y="2182749"/>
                  </a:lnTo>
                  <a:lnTo>
                    <a:pt x="468246" y="2202466"/>
                  </a:lnTo>
                  <a:lnTo>
                    <a:pt x="464817" y="2222754"/>
                  </a:lnTo>
                  <a:lnTo>
                    <a:pt x="483010" y="2254758"/>
                  </a:lnTo>
                  <a:lnTo>
                    <a:pt x="485867" y="2303050"/>
                  </a:lnTo>
                  <a:lnTo>
                    <a:pt x="482438" y="2311051"/>
                  </a:lnTo>
                  <a:lnTo>
                    <a:pt x="531206" y="2329529"/>
                  </a:lnTo>
                  <a:lnTo>
                    <a:pt x="544446" y="2320576"/>
                  </a:lnTo>
                  <a:lnTo>
                    <a:pt x="553495" y="2287238"/>
                  </a:lnTo>
                  <a:lnTo>
                    <a:pt x="559591" y="2251424"/>
                  </a:lnTo>
                  <a:lnTo>
                    <a:pt x="573878" y="2217230"/>
                  </a:lnTo>
                  <a:lnTo>
                    <a:pt x="523396" y="2212658"/>
                  </a:lnTo>
                  <a:lnTo>
                    <a:pt x="510632" y="2181701"/>
                  </a:lnTo>
                  <a:lnTo>
                    <a:pt x="516347" y="2159603"/>
                  </a:lnTo>
                  <a:lnTo>
                    <a:pt x="539112" y="2138553"/>
                  </a:lnTo>
                  <a:lnTo>
                    <a:pt x="524253" y="2095405"/>
                  </a:lnTo>
                  <a:lnTo>
                    <a:pt x="530635" y="2080927"/>
                  </a:lnTo>
                  <a:lnTo>
                    <a:pt x="547970" y="2073116"/>
                  </a:lnTo>
                  <a:lnTo>
                    <a:pt x="530444" y="2096072"/>
                  </a:lnTo>
                  <a:lnTo>
                    <a:pt x="538826" y="2106168"/>
                  </a:lnTo>
                  <a:lnTo>
                    <a:pt x="560924" y="2109121"/>
                  </a:lnTo>
                  <a:lnTo>
                    <a:pt x="577022" y="2130362"/>
                  </a:lnTo>
                  <a:lnTo>
                    <a:pt x="612931" y="2077688"/>
                  </a:lnTo>
                  <a:lnTo>
                    <a:pt x="605216" y="2061496"/>
                  </a:lnTo>
                  <a:lnTo>
                    <a:pt x="586356" y="2048732"/>
                  </a:lnTo>
                  <a:lnTo>
                    <a:pt x="577879" y="2021015"/>
                  </a:lnTo>
                  <a:lnTo>
                    <a:pt x="575498" y="2009870"/>
                  </a:lnTo>
                  <a:lnTo>
                    <a:pt x="583880" y="2004917"/>
                  </a:lnTo>
                  <a:lnTo>
                    <a:pt x="578736" y="1991392"/>
                  </a:lnTo>
                  <a:lnTo>
                    <a:pt x="609407" y="1977676"/>
                  </a:lnTo>
                  <a:lnTo>
                    <a:pt x="592262" y="1940624"/>
                  </a:lnTo>
                  <a:lnTo>
                    <a:pt x="609597" y="1924526"/>
                  </a:lnTo>
                  <a:lnTo>
                    <a:pt x="604549" y="1911096"/>
                  </a:lnTo>
                  <a:lnTo>
                    <a:pt x="609216" y="1895666"/>
                  </a:lnTo>
                  <a:lnTo>
                    <a:pt x="614074" y="1872520"/>
                  </a:lnTo>
                  <a:lnTo>
                    <a:pt x="626742" y="1861090"/>
                  </a:lnTo>
                  <a:lnTo>
                    <a:pt x="617312" y="1876235"/>
                  </a:lnTo>
                  <a:lnTo>
                    <a:pt x="613883" y="1917764"/>
                  </a:lnTo>
                  <a:lnTo>
                    <a:pt x="665223" y="1921478"/>
                  </a:lnTo>
                  <a:lnTo>
                    <a:pt x="667319" y="1909382"/>
                  </a:lnTo>
                  <a:lnTo>
                    <a:pt x="657222" y="1889569"/>
                  </a:lnTo>
                  <a:lnTo>
                    <a:pt x="672367" y="1903667"/>
                  </a:lnTo>
                  <a:lnTo>
                    <a:pt x="668843" y="1924812"/>
                  </a:lnTo>
                  <a:lnTo>
                    <a:pt x="683987" y="1941957"/>
                  </a:lnTo>
                  <a:lnTo>
                    <a:pt x="686273" y="1927860"/>
                  </a:lnTo>
                  <a:lnTo>
                    <a:pt x="697513" y="1920431"/>
                  </a:lnTo>
                  <a:lnTo>
                    <a:pt x="699799" y="1910048"/>
                  </a:lnTo>
                  <a:lnTo>
                    <a:pt x="709705" y="1896237"/>
                  </a:lnTo>
                  <a:lnTo>
                    <a:pt x="695132" y="1890427"/>
                  </a:lnTo>
                  <a:lnTo>
                    <a:pt x="704942" y="1882140"/>
                  </a:lnTo>
                  <a:lnTo>
                    <a:pt x="706752" y="1880140"/>
                  </a:lnTo>
                  <a:lnTo>
                    <a:pt x="714753" y="1873663"/>
                  </a:lnTo>
                  <a:lnTo>
                    <a:pt x="726469" y="1874901"/>
                  </a:lnTo>
                  <a:lnTo>
                    <a:pt x="728660" y="1880902"/>
                  </a:lnTo>
                  <a:lnTo>
                    <a:pt x="736565" y="1874044"/>
                  </a:lnTo>
                  <a:lnTo>
                    <a:pt x="761616" y="1884712"/>
                  </a:lnTo>
                  <a:lnTo>
                    <a:pt x="774761" y="1864519"/>
                  </a:lnTo>
                  <a:lnTo>
                    <a:pt x="767617" y="1854708"/>
                  </a:lnTo>
                  <a:lnTo>
                    <a:pt x="755996" y="1840040"/>
                  </a:lnTo>
                  <a:lnTo>
                    <a:pt x="765426" y="1825085"/>
                  </a:lnTo>
                  <a:lnTo>
                    <a:pt x="746567" y="1811274"/>
                  </a:lnTo>
                  <a:lnTo>
                    <a:pt x="750758" y="1800320"/>
                  </a:lnTo>
                  <a:lnTo>
                    <a:pt x="734851" y="1797653"/>
                  </a:lnTo>
                  <a:lnTo>
                    <a:pt x="734565" y="1775555"/>
                  </a:lnTo>
                  <a:lnTo>
                    <a:pt x="718182" y="1777460"/>
                  </a:lnTo>
                  <a:lnTo>
                    <a:pt x="721421" y="1759077"/>
                  </a:lnTo>
                  <a:lnTo>
                    <a:pt x="711800" y="1732979"/>
                  </a:lnTo>
                  <a:lnTo>
                    <a:pt x="722945" y="1695926"/>
                  </a:lnTo>
                  <a:lnTo>
                    <a:pt x="709514" y="1700213"/>
                  </a:lnTo>
                  <a:lnTo>
                    <a:pt x="700847" y="1688211"/>
                  </a:lnTo>
                  <a:lnTo>
                    <a:pt x="623027" y="1698593"/>
                  </a:lnTo>
                  <a:lnTo>
                    <a:pt x="624551" y="1684496"/>
                  </a:lnTo>
                  <a:lnTo>
                    <a:pt x="648078" y="1676495"/>
                  </a:lnTo>
                  <a:lnTo>
                    <a:pt x="632838" y="1664684"/>
                  </a:lnTo>
                  <a:lnTo>
                    <a:pt x="685226" y="1638300"/>
                  </a:lnTo>
                  <a:lnTo>
                    <a:pt x="685702" y="1651444"/>
                  </a:lnTo>
                  <a:lnTo>
                    <a:pt x="706847" y="1661160"/>
                  </a:lnTo>
                  <a:lnTo>
                    <a:pt x="698656" y="1674971"/>
                  </a:lnTo>
                  <a:lnTo>
                    <a:pt x="700561" y="1683449"/>
                  </a:lnTo>
                  <a:lnTo>
                    <a:pt x="709419" y="1677734"/>
                  </a:lnTo>
                  <a:lnTo>
                    <a:pt x="737423" y="1686116"/>
                  </a:lnTo>
                  <a:lnTo>
                    <a:pt x="743233" y="1677257"/>
                  </a:lnTo>
                  <a:lnTo>
                    <a:pt x="765712" y="1676591"/>
                  </a:lnTo>
                  <a:lnTo>
                    <a:pt x="765712" y="1660303"/>
                  </a:lnTo>
                  <a:lnTo>
                    <a:pt x="755330" y="1636776"/>
                  </a:lnTo>
                  <a:lnTo>
                    <a:pt x="755330" y="1634109"/>
                  </a:lnTo>
                  <a:lnTo>
                    <a:pt x="768950" y="1607153"/>
                  </a:lnTo>
                  <a:lnTo>
                    <a:pt x="740185" y="1571720"/>
                  </a:lnTo>
                  <a:lnTo>
                    <a:pt x="734279" y="1548670"/>
                  </a:lnTo>
                  <a:lnTo>
                    <a:pt x="751901" y="1538288"/>
                  </a:lnTo>
                  <a:lnTo>
                    <a:pt x="757901" y="1518571"/>
                  </a:lnTo>
                  <a:lnTo>
                    <a:pt x="761140" y="1514380"/>
                  </a:lnTo>
                  <a:lnTo>
                    <a:pt x="763712" y="1517904"/>
                  </a:lnTo>
                  <a:lnTo>
                    <a:pt x="770951" y="1537335"/>
                  </a:lnTo>
                  <a:lnTo>
                    <a:pt x="761235" y="1565243"/>
                  </a:lnTo>
                  <a:lnTo>
                    <a:pt x="801050" y="1532382"/>
                  </a:lnTo>
                  <a:lnTo>
                    <a:pt x="800954" y="1511237"/>
                  </a:lnTo>
                  <a:lnTo>
                    <a:pt x="816480" y="1513713"/>
                  </a:lnTo>
                  <a:lnTo>
                    <a:pt x="828005" y="1507331"/>
                  </a:lnTo>
                  <a:lnTo>
                    <a:pt x="858485" y="1528572"/>
                  </a:lnTo>
                  <a:lnTo>
                    <a:pt x="863724" y="1540574"/>
                  </a:lnTo>
                  <a:lnTo>
                    <a:pt x="866677" y="1544860"/>
                  </a:lnTo>
                  <a:lnTo>
                    <a:pt x="869630" y="1547527"/>
                  </a:lnTo>
                  <a:lnTo>
                    <a:pt x="906777" y="1604010"/>
                  </a:lnTo>
                  <a:lnTo>
                    <a:pt x="926684" y="1680877"/>
                  </a:lnTo>
                  <a:lnTo>
                    <a:pt x="942782" y="1645444"/>
                  </a:lnTo>
                  <a:lnTo>
                    <a:pt x="962498" y="1636490"/>
                  </a:lnTo>
                  <a:lnTo>
                    <a:pt x="958688" y="1620488"/>
                  </a:lnTo>
                  <a:lnTo>
                    <a:pt x="963641" y="1600676"/>
                  </a:lnTo>
                  <a:lnTo>
                    <a:pt x="981644" y="1606677"/>
                  </a:lnTo>
                  <a:lnTo>
                    <a:pt x="984692" y="1607249"/>
                  </a:lnTo>
                  <a:lnTo>
                    <a:pt x="1005361" y="1585246"/>
                  </a:lnTo>
                  <a:lnTo>
                    <a:pt x="1013267" y="1588675"/>
                  </a:lnTo>
                  <a:lnTo>
                    <a:pt x="1002122" y="1602581"/>
                  </a:lnTo>
                  <a:lnTo>
                    <a:pt x="1005170" y="1606772"/>
                  </a:lnTo>
                  <a:lnTo>
                    <a:pt x="1031459" y="1598676"/>
                  </a:lnTo>
                  <a:lnTo>
                    <a:pt x="1067273" y="1619536"/>
                  </a:lnTo>
                  <a:lnTo>
                    <a:pt x="1081466" y="1631061"/>
                  </a:lnTo>
                  <a:lnTo>
                    <a:pt x="1096039" y="1637062"/>
                  </a:lnTo>
                  <a:lnTo>
                    <a:pt x="1097277" y="1648873"/>
                  </a:lnTo>
                  <a:lnTo>
                    <a:pt x="1110326" y="1663351"/>
                  </a:lnTo>
                  <a:lnTo>
                    <a:pt x="1144997" y="1664399"/>
                  </a:lnTo>
                  <a:lnTo>
                    <a:pt x="1180335" y="1710785"/>
                  </a:lnTo>
                  <a:lnTo>
                    <a:pt x="1181192" y="1722501"/>
                  </a:lnTo>
                  <a:lnTo>
                    <a:pt x="1210148" y="1705070"/>
                  </a:lnTo>
                  <a:lnTo>
                    <a:pt x="1231008" y="1700784"/>
                  </a:lnTo>
                  <a:lnTo>
                    <a:pt x="1238723" y="1689449"/>
                  </a:lnTo>
                  <a:lnTo>
                    <a:pt x="1228532" y="1678305"/>
                  </a:lnTo>
                  <a:lnTo>
                    <a:pt x="1206624" y="1680877"/>
                  </a:lnTo>
                  <a:close/>
                  <a:moveTo>
                    <a:pt x="765712" y="1536097"/>
                  </a:moveTo>
                  <a:lnTo>
                    <a:pt x="749138" y="1577626"/>
                  </a:lnTo>
                  <a:lnTo>
                    <a:pt x="742376" y="1568291"/>
                  </a:lnTo>
                  <a:lnTo>
                    <a:pt x="736756" y="1548289"/>
                  </a:lnTo>
                  <a:lnTo>
                    <a:pt x="753329" y="1540955"/>
                  </a:lnTo>
                  <a:lnTo>
                    <a:pt x="758949" y="1520857"/>
                  </a:lnTo>
                  <a:lnTo>
                    <a:pt x="765712" y="1536097"/>
                  </a:lnTo>
                  <a:close/>
                  <a:moveTo>
                    <a:pt x="982882" y="2302478"/>
                  </a:moveTo>
                  <a:lnTo>
                    <a:pt x="1018124" y="2330577"/>
                  </a:lnTo>
                  <a:lnTo>
                    <a:pt x="1016600" y="2350484"/>
                  </a:lnTo>
                  <a:lnTo>
                    <a:pt x="990121" y="2367058"/>
                  </a:lnTo>
                  <a:lnTo>
                    <a:pt x="974500" y="2367439"/>
                  </a:lnTo>
                  <a:lnTo>
                    <a:pt x="969356" y="2361915"/>
                  </a:lnTo>
                  <a:lnTo>
                    <a:pt x="960593" y="2364582"/>
                  </a:lnTo>
                  <a:lnTo>
                    <a:pt x="936876" y="2357152"/>
                  </a:lnTo>
                  <a:lnTo>
                    <a:pt x="944782" y="2336387"/>
                  </a:lnTo>
                  <a:lnTo>
                    <a:pt x="941258" y="2321719"/>
                  </a:lnTo>
                  <a:lnTo>
                    <a:pt x="888108" y="2271236"/>
                  </a:lnTo>
                  <a:lnTo>
                    <a:pt x="890204" y="2265902"/>
                  </a:lnTo>
                  <a:lnTo>
                    <a:pt x="881345" y="2250567"/>
                  </a:lnTo>
                  <a:lnTo>
                    <a:pt x="905634" y="2193512"/>
                  </a:lnTo>
                  <a:lnTo>
                    <a:pt x="917445" y="2183416"/>
                  </a:lnTo>
                  <a:lnTo>
                    <a:pt x="934590" y="2182082"/>
                  </a:lnTo>
                  <a:lnTo>
                    <a:pt x="948401" y="2184845"/>
                  </a:lnTo>
                  <a:lnTo>
                    <a:pt x="970023" y="2217134"/>
                  </a:lnTo>
                  <a:lnTo>
                    <a:pt x="951735" y="2243519"/>
                  </a:lnTo>
                  <a:lnTo>
                    <a:pt x="952211" y="2263140"/>
                  </a:lnTo>
                  <a:lnTo>
                    <a:pt x="982882" y="2302478"/>
                  </a:lnTo>
                  <a:close/>
                  <a:moveTo>
                    <a:pt x="1175001" y="1711833"/>
                  </a:moveTo>
                  <a:lnTo>
                    <a:pt x="1139282" y="1667827"/>
                  </a:lnTo>
                  <a:lnTo>
                    <a:pt x="1105659" y="1664970"/>
                  </a:lnTo>
                  <a:lnTo>
                    <a:pt x="1087181" y="1638872"/>
                  </a:lnTo>
                  <a:lnTo>
                    <a:pt x="1063940" y="1620869"/>
                  </a:lnTo>
                  <a:lnTo>
                    <a:pt x="1030126" y="1601057"/>
                  </a:lnTo>
                  <a:lnTo>
                    <a:pt x="1003837" y="1610868"/>
                  </a:lnTo>
                  <a:lnTo>
                    <a:pt x="998122" y="1601724"/>
                  </a:lnTo>
                  <a:lnTo>
                    <a:pt x="985073" y="1610963"/>
                  </a:lnTo>
                  <a:lnTo>
                    <a:pt x="967261" y="1608487"/>
                  </a:lnTo>
                  <a:lnTo>
                    <a:pt x="964213" y="1618679"/>
                  </a:lnTo>
                  <a:lnTo>
                    <a:pt x="966594" y="1639348"/>
                  </a:lnTo>
                  <a:lnTo>
                    <a:pt x="945925" y="1650587"/>
                  </a:lnTo>
                  <a:lnTo>
                    <a:pt x="923732" y="1690973"/>
                  </a:lnTo>
                  <a:lnTo>
                    <a:pt x="948878" y="1740503"/>
                  </a:lnTo>
                  <a:lnTo>
                    <a:pt x="959641" y="1794605"/>
                  </a:lnTo>
                  <a:lnTo>
                    <a:pt x="954116" y="1822799"/>
                  </a:lnTo>
                  <a:lnTo>
                    <a:pt x="922303" y="1868424"/>
                  </a:lnTo>
                  <a:lnTo>
                    <a:pt x="927256" y="1890046"/>
                  </a:lnTo>
                  <a:lnTo>
                    <a:pt x="919064" y="1915859"/>
                  </a:lnTo>
                  <a:lnTo>
                    <a:pt x="907444" y="1926241"/>
                  </a:lnTo>
                  <a:lnTo>
                    <a:pt x="888870" y="1930527"/>
                  </a:lnTo>
                  <a:lnTo>
                    <a:pt x="886870" y="1937766"/>
                  </a:lnTo>
                  <a:lnTo>
                    <a:pt x="934019" y="2009680"/>
                  </a:lnTo>
                  <a:lnTo>
                    <a:pt x="924494" y="2048637"/>
                  </a:lnTo>
                  <a:lnTo>
                    <a:pt x="904872" y="2081498"/>
                  </a:lnTo>
                  <a:lnTo>
                    <a:pt x="882203" y="2169128"/>
                  </a:lnTo>
                  <a:lnTo>
                    <a:pt x="899919" y="2187798"/>
                  </a:lnTo>
                  <a:lnTo>
                    <a:pt x="906872" y="2187798"/>
                  </a:lnTo>
                  <a:lnTo>
                    <a:pt x="913349" y="2177987"/>
                  </a:lnTo>
                  <a:lnTo>
                    <a:pt x="918017" y="2180082"/>
                  </a:lnTo>
                  <a:lnTo>
                    <a:pt x="951735" y="2181511"/>
                  </a:lnTo>
                  <a:lnTo>
                    <a:pt x="954307" y="2184749"/>
                  </a:lnTo>
                  <a:lnTo>
                    <a:pt x="979834" y="2225421"/>
                  </a:lnTo>
                  <a:lnTo>
                    <a:pt x="990121" y="2220754"/>
                  </a:lnTo>
                  <a:lnTo>
                    <a:pt x="997360" y="2207038"/>
                  </a:lnTo>
                  <a:lnTo>
                    <a:pt x="1005742" y="2174843"/>
                  </a:lnTo>
                  <a:lnTo>
                    <a:pt x="996884" y="2144554"/>
                  </a:lnTo>
                  <a:lnTo>
                    <a:pt x="1017172" y="2101120"/>
                  </a:lnTo>
                  <a:lnTo>
                    <a:pt x="999360" y="2093024"/>
                  </a:lnTo>
                  <a:lnTo>
                    <a:pt x="993169" y="2082927"/>
                  </a:lnTo>
                  <a:lnTo>
                    <a:pt x="1001360" y="2068449"/>
                  </a:lnTo>
                  <a:lnTo>
                    <a:pt x="1006313" y="2068259"/>
                  </a:lnTo>
                  <a:lnTo>
                    <a:pt x="1022506" y="2060353"/>
                  </a:lnTo>
                  <a:lnTo>
                    <a:pt x="1024601" y="2032254"/>
                  </a:lnTo>
                  <a:lnTo>
                    <a:pt x="1025744" y="2009013"/>
                  </a:lnTo>
                  <a:lnTo>
                    <a:pt x="1008980" y="1963484"/>
                  </a:lnTo>
                  <a:lnTo>
                    <a:pt x="1006694" y="1942433"/>
                  </a:lnTo>
                  <a:lnTo>
                    <a:pt x="1011362" y="1944910"/>
                  </a:lnTo>
                  <a:lnTo>
                    <a:pt x="1024506" y="1937957"/>
                  </a:lnTo>
                  <a:lnTo>
                    <a:pt x="1030983" y="1947291"/>
                  </a:lnTo>
                  <a:lnTo>
                    <a:pt x="1026983" y="1956054"/>
                  </a:lnTo>
                  <a:lnTo>
                    <a:pt x="1012409" y="1957102"/>
                  </a:lnTo>
                  <a:lnTo>
                    <a:pt x="1014600" y="1969580"/>
                  </a:lnTo>
                  <a:lnTo>
                    <a:pt x="1030126" y="2004536"/>
                  </a:lnTo>
                  <a:lnTo>
                    <a:pt x="1056605" y="1999583"/>
                  </a:lnTo>
                  <a:lnTo>
                    <a:pt x="1070036" y="2004536"/>
                  </a:lnTo>
                  <a:lnTo>
                    <a:pt x="1081371" y="2023777"/>
                  </a:lnTo>
                  <a:lnTo>
                    <a:pt x="1084800" y="2042922"/>
                  </a:lnTo>
                  <a:lnTo>
                    <a:pt x="1108231" y="2063401"/>
                  </a:lnTo>
                  <a:lnTo>
                    <a:pt x="1113279" y="2060829"/>
                  </a:lnTo>
                  <a:lnTo>
                    <a:pt x="1125852" y="2069687"/>
                  </a:lnTo>
                  <a:lnTo>
                    <a:pt x="1147569" y="2071592"/>
                  </a:lnTo>
                  <a:lnTo>
                    <a:pt x="1175573" y="2040065"/>
                  </a:lnTo>
                  <a:lnTo>
                    <a:pt x="1182716" y="2014728"/>
                  </a:lnTo>
                  <a:lnTo>
                    <a:pt x="1175573" y="1951292"/>
                  </a:lnTo>
                  <a:lnTo>
                    <a:pt x="1161952" y="1932432"/>
                  </a:lnTo>
                  <a:lnTo>
                    <a:pt x="1143664" y="1923098"/>
                  </a:lnTo>
                  <a:lnTo>
                    <a:pt x="1138997" y="1905000"/>
                  </a:lnTo>
                  <a:lnTo>
                    <a:pt x="1151475" y="1852422"/>
                  </a:lnTo>
                  <a:lnTo>
                    <a:pt x="1186907" y="1784890"/>
                  </a:lnTo>
                  <a:lnTo>
                    <a:pt x="1187193" y="1768888"/>
                  </a:lnTo>
                  <a:lnTo>
                    <a:pt x="1167381" y="1738217"/>
                  </a:lnTo>
                  <a:lnTo>
                    <a:pt x="1175001" y="1711833"/>
                  </a:lnTo>
                  <a:close/>
                  <a:moveTo>
                    <a:pt x="761330" y="1836134"/>
                  </a:moveTo>
                  <a:lnTo>
                    <a:pt x="772094" y="1819466"/>
                  </a:lnTo>
                  <a:lnTo>
                    <a:pt x="770093" y="1799939"/>
                  </a:lnTo>
                  <a:lnTo>
                    <a:pt x="800954" y="1832134"/>
                  </a:lnTo>
                  <a:lnTo>
                    <a:pt x="820004" y="1871758"/>
                  </a:lnTo>
                  <a:lnTo>
                    <a:pt x="804764" y="1890141"/>
                  </a:lnTo>
                  <a:lnTo>
                    <a:pt x="795525" y="1892522"/>
                  </a:lnTo>
                  <a:lnTo>
                    <a:pt x="768379" y="1906334"/>
                  </a:lnTo>
                  <a:lnTo>
                    <a:pt x="764569" y="1898618"/>
                  </a:lnTo>
                  <a:lnTo>
                    <a:pt x="779618" y="1866900"/>
                  </a:lnTo>
                  <a:lnTo>
                    <a:pt x="773618" y="1852898"/>
                  </a:lnTo>
                  <a:lnTo>
                    <a:pt x="761330" y="1836134"/>
                  </a:lnTo>
                  <a:close/>
                  <a:moveTo>
                    <a:pt x="662366" y="1926908"/>
                  </a:moveTo>
                  <a:lnTo>
                    <a:pt x="672272" y="1951673"/>
                  </a:lnTo>
                  <a:lnTo>
                    <a:pt x="635315" y="1988915"/>
                  </a:lnTo>
                  <a:lnTo>
                    <a:pt x="628171" y="2001965"/>
                  </a:lnTo>
                  <a:lnTo>
                    <a:pt x="629409" y="2023015"/>
                  </a:lnTo>
                  <a:lnTo>
                    <a:pt x="619694" y="2033207"/>
                  </a:lnTo>
                  <a:lnTo>
                    <a:pt x="586737" y="2037588"/>
                  </a:lnTo>
                  <a:lnTo>
                    <a:pt x="577879" y="2011299"/>
                  </a:lnTo>
                  <a:lnTo>
                    <a:pt x="595310" y="2004917"/>
                  </a:lnTo>
                  <a:lnTo>
                    <a:pt x="583308" y="1993297"/>
                  </a:lnTo>
                  <a:lnTo>
                    <a:pt x="611978" y="1978914"/>
                  </a:lnTo>
                  <a:lnTo>
                    <a:pt x="595119" y="1941862"/>
                  </a:lnTo>
                  <a:lnTo>
                    <a:pt x="613026" y="1925002"/>
                  </a:lnTo>
                  <a:lnTo>
                    <a:pt x="662366" y="1926908"/>
                  </a:lnTo>
                  <a:close/>
                  <a:moveTo>
                    <a:pt x="640363" y="2020729"/>
                  </a:moveTo>
                  <a:lnTo>
                    <a:pt x="642458" y="2024825"/>
                  </a:lnTo>
                  <a:lnTo>
                    <a:pt x="628076" y="2046446"/>
                  </a:lnTo>
                  <a:lnTo>
                    <a:pt x="659794" y="2038445"/>
                  </a:lnTo>
                  <a:lnTo>
                    <a:pt x="667604" y="2047970"/>
                  </a:lnTo>
                  <a:lnTo>
                    <a:pt x="667319" y="2060448"/>
                  </a:lnTo>
                  <a:lnTo>
                    <a:pt x="664842" y="2063496"/>
                  </a:lnTo>
                  <a:lnTo>
                    <a:pt x="650650" y="2073593"/>
                  </a:lnTo>
                  <a:lnTo>
                    <a:pt x="682082" y="2137601"/>
                  </a:lnTo>
                  <a:lnTo>
                    <a:pt x="702942" y="2159223"/>
                  </a:lnTo>
                  <a:lnTo>
                    <a:pt x="697227" y="2104454"/>
                  </a:lnTo>
                  <a:lnTo>
                    <a:pt x="736280" y="2046827"/>
                  </a:lnTo>
                  <a:lnTo>
                    <a:pt x="703609" y="2024348"/>
                  </a:lnTo>
                  <a:lnTo>
                    <a:pt x="703323" y="2005870"/>
                  </a:lnTo>
                  <a:lnTo>
                    <a:pt x="691322" y="2013490"/>
                  </a:lnTo>
                  <a:lnTo>
                    <a:pt x="683511" y="2009013"/>
                  </a:lnTo>
                  <a:lnTo>
                    <a:pt x="690560" y="1986915"/>
                  </a:lnTo>
                  <a:lnTo>
                    <a:pt x="688845" y="1959578"/>
                  </a:lnTo>
                  <a:lnTo>
                    <a:pt x="682463" y="1956435"/>
                  </a:lnTo>
                  <a:lnTo>
                    <a:pt x="650745" y="1987201"/>
                  </a:lnTo>
                  <a:lnTo>
                    <a:pt x="640363" y="2020729"/>
                  </a:lnTo>
                  <a:close/>
                  <a:moveTo>
                    <a:pt x="832863" y="2103692"/>
                  </a:moveTo>
                  <a:lnTo>
                    <a:pt x="819338" y="2085499"/>
                  </a:lnTo>
                  <a:lnTo>
                    <a:pt x="852770" y="2059972"/>
                  </a:lnTo>
                  <a:lnTo>
                    <a:pt x="856771" y="2065877"/>
                  </a:lnTo>
                  <a:lnTo>
                    <a:pt x="852485" y="2079498"/>
                  </a:lnTo>
                  <a:lnTo>
                    <a:pt x="832863" y="2103692"/>
                  </a:lnTo>
                  <a:close/>
                  <a:moveTo>
                    <a:pt x="917636" y="2362676"/>
                  </a:moveTo>
                  <a:lnTo>
                    <a:pt x="935638" y="2399348"/>
                  </a:lnTo>
                  <a:lnTo>
                    <a:pt x="919445" y="2406491"/>
                  </a:lnTo>
                  <a:lnTo>
                    <a:pt x="900967" y="2405253"/>
                  </a:lnTo>
                  <a:lnTo>
                    <a:pt x="888203" y="2395538"/>
                  </a:lnTo>
                  <a:lnTo>
                    <a:pt x="869249" y="2352770"/>
                  </a:lnTo>
                  <a:lnTo>
                    <a:pt x="873630" y="2348008"/>
                  </a:lnTo>
                  <a:lnTo>
                    <a:pt x="882774" y="2354961"/>
                  </a:lnTo>
                  <a:lnTo>
                    <a:pt x="878583" y="2336197"/>
                  </a:lnTo>
                  <a:lnTo>
                    <a:pt x="883631" y="2330577"/>
                  </a:lnTo>
                  <a:lnTo>
                    <a:pt x="866391" y="2301526"/>
                  </a:lnTo>
                  <a:lnTo>
                    <a:pt x="875726" y="2274665"/>
                  </a:lnTo>
                  <a:lnTo>
                    <a:pt x="932304" y="2322100"/>
                  </a:lnTo>
                  <a:lnTo>
                    <a:pt x="930971" y="2344769"/>
                  </a:lnTo>
                  <a:lnTo>
                    <a:pt x="918588" y="2354771"/>
                  </a:lnTo>
                  <a:lnTo>
                    <a:pt x="917636" y="2362676"/>
                  </a:lnTo>
                  <a:close/>
                  <a:moveTo>
                    <a:pt x="850389" y="2179796"/>
                  </a:moveTo>
                  <a:lnTo>
                    <a:pt x="849056" y="2195322"/>
                  </a:lnTo>
                  <a:lnTo>
                    <a:pt x="849532" y="2199227"/>
                  </a:lnTo>
                  <a:lnTo>
                    <a:pt x="843626" y="2219420"/>
                  </a:lnTo>
                  <a:lnTo>
                    <a:pt x="796763" y="2218087"/>
                  </a:lnTo>
                  <a:lnTo>
                    <a:pt x="805145" y="2203514"/>
                  </a:lnTo>
                  <a:lnTo>
                    <a:pt x="803717" y="2189417"/>
                  </a:lnTo>
                  <a:lnTo>
                    <a:pt x="783714" y="2179796"/>
                  </a:lnTo>
                  <a:lnTo>
                    <a:pt x="769712" y="2160556"/>
                  </a:lnTo>
                  <a:lnTo>
                    <a:pt x="785048" y="2140744"/>
                  </a:lnTo>
                  <a:lnTo>
                    <a:pt x="778571" y="2082356"/>
                  </a:lnTo>
                  <a:lnTo>
                    <a:pt x="787048" y="2073497"/>
                  </a:lnTo>
                  <a:lnTo>
                    <a:pt x="807908" y="2088452"/>
                  </a:lnTo>
                  <a:lnTo>
                    <a:pt x="813718" y="2089880"/>
                  </a:lnTo>
                  <a:lnTo>
                    <a:pt x="843531" y="2164080"/>
                  </a:lnTo>
                  <a:lnTo>
                    <a:pt x="844865" y="2166747"/>
                  </a:lnTo>
                  <a:lnTo>
                    <a:pt x="850389" y="2179796"/>
                  </a:lnTo>
                  <a:close/>
                  <a:moveTo>
                    <a:pt x="706181" y="2292096"/>
                  </a:moveTo>
                  <a:lnTo>
                    <a:pt x="694084" y="2307812"/>
                  </a:lnTo>
                  <a:lnTo>
                    <a:pt x="692846" y="2335721"/>
                  </a:lnTo>
                  <a:lnTo>
                    <a:pt x="672938" y="2295240"/>
                  </a:lnTo>
                  <a:lnTo>
                    <a:pt x="669795" y="2274475"/>
                  </a:lnTo>
                  <a:lnTo>
                    <a:pt x="719516" y="2243328"/>
                  </a:lnTo>
                  <a:lnTo>
                    <a:pt x="706181" y="2292096"/>
                  </a:lnTo>
                  <a:close/>
                  <a:moveTo>
                    <a:pt x="800764" y="2295049"/>
                  </a:moveTo>
                  <a:lnTo>
                    <a:pt x="798478" y="2280952"/>
                  </a:lnTo>
                  <a:lnTo>
                    <a:pt x="772951" y="2278475"/>
                  </a:lnTo>
                  <a:lnTo>
                    <a:pt x="769808" y="2274570"/>
                  </a:lnTo>
                  <a:lnTo>
                    <a:pt x="792572" y="2275046"/>
                  </a:lnTo>
                  <a:lnTo>
                    <a:pt x="799526" y="2269522"/>
                  </a:lnTo>
                  <a:lnTo>
                    <a:pt x="802764" y="2238470"/>
                  </a:lnTo>
                  <a:lnTo>
                    <a:pt x="814099" y="2225707"/>
                  </a:lnTo>
                  <a:lnTo>
                    <a:pt x="792382" y="2221040"/>
                  </a:lnTo>
                  <a:lnTo>
                    <a:pt x="790667" y="2212848"/>
                  </a:lnTo>
                  <a:lnTo>
                    <a:pt x="801240" y="2195417"/>
                  </a:lnTo>
                  <a:lnTo>
                    <a:pt x="776570" y="2181797"/>
                  </a:lnTo>
                  <a:lnTo>
                    <a:pt x="765617" y="2162175"/>
                  </a:lnTo>
                  <a:lnTo>
                    <a:pt x="771903" y="2146935"/>
                  </a:lnTo>
                  <a:lnTo>
                    <a:pt x="779618" y="2141506"/>
                  </a:lnTo>
                  <a:lnTo>
                    <a:pt x="772951" y="2086451"/>
                  </a:lnTo>
                  <a:lnTo>
                    <a:pt x="793239" y="2061972"/>
                  </a:lnTo>
                  <a:lnTo>
                    <a:pt x="794192" y="2060639"/>
                  </a:lnTo>
                  <a:lnTo>
                    <a:pt x="825719" y="2046827"/>
                  </a:lnTo>
                  <a:lnTo>
                    <a:pt x="801907" y="2017300"/>
                  </a:lnTo>
                  <a:lnTo>
                    <a:pt x="805622" y="1995202"/>
                  </a:lnTo>
                  <a:lnTo>
                    <a:pt x="782571" y="1976342"/>
                  </a:lnTo>
                  <a:lnTo>
                    <a:pt x="759997" y="1984915"/>
                  </a:lnTo>
                  <a:lnTo>
                    <a:pt x="756758" y="2011204"/>
                  </a:lnTo>
                  <a:lnTo>
                    <a:pt x="734946" y="2020538"/>
                  </a:lnTo>
                  <a:lnTo>
                    <a:pt x="741614" y="2055685"/>
                  </a:lnTo>
                  <a:lnTo>
                    <a:pt x="707133" y="2108168"/>
                  </a:lnTo>
                  <a:lnTo>
                    <a:pt x="716849" y="2171986"/>
                  </a:lnTo>
                  <a:lnTo>
                    <a:pt x="731898" y="2203228"/>
                  </a:lnTo>
                  <a:lnTo>
                    <a:pt x="734089" y="2246852"/>
                  </a:lnTo>
                  <a:lnTo>
                    <a:pt x="703323" y="2317623"/>
                  </a:lnTo>
                  <a:lnTo>
                    <a:pt x="709800" y="2326196"/>
                  </a:lnTo>
                  <a:lnTo>
                    <a:pt x="714277" y="2372678"/>
                  </a:lnTo>
                  <a:lnTo>
                    <a:pt x="727421" y="2388394"/>
                  </a:lnTo>
                  <a:lnTo>
                    <a:pt x="748281" y="2399443"/>
                  </a:lnTo>
                  <a:lnTo>
                    <a:pt x="766760" y="2392585"/>
                  </a:lnTo>
                  <a:lnTo>
                    <a:pt x="772475" y="2378488"/>
                  </a:lnTo>
                  <a:lnTo>
                    <a:pt x="789334" y="2366010"/>
                  </a:lnTo>
                  <a:lnTo>
                    <a:pt x="791429" y="2352866"/>
                  </a:lnTo>
                  <a:lnTo>
                    <a:pt x="798097" y="2357152"/>
                  </a:lnTo>
                  <a:lnTo>
                    <a:pt x="816480" y="2330768"/>
                  </a:lnTo>
                  <a:lnTo>
                    <a:pt x="815051" y="2313908"/>
                  </a:lnTo>
                  <a:lnTo>
                    <a:pt x="800764" y="2295049"/>
                  </a:lnTo>
                  <a:close/>
                </a:path>
              </a:pathLst>
            </a:custGeom>
            <a:solidFill>
              <a:srgbClr val="00000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A8DC5D6-2B68-0B38-457E-00A7AD96D05F}"/>
                </a:ext>
              </a:extLst>
            </p:cNvPr>
            <p:cNvSpPr/>
            <p:nvPr/>
          </p:nvSpPr>
          <p:spPr>
            <a:xfrm>
              <a:off x="4013380" y="1918010"/>
              <a:ext cx="1614198" cy="1437989"/>
            </a:xfrm>
            <a:custGeom>
              <a:avLst/>
              <a:gdLst>
                <a:gd name="connsiteX0" fmla="*/ 1465990 w 1614198"/>
                <a:gd name="connsiteY0" fmla="*/ 225933 h 1437989"/>
                <a:gd name="connsiteX1" fmla="*/ 1476277 w 1614198"/>
                <a:gd name="connsiteY1" fmla="*/ 274987 h 1437989"/>
                <a:gd name="connsiteX2" fmla="*/ 1476277 w 1614198"/>
                <a:gd name="connsiteY2" fmla="*/ 274987 h 1437989"/>
                <a:gd name="connsiteX3" fmla="*/ 1478182 w 1614198"/>
                <a:gd name="connsiteY3" fmla="*/ 280607 h 1437989"/>
                <a:gd name="connsiteX4" fmla="*/ 1478182 w 1614198"/>
                <a:gd name="connsiteY4" fmla="*/ 280607 h 1437989"/>
                <a:gd name="connsiteX5" fmla="*/ 1491040 w 1614198"/>
                <a:gd name="connsiteY5" fmla="*/ 306324 h 1437989"/>
                <a:gd name="connsiteX6" fmla="*/ 1491040 w 1614198"/>
                <a:gd name="connsiteY6" fmla="*/ 306324 h 1437989"/>
                <a:gd name="connsiteX7" fmla="*/ 1490755 w 1614198"/>
                <a:gd name="connsiteY7" fmla="*/ 316611 h 1437989"/>
                <a:gd name="connsiteX8" fmla="*/ 1490755 w 1614198"/>
                <a:gd name="connsiteY8" fmla="*/ 316611 h 1437989"/>
                <a:gd name="connsiteX9" fmla="*/ 1486278 w 1614198"/>
                <a:gd name="connsiteY9" fmla="*/ 339090 h 1437989"/>
                <a:gd name="connsiteX10" fmla="*/ 1497041 w 1614198"/>
                <a:gd name="connsiteY10" fmla="*/ 355759 h 1437989"/>
                <a:gd name="connsiteX11" fmla="*/ 1497041 w 1614198"/>
                <a:gd name="connsiteY11" fmla="*/ 355759 h 1437989"/>
                <a:gd name="connsiteX12" fmla="*/ 1495422 w 1614198"/>
                <a:gd name="connsiteY12" fmla="*/ 357092 h 1437989"/>
                <a:gd name="connsiteX13" fmla="*/ 1495422 w 1614198"/>
                <a:gd name="connsiteY13" fmla="*/ 357092 h 1437989"/>
                <a:gd name="connsiteX14" fmla="*/ 1491136 w 1614198"/>
                <a:gd name="connsiteY14" fmla="*/ 357188 h 1437989"/>
                <a:gd name="connsiteX15" fmla="*/ 1491136 w 1614198"/>
                <a:gd name="connsiteY15" fmla="*/ 357188 h 1437989"/>
                <a:gd name="connsiteX16" fmla="*/ 1485421 w 1614198"/>
                <a:gd name="connsiteY16" fmla="*/ 360712 h 1437989"/>
                <a:gd name="connsiteX17" fmla="*/ 1485421 w 1614198"/>
                <a:gd name="connsiteY17" fmla="*/ 360712 h 1437989"/>
                <a:gd name="connsiteX18" fmla="*/ 1475039 w 1614198"/>
                <a:gd name="connsiteY18" fmla="*/ 367760 h 1437989"/>
                <a:gd name="connsiteX19" fmla="*/ 1475039 w 1614198"/>
                <a:gd name="connsiteY19" fmla="*/ 367760 h 1437989"/>
                <a:gd name="connsiteX20" fmla="*/ 1475419 w 1614198"/>
                <a:gd name="connsiteY20" fmla="*/ 373285 h 1437989"/>
                <a:gd name="connsiteX21" fmla="*/ 1475419 w 1614198"/>
                <a:gd name="connsiteY21" fmla="*/ 373285 h 1437989"/>
                <a:gd name="connsiteX22" fmla="*/ 1495327 w 1614198"/>
                <a:gd name="connsiteY22" fmla="*/ 425958 h 1437989"/>
                <a:gd name="connsiteX23" fmla="*/ 1514662 w 1614198"/>
                <a:gd name="connsiteY23" fmla="*/ 445580 h 1437989"/>
                <a:gd name="connsiteX24" fmla="*/ 1538475 w 1614198"/>
                <a:gd name="connsiteY24" fmla="*/ 457962 h 1437989"/>
                <a:gd name="connsiteX25" fmla="*/ 1548572 w 1614198"/>
                <a:gd name="connsiteY25" fmla="*/ 456724 h 1437989"/>
                <a:gd name="connsiteX26" fmla="*/ 1548572 w 1614198"/>
                <a:gd name="connsiteY26" fmla="*/ 456724 h 1437989"/>
                <a:gd name="connsiteX27" fmla="*/ 1551048 w 1614198"/>
                <a:gd name="connsiteY27" fmla="*/ 462248 h 1437989"/>
                <a:gd name="connsiteX28" fmla="*/ 1551048 w 1614198"/>
                <a:gd name="connsiteY28" fmla="*/ 462248 h 1437989"/>
                <a:gd name="connsiteX29" fmla="*/ 1536951 w 1614198"/>
                <a:gd name="connsiteY29" fmla="*/ 464153 h 1437989"/>
                <a:gd name="connsiteX30" fmla="*/ 1528950 w 1614198"/>
                <a:gd name="connsiteY30" fmla="*/ 474726 h 1437989"/>
                <a:gd name="connsiteX31" fmla="*/ 1528950 w 1614198"/>
                <a:gd name="connsiteY31" fmla="*/ 474726 h 1437989"/>
                <a:gd name="connsiteX32" fmla="*/ 1527521 w 1614198"/>
                <a:gd name="connsiteY32" fmla="*/ 482060 h 1437989"/>
                <a:gd name="connsiteX33" fmla="*/ 1527521 w 1614198"/>
                <a:gd name="connsiteY33" fmla="*/ 482060 h 1437989"/>
                <a:gd name="connsiteX34" fmla="*/ 1539808 w 1614198"/>
                <a:gd name="connsiteY34" fmla="*/ 491585 h 1437989"/>
                <a:gd name="connsiteX35" fmla="*/ 1539808 w 1614198"/>
                <a:gd name="connsiteY35" fmla="*/ 491585 h 1437989"/>
                <a:gd name="connsiteX36" fmla="*/ 1542476 w 1614198"/>
                <a:gd name="connsiteY36" fmla="*/ 492728 h 1437989"/>
                <a:gd name="connsiteX37" fmla="*/ 1542476 w 1614198"/>
                <a:gd name="connsiteY37" fmla="*/ 492728 h 1437989"/>
                <a:gd name="connsiteX38" fmla="*/ 1548190 w 1614198"/>
                <a:gd name="connsiteY38" fmla="*/ 482155 h 1437989"/>
                <a:gd name="connsiteX39" fmla="*/ 1562287 w 1614198"/>
                <a:gd name="connsiteY39" fmla="*/ 493681 h 1437989"/>
                <a:gd name="connsiteX40" fmla="*/ 1573718 w 1614198"/>
                <a:gd name="connsiteY40" fmla="*/ 483680 h 1437989"/>
                <a:gd name="connsiteX41" fmla="*/ 1582766 w 1614198"/>
                <a:gd name="connsiteY41" fmla="*/ 492062 h 1437989"/>
                <a:gd name="connsiteX42" fmla="*/ 1583719 w 1614198"/>
                <a:gd name="connsiteY42" fmla="*/ 512350 h 1437989"/>
                <a:gd name="connsiteX43" fmla="*/ 1589624 w 1614198"/>
                <a:gd name="connsiteY43" fmla="*/ 516350 h 1437989"/>
                <a:gd name="connsiteX44" fmla="*/ 1589624 w 1614198"/>
                <a:gd name="connsiteY44" fmla="*/ 516350 h 1437989"/>
                <a:gd name="connsiteX45" fmla="*/ 1591815 w 1614198"/>
                <a:gd name="connsiteY45" fmla="*/ 519684 h 1437989"/>
                <a:gd name="connsiteX46" fmla="*/ 1591815 w 1614198"/>
                <a:gd name="connsiteY46" fmla="*/ 519684 h 1437989"/>
                <a:gd name="connsiteX47" fmla="*/ 1588291 w 1614198"/>
                <a:gd name="connsiteY47" fmla="*/ 529019 h 1437989"/>
                <a:gd name="connsiteX48" fmla="*/ 1588291 w 1614198"/>
                <a:gd name="connsiteY48" fmla="*/ 529019 h 1437989"/>
                <a:gd name="connsiteX49" fmla="*/ 1578861 w 1614198"/>
                <a:gd name="connsiteY49" fmla="*/ 534829 h 1437989"/>
                <a:gd name="connsiteX50" fmla="*/ 1578861 w 1614198"/>
                <a:gd name="connsiteY50" fmla="*/ 534829 h 1437989"/>
                <a:gd name="connsiteX51" fmla="*/ 1594577 w 1614198"/>
                <a:gd name="connsiteY51" fmla="*/ 552164 h 1437989"/>
                <a:gd name="connsiteX52" fmla="*/ 1594577 w 1614198"/>
                <a:gd name="connsiteY52" fmla="*/ 565309 h 1437989"/>
                <a:gd name="connsiteX53" fmla="*/ 1594577 w 1614198"/>
                <a:gd name="connsiteY53" fmla="*/ 565309 h 1437989"/>
                <a:gd name="connsiteX54" fmla="*/ 1599244 w 1614198"/>
                <a:gd name="connsiteY54" fmla="*/ 569214 h 1437989"/>
                <a:gd name="connsiteX55" fmla="*/ 1599244 w 1614198"/>
                <a:gd name="connsiteY55" fmla="*/ 569214 h 1437989"/>
                <a:gd name="connsiteX56" fmla="*/ 1599149 w 1614198"/>
                <a:gd name="connsiteY56" fmla="*/ 580358 h 1437989"/>
                <a:gd name="connsiteX57" fmla="*/ 1587910 w 1614198"/>
                <a:gd name="connsiteY57" fmla="*/ 587883 h 1437989"/>
                <a:gd name="connsiteX58" fmla="*/ 1588291 w 1614198"/>
                <a:gd name="connsiteY58" fmla="*/ 626936 h 1437989"/>
                <a:gd name="connsiteX59" fmla="*/ 1569812 w 1614198"/>
                <a:gd name="connsiteY59" fmla="*/ 635413 h 1437989"/>
                <a:gd name="connsiteX60" fmla="*/ 1569812 w 1614198"/>
                <a:gd name="connsiteY60" fmla="*/ 635413 h 1437989"/>
                <a:gd name="connsiteX61" fmla="*/ 1569527 w 1614198"/>
                <a:gd name="connsiteY61" fmla="*/ 641509 h 1437989"/>
                <a:gd name="connsiteX62" fmla="*/ 1569527 w 1614198"/>
                <a:gd name="connsiteY62" fmla="*/ 641509 h 1437989"/>
                <a:gd name="connsiteX63" fmla="*/ 1582861 w 1614198"/>
                <a:gd name="connsiteY63" fmla="*/ 683800 h 1437989"/>
                <a:gd name="connsiteX64" fmla="*/ 1582861 w 1614198"/>
                <a:gd name="connsiteY64" fmla="*/ 683800 h 1437989"/>
                <a:gd name="connsiteX65" fmla="*/ 1580576 w 1614198"/>
                <a:gd name="connsiteY65" fmla="*/ 687896 h 1437989"/>
                <a:gd name="connsiteX66" fmla="*/ 1580576 w 1614198"/>
                <a:gd name="connsiteY66" fmla="*/ 687896 h 1437989"/>
                <a:gd name="connsiteX67" fmla="*/ 1574289 w 1614198"/>
                <a:gd name="connsiteY67" fmla="*/ 691610 h 1437989"/>
                <a:gd name="connsiteX68" fmla="*/ 1574289 w 1614198"/>
                <a:gd name="connsiteY68" fmla="*/ 691610 h 1437989"/>
                <a:gd name="connsiteX69" fmla="*/ 1572003 w 1614198"/>
                <a:gd name="connsiteY69" fmla="*/ 694468 h 1437989"/>
                <a:gd name="connsiteX70" fmla="*/ 1572003 w 1614198"/>
                <a:gd name="connsiteY70" fmla="*/ 694468 h 1437989"/>
                <a:gd name="connsiteX71" fmla="*/ 1572003 w 1614198"/>
                <a:gd name="connsiteY71" fmla="*/ 703136 h 1437989"/>
                <a:gd name="connsiteX72" fmla="*/ 1572003 w 1614198"/>
                <a:gd name="connsiteY72" fmla="*/ 703136 h 1437989"/>
                <a:gd name="connsiteX73" fmla="*/ 1570765 w 1614198"/>
                <a:gd name="connsiteY73" fmla="*/ 705898 h 1437989"/>
                <a:gd name="connsiteX74" fmla="*/ 1570765 w 1614198"/>
                <a:gd name="connsiteY74" fmla="*/ 705898 h 1437989"/>
                <a:gd name="connsiteX75" fmla="*/ 1550000 w 1614198"/>
                <a:gd name="connsiteY75" fmla="*/ 715804 h 1437989"/>
                <a:gd name="connsiteX76" fmla="*/ 1549333 w 1614198"/>
                <a:gd name="connsiteY76" fmla="*/ 731711 h 1437989"/>
                <a:gd name="connsiteX77" fmla="*/ 1549333 w 1614198"/>
                <a:gd name="connsiteY77" fmla="*/ 731711 h 1437989"/>
                <a:gd name="connsiteX78" fmla="*/ 1547333 w 1614198"/>
                <a:gd name="connsiteY78" fmla="*/ 733330 h 1437989"/>
                <a:gd name="connsiteX79" fmla="*/ 1547333 w 1614198"/>
                <a:gd name="connsiteY79" fmla="*/ 733330 h 1437989"/>
                <a:gd name="connsiteX80" fmla="*/ 1543428 w 1614198"/>
                <a:gd name="connsiteY80" fmla="*/ 731425 h 1437989"/>
                <a:gd name="connsiteX81" fmla="*/ 1543428 w 1614198"/>
                <a:gd name="connsiteY81" fmla="*/ 731425 h 1437989"/>
                <a:gd name="connsiteX82" fmla="*/ 1538189 w 1614198"/>
                <a:gd name="connsiteY82" fmla="*/ 734473 h 1437989"/>
                <a:gd name="connsiteX83" fmla="*/ 1541999 w 1614198"/>
                <a:gd name="connsiteY83" fmla="*/ 740093 h 1437989"/>
                <a:gd name="connsiteX84" fmla="*/ 1541999 w 1614198"/>
                <a:gd name="connsiteY84" fmla="*/ 740093 h 1437989"/>
                <a:gd name="connsiteX85" fmla="*/ 1549714 w 1614198"/>
                <a:gd name="connsiteY85" fmla="*/ 742474 h 1437989"/>
                <a:gd name="connsiteX86" fmla="*/ 1549714 w 1614198"/>
                <a:gd name="connsiteY86" fmla="*/ 742474 h 1437989"/>
                <a:gd name="connsiteX87" fmla="*/ 1553143 w 1614198"/>
                <a:gd name="connsiteY87" fmla="*/ 743807 h 1437989"/>
                <a:gd name="connsiteX88" fmla="*/ 1553143 w 1614198"/>
                <a:gd name="connsiteY88" fmla="*/ 743807 h 1437989"/>
                <a:gd name="connsiteX89" fmla="*/ 1557430 w 1614198"/>
                <a:gd name="connsiteY89" fmla="*/ 755809 h 1437989"/>
                <a:gd name="connsiteX90" fmla="*/ 1548762 w 1614198"/>
                <a:gd name="connsiteY90" fmla="*/ 773621 h 1437989"/>
                <a:gd name="connsiteX91" fmla="*/ 1548762 w 1614198"/>
                <a:gd name="connsiteY91" fmla="*/ 773621 h 1437989"/>
                <a:gd name="connsiteX92" fmla="*/ 1550191 w 1614198"/>
                <a:gd name="connsiteY92" fmla="*/ 776288 h 1437989"/>
                <a:gd name="connsiteX93" fmla="*/ 1550191 w 1614198"/>
                <a:gd name="connsiteY93" fmla="*/ 776288 h 1437989"/>
                <a:gd name="connsiteX94" fmla="*/ 1556572 w 1614198"/>
                <a:gd name="connsiteY94" fmla="*/ 773716 h 1437989"/>
                <a:gd name="connsiteX95" fmla="*/ 1556572 w 1614198"/>
                <a:gd name="connsiteY95" fmla="*/ 773716 h 1437989"/>
                <a:gd name="connsiteX96" fmla="*/ 1557525 w 1614198"/>
                <a:gd name="connsiteY96" fmla="*/ 775526 h 1437989"/>
                <a:gd name="connsiteX97" fmla="*/ 1557525 w 1614198"/>
                <a:gd name="connsiteY97" fmla="*/ 775526 h 1437989"/>
                <a:gd name="connsiteX98" fmla="*/ 1543618 w 1614198"/>
                <a:gd name="connsiteY98" fmla="*/ 786289 h 1437989"/>
                <a:gd name="connsiteX99" fmla="*/ 1543047 w 1614198"/>
                <a:gd name="connsiteY99" fmla="*/ 797528 h 1437989"/>
                <a:gd name="connsiteX100" fmla="*/ 1527712 w 1614198"/>
                <a:gd name="connsiteY100" fmla="*/ 806768 h 1437989"/>
                <a:gd name="connsiteX101" fmla="*/ 1527712 w 1614198"/>
                <a:gd name="connsiteY101" fmla="*/ 806768 h 1437989"/>
                <a:gd name="connsiteX102" fmla="*/ 1533808 w 1614198"/>
                <a:gd name="connsiteY102" fmla="*/ 816293 h 1437989"/>
                <a:gd name="connsiteX103" fmla="*/ 1533808 w 1614198"/>
                <a:gd name="connsiteY103" fmla="*/ 816293 h 1437989"/>
                <a:gd name="connsiteX104" fmla="*/ 1541142 w 1614198"/>
                <a:gd name="connsiteY104" fmla="*/ 846011 h 1437989"/>
                <a:gd name="connsiteX105" fmla="*/ 1541142 w 1614198"/>
                <a:gd name="connsiteY105" fmla="*/ 846011 h 1437989"/>
                <a:gd name="connsiteX106" fmla="*/ 1546381 w 1614198"/>
                <a:gd name="connsiteY106" fmla="*/ 848201 h 1437989"/>
                <a:gd name="connsiteX107" fmla="*/ 1546381 w 1614198"/>
                <a:gd name="connsiteY107" fmla="*/ 848201 h 1437989"/>
                <a:gd name="connsiteX108" fmla="*/ 1558001 w 1614198"/>
                <a:gd name="connsiteY108" fmla="*/ 845534 h 1437989"/>
                <a:gd name="connsiteX109" fmla="*/ 1564764 w 1614198"/>
                <a:gd name="connsiteY109" fmla="*/ 878491 h 1437989"/>
                <a:gd name="connsiteX110" fmla="*/ 1549333 w 1614198"/>
                <a:gd name="connsiteY110" fmla="*/ 904399 h 1437989"/>
                <a:gd name="connsiteX111" fmla="*/ 1567431 w 1614198"/>
                <a:gd name="connsiteY111" fmla="*/ 922115 h 1437989"/>
                <a:gd name="connsiteX112" fmla="*/ 1567431 w 1614198"/>
                <a:gd name="connsiteY112" fmla="*/ 922115 h 1437989"/>
                <a:gd name="connsiteX113" fmla="*/ 1569336 w 1614198"/>
                <a:gd name="connsiteY113" fmla="*/ 926687 h 1437989"/>
                <a:gd name="connsiteX114" fmla="*/ 1569336 w 1614198"/>
                <a:gd name="connsiteY114" fmla="*/ 926687 h 1437989"/>
                <a:gd name="connsiteX115" fmla="*/ 1569717 w 1614198"/>
                <a:gd name="connsiteY115" fmla="*/ 943451 h 1437989"/>
                <a:gd name="connsiteX116" fmla="*/ 1580671 w 1614198"/>
                <a:gd name="connsiteY116" fmla="*/ 961644 h 1437989"/>
                <a:gd name="connsiteX117" fmla="*/ 1580671 w 1614198"/>
                <a:gd name="connsiteY117" fmla="*/ 961644 h 1437989"/>
                <a:gd name="connsiteX118" fmla="*/ 1582099 w 1614198"/>
                <a:gd name="connsiteY118" fmla="*/ 967264 h 1437989"/>
                <a:gd name="connsiteX119" fmla="*/ 1582099 w 1614198"/>
                <a:gd name="connsiteY119" fmla="*/ 967264 h 1437989"/>
                <a:gd name="connsiteX120" fmla="*/ 1576765 w 1614198"/>
                <a:gd name="connsiteY120" fmla="*/ 1005364 h 1437989"/>
                <a:gd name="connsiteX121" fmla="*/ 1576765 w 1614198"/>
                <a:gd name="connsiteY121" fmla="*/ 1005364 h 1437989"/>
                <a:gd name="connsiteX122" fmla="*/ 1577242 w 1614198"/>
                <a:gd name="connsiteY122" fmla="*/ 1012793 h 1437989"/>
                <a:gd name="connsiteX123" fmla="*/ 1577242 w 1614198"/>
                <a:gd name="connsiteY123" fmla="*/ 1012793 h 1437989"/>
                <a:gd name="connsiteX124" fmla="*/ 1590862 w 1614198"/>
                <a:gd name="connsiteY124" fmla="*/ 1075087 h 1437989"/>
                <a:gd name="connsiteX125" fmla="*/ 1590862 w 1614198"/>
                <a:gd name="connsiteY125" fmla="*/ 1075087 h 1437989"/>
                <a:gd name="connsiteX126" fmla="*/ 1589529 w 1614198"/>
                <a:gd name="connsiteY126" fmla="*/ 1076611 h 1437989"/>
                <a:gd name="connsiteX127" fmla="*/ 1589529 w 1614198"/>
                <a:gd name="connsiteY127" fmla="*/ 1076611 h 1437989"/>
                <a:gd name="connsiteX128" fmla="*/ 1578289 w 1614198"/>
                <a:gd name="connsiteY128" fmla="*/ 1079183 h 1437989"/>
                <a:gd name="connsiteX129" fmla="*/ 1578289 w 1614198"/>
                <a:gd name="connsiteY129" fmla="*/ 1079183 h 1437989"/>
                <a:gd name="connsiteX130" fmla="*/ 1575051 w 1614198"/>
                <a:gd name="connsiteY130" fmla="*/ 1083469 h 1437989"/>
                <a:gd name="connsiteX131" fmla="*/ 1575051 w 1614198"/>
                <a:gd name="connsiteY131" fmla="*/ 1083469 h 1437989"/>
                <a:gd name="connsiteX132" fmla="*/ 1578956 w 1614198"/>
                <a:gd name="connsiteY132" fmla="*/ 1090136 h 1437989"/>
                <a:gd name="connsiteX133" fmla="*/ 1578956 w 1614198"/>
                <a:gd name="connsiteY133" fmla="*/ 1090136 h 1437989"/>
                <a:gd name="connsiteX134" fmla="*/ 1581814 w 1614198"/>
                <a:gd name="connsiteY134" fmla="*/ 1092327 h 1437989"/>
                <a:gd name="connsiteX135" fmla="*/ 1581814 w 1614198"/>
                <a:gd name="connsiteY135" fmla="*/ 1092327 h 1437989"/>
                <a:gd name="connsiteX136" fmla="*/ 1596863 w 1614198"/>
                <a:gd name="connsiteY136" fmla="*/ 1090136 h 1437989"/>
                <a:gd name="connsiteX137" fmla="*/ 1600768 w 1614198"/>
                <a:gd name="connsiteY137" fmla="*/ 1102423 h 1437989"/>
                <a:gd name="connsiteX138" fmla="*/ 1611627 w 1614198"/>
                <a:gd name="connsiteY138" fmla="*/ 1109091 h 1437989"/>
                <a:gd name="connsiteX139" fmla="*/ 1608674 w 1614198"/>
                <a:gd name="connsiteY139" fmla="*/ 1136618 h 1437989"/>
                <a:gd name="connsiteX140" fmla="*/ 1614199 w 1614198"/>
                <a:gd name="connsiteY140" fmla="*/ 1170051 h 1437989"/>
                <a:gd name="connsiteX141" fmla="*/ 1606102 w 1614198"/>
                <a:gd name="connsiteY141" fmla="*/ 1185767 h 1437989"/>
                <a:gd name="connsiteX142" fmla="*/ 1568193 w 1614198"/>
                <a:gd name="connsiteY142" fmla="*/ 1216723 h 1437989"/>
                <a:gd name="connsiteX143" fmla="*/ 1568193 w 1614198"/>
                <a:gd name="connsiteY143" fmla="*/ 1216723 h 1437989"/>
                <a:gd name="connsiteX144" fmla="*/ 1564573 w 1614198"/>
                <a:gd name="connsiteY144" fmla="*/ 1217105 h 1437989"/>
                <a:gd name="connsiteX145" fmla="*/ 1564573 w 1614198"/>
                <a:gd name="connsiteY145" fmla="*/ 1217105 h 1437989"/>
                <a:gd name="connsiteX146" fmla="*/ 1555429 w 1614198"/>
                <a:gd name="connsiteY146" fmla="*/ 1215009 h 1437989"/>
                <a:gd name="connsiteX147" fmla="*/ 1555429 w 1614198"/>
                <a:gd name="connsiteY147" fmla="*/ 1215009 h 1437989"/>
                <a:gd name="connsiteX148" fmla="*/ 1549619 w 1614198"/>
                <a:gd name="connsiteY148" fmla="*/ 1216057 h 1437989"/>
                <a:gd name="connsiteX149" fmla="*/ 1549619 w 1614198"/>
                <a:gd name="connsiteY149" fmla="*/ 1216057 h 1437989"/>
                <a:gd name="connsiteX150" fmla="*/ 1508852 w 1614198"/>
                <a:gd name="connsiteY150" fmla="*/ 1247585 h 1437989"/>
                <a:gd name="connsiteX151" fmla="*/ 1501232 w 1614198"/>
                <a:gd name="connsiteY151" fmla="*/ 1309688 h 1437989"/>
                <a:gd name="connsiteX152" fmla="*/ 1501232 w 1614198"/>
                <a:gd name="connsiteY152" fmla="*/ 1309688 h 1437989"/>
                <a:gd name="connsiteX153" fmla="*/ 1502756 w 1614198"/>
                <a:gd name="connsiteY153" fmla="*/ 1312545 h 1437989"/>
                <a:gd name="connsiteX154" fmla="*/ 1502756 w 1614198"/>
                <a:gd name="connsiteY154" fmla="*/ 1312545 h 1437989"/>
                <a:gd name="connsiteX155" fmla="*/ 1509710 w 1614198"/>
                <a:gd name="connsiteY155" fmla="*/ 1312450 h 1437989"/>
                <a:gd name="connsiteX156" fmla="*/ 1509710 w 1614198"/>
                <a:gd name="connsiteY156" fmla="*/ 1312450 h 1437989"/>
                <a:gd name="connsiteX157" fmla="*/ 1513615 w 1614198"/>
                <a:gd name="connsiteY157" fmla="*/ 1318260 h 1437989"/>
                <a:gd name="connsiteX158" fmla="*/ 1513615 w 1614198"/>
                <a:gd name="connsiteY158" fmla="*/ 1318260 h 1437989"/>
                <a:gd name="connsiteX159" fmla="*/ 1514948 w 1614198"/>
                <a:gd name="connsiteY159" fmla="*/ 1337024 h 1437989"/>
                <a:gd name="connsiteX160" fmla="*/ 1514948 w 1614198"/>
                <a:gd name="connsiteY160" fmla="*/ 1337024 h 1437989"/>
                <a:gd name="connsiteX161" fmla="*/ 1516282 w 1614198"/>
                <a:gd name="connsiteY161" fmla="*/ 1340358 h 1437989"/>
                <a:gd name="connsiteX162" fmla="*/ 1516282 w 1614198"/>
                <a:gd name="connsiteY162" fmla="*/ 1340358 h 1437989"/>
                <a:gd name="connsiteX163" fmla="*/ 1509805 w 1614198"/>
                <a:gd name="connsiteY163" fmla="*/ 1368552 h 1437989"/>
                <a:gd name="connsiteX164" fmla="*/ 1509805 w 1614198"/>
                <a:gd name="connsiteY164" fmla="*/ 1368552 h 1437989"/>
                <a:gd name="connsiteX165" fmla="*/ 1511233 w 1614198"/>
                <a:gd name="connsiteY165" fmla="*/ 1370076 h 1437989"/>
                <a:gd name="connsiteX166" fmla="*/ 1511233 w 1614198"/>
                <a:gd name="connsiteY166" fmla="*/ 1370076 h 1437989"/>
                <a:gd name="connsiteX167" fmla="*/ 1517710 w 1614198"/>
                <a:gd name="connsiteY167" fmla="*/ 1357313 h 1437989"/>
                <a:gd name="connsiteX168" fmla="*/ 1543809 w 1614198"/>
                <a:gd name="connsiteY168" fmla="*/ 1404366 h 1437989"/>
                <a:gd name="connsiteX169" fmla="*/ 1543809 w 1614198"/>
                <a:gd name="connsiteY169" fmla="*/ 1404366 h 1437989"/>
                <a:gd name="connsiteX170" fmla="*/ 1534474 w 1614198"/>
                <a:gd name="connsiteY170" fmla="*/ 1409510 h 1437989"/>
                <a:gd name="connsiteX171" fmla="*/ 1534474 w 1614198"/>
                <a:gd name="connsiteY171" fmla="*/ 1409510 h 1437989"/>
                <a:gd name="connsiteX172" fmla="*/ 1523521 w 1614198"/>
                <a:gd name="connsiteY172" fmla="*/ 1412272 h 1437989"/>
                <a:gd name="connsiteX173" fmla="*/ 1513424 w 1614198"/>
                <a:gd name="connsiteY173" fmla="*/ 1426559 h 1437989"/>
                <a:gd name="connsiteX174" fmla="*/ 1513424 w 1614198"/>
                <a:gd name="connsiteY174" fmla="*/ 1426559 h 1437989"/>
                <a:gd name="connsiteX175" fmla="*/ 1501899 w 1614198"/>
                <a:gd name="connsiteY175" fmla="*/ 1425893 h 1437989"/>
                <a:gd name="connsiteX176" fmla="*/ 1501899 w 1614198"/>
                <a:gd name="connsiteY176" fmla="*/ 1425893 h 1437989"/>
                <a:gd name="connsiteX177" fmla="*/ 1489707 w 1614198"/>
                <a:gd name="connsiteY177" fmla="*/ 1430274 h 1437989"/>
                <a:gd name="connsiteX178" fmla="*/ 1489707 w 1614198"/>
                <a:gd name="connsiteY178" fmla="*/ 1430274 h 1437989"/>
                <a:gd name="connsiteX179" fmla="*/ 1480372 w 1614198"/>
                <a:gd name="connsiteY179" fmla="*/ 1431036 h 1437989"/>
                <a:gd name="connsiteX180" fmla="*/ 1480372 w 1614198"/>
                <a:gd name="connsiteY180" fmla="*/ 1431036 h 1437989"/>
                <a:gd name="connsiteX181" fmla="*/ 1440939 w 1614198"/>
                <a:gd name="connsiteY181" fmla="*/ 1428750 h 1437989"/>
                <a:gd name="connsiteX182" fmla="*/ 1440939 w 1614198"/>
                <a:gd name="connsiteY182" fmla="*/ 1428750 h 1437989"/>
                <a:gd name="connsiteX183" fmla="*/ 1437701 w 1614198"/>
                <a:gd name="connsiteY183" fmla="*/ 1431798 h 1437989"/>
                <a:gd name="connsiteX184" fmla="*/ 1437701 w 1614198"/>
                <a:gd name="connsiteY184" fmla="*/ 1431798 h 1437989"/>
                <a:gd name="connsiteX185" fmla="*/ 1412554 w 1614198"/>
                <a:gd name="connsiteY185" fmla="*/ 1429988 h 1437989"/>
                <a:gd name="connsiteX186" fmla="*/ 1400648 w 1614198"/>
                <a:gd name="connsiteY186" fmla="*/ 1437513 h 1437989"/>
                <a:gd name="connsiteX187" fmla="*/ 1400648 w 1614198"/>
                <a:gd name="connsiteY187" fmla="*/ 1437513 h 1437989"/>
                <a:gd name="connsiteX188" fmla="*/ 1395790 w 1614198"/>
                <a:gd name="connsiteY188" fmla="*/ 1437989 h 1437989"/>
                <a:gd name="connsiteX189" fmla="*/ 1395790 w 1614198"/>
                <a:gd name="connsiteY189" fmla="*/ 1437989 h 1437989"/>
                <a:gd name="connsiteX190" fmla="*/ 1383598 w 1614198"/>
                <a:gd name="connsiteY190" fmla="*/ 1436942 h 1437989"/>
                <a:gd name="connsiteX191" fmla="*/ 1383598 w 1614198"/>
                <a:gd name="connsiteY191" fmla="*/ 1436942 h 1437989"/>
                <a:gd name="connsiteX192" fmla="*/ 1377407 w 1614198"/>
                <a:gd name="connsiteY192" fmla="*/ 1428560 h 1437989"/>
                <a:gd name="connsiteX193" fmla="*/ 1377407 w 1614198"/>
                <a:gd name="connsiteY193" fmla="*/ 1428560 h 1437989"/>
                <a:gd name="connsiteX194" fmla="*/ 1349023 w 1614198"/>
                <a:gd name="connsiteY194" fmla="*/ 1427036 h 1437989"/>
                <a:gd name="connsiteX195" fmla="*/ 1349023 w 1614198"/>
                <a:gd name="connsiteY195" fmla="*/ 1427036 h 1437989"/>
                <a:gd name="connsiteX196" fmla="*/ 1336259 w 1614198"/>
                <a:gd name="connsiteY196" fmla="*/ 1419701 h 1437989"/>
                <a:gd name="connsiteX197" fmla="*/ 1336259 w 1614198"/>
                <a:gd name="connsiteY197" fmla="*/ 1419701 h 1437989"/>
                <a:gd name="connsiteX198" fmla="*/ 1223197 w 1614198"/>
                <a:gd name="connsiteY198" fmla="*/ 1331786 h 1437989"/>
                <a:gd name="connsiteX199" fmla="*/ 1223197 w 1614198"/>
                <a:gd name="connsiteY199" fmla="*/ 1331786 h 1437989"/>
                <a:gd name="connsiteX200" fmla="*/ 1213006 w 1614198"/>
                <a:gd name="connsiteY200" fmla="*/ 1334453 h 1437989"/>
                <a:gd name="connsiteX201" fmla="*/ 1213006 w 1614198"/>
                <a:gd name="connsiteY201" fmla="*/ 1334453 h 1437989"/>
                <a:gd name="connsiteX202" fmla="*/ 1177192 w 1614198"/>
                <a:gd name="connsiteY202" fmla="*/ 1308735 h 1437989"/>
                <a:gd name="connsiteX203" fmla="*/ 1177192 w 1614198"/>
                <a:gd name="connsiteY203" fmla="*/ 1308735 h 1437989"/>
                <a:gd name="connsiteX204" fmla="*/ 1172905 w 1614198"/>
                <a:gd name="connsiteY204" fmla="*/ 1304354 h 1437989"/>
                <a:gd name="connsiteX205" fmla="*/ 1172905 w 1614198"/>
                <a:gd name="connsiteY205" fmla="*/ 1304354 h 1437989"/>
                <a:gd name="connsiteX206" fmla="*/ 1162714 w 1614198"/>
                <a:gd name="connsiteY206" fmla="*/ 1287209 h 1437989"/>
                <a:gd name="connsiteX207" fmla="*/ 1113374 w 1614198"/>
                <a:gd name="connsiteY207" fmla="*/ 1267111 h 1437989"/>
                <a:gd name="connsiteX208" fmla="*/ 1113374 w 1614198"/>
                <a:gd name="connsiteY208" fmla="*/ 1267111 h 1437989"/>
                <a:gd name="connsiteX209" fmla="*/ 1106040 w 1614198"/>
                <a:gd name="connsiteY209" fmla="*/ 1265301 h 1437989"/>
                <a:gd name="connsiteX210" fmla="*/ 1099658 w 1614198"/>
                <a:gd name="connsiteY210" fmla="*/ 1276826 h 1437989"/>
                <a:gd name="connsiteX211" fmla="*/ 1099658 w 1614198"/>
                <a:gd name="connsiteY211" fmla="*/ 1276826 h 1437989"/>
                <a:gd name="connsiteX212" fmla="*/ 1092133 w 1614198"/>
                <a:gd name="connsiteY212" fmla="*/ 1301401 h 1437989"/>
                <a:gd name="connsiteX213" fmla="*/ 1073464 w 1614198"/>
                <a:gd name="connsiteY213" fmla="*/ 1313593 h 1437989"/>
                <a:gd name="connsiteX214" fmla="*/ 1073464 w 1614198"/>
                <a:gd name="connsiteY214" fmla="*/ 1313593 h 1437989"/>
                <a:gd name="connsiteX215" fmla="*/ 1064606 w 1614198"/>
                <a:gd name="connsiteY215" fmla="*/ 1309878 h 1437989"/>
                <a:gd name="connsiteX216" fmla="*/ 1064606 w 1614198"/>
                <a:gd name="connsiteY216" fmla="*/ 1309878 h 1437989"/>
                <a:gd name="connsiteX217" fmla="*/ 1051747 w 1614198"/>
                <a:gd name="connsiteY217" fmla="*/ 1271873 h 1437989"/>
                <a:gd name="connsiteX218" fmla="*/ 1051747 w 1614198"/>
                <a:gd name="connsiteY218" fmla="*/ 1271873 h 1437989"/>
                <a:gd name="connsiteX219" fmla="*/ 1049080 w 1614198"/>
                <a:gd name="connsiteY219" fmla="*/ 1271778 h 1437989"/>
                <a:gd name="connsiteX220" fmla="*/ 1049080 w 1614198"/>
                <a:gd name="connsiteY220" fmla="*/ 1271778 h 1437989"/>
                <a:gd name="connsiteX221" fmla="*/ 1040317 w 1614198"/>
                <a:gd name="connsiteY221" fmla="*/ 1287113 h 1437989"/>
                <a:gd name="connsiteX222" fmla="*/ 1030602 w 1614198"/>
                <a:gd name="connsiteY222" fmla="*/ 1291590 h 1437989"/>
                <a:gd name="connsiteX223" fmla="*/ 993169 w 1614198"/>
                <a:gd name="connsiteY223" fmla="*/ 1278541 h 1437989"/>
                <a:gd name="connsiteX224" fmla="*/ 971166 w 1614198"/>
                <a:gd name="connsiteY224" fmla="*/ 1278731 h 1437989"/>
                <a:gd name="connsiteX225" fmla="*/ 971166 w 1614198"/>
                <a:gd name="connsiteY225" fmla="*/ 1278731 h 1437989"/>
                <a:gd name="connsiteX226" fmla="*/ 968689 w 1614198"/>
                <a:gd name="connsiteY226" fmla="*/ 1267397 h 1437989"/>
                <a:gd name="connsiteX227" fmla="*/ 968689 w 1614198"/>
                <a:gd name="connsiteY227" fmla="*/ 1267397 h 1437989"/>
                <a:gd name="connsiteX228" fmla="*/ 940022 w 1614198"/>
                <a:gd name="connsiteY228" fmla="*/ 1257395 h 1437989"/>
                <a:gd name="connsiteX229" fmla="*/ 922401 w 1614198"/>
                <a:gd name="connsiteY229" fmla="*/ 1200626 h 1437989"/>
                <a:gd name="connsiteX230" fmla="*/ 922401 w 1614198"/>
                <a:gd name="connsiteY230" fmla="*/ 1200626 h 1437989"/>
                <a:gd name="connsiteX231" fmla="*/ 919543 w 1614198"/>
                <a:gd name="connsiteY231" fmla="*/ 1196435 h 1437989"/>
                <a:gd name="connsiteX232" fmla="*/ 919543 w 1614198"/>
                <a:gd name="connsiteY232" fmla="*/ 1196435 h 1437989"/>
                <a:gd name="connsiteX233" fmla="*/ 899350 w 1614198"/>
                <a:gd name="connsiteY233" fmla="*/ 1134618 h 1437989"/>
                <a:gd name="connsiteX234" fmla="*/ 899350 w 1614198"/>
                <a:gd name="connsiteY234" fmla="*/ 1134618 h 1437989"/>
                <a:gd name="connsiteX235" fmla="*/ 893350 w 1614198"/>
                <a:gd name="connsiteY235" fmla="*/ 1125474 h 1437989"/>
                <a:gd name="connsiteX236" fmla="*/ 893350 w 1614198"/>
                <a:gd name="connsiteY236" fmla="*/ 1125474 h 1437989"/>
                <a:gd name="connsiteX237" fmla="*/ 844105 w 1614198"/>
                <a:gd name="connsiteY237" fmla="*/ 1120235 h 1437989"/>
                <a:gd name="connsiteX238" fmla="*/ 844105 w 1614198"/>
                <a:gd name="connsiteY238" fmla="*/ 1120235 h 1437989"/>
                <a:gd name="connsiteX239" fmla="*/ 836390 w 1614198"/>
                <a:gd name="connsiteY239" fmla="*/ 1118330 h 1437989"/>
                <a:gd name="connsiteX240" fmla="*/ 836390 w 1614198"/>
                <a:gd name="connsiteY240" fmla="*/ 1118330 h 1437989"/>
                <a:gd name="connsiteX241" fmla="*/ 828961 w 1614198"/>
                <a:gd name="connsiteY241" fmla="*/ 1114425 h 1437989"/>
                <a:gd name="connsiteX242" fmla="*/ 813244 w 1614198"/>
                <a:gd name="connsiteY242" fmla="*/ 1122236 h 1437989"/>
                <a:gd name="connsiteX243" fmla="*/ 814959 w 1614198"/>
                <a:gd name="connsiteY243" fmla="*/ 1111948 h 1437989"/>
                <a:gd name="connsiteX244" fmla="*/ 814959 w 1614198"/>
                <a:gd name="connsiteY244" fmla="*/ 1111948 h 1437989"/>
                <a:gd name="connsiteX245" fmla="*/ 814006 w 1614198"/>
                <a:gd name="connsiteY245" fmla="*/ 1111472 h 1437989"/>
                <a:gd name="connsiteX246" fmla="*/ 814006 w 1614198"/>
                <a:gd name="connsiteY246" fmla="*/ 1111472 h 1437989"/>
                <a:gd name="connsiteX247" fmla="*/ 805243 w 1614198"/>
                <a:gd name="connsiteY247" fmla="*/ 1114139 h 1437989"/>
                <a:gd name="connsiteX248" fmla="*/ 805243 w 1614198"/>
                <a:gd name="connsiteY248" fmla="*/ 1114139 h 1437989"/>
                <a:gd name="connsiteX249" fmla="*/ 803148 w 1614198"/>
                <a:gd name="connsiteY249" fmla="*/ 1115854 h 1437989"/>
                <a:gd name="connsiteX250" fmla="*/ 803148 w 1614198"/>
                <a:gd name="connsiteY250" fmla="*/ 1115854 h 1437989"/>
                <a:gd name="connsiteX251" fmla="*/ 804958 w 1614198"/>
                <a:gd name="connsiteY251" fmla="*/ 1126617 h 1437989"/>
                <a:gd name="connsiteX252" fmla="*/ 804958 w 1614198"/>
                <a:gd name="connsiteY252" fmla="*/ 1126617 h 1437989"/>
                <a:gd name="connsiteX253" fmla="*/ 803815 w 1614198"/>
                <a:gd name="connsiteY253" fmla="*/ 1127951 h 1437989"/>
                <a:gd name="connsiteX254" fmla="*/ 803815 w 1614198"/>
                <a:gd name="connsiteY254" fmla="*/ 1127951 h 1437989"/>
                <a:gd name="connsiteX255" fmla="*/ 774859 w 1614198"/>
                <a:gd name="connsiteY255" fmla="*/ 1139571 h 1437989"/>
                <a:gd name="connsiteX256" fmla="*/ 774859 w 1614198"/>
                <a:gd name="connsiteY256" fmla="*/ 1139571 h 1437989"/>
                <a:gd name="connsiteX257" fmla="*/ 772763 w 1614198"/>
                <a:gd name="connsiteY257" fmla="*/ 1139476 h 1437989"/>
                <a:gd name="connsiteX258" fmla="*/ 772763 w 1614198"/>
                <a:gd name="connsiteY258" fmla="*/ 1139476 h 1437989"/>
                <a:gd name="connsiteX259" fmla="*/ 779050 w 1614198"/>
                <a:gd name="connsiteY259" fmla="*/ 1126807 h 1437989"/>
                <a:gd name="connsiteX260" fmla="*/ 779050 w 1614198"/>
                <a:gd name="connsiteY260" fmla="*/ 1126807 h 1437989"/>
                <a:gd name="connsiteX261" fmla="*/ 777526 w 1614198"/>
                <a:gd name="connsiteY261" fmla="*/ 1125188 h 1437989"/>
                <a:gd name="connsiteX262" fmla="*/ 777526 w 1614198"/>
                <a:gd name="connsiteY262" fmla="*/ 1125188 h 1437989"/>
                <a:gd name="connsiteX263" fmla="*/ 765334 w 1614198"/>
                <a:gd name="connsiteY263" fmla="*/ 1130046 h 1437989"/>
                <a:gd name="connsiteX264" fmla="*/ 765334 w 1614198"/>
                <a:gd name="connsiteY264" fmla="*/ 1130046 h 1437989"/>
                <a:gd name="connsiteX265" fmla="*/ 761428 w 1614198"/>
                <a:gd name="connsiteY265" fmla="*/ 1129379 h 1437989"/>
                <a:gd name="connsiteX266" fmla="*/ 761428 w 1614198"/>
                <a:gd name="connsiteY266" fmla="*/ 1129379 h 1437989"/>
                <a:gd name="connsiteX267" fmla="*/ 693706 w 1614198"/>
                <a:gd name="connsiteY267" fmla="*/ 1105948 h 1437989"/>
                <a:gd name="connsiteX268" fmla="*/ 665702 w 1614198"/>
                <a:gd name="connsiteY268" fmla="*/ 1077278 h 1437989"/>
                <a:gd name="connsiteX269" fmla="*/ 645223 w 1614198"/>
                <a:gd name="connsiteY269" fmla="*/ 1038511 h 1437989"/>
                <a:gd name="connsiteX270" fmla="*/ 649414 w 1614198"/>
                <a:gd name="connsiteY270" fmla="*/ 981932 h 1437989"/>
                <a:gd name="connsiteX271" fmla="*/ 636175 w 1614198"/>
                <a:gd name="connsiteY271" fmla="*/ 953357 h 1437989"/>
                <a:gd name="connsiteX272" fmla="*/ 621030 w 1614198"/>
                <a:gd name="connsiteY272" fmla="*/ 941642 h 1437989"/>
                <a:gd name="connsiteX273" fmla="*/ 592169 w 1614198"/>
                <a:gd name="connsiteY273" fmla="*/ 935546 h 1437989"/>
                <a:gd name="connsiteX274" fmla="*/ 553117 w 1614198"/>
                <a:gd name="connsiteY274" fmla="*/ 944404 h 1437989"/>
                <a:gd name="connsiteX275" fmla="*/ 549402 w 1614198"/>
                <a:gd name="connsiteY275" fmla="*/ 935831 h 1437989"/>
                <a:gd name="connsiteX276" fmla="*/ 533590 w 1614198"/>
                <a:gd name="connsiteY276" fmla="*/ 934117 h 1437989"/>
                <a:gd name="connsiteX277" fmla="*/ 530161 w 1614198"/>
                <a:gd name="connsiteY277" fmla="*/ 939737 h 1437989"/>
                <a:gd name="connsiteX278" fmla="*/ 516731 w 1614198"/>
                <a:gd name="connsiteY278" fmla="*/ 935450 h 1437989"/>
                <a:gd name="connsiteX279" fmla="*/ 514255 w 1614198"/>
                <a:gd name="connsiteY279" fmla="*/ 925068 h 1437989"/>
                <a:gd name="connsiteX280" fmla="*/ 499491 w 1614198"/>
                <a:gd name="connsiteY280" fmla="*/ 923544 h 1437989"/>
                <a:gd name="connsiteX281" fmla="*/ 486346 w 1614198"/>
                <a:gd name="connsiteY281" fmla="*/ 953738 h 1437989"/>
                <a:gd name="connsiteX282" fmla="*/ 462915 w 1614198"/>
                <a:gd name="connsiteY282" fmla="*/ 907256 h 1437989"/>
                <a:gd name="connsiteX283" fmla="*/ 443674 w 1614198"/>
                <a:gd name="connsiteY283" fmla="*/ 906780 h 1437989"/>
                <a:gd name="connsiteX284" fmla="*/ 391192 w 1614198"/>
                <a:gd name="connsiteY284" fmla="*/ 875252 h 1437989"/>
                <a:gd name="connsiteX285" fmla="*/ 372046 w 1614198"/>
                <a:gd name="connsiteY285" fmla="*/ 870395 h 1437989"/>
                <a:gd name="connsiteX286" fmla="*/ 340804 w 1614198"/>
                <a:gd name="connsiteY286" fmla="*/ 880015 h 1437989"/>
                <a:gd name="connsiteX287" fmla="*/ 318421 w 1614198"/>
                <a:gd name="connsiteY287" fmla="*/ 879253 h 1437989"/>
                <a:gd name="connsiteX288" fmla="*/ 288322 w 1614198"/>
                <a:gd name="connsiteY288" fmla="*/ 869252 h 1437989"/>
                <a:gd name="connsiteX289" fmla="*/ 236696 w 1614198"/>
                <a:gd name="connsiteY289" fmla="*/ 815150 h 1437989"/>
                <a:gd name="connsiteX290" fmla="*/ 169545 w 1614198"/>
                <a:gd name="connsiteY290" fmla="*/ 793813 h 1437989"/>
                <a:gd name="connsiteX291" fmla="*/ 147923 w 1614198"/>
                <a:gd name="connsiteY291" fmla="*/ 764762 h 1437989"/>
                <a:gd name="connsiteX292" fmla="*/ 122968 w 1614198"/>
                <a:gd name="connsiteY292" fmla="*/ 749808 h 1437989"/>
                <a:gd name="connsiteX293" fmla="*/ 83630 w 1614198"/>
                <a:gd name="connsiteY293" fmla="*/ 707612 h 1437989"/>
                <a:gd name="connsiteX294" fmla="*/ 32195 w 1614198"/>
                <a:gd name="connsiteY294" fmla="*/ 621221 h 1437989"/>
                <a:gd name="connsiteX295" fmla="*/ 0 w 1614198"/>
                <a:gd name="connsiteY295" fmla="*/ 591788 h 1437989"/>
                <a:gd name="connsiteX296" fmla="*/ 48387 w 1614198"/>
                <a:gd name="connsiteY296" fmla="*/ 538353 h 1437989"/>
                <a:gd name="connsiteX297" fmla="*/ 56483 w 1614198"/>
                <a:gd name="connsiteY297" fmla="*/ 519017 h 1437989"/>
                <a:gd name="connsiteX298" fmla="*/ 50673 w 1614198"/>
                <a:gd name="connsiteY298" fmla="*/ 510635 h 1437989"/>
                <a:gd name="connsiteX299" fmla="*/ 57340 w 1614198"/>
                <a:gd name="connsiteY299" fmla="*/ 501301 h 1437989"/>
                <a:gd name="connsiteX300" fmla="*/ 53531 w 1614198"/>
                <a:gd name="connsiteY300" fmla="*/ 491490 h 1437989"/>
                <a:gd name="connsiteX301" fmla="*/ 62770 w 1614198"/>
                <a:gd name="connsiteY301" fmla="*/ 490157 h 1437989"/>
                <a:gd name="connsiteX302" fmla="*/ 70676 w 1614198"/>
                <a:gd name="connsiteY302" fmla="*/ 478631 h 1437989"/>
                <a:gd name="connsiteX303" fmla="*/ 85058 w 1614198"/>
                <a:gd name="connsiteY303" fmla="*/ 481679 h 1437989"/>
                <a:gd name="connsiteX304" fmla="*/ 86392 w 1614198"/>
                <a:gd name="connsiteY304" fmla="*/ 457200 h 1437989"/>
                <a:gd name="connsiteX305" fmla="*/ 99822 w 1614198"/>
                <a:gd name="connsiteY305" fmla="*/ 440436 h 1437989"/>
                <a:gd name="connsiteX306" fmla="*/ 111061 w 1614198"/>
                <a:gd name="connsiteY306" fmla="*/ 430530 h 1437989"/>
                <a:gd name="connsiteX307" fmla="*/ 122301 w 1614198"/>
                <a:gd name="connsiteY307" fmla="*/ 412433 h 1437989"/>
                <a:gd name="connsiteX308" fmla="*/ 137160 w 1614198"/>
                <a:gd name="connsiteY308" fmla="*/ 406717 h 1437989"/>
                <a:gd name="connsiteX309" fmla="*/ 135350 w 1614198"/>
                <a:gd name="connsiteY309" fmla="*/ 395097 h 1437989"/>
                <a:gd name="connsiteX310" fmla="*/ 135636 w 1614198"/>
                <a:gd name="connsiteY310" fmla="*/ 383858 h 1437989"/>
                <a:gd name="connsiteX311" fmla="*/ 128873 w 1614198"/>
                <a:gd name="connsiteY311" fmla="*/ 376904 h 1437989"/>
                <a:gd name="connsiteX312" fmla="*/ 142780 w 1614198"/>
                <a:gd name="connsiteY312" fmla="*/ 373380 h 1437989"/>
                <a:gd name="connsiteX313" fmla="*/ 116014 w 1614198"/>
                <a:gd name="connsiteY313" fmla="*/ 346805 h 1437989"/>
                <a:gd name="connsiteX314" fmla="*/ 115252 w 1614198"/>
                <a:gd name="connsiteY314" fmla="*/ 328422 h 1437989"/>
                <a:gd name="connsiteX315" fmla="*/ 128683 w 1614198"/>
                <a:gd name="connsiteY315" fmla="*/ 331089 h 1437989"/>
                <a:gd name="connsiteX316" fmla="*/ 151352 w 1614198"/>
                <a:gd name="connsiteY316" fmla="*/ 310991 h 1437989"/>
                <a:gd name="connsiteX317" fmla="*/ 194119 w 1614198"/>
                <a:gd name="connsiteY317" fmla="*/ 305562 h 1437989"/>
                <a:gd name="connsiteX318" fmla="*/ 225933 w 1614198"/>
                <a:gd name="connsiteY318" fmla="*/ 345853 h 1437989"/>
                <a:gd name="connsiteX319" fmla="*/ 238315 w 1614198"/>
                <a:gd name="connsiteY319" fmla="*/ 367951 h 1437989"/>
                <a:gd name="connsiteX320" fmla="*/ 240125 w 1614198"/>
                <a:gd name="connsiteY320" fmla="*/ 376238 h 1437989"/>
                <a:gd name="connsiteX321" fmla="*/ 258889 w 1614198"/>
                <a:gd name="connsiteY321" fmla="*/ 378428 h 1437989"/>
                <a:gd name="connsiteX322" fmla="*/ 262414 w 1614198"/>
                <a:gd name="connsiteY322" fmla="*/ 392811 h 1437989"/>
                <a:gd name="connsiteX323" fmla="*/ 278892 w 1614198"/>
                <a:gd name="connsiteY323" fmla="*/ 381953 h 1437989"/>
                <a:gd name="connsiteX324" fmla="*/ 301371 w 1614198"/>
                <a:gd name="connsiteY324" fmla="*/ 371570 h 1437989"/>
                <a:gd name="connsiteX325" fmla="*/ 282130 w 1614198"/>
                <a:gd name="connsiteY325" fmla="*/ 353473 h 1437989"/>
                <a:gd name="connsiteX326" fmla="*/ 290893 w 1614198"/>
                <a:gd name="connsiteY326" fmla="*/ 346520 h 1437989"/>
                <a:gd name="connsiteX327" fmla="*/ 295846 w 1614198"/>
                <a:gd name="connsiteY327" fmla="*/ 325755 h 1437989"/>
                <a:gd name="connsiteX328" fmla="*/ 315182 w 1614198"/>
                <a:gd name="connsiteY328" fmla="*/ 313563 h 1437989"/>
                <a:gd name="connsiteX329" fmla="*/ 333946 w 1614198"/>
                <a:gd name="connsiteY329" fmla="*/ 326898 h 1437989"/>
                <a:gd name="connsiteX330" fmla="*/ 349186 w 1614198"/>
                <a:gd name="connsiteY330" fmla="*/ 319183 h 1437989"/>
                <a:gd name="connsiteX331" fmla="*/ 342138 w 1614198"/>
                <a:gd name="connsiteY331" fmla="*/ 303371 h 1437989"/>
                <a:gd name="connsiteX332" fmla="*/ 345662 w 1614198"/>
                <a:gd name="connsiteY332" fmla="*/ 296323 h 1437989"/>
                <a:gd name="connsiteX333" fmla="*/ 363379 w 1614198"/>
                <a:gd name="connsiteY333" fmla="*/ 291560 h 1437989"/>
                <a:gd name="connsiteX334" fmla="*/ 359950 w 1614198"/>
                <a:gd name="connsiteY334" fmla="*/ 272415 h 1437989"/>
                <a:gd name="connsiteX335" fmla="*/ 369570 w 1614198"/>
                <a:gd name="connsiteY335" fmla="*/ 259366 h 1437989"/>
                <a:gd name="connsiteX336" fmla="*/ 380428 w 1614198"/>
                <a:gd name="connsiteY336" fmla="*/ 259747 h 1437989"/>
                <a:gd name="connsiteX337" fmla="*/ 395859 w 1614198"/>
                <a:gd name="connsiteY337" fmla="*/ 231172 h 1437989"/>
                <a:gd name="connsiteX338" fmla="*/ 380428 w 1614198"/>
                <a:gd name="connsiteY338" fmla="*/ 216884 h 1437989"/>
                <a:gd name="connsiteX339" fmla="*/ 395002 w 1614198"/>
                <a:gd name="connsiteY339" fmla="*/ 188404 h 1437989"/>
                <a:gd name="connsiteX340" fmla="*/ 386048 w 1614198"/>
                <a:gd name="connsiteY340" fmla="*/ 142399 h 1437989"/>
                <a:gd name="connsiteX341" fmla="*/ 403765 w 1614198"/>
                <a:gd name="connsiteY341" fmla="*/ 126968 h 1437989"/>
                <a:gd name="connsiteX342" fmla="*/ 399955 w 1614198"/>
                <a:gd name="connsiteY342" fmla="*/ 104680 h 1437989"/>
                <a:gd name="connsiteX343" fmla="*/ 387763 w 1614198"/>
                <a:gd name="connsiteY343" fmla="*/ 92869 h 1437989"/>
                <a:gd name="connsiteX344" fmla="*/ 388715 w 1614198"/>
                <a:gd name="connsiteY344" fmla="*/ 73819 h 1437989"/>
                <a:gd name="connsiteX345" fmla="*/ 411670 w 1614198"/>
                <a:gd name="connsiteY345" fmla="*/ 72295 h 1437989"/>
                <a:gd name="connsiteX346" fmla="*/ 417195 w 1614198"/>
                <a:gd name="connsiteY346" fmla="*/ 57150 h 1437989"/>
                <a:gd name="connsiteX347" fmla="*/ 436816 w 1614198"/>
                <a:gd name="connsiteY347" fmla="*/ 58769 h 1437989"/>
                <a:gd name="connsiteX348" fmla="*/ 437864 w 1614198"/>
                <a:gd name="connsiteY348" fmla="*/ 64961 h 1437989"/>
                <a:gd name="connsiteX349" fmla="*/ 469868 w 1614198"/>
                <a:gd name="connsiteY349" fmla="*/ 69533 h 1437989"/>
                <a:gd name="connsiteX350" fmla="*/ 468916 w 1614198"/>
                <a:gd name="connsiteY350" fmla="*/ 79629 h 1437989"/>
                <a:gd name="connsiteX351" fmla="*/ 489966 w 1614198"/>
                <a:gd name="connsiteY351" fmla="*/ 76200 h 1437989"/>
                <a:gd name="connsiteX352" fmla="*/ 489394 w 1614198"/>
                <a:gd name="connsiteY352" fmla="*/ 90583 h 1437989"/>
                <a:gd name="connsiteX353" fmla="*/ 495776 w 1614198"/>
                <a:gd name="connsiteY353" fmla="*/ 92202 h 1437989"/>
                <a:gd name="connsiteX354" fmla="*/ 508444 w 1614198"/>
                <a:gd name="connsiteY354" fmla="*/ 90488 h 1437989"/>
                <a:gd name="connsiteX355" fmla="*/ 518636 w 1614198"/>
                <a:gd name="connsiteY355" fmla="*/ 76200 h 1437989"/>
                <a:gd name="connsiteX356" fmla="*/ 541496 w 1614198"/>
                <a:gd name="connsiteY356" fmla="*/ 64294 h 1437989"/>
                <a:gd name="connsiteX357" fmla="*/ 589121 w 1614198"/>
                <a:gd name="connsiteY357" fmla="*/ 69628 h 1437989"/>
                <a:gd name="connsiteX358" fmla="*/ 599599 w 1614198"/>
                <a:gd name="connsiteY358" fmla="*/ 60388 h 1437989"/>
                <a:gd name="connsiteX359" fmla="*/ 623792 w 1614198"/>
                <a:gd name="connsiteY359" fmla="*/ 60865 h 1437989"/>
                <a:gd name="connsiteX360" fmla="*/ 644461 w 1614198"/>
                <a:gd name="connsiteY360" fmla="*/ 69723 h 1437989"/>
                <a:gd name="connsiteX361" fmla="*/ 647033 w 1614198"/>
                <a:gd name="connsiteY361" fmla="*/ 81820 h 1437989"/>
                <a:gd name="connsiteX362" fmla="*/ 661987 w 1614198"/>
                <a:gd name="connsiteY362" fmla="*/ 92107 h 1437989"/>
                <a:gd name="connsiteX363" fmla="*/ 680656 w 1614198"/>
                <a:gd name="connsiteY363" fmla="*/ 79153 h 1437989"/>
                <a:gd name="connsiteX364" fmla="*/ 684943 w 1614198"/>
                <a:gd name="connsiteY364" fmla="*/ 89630 h 1437989"/>
                <a:gd name="connsiteX365" fmla="*/ 708184 w 1614198"/>
                <a:gd name="connsiteY365" fmla="*/ 97536 h 1437989"/>
                <a:gd name="connsiteX366" fmla="*/ 717899 w 1614198"/>
                <a:gd name="connsiteY366" fmla="*/ 94298 h 1437989"/>
                <a:gd name="connsiteX367" fmla="*/ 732949 w 1614198"/>
                <a:gd name="connsiteY367" fmla="*/ 64294 h 1437989"/>
                <a:gd name="connsiteX368" fmla="*/ 744855 w 1614198"/>
                <a:gd name="connsiteY368" fmla="*/ 59436 h 1437989"/>
                <a:gd name="connsiteX369" fmla="*/ 752380 w 1614198"/>
                <a:gd name="connsiteY369" fmla="*/ 69533 h 1437989"/>
                <a:gd name="connsiteX370" fmla="*/ 763524 w 1614198"/>
                <a:gd name="connsiteY370" fmla="*/ 69247 h 1437989"/>
                <a:gd name="connsiteX371" fmla="*/ 773430 w 1614198"/>
                <a:gd name="connsiteY371" fmla="*/ 89059 h 1437989"/>
                <a:gd name="connsiteX372" fmla="*/ 791908 w 1614198"/>
                <a:gd name="connsiteY372" fmla="*/ 85630 h 1437989"/>
                <a:gd name="connsiteX373" fmla="*/ 805434 w 1614198"/>
                <a:gd name="connsiteY373" fmla="*/ 90488 h 1437989"/>
                <a:gd name="connsiteX374" fmla="*/ 806958 w 1614198"/>
                <a:gd name="connsiteY374" fmla="*/ 99822 h 1437989"/>
                <a:gd name="connsiteX375" fmla="*/ 814673 w 1614198"/>
                <a:gd name="connsiteY375" fmla="*/ 102679 h 1437989"/>
                <a:gd name="connsiteX376" fmla="*/ 820674 w 1614198"/>
                <a:gd name="connsiteY376" fmla="*/ 85154 h 1437989"/>
                <a:gd name="connsiteX377" fmla="*/ 836390 w 1614198"/>
                <a:gd name="connsiteY377" fmla="*/ 86106 h 1437989"/>
                <a:gd name="connsiteX378" fmla="*/ 835057 w 1614198"/>
                <a:gd name="connsiteY378" fmla="*/ 69723 h 1437989"/>
                <a:gd name="connsiteX379" fmla="*/ 825913 w 1614198"/>
                <a:gd name="connsiteY379" fmla="*/ 67913 h 1437989"/>
                <a:gd name="connsiteX380" fmla="*/ 825151 w 1614198"/>
                <a:gd name="connsiteY380" fmla="*/ 52673 h 1437989"/>
                <a:gd name="connsiteX381" fmla="*/ 837724 w 1614198"/>
                <a:gd name="connsiteY381" fmla="*/ 57341 h 1437989"/>
                <a:gd name="connsiteX382" fmla="*/ 846677 w 1614198"/>
                <a:gd name="connsiteY382" fmla="*/ 51245 h 1437989"/>
                <a:gd name="connsiteX383" fmla="*/ 839819 w 1614198"/>
                <a:gd name="connsiteY383" fmla="*/ 29908 h 1437989"/>
                <a:gd name="connsiteX384" fmla="*/ 843153 w 1614198"/>
                <a:gd name="connsiteY384" fmla="*/ 15240 h 1437989"/>
                <a:gd name="connsiteX385" fmla="*/ 864584 w 1614198"/>
                <a:gd name="connsiteY385" fmla="*/ 0 h 1437989"/>
                <a:gd name="connsiteX386" fmla="*/ 864584 w 1614198"/>
                <a:gd name="connsiteY386" fmla="*/ 0 h 1437989"/>
                <a:gd name="connsiteX387" fmla="*/ 896112 w 1614198"/>
                <a:gd name="connsiteY387" fmla="*/ 29146 h 1437989"/>
                <a:gd name="connsiteX388" fmla="*/ 964594 w 1614198"/>
                <a:gd name="connsiteY388" fmla="*/ 29146 h 1437989"/>
                <a:gd name="connsiteX389" fmla="*/ 973166 w 1614198"/>
                <a:gd name="connsiteY389" fmla="*/ 43244 h 1437989"/>
                <a:gd name="connsiteX390" fmla="*/ 1028792 w 1614198"/>
                <a:gd name="connsiteY390" fmla="*/ 52673 h 1437989"/>
                <a:gd name="connsiteX391" fmla="*/ 1071655 w 1614198"/>
                <a:gd name="connsiteY391" fmla="*/ 48006 h 1437989"/>
                <a:gd name="connsiteX392" fmla="*/ 1071655 w 1614198"/>
                <a:gd name="connsiteY392" fmla="*/ 62103 h 1437989"/>
                <a:gd name="connsiteX393" fmla="*/ 1058796 w 1614198"/>
                <a:gd name="connsiteY393" fmla="*/ 80963 h 1437989"/>
                <a:gd name="connsiteX394" fmla="*/ 1063082 w 1614198"/>
                <a:gd name="connsiteY394" fmla="*/ 99822 h 1437989"/>
                <a:gd name="connsiteX395" fmla="*/ 1075941 w 1614198"/>
                <a:gd name="connsiteY395" fmla="*/ 128016 h 1437989"/>
                <a:gd name="connsiteX396" fmla="*/ 1105945 w 1614198"/>
                <a:gd name="connsiteY396" fmla="*/ 146875 h 1437989"/>
                <a:gd name="connsiteX397" fmla="*/ 1118803 w 1614198"/>
                <a:gd name="connsiteY397" fmla="*/ 179832 h 1437989"/>
                <a:gd name="connsiteX398" fmla="*/ 1144521 w 1614198"/>
                <a:gd name="connsiteY398" fmla="*/ 189262 h 1437989"/>
                <a:gd name="connsiteX399" fmla="*/ 1170238 w 1614198"/>
                <a:gd name="connsiteY399" fmla="*/ 175165 h 1437989"/>
                <a:gd name="connsiteX400" fmla="*/ 1195956 w 1614198"/>
                <a:gd name="connsiteY400" fmla="*/ 175165 h 1437989"/>
                <a:gd name="connsiteX401" fmla="*/ 1225960 w 1614198"/>
                <a:gd name="connsiteY401" fmla="*/ 212788 h 1437989"/>
                <a:gd name="connsiteX402" fmla="*/ 1247391 w 1614198"/>
                <a:gd name="connsiteY402" fmla="*/ 226886 h 1437989"/>
                <a:gd name="connsiteX403" fmla="*/ 1255964 w 1614198"/>
                <a:gd name="connsiteY403" fmla="*/ 226886 h 1437989"/>
                <a:gd name="connsiteX404" fmla="*/ 1264536 w 1614198"/>
                <a:gd name="connsiteY404" fmla="*/ 212788 h 1437989"/>
                <a:gd name="connsiteX405" fmla="*/ 1290253 w 1614198"/>
                <a:gd name="connsiteY405" fmla="*/ 212788 h 1437989"/>
                <a:gd name="connsiteX406" fmla="*/ 1367311 w 1614198"/>
                <a:gd name="connsiteY406" fmla="*/ 255079 h 1437989"/>
                <a:gd name="connsiteX407" fmla="*/ 1384456 w 1614198"/>
                <a:gd name="connsiteY407" fmla="*/ 255079 h 1437989"/>
                <a:gd name="connsiteX408" fmla="*/ 1423032 w 1614198"/>
                <a:gd name="connsiteY408" fmla="*/ 231553 h 1437989"/>
                <a:gd name="connsiteX409" fmla="*/ 1465990 w 1614198"/>
                <a:gd name="connsiteY409" fmla="*/ 225933 h 14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Lst>
              <a:rect l="l" t="t" r="r" b="b"/>
              <a:pathLst>
                <a:path w="1614198" h="1437989">
                  <a:moveTo>
                    <a:pt x="1465990" y="225933"/>
                  </a:moveTo>
                  <a:lnTo>
                    <a:pt x="1476277" y="274987"/>
                  </a:lnTo>
                  <a:lnTo>
                    <a:pt x="1476277" y="274987"/>
                  </a:lnTo>
                  <a:lnTo>
                    <a:pt x="1478182" y="280607"/>
                  </a:lnTo>
                  <a:lnTo>
                    <a:pt x="1478182" y="280607"/>
                  </a:lnTo>
                  <a:lnTo>
                    <a:pt x="1491040" y="306324"/>
                  </a:lnTo>
                  <a:lnTo>
                    <a:pt x="1491040" y="306324"/>
                  </a:lnTo>
                  <a:lnTo>
                    <a:pt x="1490755" y="316611"/>
                  </a:lnTo>
                  <a:lnTo>
                    <a:pt x="1490755" y="316611"/>
                  </a:lnTo>
                  <a:lnTo>
                    <a:pt x="1486278" y="339090"/>
                  </a:lnTo>
                  <a:lnTo>
                    <a:pt x="1497041" y="355759"/>
                  </a:lnTo>
                  <a:lnTo>
                    <a:pt x="1497041" y="355759"/>
                  </a:lnTo>
                  <a:lnTo>
                    <a:pt x="1495422" y="357092"/>
                  </a:lnTo>
                  <a:lnTo>
                    <a:pt x="1495422" y="357092"/>
                  </a:lnTo>
                  <a:lnTo>
                    <a:pt x="1491136" y="357188"/>
                  </a:lnTo>
                  <a:lnTo>
                    <a:pt x="1491136" y="357188"/>
                  </a:lnTo>
                  <a:lnTo>
                    <a:pt x="1485421" y="360712"/>
                  </a:lnTo>
                  <a:lnTo>
                    <a:pt x="1485421" y="360712"/>
                  </a:lnTo>
                  <a:lnTo>
                    <a:pt x="1475039" y="367760"/>
                  </a:lnTo>
                  <a:lnTo>
                    <a:pt x="1475039" y="367760"/>
                  </a:lnTo>
                  <a:lnTo>
                    <a:pt x="1475419" y="373285"/>
                  </a:lnTo>
                  <a:lnTo>
                    <a:pt x="1475419" y="373285"/>
                  </a:lnTo>
                  <a:lnTo>
                    <a:pt x="1495327" y="425958"/>
                  </a:lnTo>
                  <a:lnTo>
                    <a:pt x="1514662" y="445580"/>
                  </a:lnTo>
                  <a:lnTo>
                    <a:pt x="1538475" y="457962"/>
                  </a:lnTo>
                  <a:lnTo>
                    <a:pt x="1548572" y="456724"/>
                  </a:lnTo>
                  <a:lnTo>
                    <a:pt x="1548572" y="456724"/>
                  </a:lnTo>
                  <a:lnTo>
                    <a:pt x="1551048" y="462248"/>
                  </a:lnTo>
                  <a:lnTo>
                    <a:pt x="1551048" y="462248"/>
                  </a:lnTo>
                  <a:lnTo>
                    <a:pt x="1536951" y="464153"/>
                  </a:lnTo>
                  <a:lnTo>
                    <a:pt x="1528950" y="474726"/>
                  </a:lnTo>
                  <a:lnTo>
                    <a:pt x="1528950" y="474726"/>
                  </a:lnTo>
                  <a:lnTo>
                    <a:pt x="1527521" y="482060"/>
                  </a:lnTo>
                  <a:lnTo>
                    <a:pt x="1527521" y="482060"/>
                  </a:lnTo>
                  <a:lnTo>
                    <a:pt x="1539808" y="491585"/>
                  </a:lnTo>
                  <a:lnTo>
                    <a:pt x="1539808" y="491585"/>
                  </a:lnTo>
                  <a:lnTo>
                    <a:pt x="1542476" y="492728"/>
                  </a:lnTo>
                  <a:lnTo>
                    <a:pt x="1542476" y="492728"/>
                  </a:lnTo>
                  <a:lnTo>
                    <a:pt x="1548190" y="482155"/>
                  </a:lnTo>
                  <a:lnTo>
                    <a:pt x="1562287" y="493681"/>
                  </a:lnTo>
                  <a:lnTo>
                    <a:pt x="1573718" y="483680"/>
                  </a:lnTo>
                  <a:lnTo>
                    <a:pt x="1582766" y="492062"/>
                  </a:lnTo>
                  <a:lnTo>
                    <a:pt x="1583719" y="512350"/>
                  </a:lnTo>
                  <a:lnTo>
                    <a:pt x="1589624" y="516350"/>
                  </a:lnTo>
                  <a:lnTo>
                    <a:pt x="1589624" y="516350"/>
                  </a:lnTo>
                  <a:lnTo>
                    <a:pt x="1591815" y="519684"/>
                  </a:lnTo>
                  <a:lnTo>
                    <a:pt x="1591815" y="519684"/>
                  </a:lnTo>
                  <a:lnTo>
                    <a:pt x="1588291" y="529019"/>
                  </a:lnTo>
                  <a:lnTo>
                    <a:pt x="1588291" y="529019"/>
                  </a:lnTo>
                  <a:lnTo>
                    <a:pt x="1578861" y="534829"/>
                  </a:lnTo>
                  <a:lnTo>
                    <a:pt x="1578861" y="534829"/>
                  </a:lnTo>
                  <a:lnTo>
                    <a:pt x="1594577" y="552164"/>
                  </a:lnTo>
                  <a:lnTo>
                    <a:pt x="1594577" y="565309"/>
                  </a:lnTo>
                  <a:lnTo>
                    <a:pt x="1594577" y="565309"/>
                  </a:lnTo>
                  <a:lnTo>
                    <a:pt x="1599244" y="569214"/>
                  </a:lnTo>
                  <a:lnTo>
                    <a:pt x="1599244" y="569214"/>
                  </a:lnTo>
                  <a:lnTo>
                    <a:pt x="1599149" y="580358"/>
                  </a:lnTo>
                  <a:lnTo>
                    <a:pt x="1587910" y="587883"/>
                  </a:lnTo>
                  <a:lnTo>
                    <a:pt x="1588291" y="626936"/>
                  </a:lnTo>
                  <a:lnTo>
                    <a:pt x="1569812" y="635413"/>
                  </a:lnTo>
                  <a:lnTo>
                    <a:pt x="1569812" y="635413"/>
                  </a:lnTo>
                  <a:lnTo>
                    <a:pt x="1569527" y="641509"/>
                  </a:lnTo>
                  <a:lnTo>
                    <a:pt x="1569527" y="641509"/>
                  </a:lnTo>
                  <a:lnTo>
                    <a:pt x="1582861" y="683800"/>
                  </a:lnTo>
                  <a:lnTo>
                    <a:pt x="1582861" y="683800"/>
                  </a:lnTo>
                  <a:lnTo>
                    <a:pt x="1580576" y="687896"/>
                  </a:lnTo>
                  <a:lnTo>
                    <a:pt x="1580576" y="687896"/>
                  </a:lnTo>
                  <a:lnTo>
                    <a:pt x="1574289" y="691610"/>
                  </a:lnTo>
                  <a:lnTo>
                    <a:pt x="1574289" y="691610"/>
                  </a:lnTo>
                  <a:lnTo>
                    <a:pt x="1572003" y="694468"/>
                  </a:lnTo>
                  <a:lnTo>
                    <a:pt x="1572003" y="694468"/>
                  </a:lnTo>
                  <a:lnTo>
                    <a:pt x="1572003" y="703136"/>
                  </a:lnTo>
                  <a:lnTo>
                    <a:pt x="1572003" y="703136"/>
                  </a:lnTo>
                  <a:lnTo>
                    <a:pt x="1570765" y="705898"/>
                  </a:lnTo>
                  <a:lnTo>
                    <a:pt x="1570765" y="705898"/>
                  </a:lnTo>
                  <a:lnTo>
                    <a:pt x="1550000" y="715804"/>
                  </a:lnTo>
                  <a:lnTo>
                    <a:pt x="1549333" y="731711"/>
                  </a:lnTo>
                  <a:lnTo>
                    <a:pt x="1549333" y="731711"/>
                  </a:lnTo>
                  <a:lnTo>
                    <a:pt x="1547333" y="733330"/>
                  </a:lnTo>
                  <a:lnTo>
                    <a:pt x="1547333" y="733330"/>
                  </a:lnTo>
                  <a:lnTo>
                    <a:pt x="1543428" y="731425"/>
                  </a:lnTo>
                  <a:lnTo>
                    <a:pt x="1543428" y="731425"/>
                  </a:lnTo>
                  <a:lnTo>
                    <a:pt x="1538189" y="734473"/>
                  </a:lnTo>
                  <a:lnTo>
                    <a:pt x="1541999" y="740093"/>
                  </a:lnTo>
                  <a:lnTo>
                    <a:pt x="1541999" y="740093"/>
                  </a:lnTo>
                  <a:lnTo>
                    <a:pt x="1549714" y="742474"/>
                  </a:lnTo>
                  <a:lnTo>
                    <a:pt x="1549714" y="742474"/>
                  </a:lnTo>
                  <a:lnTo>
                    <a:pt x="1553143" y="743807"/>
                  </a:lnTo>
                  <a:lnTo>
                    <a:pt x="1553143" y="743807"/>
                  </a:lnTo>
                  <a:lnTo>
                    <a:pt x="1557430" y="755809"/>
                  </a:lnTo>
                  <a:lnTo>
                    <a:pt x="1548762" y="773621"/>
                  </a:lnTo>
                  <a:lnTo>
                    <a:pt x="1548762" y="773621"/>
                  </a:lnTo>
                  <a:lnTo>
                    <a:pt x="1550191" y="776288"/>
                  </a:lnTo>
                  <a:lnTo>
                    <a:pt x="1550191" y="776288"/>
                  </a:lnTo>
                  <a:lnTo>
                    <a:pt x="1556572" y="773716"/>
                  </a:lnTo>
                  <a:lnTo>
                    <a:pt x="1556572" y="773716"/>
                  </a:lnTo>
                  <a:lnTo>
                    <a:pt x="1557525" y="775526"/>
                  </a:lnTo>
                  <a:lnTo>
                    <a:pt x="1557525" y="775526"/>
                  </a:lnTo>
                  <a:lnTo>
                    <a:pt x="1543618" y="786289"/>
                  </a:lnTo>
                  <a:lnTo>
                    <a:pt x="1543047" y="797528"/>
                  </a:lnTo>
                  <a:lnTo>
                    <a:pt x="1527712" y="806768"/>
                  </a:lnTo>
                  <a:lnTo>
                    <a:pt x="1527712" y="806768"/>
                  </a:lnTo>
                  <a:lnTo>
                    <a:pt x="1533808" y="816293"/>
                  </a:lnTo>
                  <a:lnTo>
                    <a:pt x="1533808" y="816293"/>
                  </a:lnTo>
                  <a:lnTo>
                    <a:pt x="1541142" y="846011"/>
                  </a:lnTo>
                  <a:lnTo>
                    <a:pt x="1541142" y="846011"/>
                  </a:lnTo>
                  <a:lnTo>
                    <a:pt x="1546381" y="848201"/>
                  </a:lnTo>
                  <a:lnTo>
                    <a:pt x="1546381" y="848201"/>
                  </a:lnTo>
                  <a:lnTo>
                    <a:pt x="1558001" y="845534"/>
                  </a:lnTo>
                  <a:lnTo>
                    <a:pt x="1564764" y="878491"/>
                  </a:lnTo>
                  <a:lnTo>
                    <a:pt x="1549333" y="904399"/>
                  </a:lnTo>
                  <a:lnTo>
                    <a:pt x="1567431" y="922115"/>
                  </a:lnTo>
                  <a:lnTo>
                    <a:pt x="1567431" y="922115"/>
                  </a:lnTo>
                  <a:lnTo>
                    <a:pt x="1569336" y="926687"/>
                  </a:lnTo>
                  <a:lnTo>
                    <a:pt x="1569336" y="926687"/>
                  </a:lnTo>
                  <a:lnTo>
                    <a:pt x="1569717" y="943451"/>
                  </a:lnTo>
                  <a:lnTo>
                    <a:pt x="1580671" y="961644"/>
                  </a:lnTo>
                  <a:lnTo>
                    <a:pt x="1580671" y="961644"/>
                  </a:lnTo>
                  <a:lnTo>
                    <a:pt x="1582099" y="967264"/>
                  </a:lnTo>
                  <a:lnTo>
                    <a:pt x="1582099" y="967264"/>
                  </a:lnTo>
                  <a:lnTo>
                    <a:pt x="1576765" y="1005364"/>
                  </a:lnTo>
                  <a:lnTo>
                    <a:pt x="1576765" y="1005364"/>
                  </a:lnTo>
                  <a:lnTo>
                    <a:pt x="1577242" y="1012793"/>
                  </a:lnTo>
                  <a:lnTo>
                    <a:pt x="1577242" y="1012793"/>
                  </a:lnTo>
                  <a:lnTo>
                    <a:pt x="1590862" y="1075087"/>
                  </a:lnTo>
                  <a:lnTo>
                    <a:pt x="1590862" y="1075087"/>
                  </a:lnTo>
                  <a:lnTo>
                    <a:pt x="1589529" y="1076611"/>
                  </a:lnTo>
                  <a:lnTo>
                    <a:pt x="1589529" y="1076611"/>
                  </a:lnTo>
                  <a:lnTo>
                    <a:pt x="1578289" y="1079183"/>
                  </a:lnTo>
                  <a:lnTo>
                    <a:pt x="1578289" y="1079183"/>
                  </a:lnTo>
                  <a:lnTo>
                    <a:pt x="1575051" y="1083469"/>
                  </a:lnTo>
                  <a:lnTo>
                    <a:pt x="1575051" y="1083469"/>
                  </a:lnTo>
                  <a:lnTo>
                    <a:pt x="1578956" y="1090136"/>
                  </a:lnTo>
                  <a:lnTo>
                    <a:pt x="1578956" y="1090136"/>
                  </a:lnTo>
                  <a:lnTo>
                    <a:pt x="1581814" y="1092327"/>
                  </a:lnTo>
                  <a:lnTo>
                    <a:pt x="1581814" y="1092327"/>
                  </a:lnTo>
                  <a:lnTo>
                    <a:pt x="1596863" y="1090136"/>
                  </a:lnTo>
                  <a:lnTo>
                    <a:pt x="1600768" y="1102423"/>
                  </a:lnTo>
                  <a:lnTo>
                    <a:pt x="1611627" y="1109091"/>
                  </a:lnTo>
                  <a:lnTo>
                    <a:pt x="1608674" y="1136618"/>
                  </a:lnTo>
                  <a:lnTo>
                    <a:pt x="1614199" y="1170051"/>
                  </a:lnTo>
                  <a:lnTo>
                    <a:pt x="1606102" y="1185767"/>
                  </a:lnTo>
                  <a:lnTo>
                    <a:pt x="1568193" y="1216723"/>
                  </a:lnTo>
                  <a:lnTo>
                    <a:pt x="1568193" y="1216723"/>
                  </a:lnTo>
                  <a:lnTo>
                    <a:pt x="1564573" y="1217105"/>
                  </a:lnTo>
                  <a:lnTo>
                    <a:pt x="1564573" y="1217105"/>
                  </a:lnTo>
                  <a:lnTo>
                    <a:pt x="1555429" y="1215009"/>
                  </a:lnTo>
                  <a:lnTo>
                    <a:pt x="1555429" y="1215009"/>
                  </a:lnTo>
                  <a:lnTo>
                    <a:pt x="1549619" y="1216057"/>
                  </a:lnTo>
                  <a:lnTo>
                    <a:pt x="1549619" y="1216057"/>
                  </a:lnTo>
                  <a:lnTo>
                    <a:pt x="1508852" y="1247585"/>
                  </a:lnTo>
                  <a:lnTo>
                    <a:pt x="1501232" y="1309688"/>
                  </a:lnTo>
                  <a:lnTo>
                    <a:pt x="1501232" y="1309688"/>
                  </a:lnTo>
                  <a:lnTo>
                    <a:pt x="1502756" y="1312545"/>
                  </a:lnTo>
                  <a:lnTo>
                    <a:pt x="1502756" y="1312545"/>
                  </a:lnTo>
                  <a:lnTo>
                    <a:pt x="1509710" y="1312450"/>
                  </a:lnTo>
                  <a:lnTo>
                    <a:pt x="1509710" y="1312450"/>
                  </a:lnTo>
                  <a:lnTo>
                    <a:pt x="1513615" y="1318260"/>
                  </a:lnTo>
                  <a:lnTo>
                    <a:pt x="1513615" y="1318260"/>
                  </a:lnTo>
                  <a:lnTo>
                    <a:pt x="1514948" y="1337024"/>
                  </a:lnTo>
                  <a:lnTo>
                    <a:pt x="1514948" y="1337024"/>
                  </a:lnTo>
                  <a:lnTo>
                    <a:pt x="1516282" y="1340358"/>
                  </a:lnTo>
                  <a:lnTo>
                    <a:pt x="1516282" y="1340358"/>
                  </a:lnTo>
                  <a:lnTo>
                    <a:pt x="1509805" y="1368552"/>
                  </a:lnTo>
                  <a:lnTo>
                    <a:pt x="1509805" y="1368552"/>
                  </a:lnTo>
                  <a:lnTo>
                    <a:pt x="1511233" y="1370076"/>
                  </a:lnTo>
                  <a:lnTo>
                    <a:pt x="1511233" y="1370076"/>
                  </a:lnTo>
                  <a:lnTo>
                    <a:pt x="1517710" y="1357313"/>
                  </a:lnTo>
                  <a:lnTo>
                    <a:pt x="1543809" y="1404366"/>
                  </a:lnTo>
                  <a:lnTo>
                    <a:pt x="1543809" y="1404366"/>
                  </a:lnTo>
                  <a:lnTo>
                    <a:pt x="1534474" y="1409510"/>
                  </a:lnTo>
                  <a:lnTo>
                    <a:pt x="1534474" y="1409510"/>
                  </a:lnTo>
                  <a:lnTo>
                    <a:pt x="1523521" y="1412272"/>
                  </a:lnTo>
                  <a:lnTo>
                    <a:pt x="1513424" y="1426559"/>
                  </a:lnTo>
                  <a:lnTo>
                    <a:pt x="1513424" y="1426559"/>
                  </a:lnTo>
                  <a:lnTo>
                    <a:pt x="1501899" y="1425893"/>
                  </a:lnTo>
                  <a:lnTo>
                    <a:pt x="1501899" y="1425893"/>
                  </a:lnTo>
                  <a:lnTo>
                    <a:pt x="1489707" y="1430274"/>
                  </a:lnTo>
                  <a:lnTo>
                    <a:pt x="1489707" y="1430274"/>
                  </a:lnTo>
                  <a:lnTo>
                    <a:pt x="1480372" y="1431036"/>
                  </a:lnTo>
                  <a:lnTo>
                    <a:pt x="1480372" y="1431036"/>
                  </a:lnTo>
                  <a:lnTo>
                    <a:pt x="1440939" y="1428750"/>
                  </a:lnTo>
                  <a:lnTo>
                    <a:pt x="1440939" y="1428750"/>
                  </a:lnTo>
                  <a:lnTo>
                    <a:pt x="1437701" y="1431798"/>
                  </a:lnTo>
                  <a:lnTo>
                    <a:pt x="1437701" y="1431798"/>
                  </a:lnTo>
                  <a:lnTo>
                    <a:pt x="1412554" y="1429988"/>
                  </a:lnTo>
                  <a:lnTo>
                    <a:pt x="1400648" y="1437513"/>
                  </a:lnTo>
                  <a:lnTo>
                    <a:pt x="1400648" y="1437513"/>
                  </a:lnTo>
                  <a:lnTo>
                    <a:pt x="1395790" y="1437989"/>
                  </a:lnTo>
                  <a:lnTo>
                    <a:pt x="1395790" y="1437989"/>
                  </a:lnTo>
                  <a:lnTo>
                    <a:pt x="1383598" y="1436942"/>
                  </a:lnTo>
                  <a:lnTo>
                    <a:pt x="1383598" y="1436942"/>
                  </a:lnTo>
                  <a:lnTo>
                    <a:pt x="1377407" y="1428560"/>
                  </a:lnTo>
                  <a:lnTo>
                    <a:pt x="1377407" y="1428560"/>
                  </a:lnTo>
                  <a:lnTo>
                    <a:pt x="1349023" y="1427036"/>
                  </a:lnTo>
                  <a:lnTo>
                    <a:pt x="1349023" y="1427036"/>
                  </a:lnTo>
                  <a:lnTo>
                    <a:pt x="1336259" y="1419701"/>
                  </a:lnTo>
                  <a:lnTo>
                    <a:pt x="1336259" y="1419701"/>
                  </a:lnTo>
                  <a:lnTo>
                    <a:pt x="1223197" y="1331786"/>
                  </a:lnTo>
                  <a:lnTo>
                    <a:pt x="1223197" y="1331786"/>
                  </a:lnTo>
                  <a:lnTo>
                    <a:pt x="1213006" y="1334453"/>
                  </a:lnTo>
                  <a:lnTo>
                    <a:pt x="1213006" y="1334453"/>
                  </a:lnTo>
                  <a:lnTo>
                    <a:pt x="1177192" y="1308735"/>
                  </a:lnTo>
                  <a:lnTo>
                    <a:pt x="1177192" y="1308735"/>
                  </a:lnTo>
                  <a:lnTo>
                    <a:pt x="1172905" y="1304354"/>
                  </a:lnTo>
                  <a:lnTo>
                    <a:pt x="1172905" y="1304354"/>
                  </a:lnTo>
                  <a:lnTo>
                    <a:pt x="1162714" y="1287209"/>
                  </a:lnTo>
                  <a:lnTo>
                    <a:pt x="1113374" y="1267111"/>
                  </a:lnTo>
                  <a:lnTo>
                    <a:pt x="1113374" y="1267111"/>
                  </a:lnTo>
                  <a:lnTo>
                    <a:pt x="1106040" y="1265301"/>
                  </a:lnTo>
                  <a:lnTo>
                    <a:pt x="1099658" y="1276826"/>
                  </a:lnTo>
                  <a:lnTo>
                    <a:pt x="1099658" y="1276826"/>
                  </a:lnTo>
                  <a:lnTo>
                    <a:pt x="1092133" y="1301401"/>
                  </a:lnTo>
                  <a:lnTo>
                    <a:pt x="1073464" y="1313593"/>
                  </a:lnTo>
                  <a:lnTo>
                    <a:pt x="1073464" y="1313593"/>
                  </a:lnTo>
                  <a:lnTo>
                    <a:pt x="1064606" y="1309878"/>
                  </a:lnTo>
                  <a:lnTo>
                    <a:pt x="1064606" y="1309878"/>
                  </a:lnTo>
                  <a:lnTo>
                    <a:pt x="1051747" y="1271873"/>
                  </a:lnTo>
                  <a:lnTo>
                    <a:pt x="1051747" y="1271873"/>
                  </a:lnTo>
                  <a:lnTo>
                    <a:pt x="1049080" y="1271778"/>
                  </a:lnTo>
                  <a:lnTo>
                    <a:pt x="1049080" y="1271778"/>
                  </a:lnTo>
                  <a:lnTo>
                    <a:pt x="1040317" y="1287113"/>
                  </a:lnTo>
                  <a:lnTo>
                    <a:pt x="1030602" y="1291590"/>
                  </a:lnTo>
                  <a:lnTo>
                    <a:pt x="993169" y="1278541"/>
                  </a:lnTo>
                  <a:lnTo>
                    <a:pt x="971166" y="1278731"/>
                  </a:lnTo>
                  <a:lnTo>
                    <a:pt x="971166" y="1278731"/>
                  </a:lnTo>
                  <a:lnTo>
                    <a:pt x="968689" y="1267397"/>
                  </a:lnTo>
                  <a:lnTo>
                    <a:pt x="968689" y="1267397"/>
                  </a:lnTo>
                  <a:lnTo>
                    <a:pt x="940022" y="1257395"/>
                  </a:lnTo>
                  <a:lnTo>
                    <a:pt x="922401" y="1200626"/>
                  </a:lnTo>
                  <a:lnTo>
                    <a:pt x="922401" y="1200626"/>
                  </a:lnTo>
                  <a:lnTo>
                    <a:pt x="919543" y="1196435"/>
                  </a:lnTo>
                  <a:lnTo>
                    <a:pt x="919543" y="1196435"/>
                  </a:lnTo>
                  <a:lnTo>
                    <a:pt x="899350" y="1134618"/>
                  </a:lnTo>
                  <a:lnTo>
                    <a:pt x="899350" y="1134618"/>
                  </a:lnTo>
                  <a:lnTo>
                    <a:pt x="893350" y="1125474"/>
                  </a:lnTo>
                  <a:lnTo>
                    <a:pt x="893350" y="1125474"/>
                  </a:lnTo>
                  <a:lnTo>
                    <a:pt x="844105" y="1120235"/>
                  </a:lnTo>
                  <a:lnTo>
                    <a:pt x="844105" y="1120235"/>
                  </a:lnTo>
                  <a:lnTo>
                    <a:pt x="836390" y="1118330"/>
                  </a:lnTo>
                  <a:lnTo>
                    <a:pt x="836390" y="1118330"/>
                  </a:lnTo>
                  <a:lnTo>
                    <a:pt x="828961" y="1114425"/>
                  </a:lnTo>
                  <a:lnTo>
                    <a:pt x="813244" y="1122236"/>
                  </a:lnTo>
                  <a:lnTo>
                    <a:pt x="814959" y="1111948"/>
                  </a:lnTo>
                  <a:lnTo>
                    <a:pt x="814959" y="1111948"/>
                  </a:lnTo>
                  <a:lnTo>
                    <a:pt x="814006" y="1111472"/>
                  </a:lnTo>
                  <a:lnTo>
                    <a:pt x="814006" y="1111472"/>
                  </a:lnTo>
                  <a:lnTo>
                    <a:pt x="805243" y="1114139"/>
                  </a:lnTo>
                  <a:lnTo>
                    <a:pt x="805243" y="1114139"/>
                  </a:lnTo>
                  <a:lnTo>
                    <a:pt x="803148" y="1115854"/>
                  </a:lnTo>
                  <a:lnTo>
                    <a:pt x="803148" y="1115854"/>
                  </a:lnTo>
                  <a:lnTo>
                    <a:pt x="804958" y="1126617"/>
                  </a:lnTo>
                  <a:lnTo>
                    <a:pt x="804958" y="1126617"/>
                  </a:lnTo>
                  <a:lnTo>
                    <a:pt x="803815" y="1127951"/>
                  </a:lnTo>
                  <a:lnTo>
                    <a:pt x="803815" y="1127951"/>
                  </a:lnTo>
                  <a:lnTo>
                    <a:pt x="774859" y="1139571"/>
                  </a:lnTo>
                  <a:lnTo>
                    <a:pt x="774859" y="1139571"/>
                  </a:lnTo>
                  <a:lnTo>
                    <a:pt x="772763" y="1139476"/>
                  </a:lnTo>
                  <a:lnTo>
                    <a:pt x="772763" y="1139476"/>
                  </a:lnTo>
                  <a:lnTo>
                    <a:pt x="779050" y="1126807"/>
                  </a:lnTo>
                  <a:lnTo>
                    <a:pt x="779050" y="1126807"/>
                  </a:lnTo>
                  <a:lnTo>
                    <a:pt x="777526" y="1125188"/>
                  </a:lnTo>
                  <a:lnTo>
                    <a:pt x="777526" y="1125188"/>
                  </a:lnTo>
                  <a:lnTo>
                    <a:pt x="765334" y="1130046"/>
                  </a:lnTo>
                  <a:lnTo>
                    <a:pt x="765334" y="1130046"/>
                  </a:lnTo>
                  <a:lnTo>
                    <a:pt x="761428" y="1129379"/>
                  </a:lnTo>
                  <a:lnTo>
                    <a:pt x="761428" y="1129379"/>
                  </a:lnTo>
                  <a:lnTo>
                    <a:pt x="693706" y="1105948"/>
                  </a:lnTo>
                  <a:lnTo>
                    <a:pt x="665702" y="1077278"/>
                  </a:lnTo>
                  <a:lnTo>
                    <a:pt x="645223" y="1038511"/>
                  </a:lnTo>
                  <a:lnTo>
                    <a:pt x="649414" y="981932"/>
                  </a:lnTo>
                  <a:lnTo>
                    <a:pt x="636175" y="953357"/>
                  </a:lnTo>
                  <a:lnTo>
                    <a:pt x="621030" y="941642"/>
                  </a:lnTo>
                  <a:lnTo>
                    <a:pt x="592169" y="935546"/>
                  </a:lnTo>
                  <a:lnTo>
                    <a:pt x="553117" y="944404"/>
                  </a:lnTo>
                  <a:lnTo>
                    <a:pt x="549402" y="935831"/>
                  </a:lnTo>
                  <a:lnTo>
                    <a:pt x="533590" y="934117"/>
                  </a:lnTo>
                  <a:lnTo>
                    <a:pt x="530161" y="939737"/>
                  </a:lnTo>
                  <a:lnTo>
                    <a:pt x="516731" y="935450"/>
                  </a:lnTo>
                  <a:lnTo>
                    <a:pt x="514255" y="925068"/>
                  </a:lnTo>
                  <a:lnTo>
                    <a:pt x="499491" y="923544"/>
                  </a:lnTo>
                  <a:lnTo>
                    <a:pt x="486346" y="953738"/>
                  </a:lnTo>
                  <a:lnTo>
                    <a:pt x="462915" y="907256"/>
                  </a:lnTo>
                  <a:lnTo>
                    <a:pt x="443674" y="906780"/>
                  </a:lnTo>
                  <a:lnTo>
                    <a:pt x="391192" y="875252"/>
                  </a:lnTo>
                  <a:lnTo>
                    <a:pt x="372046" y="870395"/>
                  </a:lnTo>
                  <a:lnTo>
                    <a:pt x="340804" y="880015"/>
                  </a:lnTo>
                  <a:lnTo>
                    <a:pt x="318421" y="879253"/>
                  </a:lnTo>
                  <a:lnTo>
                    <a:pt x="288322" y="869252"/>
                  </a:lnTo>
                  <a:lnTo>
                    <a:pt x="236696" y="815150"/>
                  </a:lnTo>
                  <a:lnTo>
                    <a:pt x="169545" y="793813"/>
                  </a:lnTo>
                  <a:lnTo>
                    <a:pt x="147923" y="764762"/>
                  </a:lnTo>
                  <a:lnTo>
                    <a:pt x="122968" y="749808"/>
                  </a:lnTo>
                  <a:lnTo>
                    <a:pt x="83630" y="707612"/>
                  </a:lnTo>
                  <a:lnTo>
                    <a:pt x="32195" y="621221"/>
                  </a:lnTo>
                  <a:lnTo>
                    <a:pt x="0" y="591788"/>
                  </a:lnTo>
                  <a:lnTo>
                    <a:pt x="48387" y="538353"/>
                  </a:lnTo>
                  <a:lnTo>
                    <a:pt x="56483" y="519017"/>
                  </a:lnTo>
                  <a:lnTo>
                    <a:pt x="50673" y="510635"/>
                  </a:lnTo>
                  <a:lnTo>
                    <a:pt x="57340" y="501301"/>
                  </a:lnTo>
                  <a:lnTo>
                    <a:pt x="53531" y="491490"/>
                  </a:lnTo>
                  <a:lnTo>
                    <a:pt x="62770" y="490157"/>
                  </a:lnTo>
                  <a:lnTo>
                    <a:pt x="70676" y="478631"/>
                  </a:lnTo>
                  <a:lnTo>
                    <a:pt x="85058" y="481679"/>
                  </a:lnTo>
                  <a:lnTo>
                    <a:pt x="86392" y="457200"/>
                  </a:lnTo>
                  <a:lnTo>
                    <a:pt x="99822" y="440436"/>
                  </a:lnTo>
                  <a:lnTo>
                    <a:pt x="111061" y="430530"/>
                  </a:lnTo>
                  <a:lnTo>
                    <a:pt x="122301" y="412433"/>
                  </a:lnTo>
                  <a:lnTo>
                    <a:pt x="137160" y="406717"/>
                  </a:lnTo>
                  <a:lnTo>
                    <a:pt x="135350" y="395097"/>
                  </a:lnTo>
                  <a:lnTo>
                    <a:pt x="135636" y="383858"/>
                  </a:lnTo>
                  <a:lnTo>
                    <a:pt x="128873" y="376904"/>
                  </a:lnTo>
                  <a:lnTo>
                    <a:pt x="142780" y="373380"/>
                  </a:lnTo>
                  <a:lnTo>
                    <a:pt x="116014" y="346805"/>
                  </a:lnTo>
                  <a:lnTo>
                    <a:pt x="115252" y="328422"/>
                  </a:lnTo>
                  <a:lnTo>
                    <a:pt x="128683" y="331089"/>
                  </a:lnTo>
                  <a:lnTo>
                    <a:pt x="151352" y="310991"/>
                  </a:lnTo>
                  <a:lnTo>
                    <a:pt x="194119" y="305562"/>
                  </a:lnTo>
                  <a:lnTo>
                    <a:pt x="225933" y="345853"/>
                  </a:lnTo>
                  <a:lnTo>
                    <a:pt x="238315" y="367951"/>
                  </a:lnTo>
                  <a:lnTo>
                    <a:pt x="240125" y="376238"/>
                  </a:lnTo>
                  <a:lnTo>
                    <a:pt x="258889" y="378428"/>
                  </a:lnTo>
                  <a:lnTo>
                    <a:pt x="262414" y="392811"/>
                  </a:lnTo>
                  <a:lnTo>
                    <a:pt x="278892" y="381953"/>
                  </a:lnTo>
                  <a:lnTo>
                    <a:pt x="301371" y="371570"/>
                  </a:lnTo>
                  <a:lnTo>
                    <a:pt x="282130" y="353473"/>
                  </a:lnTo>
                  <a:lnTo>
                    <a:pt x="290893" y="346520"/>
                  </a:lnTo>
                  <a:lnTo>
                    <a:pt x="295846" y="325755"/>
                  </a:lnTo>
                  <a:lnTo>
                    <a:pt x="315182" y="313563"/>
                  </a:lnTo>
                  <a:lnTo>
                    <a:pt x="333946" y="326898"/>
                  </a:lnTo>
                  <a:lnTo>
                    <a:pt x="349186" y="319183"/>
                  </a:lnTo>
                  <a:lnTo>
                    <a:pt x="342138" y="303371"/>
                  </a:lnTo>
                  <a:lnTo>
                    <a:pt x="345662" y="296323"/>
                  </a:lnTo>
                  <a:lnTo>
                    <a:pt x="363379" y="291560"/>
                  </a:lnTo>
                  <a:lnTo>
                    <a:pt x="359950" y="272415"/>
                  </a:lnTo>
                  <a:lnTo>
                    <a:pt x="369570" y="259366"/>
                  </a:lnTo>
                  <a:lnTo>
                    <a:pt x="380428" y="259747"/>
                  </a:lnTo>
                  <a:lnTo>
                    <a:pt x="395859" y="231172"/>
                  </a:lnTo>
                  <a:lnTo>
                    <a:pt x="380428" y="216884"/>
                  </a:lnTo>
                  <a:lnTo>
                    <a:pt x="395002" y="188404"/>
                  </a:lnTo>
                  <a:lnTo>
                    <a:pt x="386048" y="142399"/>
                  </a:lnTo>
                  <a:lnTo>
                    <a:pt x="403765" y="126968"/>
                  </a:lnTo>
                  <a:lnTo>
                    <a:pt x="399955" y="104680"/>
                  </a:lnTo>
                  <a:lnTo>
                    <a:pt x="387763" y="92869"/>
                  </a:lnTo>
                  <a:lnTo>
                    <a:pt x="388715" y="73819"/>
                  </a:lnTo>
                  <a:lnTo>
                    <a:pt x="411670" y="72295"/>
                  </a:lnTo>
                  <a:lnTo>
                    <a:pt x="417195" y="57150"/>
                  </a:lnTo>
                  <a:lnTo>
                    <a:pt x="436816" y="58769"/>
                  </a:lnTo>
                  <a:lnTo>
                    <a:pt x="437864" y="64961"/>
                  </a:lnTo>
                  <a:lnTo>
                    <a:pt x="469868" y="69533"/>
                  </a:lnTo>
                  <a:lnTo>
                    <a:pt x="468916" y="79629"/>
                  </a:lnTo>
                  <a:lnTo>
                    <a:pt x="489966" y="76200"/>
                  </a:lnTo>
                  <a:lnTo>
                    <a:pt x="489394" y="90583"/>
                  </a:lnTo>
                  <a:lnTo>
                    <a:pt x="495776" y="92202"/>
                  </a:lnTo>
                  <a:lnTo>
                    <a:pt x="508444" y="90488"/>
                  </a:lnTo>
                  <a:lnTo>
                    <a:pt x="518636" y="76200"/>
                  </a:lnTo>
                  <a:lnTo>
                    <a:pt x="541496" y="64294"/>
                  </a:lnTo>
                  <a:lnTo>
                    <a:pt x="589121" y="69628"/>
                  </a:lnTo>
                  <a:lnTo>
                    <a:pt x="599599" y="60388"/>
                  </a:lnTo>
                  <a:lnTo>
                    <a:pt x="623792" y="60865"/>
                  </a:lnTo>
                  <a:lnTo>
                    <a:pt x="644461" y="69723"/>
                  </a:lnTo>
                  <a:lnTo>
                    <a:pt x="647033" y="81820"/>
                  </a:lnTo>
                  <a:lnTo>
                    <a:pt x="661987" y="92107"/>
                  </a:lnTo>
                  <a:lnTo>
                    <a:pt x="680656" y="79153"/>
                  </a:lnTo>
                  <a:lnTo>
                    <a:pt x="684943" y="89630"/>
                  </a:lnTo>
                  <a:lnTo>
                    <a:pt x="708184" y="97536"/>
                  </a:lnTo>
                  <a:lnTo>
                    <a:pt x="717899" y="94298"/>
                  </a:lnTo>
                  <a:lnTo>
                    <a:pt x="732949" y="64294"/>
                  </a:lnTo>
                  <a:lnTo>
                    <a:pt x="744855" y="59436"/>
                  </a:lnTo>
                  <a:lnTo>
                    <a:pt x="752380" y="69533"/>
                  </a:lnTo>
                  <a:lnTo>
                    <a:pt x="763524" y="69247"/>
                  </a:lnTo>
                  <a:lnTo>
                    <a:pt x="773430" y="89059"/>
                  </a:lnTo>
                  <a:lnTo>
                    <a:pt x="791908" y="85630"/>
                  </a:lnTo>
                  <a:lnTo>
                    <a:pt x="805434" y="90488"/>
                  </a:lnTo>
                  <a:lnTo>
                    <a:pt x="806958" y="99822"/>
                  </a:lnTo>
                  <a:lnTo>
                    <a:pt x="814673" y="102679"/>
                  </a:lnTo>
                  <a:lnTo>
                    <a:pt x="820674" y="85154"/>
                  </a:lnTo>
                  <a:lnTo>
                    <a:pt x="836390" y="86106"/>
                  </a:lnTo>
                  <a:lnTo>
                    <a:pt x="835057" y="69723"/>
                  </a:lnTo>
                  <a:lnTo>
                    <a:pt x="825913" y="67913"/>
                  </a:lnTo>
                  <a:lnTo>
                    <a:pt x="825151" y="52673"/>
                  </a:lnTo>
                  <a:lnTo>
                    <a:pt x="837724" y="57341"/>
                  </a:lnTo>
                  <a:lnTo>
                    <a:pt x="846677" y="51245"/>
                  </a:lnTo>
                  <a:lnTo>
                    <a:pt x="839819" y="29908"/>
                  </a:lnTo>
                  <a:lnTo>
                    <a:pt x="843153" y="15240"/>
                  </a:lnTo>
                  <a:lnTo>
                    <a:pt x="864584" y="0"/>
                  </a:lnTo>
                  <a:lnTo>
                    <a:pt x="864584" y="0"/>
                  </a:lnTo>
                  <a:lnTo>
                    <a:pt x="896112" y="29146"/>
                  </a:lnTo>
                  <a:lnTo>
                    <a:pt x="964594" y="29146"/>
                  </a:lnTo>
                  <a:lnTo>
                    <a:pt x="973166" y="43244"/>
                  </a:lnTo>
                  <a:lnTo>
                    <a:pt x="1028792" y="52673"/>
                  </a:lnTo>
                  <a:lnTo>
                    <a:pt x="1071655" y="48006"/>
                  </a:lnTo>
                  <a:lnTo>
                    <a:pt x="1071655" y="62103"/>
                  </a:lnTo>
                  <a:lnTo>
                    <a:pt x="1058796" y="80963"/>
                  </a:lnTo>
                  <a:lnTo>
                    <a:pt x="1063082" y="99822"/>
                  </a:lnTo>
                  <a:lnTo>
                    <a:pt x="1075941" y="128016"/>
                  </a:lnTo>
                  <a:lnTo>
                    <a:pt x="1105945" y="146875"/>
                  </a:lnTo>
                  <a:lnTo>
                    <a:pt x="1118803" y="179832"/>
                  </a:lnTo>
                  <a:lnTo>
                    <a:pt x="1144521" y="189262"/>
                  </a:lnTo>
                  <a:lnTo>
                    <a:pt x="1170238" y="175165"/>
                  </a:lnTo>
                  <a:lnTo>
                    <a:pt x="1195956" y="175165"/>
                  </a:lnTo>
                  <a:lnTo>
                    <a:pt x="1225960" y="212788"/>
                  </a:lnTo>
                  <a:lnTo>
                    <a:pt x="1247391" y="226886"/>
                  </a:lnTo>
                  <a:lnTo>
                    <a:pt x="1255964" y="226886"/>
                  </a:lnTo>
                  <a:lnTo>
                    <a:pt x="1264536" y="212788"/>
                  </a:lnTo>
                  <a:lnTo>
                    <a:pt x="1290253" y="212788"/>
                  </a:lnTo>
                  <a:lnTo>
                    <a:pt x="1367311" y="255079"/>
                  </a:lnTo>
                  <a:lnTo>
                    <a:pt x="1384456" y="255079"/>
                  </a:lnTo>
                  <a:lnTo>
                    <a:pt x="1423032" y="231553"/>
                  </a:lnTo>
                  <a:lnTo>
                    <a:pt x="1465990" y="225933"/>
                  </a:lnTo>
                  <a:close/>
                </a:path>
              </a:pathLst>
            </a:custGeom>
            <a:solidFill>
              <a:srgbClr val="00000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B7C6335-620B-43C3-8A15-EC6436A4BF85}"/>
                </a:ext>
              </a:extLst>
            </p:cNvPr>
            <p:cNvSpPr/>
            <p:nvPr/>
          </p:nvSpPr>
          <p:spPr>
            <a:xfrm>
              <a:off x="4082818" y="572035"/>
              <a:ext cx="1608293" cy="1600006"/>
            </a:xfrm>
            <a:custGeom>
              <a:avLst/>
              <a:gdLst>
                <a:gd name="connsiteX0" fmla="*/ 1396552 w 1608293"/>
                <a:gd name="connsiteY0" fmla="*/ 1571908 h 1600006"/>
                <a:gd name="connsiteX1" fmla="*/ 1352928 w 1608293"/>
                <a:gd name="connsiteY1" fmla="*/ 1576480 h 1600006"/>
                <a:gd name="connsiteX2" fmla="*/ 1314447 w 1608293"/>
                <a:gd name="connsiteY2" fmla="*/ 1600007 h 1600006"/>
                <a:gd name="connsiteX3" fmla="*/ 1297302 w 1608293"/>
                <a:gd name="connsiteY3" fmla="*/ 1600007 h 1600006"/>
                <a:gd name="connsiteX4" fmla="*/ 1220245 w 1608293"/>
                <a:gd name="connsiteY4" fmla="*/ 1557716 h 1600006"/>
                <a:gd name="connsiteX5" fmla="*/ 1194527 w 1608293"/>
                <a:gd name="connsiteY5" fmla="*/ 1557716 h 1600006"/>
                <a:gd name="connsiteX6" fmla="*/ 1185955 w 1608293"/>
                <a:gd name="connsiteY6" fmla="*/ 1571813 h 1600006"/>
                <a:gd name="connsiteX7" fmla="*/ 1177382 w 1608293"/>
                <a:gd name="connsiteY7" fmla="*/ 1571813 h 1600006"/>
                <a:gd name="connsiteX8" fmla="*/ 1156046 w 1608293"/>
                <a:gd name="connsiteY8" fmla="*/ 1557716 h 1600006"/>
                <a:gd name="connsiteX9" fmla="*/ 1126043 w 1608293"/>
                <a:gd name="connsiteY9" fmla="*/ 1520092 h 1600006"/>
                <a:gd name="connsiteX10" fmla="*/ 1100325 w 1608293"/>
                <a:gd name="connsiteY10" fmla="*/ 1520092 h 1600006"/>
                <a:gd name="connsiteX11" fmla="*/ 1074703 w 1608293"/>
                <a:gd name="connsiteY11" fmla="*/ 1534189 h 1600006"/>
                <a:gd name="connsiteX12" fmla="*/ 1048985 w 1608293"/>
                <a:gd name="connsiteY12" fmla="*/ 1524855 h 1600006"/>
                <a:gd name="connsiteX13" fmla="*/ 1036126 w 1608293"/>
                <a:gd name="connsiteY13" fmla="*/ 1491898 h 1600006"/>
                <a:gd name="connsiteX14" fmla="*/ 1006218 w 1608293"/>
                <a:gd name="connsiteY14" fmla="*/ 1473134 h 1600006"/>
                <a:gd name="connsiteX15" fmla="*/ 993359 w 1608293"/>
                <a:gd name="connsiteY15" fmla="*/ 1444845 h 1600006"/>
                <a:gd name="connsiteX16" fmla="*/ 989073 w 1608293"/>
                <a:gd name="connsiteY16" fmla="*/ 1426080 h 1600006"/>
                <a:gd name="connsiteX17" fmla="*/ 1001932 w 1608293"/>
                <a:gd name="connsiteY17" fmla="*/ 1407221 h 1600006"/>
                <a:gd name="connsiteX18" fmla="*/ 1001932 w 1608293"/>
                <a:gd name="connsiteY18" fmla="*/ 1393124 h 1600006"/>
                <a:gd name="connsiteX19" fmla="*/ 959069 w 1608293"/>
                <a:gd name="connsiteY19" fmla="*/ 1397791 h 1600006"/>
                <a:gd name="connsiteX20" fmla="*/ 903443 w 1608293"/>
                <a:gd name="connsiteY20" fmla="*/ 1388361 h 1600006"/>
                <a:gd name="connsiteX21" fmla="*/ 894871 w 1608293"/>
                <a:gd name="connsiteY21" fmla="*/ 1374264 h 1600006"/>
                <a:gd name="connsiteX22" fmla="*/ 826389 w 1608293"/>
                <a:gd name="connsiteY22" fmla="*/ 1374264 h 1600006"/>
                <a:gd name="connsiteX23" fmla="*/ 794861 w 1608293"/>
                <a:gd name="connsiteY23" fmla="*/ 1345213 h 1600006"/>
                <a:gd name="connsiteX24" fmla="*/ 794861 w 1608293"/>
                <a:gd name="connsiteY24" fmla="*/ 1345213 h 1600006"/>
                <a:gd name="connsiteX25" fmla="*/ 802100 w 1608293"/>
                <a:gd name="connsiteY25" fmla="*/ 1337593 h 1600006"/>
                <a:gd name="connsiteX26" fmla="*/ 819912 w 1608293"/>
                <a:gd name="connsiteY26" fmla="*/ 1341784 h 1600006"/>
                <a:gd name="connsiteX27" fmla="*/ 823436 w 1608293"/>
                <a:gd name="connsiteY27" fmla="*/ 1321877 h 1600006"/>
                <a:gd name="connsiteX28" fmla="*/ 804100 w 1608293"/>
                <a:gd name="connsiteY28" fmla="*/ 1321782 h 1600006"/>
                <a:gd name="connsiteX29" fmla="*/ 798481 w 1608293"/>
                <a:gd name="connsiteY29" fmla="*/ 1311780 h 1600006"/>
                <a:gd name="connsiteX30" fmla="*/ 792194 w 1608293"/>
                <a:gd name="connsiteY30" fmla="*/ 1315495 h 1600006"/>
                <a:gd name="connsiteX31" fmla="*/ 774573 w 1608293"/>
                <a:gd name="connsiteY31" fmla="*/ 1309875 h 1600006"/>
                <a:gd name="connsiteX32" fmla="*/ 764381 w 1608293"/>
                <a:gd name="connsiteY32" fmla="*/ 1315781 h 1600006"/>
                <a:gd name="connsiteX33" fmla="*/ 757428 w 1608293"/>
                <a:gd name="connsiteY33" fmla="*/ 1306637 h 1600006"/>
                <a:gd name="connsiteX34" fmla="*/ 747236 w 1608293"/>
                <a:gd name="connsiteY34" fmla="*/ 1314066 h 1600006"/>
                <a:gd name="connsiteX35" fmla="*/ 730186 w 1608293"/>
                <a:gd name="connsiteY35" fmla="*/ 1282634 h 1600006"/>
                <a:gd name="connsiteX36" fmla="*/ 716566 w 1608293"/>
                <a:gd name="connsiteY36" fmla="*/ 1284920 h 1600006"/>
                <a:gd name="connsiteX37" fmla="*/ 714280 w 1608293"/>
                <a:gd name="connsiteY37" fmla="*/ 1295493 h 1600006"/>
                <a:gd name="connsiteX38" fmla="*/ 699611 w 1608293"/>
                <a:gd name="connsiteY38" fmla="*/ 1279967 h 1600006"/>
                <a:gd name="connsiteX39" fmla="*/ 699135 w 1608293"/>
                <a:gd name="connsiteY39" fmla="*/ 1270347 h 1600006"/>
                <a:gd name="connsiteX40" fmla="*/ 674084 w 1608293"/>
                <a:gd name="connsiteY40" fmla="*/ 1256250 h 1600006"/>
                <a:gd name="connsiteX41" fmla="*/ 675322 w 1608293"/>
                <a:gd name="connsiteY41" fmla="*/ 1227198 h 1600006"/>
                <a:gd name="connsiteX42" fmla="*/ 650176 w 1608293"/>
                <a:gd name="connsiteY42" fmla="*/ 1211292 h 1600006"/>
                <a:gd name="connsiteX43" fmla="*/ 662845 w 1608293"/>
                <a:gd name="connsiteY43" fmla="*/ 1206434 h 1600006"/>
                <a:gd name="connsiteX44" fmla="*/ 668179 w 1608293"/>
                <a:gd name="connsiteY44" fmla="*/ 1194718 h 1600006"/>
                <a:gd name="connsiteX45" fmla="*/ 660749 w 1608293"/>
                <a:gd name="connsiteY45" fmla="*/ 1179192 h 1600006"/>
                <a:gd name="connsiteX46" fmla="*/ 672751 w 1608293"/>
                <a:gd name="connsiteY46" fmla="*/ 1166905 h 1600006"/>
                <a:gd name="connsiteX47" fmla="*/ 669988 w 1608293"/>
                <a:gd name="connsiteY47" fmla="*/ 1150998 h 1600006"/>
                <a:gd name="connsiteX48" fmla="*/ 663607 w 1608293"/>
                <a:gd name="connsiteY48" fmla="*/ 1135377 h 1600006"/>
                <a:gd name="connsiteX49" fmla="*/ 648081 w 1608293"/>
                <a:gd name="connsiteY49" fmla="*/ 1133758 h 1600006"/>
                <a:gd name="connsiteX50" fmla="*/ 644366 w 1608293"/>
                <a:gd name="connsiteY50" fmla="*/ 1101659 h 1600006"/>
                <a:gd name="connsiteX51" fmla="*/ 632841 w 1608293"/>
                <a:gd name="connsiteY51" fmla="*/ 1099849 h 1600006"/>
                <a:gd name="connsiteX52" fmla="*/ 619315 w 1608293"/>
                <a:gd name="connsiteY52" fmla="*/ 1108612 h 1600006"/>
                <a:gd name="connsiteX53" fmla="*/ 601980 w 1608293"/>
                <a:gd name="connsiteY53" fmla="*/ 1100040 h 1600006"/>
                <a:gd name="connsiteX54" fmla="*/ 601885 w 1608293"/>
                <a:gd name="connsiteY54" fmla="*/ 1112803 h 1600006"/>
                <a:gd name="connsiteX55" fmla="*/ 610838 w 1608293"/>
                <a:gd name="connsiteY55" fmla="*/ 1121852 h 1600006"/>
                <a:gd name="connsiteX56" fmla="*/ 607600 w 1608293"/>
                <a:gd name="connsiteY56" fmla="*/ 1128615 h 1600006"/>
                <a:gd name="connsiteX57" fmla="*/ 584263 w 1608293"/>
                <a:gd name="connsiteY57" fmla="*/ 1134806 h 1600006"/>
                <a:gd name="connsiteX58" fmla="*/ 580549 w 1608293"/>
                <a:gd name="connsiteY58" fmla="*/ 1118899 h 1600006"/>
                <a:gd name="connsiteX59" fmla="*/ 555784 w 1608293"/>
                <a:gd name="connsiteY59" fmla="*/ 1123947 h 1600006"/>
                <a:gd name="connsiteX60" fmla="*/ 554926 w 1608293"/>
                <a:gd name="connsiteY60" fmla="*/ 1141378 h 1600006"/>
                <a:gd name="connsiteX61" fmla="*/ 544925 w 1608293"/>
                <a:gd name="connsiteY61" fmla="*/ 1150617 h 1600006"/>
                <a:gd name="connsiteX62" fmla="*/ 514731 w 1608293"/>
                <a:gd name="connsiteY62" fmla="*/ 1149855 h 1600006"/>
                <a:gd name="connsiteX63" fmla="*/ 509968 w 1608293"/>
                <a:gd name="connsiteY63" fmla="*/ 1140997 h 1600006"/>
                <a:gd name="connsiteX64" fmla="*/ 501110 w 1608293"/>
                <a:gd name="connsiteY64" fmla="*/ 1143664 h 1600006"/>
                <a:gd name="connsiteX65" fmla="*/ 499491 w 1608293"/>
                <a:gd name="connsiteY65" fmla="*/ 1126043 h 1600006"/>
                <a:gd name="connsiteX66" fmla="*/ 478536 w 1608293"/>
                <a:gd name="connsiteY66" fmla="*/ 1125662 h 1600006"/>
                <a:gd name="connsiteX67" fmla="*/ 465106 w 1608293"/>
                <a:gd name="connsiteY67" fmla="*/ 1108136 h 1600006"/>
                <a:gd name="connsiteX68" fmla="*/ 454914 w 1608293"/>
                <a:gd name="connsiteY68" fmla="*/ 1117185 h 1600006"/>
                <a:gd name="connsiteX69" fmla="*/ 437102 w 1608293"/>
                <a:gd name="connsiteY69" fmla="*/ 1115661 h 1600006"/>
                <a:gd name="connsiteX70" fmla="*/ 415004 w 1608293"/>
                <a:gd name="connsiteY70" fmla="*/ 1103659 h 1600006"/>
                <a:gd name="connsiteX71" fmla="*/ 405670 w 1608293"/>
                <a:gd name="connsiteY71" fmla="*/ 1114518 h 1600006"/>
                <a:gd name="connsiteX72" fmla="*/ 403860 w 1608293"/>
                <a:gd name="connsiteY72" fmla="*/ 1090705 h 1600006"/>
                <a:gd name="connsiteX73" fmla="*/ 397478 w 1608293"/>
                <a:gd name="connsiteY73" fmla="*/ 1081656 h 1600006"/>
                <a:gd name="connsiteX74" fmla="*/ 388144 w 1608293"/>
                <a:gd name="connsiteY74" fmla="*/ 1088514 h 1600006"/>
                <a:gd name="connsiteX75" fmla="*/ 376714 w 1608293"/>
                <a:gd name="connsiteY75" fmla="*/ 1079466 h 1600006"/>
                <a:gd name="connsiteX76" fmla="*/ 364426 w 1608293"/>
                <a:gd name="connsiteY76" fmla="*/ 1064226 h 1600006"/>
                <a:gd name="connsiteX77" fmla="*/ 367474 w 1608293"/>
                <a:gd name="connsiteY77" fmla="*/ 1041080 h 1600006"/>
                <a:gd name="connsiteX78" fmla="*/ 342900 w 1608293"/>
                <a:gd name="connsiteY78" fmla="*/ 1041270 h 1600006"/>
                <a:gd name="connsiteX79" fmla="*/ 330327 w 1608293"/>
                <a:gd name="connsiteY79" fmla="*/ 1026316 h 1600006"/>
                <a:gd name="connsiteX80" fmla="*/ 319564 w 1608293"/>
                <a:gd name="connsiteY80" fmla="*/ 1025649 h 1600006"/>
                <a:gd name="connsiteX81" fmla="*/ 323183 w 1608293"/>
                <a:gd name="connsiteY81" fmla="*/ 1002408 h 1600006"/>
                <a:gd name="connsiteX82" fmla="*/ 330041 w 1608293"/>
                <a:gd name="connsiteY82" fmla="*/ 995265 h 1600006"/>
                <a:gd name="connsiteX83" fmla="*/ 328803 w 1608293"/>
                <a:gd name="connsiteY83" fmla="*/ 963070 h 1600006"/>
                <a:gd name="connsiteX84" fmla="*/ 284512 w 1608293"/>
                <a:gd name="connsiteY84" fmla="*/ 954402 h 1600006"/>
                <a:gd name="connsiteX85" fmla="*/ 283940 w 1608293"/>
                <a:gd name="connsiteY85" fmla="*/ 941451 h 1600006"/>
                <a:gd name="connsiteX86" fmla="*/ 273463 w 1608293"/>
                <a:gd name="connsiteY86" fmla="*/ 942118 h 1600006"/>
                <a:gd name="connsiteX87" fmla="*/ 271177 w 1608293"/>
                <a:gd name="connsiteY87" fmla="*/ 932879 h 1600006"/>
                <a:gd name="connsiteX88" fmla="*/ 255841 w 1608293"/>
                <a:gd name="connsiteY88" fmla="*/ 929259 h 1600006"/>
                <a:gd name="connsiteX89" fmla="*/ 258985 w 1608293"/>
                <a:gd name="connsiteY89" fmla="*/ 911828 h 1600006"/>
                <a:gd name="connsiteX90" fmla="*/ 243649 w 1608293"/>
                <a:gd name="connsiteY90" fmla="*/ 906590 h 1600006"/>
                <a:gd name="connsiteX91" fmla="*/ 242411 w 1608293"/>
                <a:gd name="connsiteY91" fmla="*/ 898874 h 1600006"/>
                <a:gd name="connsiteX92" fmla="*/ 212122 w 1608293"/>
                <a:gd name="connsiteY92" fmla="*/ 889635 h 1600006"/>
                <a:gd name="connsiteX93" fmla="*/ 206026 w 1608293"/>
                <a:gd name="connsiteY93" fmla="*/ 874205 h 1600006"/>
                <a:gd name="connsiteX94" fmla="*/ 163639 w 1608293"/>
                <a:gd name="connsiteY94" fmla="*/ 845439 h 1600006"/>
                <a:gd name="connsiteX95" fmla="*/ 167164 w 1608293"/>
                <a:gd name="connsiteY95" fmla="*/ 828770 h 1600006"/>
                <a:gd name="connsiteX96" fmla="*/ 162020 w 1608293"/>
                <a:gd name="connsiteY96" fmla="*/ 817626 h 1600006"/>
                <a:gd name="connsiteX97" fmla="*/ 155924 w 1608293"/>
                <a:gd name="connsiteY97" fmla="*/ 813911 h 1600006"/>
                <a:gd name="connsiteX98" fmla="*/ 145828 w 1608293"/>
                <a:gd name="connsiteY98" fmla="*/ 815150 h 1600006"/>
                <a:gd name="connsiteX99" fmla="*/ 142018 w 1608293"/>
                <a:gd name="connsiteY99" fmla="*/ 822198 h 1600006"/>
                <a:gd name="connsiteX100" fmla="*/ 134398 w 1608293"/>
                <a:gd name="connsiteY100" fmla="*/ 818960 h 1600006"/>
                <a:gd name="connsiteX101" fmla="*/ 129826 w 1608293"/>
                <a:gd name="connsiteY101" fmla="*/ 830771 h 1600006"/>
                <a:gd name="connsiteX102" fmla="*/ 116491 w 1608293"/>
                <a:gd name="connsiteY102" fmla="*/ 828104 h 1600006"/>
                <a:gd name="connsiteX103" fmla="*/ 107251 w 1608293"/>
                <a:gd name="connsiteY103" fmla="*/ 840010 h 1600006"/>
                <a:gd name="connsiteX104" fmla="*/ 94964 w 1608293"/>
                <a:gd name="connsiteY104" fmla="*/ 826961 h 1600006"/>
                <a:gd name="connsiteX105" fmla="*/ 87344 w 1608293"/>
                <a:gd name="connsiteY105" fmla="*/ 826865 h 1600006"/>
                <a:gd name="connsiteX106" fmla="*/ 77152 w 1608293"/>
                <a:gd name="connsiteY106" fmla="*/ 840962 h 1600006"/>
                <a:gd name="connsiteX107" fmla="*/ 68104 w 1608293"/>
                <a:gd name="connsiteY107" fmla="*/ 838867 h 1600006"/>
                <a:gd name="connsiteX108" fmla="*/ 56578 w 1608293"/>
                <a:gd name="connsiteY108" fmla="*/ 851535 h 1600006"/>
                <a:gd name="connsiteX109" fmla="*/ 49720 w 1608293"/>
                <a:gd name="connsiteY109" fmla="*/ 846582 h 1600006"/>
                <a:gd name="connsiteX110" fmla="*/ 47434 w 1608293"/>
                <a:gd name="connsiteY110" fmla="*/ 831723 h 1600006"/>
                <a:gd name="connsiteX111" fmla="*/ 25717 w 1608293"/>
                <a:gd name="connsiteY111" fmla="*/ 828961 h 1600006"/>
                <a:gd name="connsiteX112" fmla="*/ 28480 w 1608293"/>
                <a:gd name="connsiteY112" fmla="*/ 815626 h 1600006"/>
                <a:gd name="connsiteX113" fmla="*/ 20288 w 1608293"/>
                <a:gd name="connsiteY113" fmla="*/ 812578 h 1600006"/>
                <a:gd name="connsiteX114" fmla="*/ 14478 w 1608293"/>
                <a:gd name="connsiteY114" fmla="*/ 800195 h 1600006"/>
                <a:gd name="connsiteX115" fmla="*/ 20764 w 1608293"/>
                <a:gd name="connsiteY115" fmla="*/ 789908 h 1600006"/>
                <a:gd name="connsiteX116" fmla="*/ 13526 w 1608293"/>
                <a:gd name="connsiteY116" fmla="*/ 783050 h 1600006"/>
                <a:gd name="connsiteX117" fmla="*/ 24098 w 1608293"/>
                <a:gd name="connsiteY117" fmla="*/ 773906 h 1600006"/>
                <a:gd name="connsiteX118" fmla="*/ 13335 w 1608293"/>
                <a:gd name="connsiteY118" fmla="*/ 742379 h 1600006"/>
                <a:gd name="connsiteX119" fmla="*/ 17812 w 1608293"/>
                <a:gd name="connsiteY119" fmla="*/ 737235 h 1600006"/>
                <a:gd name="connsiteX120" fmla="*/ 3810 w 1608293"/>
                <a:gd name="connsiteY120" fmla="*/ 733235 h 1600006"/>
                <a:gd name="connsiteX121" fmla="*/ 2381 w 1608293"/>
                <a:gd name="connsiteY121" fmla="*/ 724948 h 1600006"/>
                <a:gd name="connsiteX122" fmla="*/ 0 w 1608293"/>
                <a:gd name="connsiteY122" fmla="*/ 707993 h 1600006"/>
                <a:gd name="connsiteX123" fmla="*/ 6572 w 1608293"/>
                <a:gd name="connsiteY123" fmla="*/ 696087 h 1600006"/>
                <a:gd name="connsiteX124" fmla="*/ 22384 w 1608293"/>
                <a:gd name="connsiteY124" fmla="*/ 691706 h 1600006"/>
                <a:gd name="connsiteX125" fmla="*/ 26765 w 1608293"/>
                <a:gd name="connsiteY125" fmla="*/ 669131 h 1600006"/>
                <a:gd name="connsiteX126" fmla="*/ 36004 w 1608293"/>
                <a:gd name="connsiteY126" fmla="*/ 660940 h 1600006"/>
                <a:gd name="connsiteX127" fmla="*/ 32671 w 1608293"/>
                <a:gd name="connsiteY127" fmla="*/ 650748 h 1600006"/>
                <a:gd name="connsiteX128" fmla="*/ 52102 w 1608293"/>
                <a:gd name="connsiteY128" fmla="*/ 627602 h 1600006"/>
                <a:gd name="connsiteX129" fmla="*/ 49625 w 1608293"/>
                <a:gd name="connsiteY129" fmla="*/ 616649 h 1600006"/>
                <a:gd name="connsiteX130" fmla="*/ 88106 w 1608293"/>
                <a:gd name="connsiteY130" fmla="*/ 604552 h 1600006"/>
                <a:gd name="connsiteX131" fmla="*/ 75628 w 1608293"/>
                <a:gd name="connsiteY131" fmla="*/ 595884 h 1600006"/>
                <a:gd name="connsiteX132" fmla="*/ 80200 w 1608293"/>
                <a:gd name="connsiteY132" fmla="*/ 589979 h 1600006"/>
                <a:gd name="connsiteX133" fmla="*/ 82963 w 1608293"/>
                <a:gd name="connsiteY133" fmla="*/ 582263 h 1600006"/>
                <a:gd name="connsiteX134" fmla="*/ 80677 w 1608293"/>
                <a:gd name="connsiteY134" fmla="*/ 572167 h 1600006"/>
                <a:gd name="connsiteX135" fmla="*/ 87916 w 1608293"/>
                <a:gd name="connsiteY135" fmla="*/ 568738 h 1600006"/>
                <a:gd name="connsiteX136" fmla="*/ 87249 w 1608293"/>
                <a:gd name="connsiteY136" fmla="*/ 560451 h 1600006"/>
                <a:gd name="connsiteX137" fmla="*/ 70771 w 1608293"/>
                <a:gd name="connsiteY137" fmla="*/ 545783 h 1600006"/>
                <a:gd name="connsiteX138" fmla="*/ 65341 w 1608293"/>
                <a:gd name="connsiteY138" fmla="*/ 534829 h 1600006"/>
                <a:gd name="connsiteX139" fmla="*/ 82677 w 1608293"/>
                <a:gd name="connsiteY139" fmla="*/ 506254 h 1600006"/>
                <a:gd name="connsiteX140" fmla="*/ 78391 w 1608293"/>
                <a:gd name="connsiteY140" fmla="*/ 503777 h 1600006"/>
                <a:gd name="connsiteX141" fmla="*/ 82201 w 1608293"/>
                <a:gd name="connsiteY141" fmla="*/ 484346 h 1600006"/>
                <a:gd name="connsiteX142" fmla="*/ 97345 w 1608293"/>
                <a:gd name="connsiteY142" fmla="*/ 479203 h 1600006"/>
                <a:gd name="connsiteX143" fmla="*/ 106775 w 1608293"/>
                <a:gd name="connsiteY143" fmla="*/ 472059 h 1600006"/>
                <a:gd name="connsiteX144" fmla="*/ 125920 w 1608293"/>
                <a:gd name="connsiteY144" fmla="*/ 462915 h 1600006"/>
                <a:gd name="connsiteX145" fmla="*/ 134302 w 1608293"/>
                <a:gd name="connsiteY145" fmla="*/ 455200 h 1600006"/>
                <a:gd name="connsiteX146" fmla="*/ 131254 w 1608293"/>
                <a:gd name="connsiteY146" fmla="*/ 447961 h 1600006"/>
                <a:gd name="connsiteX147" fmla="*/ 144113 w 1608293"/>
                <a:gd name="connsiteY147" fmla="*/ 441198 h 1600006"/>
                <a:gd name="connsiteX148" fmla="*/ 148018 w 1608293"/>
                <a:gd name="connsiteY148" fmla="*/ 446342 h 1600006"/>
                <a:gd name="connsiteX149" fmla="*/ 167640 w 1608293"/>
                <a:gd name="connsiteY149" fmla="*/ 443865 h 1600006"/>
                <a:gd name="connsiteX150" fmla="*/ 183261 w 1608293"/>
                <a:gd name="connsiteY150" fmla="*/ 429673 h 1600006"/>
                <a:gd name="connsiteX151" fmla="*/ 189357 w 1608293"/>
                <a:gd name="connsiteY151" fmla="*/ 434721 h 1600006"/>
                <a:gd name="connsiteX152" fmla="*/ 206978 w 1608293"/>
                <a:gd name="connsiteY152" fmla="*/ 429387 h 1600006"/>
                <a:gd name="connsiteX153" fmla="*/ 218503 w 1608293"/>
                <a:gd name="connsiteY153" fmla="*/ 416624 h 1600006"/>
                <a:gd name="connsiteX154" fmla="*/ 235744 w 1608293"/>
                <a:gd name="connsiteY154" fmla="*/ 410813 h 1600006"/>
                <a:gd name="connsiteX155" fmla="*/ 243078 w 1608293"/>
                <a:gd name="connsiteY155" fmla="*/ 390811 h 1600006"/>
                <a:gd name="connsiteX156" fmla="*/ 235172 w 1608293"/>
                <a:gd name="connsiteY156" fmla="*/ 386239 h 1600006"/>
                <a:gd name="connsiteX157" fmla="*/ 235077 w 1608293"/>
                <a:gd name="connsiteY157" fmla="*/ 349853 h 1600006"/>
                <a:gd name="connsiteX158" fmla="*/ 268700 w 1608293"/>
                <a:gd name="connsiteY158" fmla="*/ 318040 h 1600006"/>
                <a:gd name="connsiteX159" fmla="*/ 292513 w 1608293"/>
                <a:gd name="connsiteY159" fmla="*/ 315754 h 1600006"/>
                <a:gd name="connsiteX160" fmla="*/ 284321 w 1608293"/>
                <a:gd name="connsiteY160" fmla="*/ 301466 h 1600006"/>
                <a:gd name="connsiteX161" fmla="*/ 291370 w 1608293"/>
                <a:gd name="connsiteY161" fmla="*/ 295275 h 1600006"/>
                <a:gd name="connsiteX162" fmla="*/ 312134 w 1608293"/>
                <a:gd name="connsiteY162" fmla="*/ 294894 h 1600006"/>
                <a:gd name="connsiteX163" fmla="*/ 329851 w 1608293"/>
                <a:gd name="connsiteY163" fmla="*/ 258604 h 1600006"/>
                <a:gd name="connsiteX164" fmla="*/ 333565 w 1608293"/>
                <a:gd name="connsiteY164" fmla="*/ 272415 h 1600006"/>
                <a:gd name="connsiteX165" fmla="*/ 355854 w 1608293"/>
                <a:gd name="connsiteY165" fmla="*/ 282893 h 1600006"/>
                <a:gd name="connsiteX166" fmla="*/ 358711 w 1608293"/>
                <a:gd name="connsiteY166" fmla="*/ 272320 h 1600006"/>
                <a:gd name="connsiteX167" fmla="*/ 375285 w 1608293"/>
                <a:gd name="connsiteY167" fmla="*/ 271844 h 1600006"/>
                <a:gd name="connsiteX168" fmla="*/ 372618 w 1608293"/>
                <a:gd name="connsiteY168" fmla="*/ 284131 h 1600006"/>
                <a:gd name="connsiteX169" fmla="*/ 389572 w 1608293"/>
                <a:gd name="connsiteY169" fmla="*/ 272320 h 1600006"/>
                <a:gd name="connsiteX170" fmla="*/ 381952 w 1608293"/>
                <a:gd name="connsiteY170" fmla="*/ 268605 h 1600006"/>
                <a:gd name="connsiteX171" fmla="*/ 381762 w 1608293"/>
                <a:gd name="connsiteY171" fmla="*/ 259747 h 1600006"/>
                <a:gd name="connsiteX172" fmla="*/ 385858 w 1608293"/>
                <a:gd name="connsiteY172" fmla="*/ 244507 h 1600006"/>
                <a:gd name="connsiteX173" fmla="*/ 379666 w 1608293"/>
                <a:gd name="connsiteY173" fmla="*/ 245555 h 1600006"/>
                <a:gd name="connsiteX174" fmla="*/ 373189 w 1608293"/>
                <a:gd name="connsiteY174" fmla="*/ 233934 h 1600006"/>
                <a:gd name="connsiteX175" fmla="*/ 376999 w 1608293"/>
                <a:gd name="connsiteY175" fmla="*/ 226695 h 1600006"/>
                <a:gd name="connsiteX176" fmla="*/ 364236 w 1608293"/>
                <a:gd name="connsiteY176" fmla="*/ 224219 h 1600006"/>
                <a:gd name="connsiteX177" fmla="*/ 362331 w 1608293"/>
                <a:gd name="connsiteY177" fmla="*/ 216313 h 1600006"/>
                <a:gd name="connsiteX178" fmla="*/ 365950 w 1608293"/>
                <a:gd name="connsiteY178" fmla="*/ 206978 h 1600006"/>
                <a:gd name="connsiteX179" fmla="*/ 365760 w 1608293"/>
                <a:gd name="connsiteY179" fmla="*/ 198501 h 1600006"/>
                <a:gd name="connsiteX180" fmla="*/ 349091 w 1608293"/>
                <a:gd name="connsiteY180" fmla="*/ 180499 h 1600006"/>
                <a:gd name="connsiteX181" fmla="*/ 352425 w 1608293"/>
                <a:gd name="connsiteY181" fmla="*/ 171926 h 1600006"/>
                <a:gd name="connsiteX182" fmla="*/ 311658 w 1608293"/>
                <a:gd name="connsiteY182" fmla="*/ 167450 h 1600006"/>
                <a:gd name="connsiteX183" fmla="*/ 297942 w 1608293"/>
                <a:gd name="connsiteY183" fmla="*/ 167926 h 1600006"/>
                <a:gd name="connsiteX184" fmla="*/ 282130 w 1608293"/>
                <a:gd name="connsiteY184" fmla="*/ 147828 h 1600006"/>
                <a:gd name="connsiteX185" fmla="*/ 270319 w 1608293"/>
                <a:gd name="connsiteY185" fmla="*/ 154115 h 1600006"/>
                <a:gd name="connsiteX186" fmla="*/ 249269 w 1608293"/>
                <a:gd name="connsiteY186" fmla="*/ 146209 h 1600006"/>
                <a:gd name="connsiteX187" fmla="*/ 238792 w 1608293"/>
                <a:gd name="connsiteY187" fmla="*/ 187166 h 1600006"/>
                <a:gd name="connsiteX188" fmla="*/ 232791 w 1608293"/>
                <a:gd name="connsiteY188" fmla="*/ 166783 h 1600006"/>
                <a:gd name="connsiteX189" fmla="*/ 219551 w 1608293"/>
                <a:gd name="connsiteY189" fmla="*/ 154591 h 1600006"/>
                <a:gd name="connsiteX190" fmla="*/ 219742 w 1608293"/>
                <a:gd name="connsiteY190" fmla="*/ 139732 h 1600006"/>
                <a:gd name="connsiteX191" fmla="*/ 235839 w 1608293"/>
                <a:gd name="connsiteY191" fmla="*/ 121444 h 1600006"/>
                <a:gd name="connsiteX192" fmla="*/ 243649 w 1608293"/>
                <a:gd name="connsiteY192" fmla="*/ 85915 h 1600006"/>
                <a:gd name="connsiteX193" fmla="*/ 254222 w 1608293"/>
                <a:gd name="connsiteY193" fmla="*/ 73247 h 1600006"/>
                <a:gd name="connsiteX194" fmla="*/ 251555 w 1608293"/>
                <a:gd name="connsiteY194" fmla="*/ 59341 h 1600006"/>
                <a:gd name="connsiteX195" fmla="*/ 258127 w 1608293"/>
                <a:gd name="connsiteY195" fmla="*/ 40576 h 1600006"/>
                <a:gd name="connsiteX196" fmla="*/ 269462 w 1608293"/>
                <a:gd name="connsiteY196" fmla="*/ 31147 h 1600006"/>
                <a:gd name="connsiteX197" fmla="*/ 268129 w 1608293"/>
                <a:gd name="connsiteY197" fmla="*/ 23336 h 1600006"/>
                <a:gd name="connsiteX198" fmla="*/ 289560 w 1608293"/>
                <a:gd name="connsiteY198" fmla="*/ 0 h 1600006"/>
                <a:gd name="connsiteX199" fmla="*/ 299085 w 1608293"/>
                <a:gd name="connsiteY199" fmla="*/ 65246 h 1600006"/>
                <a:gd name="connsiteX200" fmla="*/ 309753 w 1608293"/>
                <a:gd name="connsiteY200" fmla="*/ 86963 h 1600006"/>
                <a:gd name="connsiteX201" fmla="*/ 322993 w 1608293"/>
                <a:gd name="connsiteY201" fmla="*/ 97822 h 1600006"/>
                <a:gd name="connsiteX202" fmla="*/ 333661 w 1608293"/>
                <a:gd name="connsiteY202" fmla="*/ 86582 h 1600006"/>
                <a:gd name="connsiteX203" fmla="*/ 354997 w 1608293"/>
                <a:gd name="connsiteY203" fmla="*/ 92393 h 1600006"/>
                <a:gd name="connsiteX204" fmla="*/ 361950 w 1608293"/>
                <a:gd name="connsiteY204" fmla="*/ 119444 h 1600006"/>
                <a:gd name="connsiteX205" fmla="*/ 389477 w 1608293"/>
                <a:gd name="connsiteY205" fmla="*/ 127349 h 1600006"/>
                <a:gd name="connsiteX206" fmla="*/ 391192 w 1608293"/>
                <a:gd name="connsiteY206" fmla="*/ 151543 h 1600006"/>
                <a:gd name="connsiteX207" fmla="*/ 421862 w 1608293"/>
                <a:gd name="connsiteY207" fmla="*/ 144399 h 1600006"/>
                <a:gd name="connsiteX208" fmla="*/ 413956 w 1608293"/>
                <a:gd name="connsiteY208" fmla="*/ 155639 h 1600006"/>
                <a:gd name="connsiteX209" fmla="*/ 423767 w 1608293"/>
                <a:gd name="connsiteY209" fmla="*/ 160496 h 1600006"/>
                <a:gd name="connsiteX210" fmla="*/ 418338 w 1608293"/>
                <a:gd name="connsiteY210" fmla="*/ 176213 h 1600006"/>
                <a:gd name="connsiteX211" fmla="*/ 453961 w 1608293"/>
                <a:gd name="connsiteY211" fmla="*/ 183547 h 1600006"/>
                <a:gd name="connsiteX212" fmla="*/ 452342 w 1608293"/>
                <a:gd name="connsiteY212" fmla="*/ 161354 h 1600006"/>
                <a:gd name="connsiteX213" fmla="*/ 475107 w 1608293"/>
                <a:gd name="connsiteY213" fmla="*/ 162116 h 1600006"/>
                <a:gd name="connsiteX214" fmla="*/ 478536 w 1608293"/>
                <a:gd name="connsiteY214" fmla="*/ 197453 h 1600006"/>
                <a:gd name="connsiteX215" fmla="*/ 500920 w 1608293"/>
                <a:gd name="connsiteY215" fmla="*/ 205550 h 1600006"/>
                <a:gd name="connsiteX216" fmla="*/ 497681 w 1608293"/>
                <a:gd name="connsiteY216" fmla="*/ 214598 h 1600006"/>
                <a:gd name="connsiteX217" fmla="*/ 511016 w 1608293"/>
                <a:gd name="connsiteY217" fmla="*/ 216027 h 1600006"/>
                <a:gd name="connsiteX218" fmla="*/ 519589 w 1608293"/>
                <a:gd name="connsiteY218" fmla="*/ 225552 h 1600006"/>
                <a:gd name="connsiteX219" fmla="*/ 534638 w 1608293"/>
                <a:gd name="connsiteY219" fmla="*/ 221933 h 1600006"/>
                <a:gd name="connsiteX220" fmla="*/ 534924 w 1608293"/>
                <a:gd name="connsiteY220" fmla="*/ 231267 h 1600006"/>
                <a:gd name="connsiteX221" fmla="*/ 536353 w 1608293"/>
                <a:gd name="connsiteY221" fmla="*/ 245078 h 1600006"/>
                <a:gd name="connsiteX222" fmla="*/ 529685 w 1608293"/>
                <a:gd name="connsiteY222" fmla="*/ 252032 h 1600006"/>
                <a:gd name="connsiteX223" fmla="*/ 542925 w 1608293"/>
                <a:gd name="connsiteY223" fmla="*/ 269177 h 1600006"/>
                <a:gd name="connsiteX224" fmla="*/ 542830 w 1608293"/>
                <a:gd name="connsiteY224" fmla="*/ 287655 h 1600006"/>
                <a:gd name="connsiteX225" fmla="*/ 549783 w 1608293"/>
                <a:gd name="connsiteY225" fmla="*/ 297561 h 1600006"/>
                <a:gd name="connsiteX226" fmla="*/ 577310 w 1608293"/>
                <a:gd name="connsiteY226" fmla="*/ 277082 h 1600006"/>
                <a:gd name="connsiteX227" fmla="*/ 589788 w 1608293"/>
                <a:gd name="connsiteY227" fmla="*/ 278892 h 1600006"/>
                <a:gd name="connsiteX228" fmla="*/ 600837 w 1608293"/>
                <a:gd name="connsiteY228" fmla="*/ 298133 h 1600006"/>
                <a:gd name="connsiteX229" fmla="*/ 596551 w 1608293"/>
                <a:gd name="connsiteY229" fmla="*/ 312039 h 1600006"/>
                <a:gd name="connsiteX230" fmla="*/ 600837 w 1608293"/>
                <a:gd name="connsiteY230" fmla="*/ 330994 h 1600006"/>
                <a:gd name="connsiteX231" fmla="*/ 634174 w 1608293"/>
                <a:gd name="connsiteY231" fmla="*/ 318611 h 1600006"/>
                <a:gd name="connsiteX232" fmla="*/ 654367 w 1608293"/>
                <a:gd name="connsiteY232" fmla="*/ 330899 h 1600006"/>
                <a:gd name="connsiteX233" fmla="*/ 649129 w 1608293"/>
                <a:gd name="connsiteY233" fmla="*/ 351568 h 1600006"/>
                <a:gd name="connsiteX234" fmla="*/ 652272 w 1608293"/>
                <a:gd name="connsiteY234" fmla="*/ 371475 h 1600006"/>
                <a:gd name="connsiteX235" fmla="*/ 667321 w 1608293"/>
                <a:gd name="connsiteY235" fmla="*/ 379095 h 1600006"/>
                <a:gd name="connsiteX236" fmla="*/ 664654 w 1608293"/>
                <a:gd name="connsiteY236" fmla="*/ 385096 h 1600006"/>
                <a:gd name="connsiteX237" fmla="*/ 676942 w 1608293"/>
                <a:gd name="connsiteY237" fmla="*/ 396716 h 1600006"/>
                <a:gd name="connsiteX238" fmla="*/ 711136 w 1608293"/>
                <a:gd name="connsiteY238" fmla="*/ 392144 h 1600006"/>
                <a:gd name="connsiteX239" fmla="*/ 695896 w 1608293"/>
                <a:gd name="connsiteY239" fmla="*/ 373380 h 1600006"/>
                <a:gd name="connsiteX240" fmla="*/ 695992 w 1608293"/>
                <a:gd name="connsiteY240" fmla="*/ 353949 h 1600006"/>
                <a:gd name="connsiteX241" fmla="*/ 713994 w 1608293"/>
                <a:gd name="connsiteY241" fmla="*/ 339947 h 1600006"/>
                <a:gd name="connsiteX242" fmla="*/ 755523 w 1608293"/>
                <a:gd name="connsiteY242" fmla="*/ 343186 h 1600006"/>
                <a:gd name="connsiteX243" fmla="*/ 776478 w 1608293"/>
                <a:gd name="connsiteY243" fmla="*/ 383191 h 1600006"/>
                <a:gd name="connsiteX244" fmla="*/ 787241 w 1608293"/>
                <a:gd name="connsiteY244" fmla="*/ 389477 h 1600006"/>
                <a:gd name="connsiteX245" fmla="*/ 847439 w 1608293"/>
                <a:gd name="connsiteY245" fmla="*/ 381095 h 1600006"/>
                <a:gd name="connsiteX246" fmla="*/ 863346 w 1608293"/>
                <a:gd name="connsiteY246" fmla="*/ 387382 h 1600006"/>
                <a:gd name="connsiteX247" fmla="*/ 868204 w 1608293"/>
                <a:gd name="connsiteY247" fmla="*/ 372999 h 1600006"/>
                <a:gd name="connsiteX248" fmla="*/ 875824 w 1608293"/>
                <a:gd name="connsiteY248" fmla="*/ 375857 h 1600006"/>
                <a:gd name="connsiteX249" fmla="*/ 868775 w 1608293"/>
                <a:gd name="connsiteY249" fmla="*/ 353282 h 1600006"/>
                <a:gd name="connsiteX250" fmla="*/ 875728 w 1608293"/>
                <a:gd name="connsiteY250" fmla="*/ 350234 h 1600006"/>
                <a:gd name="connsiteX251" fmla="*/ 871823 w 1608293"/>
                <a:gd name="connsiteY251" fmla="*/ 337566 h 1600006"/>
                <a:gd name="connsiteX252" fmla="*/ 861346 w 1608293"/>
                <a:gd name="connsiteY252" fmla="*/ 334994 h 1600006"/>
                <a:gd name="connsiteX253" fmla="*/ 860107 w 1608293"/>
                <a:gd name="connsiteY253" fmla="*/ 343948 h 1600006"/>
                <a:gd name="connsiteX254" fmla="*/ 843439 w 1608293"/>
                <a:gd name="connsiteY254" fmla="*/ 345948 h 1600006"/>
                <a:gd name="connsiteX255" fmla="*/ 834771 w 1608293"/>
                <a:gd name="connsiteY255" fmla="*/ 339185 h 1600006"/>
                <a:gd name="connsiteX256" fmla="*/ 827818 w 1608293"/>
                <a:gd name="connsiteY256" fmla="*/ 327470 h 1600006"/>
                <a:gd name="connsiteX257" fmla="*/ 817340 w 1608293"/>
                <a:gd name="connsiteY257" fmla="*/ 338328 h 1600006"/>
                <a:gd name="connsiteX258" fmla="*/ 816578 w 1608293"/>
                <a:gd name="connsiteY258" fmla="*/ 329851 h 1600006"/>
                <a:gd name="connsiteX259" fmla="*/ 806386 w 1608293"/>
                <a:gd name="connsiteY259" fmla="*/ 326898 h 1600006"/>
                <a:gd name="connsiteX260" fmla="*/ 806672 w 1608293"/>
                <a:gd name="connsiteY260" fmla="*/ 311563 h 1600006"/>
                <a:gd name="connsiteX261" fmla="*/ 813625 w 1608293"/>
                <a:gd name="connsiteY261" fmla="*/ 307086 h 1600006"/>
                <a:gd name="connsiteX262" fmla="*/ 820483 w 1608293"/>
                <a:gd name="connsiteY262" fmla="*/ 303276 h 1600006"/>
                <a:gd name="connsiteX263" fmla="*/ 806958 w 1608293"/>
                <a:gd name="connsiteY263" fmla="*/ 295275 h 1600006"/>
                <a:gd name="connsiteX264" fmla="*/ 806005 w 1608293"/>
                <a:gd name="connsiteY264" fmla="*/ 279940 h 1600006"/>
                <a:gd name="connsiteX265" fmla="*/ 785431 w 1608293"/>
                <a:gd name="connsiteY265" fmla="*/ 277844 h 1600006"/>
                <a:gd name="connsiteX266" fmla="*/ 781336 w 1608293"/>
                <a:gd name="connsiteY266" fmla="*/ 299276 h 1600006"/>
                <a:gd name="connsiteX267" fmla="*/ 776383 w 1608293"/>
                <a:gd name="connsiteY267" fmla="*/ 289084 h 1600006"/>
                <a:gd name="connsiteX268" fmla="*/ 772287 w 1608293"/>
                <a:gd name="connsiteY268" fmla="*/ 283083 h 1600006"/>
                <a:gd name="connsiteX269" fmla="*/ 770668 w 1608293"/>
                <a:gd name="connsiteY269" fmla="*/ 272796 h 1600006"/>
                <a:gd name="connsiteX270" fmla="*/ 755809 w 1608293"/>
                <a:gd name="connsiteY270" fmla="*/ 264605 h 1600006"/>
                <a:gd name="connsiteX271" fmla="*/ 747903 w 1608293"/>
                <a:gd name="connsiteY271" fmla="*/ 269653 h 1600006"/>
                <a:gd name="connsiteX272" fmla="*/ 742188 w 1608293"/>
                <a:gd name="connsiteY272" fmla="*/ 262319 h 1600006"/>
                <a:gd name="connsiteX273" fmla="*/ 740950 w 1608293"/>
                <a:gd name="connsiteY273" fmla="*/ 256508 h 1600006"/>
                <a:gd name="connsiteX274" fmla="*/ 738568 w 1608293"/>
                <a:gd name="connsiteY274" fmla="*/ 249079 h 1600006"/>
                <a:gd name="connsiteX275" fmla="*/ 746569 w 1608293"/>
                <a:gd name="connsiteY275" fmla="*/ 242126 h 1600006"/>
                <a:gd name="connsiteX276" fmla="*/ 747522 w 1608293"/>
                <a:gd name="connsiteY276" fmla="*/ 231077 h 1600006"/>
                <a:gd name="connsiteX277" fmla="*/ 734473 w 1608293"/>
                <a:gd name="connsiteY277" fmla="*/ 220599 h 1600006"/>
                <a:gd name="connsiteX278" fmla="*/ 755904 w 1608293"/>
                <a:gd name="connsiteY278" fmla="*/ 218980 h 1600006"/>
                <a:gd name="connsiteX279" fmla="*/ 752475 w 1608293"/>
                <a:gd name="connsiteY279" fmla="*/ 204788 h 1600006"/>
                <a:gd name="connsiteX280" fmla="*/ 754570 w 1608293"/>
                <a:gd name="connsiteY280" fmla="*/ 196501 h 1600006"/>
                <a:gd name="connsiteX281" fmla="*/ 770287 w 1608293"/>
                <a:gd name="connsiteY281" fmla="*/ 203645 h 1600006"/>
                <a:gd name="connsiteX282" fmla="*/ 776192 w 1608293"/>
                <a:gd name="connsiteY282" fmla="*/ 193358 h 1600006"/>
                <a:gd name="connsiteX283" fmla="*/ 772001 w 1608293"/>
                <a:gd name="connsiteY283" fmla="*/ 181451 h 1600006"/>
                <a:gd name="connsiteX284" fmla="*/ 781812 w 1608293"/>
                <a:gd name="connsiteY284" fmla="*/ 169926 h 1600006"/>
                <a:gd name="connsiteX285" fmla="*/ 804767 w 1608293"/>
                <a:gd name="connsiteY285" fmla="*/ 182690 h 1600006"/>
                <a:gd name="connsiteX286" fmla="*/ 801052 w 1608293"/>
                <a:gd name="connsiteY286" fmla="*/ 192881 h 1600006"/>
                <a:gd name="connsiteX287" fmla="*/ 810196 w 1608293"/>
                <a:gd name="connsiteY287" fmla="*/ 209550 h 1600006"/>
                <a:gd name="connsiteX288" fmla="*/ 815435 w 1608293"/>
                <a:gd name="connsiteY288" fmla="*/ 206693 h 1600006"/>
                <a:gd name="connsiteX289" fmla="*/ 820960 w 1608293"/>
                <a:gd name="connsiteY289" fmla="*/ 207074 h 1600006"/>
                <a:gd name="connsiteX290" fmla="*/ 826675 w 1608293"/>
                <a:gd name="connsiteY290" fmla="*/ 217170 h 1600006"/>
                <a:gd name="connsiteX291" fmla="*/ 839438 w 1608293"/>
                <a:gd name="connsiteY291" fmla="*/ 216408 h 1600006"/>
                <a:gd name="connsiteX292" fmla="*/ 850297 w 1608293"/>
                <a:gd name="connsiteY292" fmla="*/ 234601 h 1600006"/>
                <a:gd name="connsiteX293" fmla="*/ 858298 w 1608293"/>
                <a:gd name="connsiteY293" fmla="*/ 229838 h 1600006"/>
                <a:gd name="connsiteX294" fmla="*/ 887917 w 1608293"/>
                <a:gd name="connsiteY294" fmla="*/ 237744 h 1600006"/>
                <a:gd name="connsiteX295" fmla="*/ 897157 w 1608293"/>
                <a:gd name="connsiteY295" fmla="*/ 233267 h 1600006"/>
                <a:gd name="connsiteX296" fmla="*/ 905063 w 1608293"/>
                <a:gd name="connsiteY296" fmla="*/ 238982 h 1600006"/>
                <a:gd name="connsiteX297" fmla="*/ 900014 w 1608293"/>
                <a:gd name="connsiteY297" fmla="*/ 261652 h 1600006"/>
                <a:gd name="connsiteX298" fmla="*/ 891156 w 1608293"/>
                <a:gd name="connsiteY298" fmla="*/ 266129 h 1600006"/>
                <a:gd name="connsiteX299" fmla="*/ 905444 w 1608293"/>
                <a:gd name="connsiteY299" fmla="*/ 270320 h 1600006"/>
                <a:gd name="connsiteX300" fmla="*/ 909253 w 1608293"/>
                <a:gd name="connsiteY300" fmla="*/ 293942 h 1600006"/>
                <a:gd name="connsiteX301" fmla="*/ 907063 w 1608293"/>
                <a:gd name="connsiteY301" fmla="*/ 302228 h 1600006"/>
                <a:gd name="connsiteX302" fmla="*/ 922588 w 1608293"/>
                <a:gd name="connsiteY302" fmla="*/ 312611 h 1600006"/>
                <a:gd name="connsiteX303" fmla="*/ 942591 w 1608293"/>
                <a:gd name="connsiteY303" fmla="*/ 310991 h 1600006"/>
                <a:gd name="connsiteX304" fmla="*/ 941448 w 1608293"/>
                <a:gd name="connsiteY304" fmla="*/ 321755 h 1600006"/>
                <a:gd name="connsiteX305" fmla="*/ 939067 w 1608293"/>
                <a:gd name="connsiteY305" fmla="*/ 331946 h 1600006"/>
                <a:gd name="connsiteX306" fmla="*/ 930113 w 1608293"/>
                <a:gd name="connsiteY306" fmla="*/ 342995 h 1600006"/>
                <a:gd name="connsiteX307" fmla="*/ 914111 w 1608293"/>
                <a:gd name="connsiteY307" fmla="*/ 314801 h 1600006"/>
                <a:gd name="connsiteX308" fmla="*/ 910777 w 1608293"/>
                <a:gd name="connsiteY308" fmla="*/ 324803 h 1600006"/>
                <a:gd name="connsiteX309" fmla="*/ 916207 w 1608293"/>
                <a:gd name="connsiteY309" fmla="*/ 340233 h 1600006"/>
                <a:gd name="connsiteX310" fmla="*/ 910396 w 1608293"/>
                <a:gd name="connsiteY310" fmla="*/ 349091 h 1600006"/>
                <a:gd name="connsiteX311" fmla="*/ 930113 w 1608293"/>
                <a:gd name="connsiteY311" fmla="*/ 364427 h 1600006"/>
                <a:gd name="connsiteX312" fmla="*/ 928208 w 1608293"/>
                <a:gd name="connsiteY312" fmla="*/ 377381 h 1600006"/>
                <a:gd name="connsiteX313" fmla="*/ 944782 w 1608293"/>
                <a:gd name="connsiteY313" fmla="*/ 395573 h 1600006"/>
                <a:gd name="connsiteX314" fmla="*/ 945163 w 1608293"/>
                <a:gd name="connsiteY314" fmla="*/ 413480 h 1600006"/>
                <a:gd name="connsiteX315" fmla="*/ 952306 w 1608293"/>
                <a:gd name="connsiteY315" fmla="*/ 422053 h 1600006"/>
                <a:gd name="connsiteX316" fmla="*/ 939162 w 1608293"/>
                <a:gd name="connsiteY316" fmla="*/ 450247 h 1600006"/>
                <a:gd name="connsiteX317" fmla="*/ 958402 w 1608293"/>
                <a:gd name="connsiteY317" fmla="*/ 469392 h 1600006"/>
                <a:gd name="connsiteX318" fmla="*/ 951259 w 1608293"/>
                <a:gd name="connsiteY318" fmla="*/ 471869 h 1600006"/>
                <a:gd name="connsiteX319" fmla="*/ 956497 w 1608293"/>
                <a:gd name="connsiteY319" fmla="*/ 487680 h 1600006"/>
                <a:gd name="connsiteX320" fmla="*/ 968499 w 1608293"/>
                <a:gd name="connsiteY320" fmla="*/ 500825 h 1600006"/>
                <a:gd name="connsiteX321" fmla="*/ 990121 w 1608293"/>
                <a:gd name="connsiteY321" fmla="*/ 507778 h 1600006"/>
                <a:gd name="connsiteX322" fmla="*/ 999646 w 1608293"/>
                <a:gd name="connsiteY322" fmla="*/ 502920 h 1600006"/>
                <a:gd name="connsiteX323" fmla="*/ 1019077 w 1608293"/>
                <a:gd name="connsiteY323" fmla="*/ 507111 h 1600006"/>
                <a:gd name="connsiteX324" fmla="*/ 1043365 w 1608293"/>
                <a:gd name="connsiteY324" fmla="*/ 537210 h 1600006"/>
                <a:gd name="connsiteX325" fmla="*/ 1056605 w 1608293"/>
                <a:gd name="connsiteY325" fmla="*/ 537782 h 1600006"/>
                <a:gd name="connsiteX326" fmla="*/ 1047080 w 1608293"/>
                <a:gd name="connsiteY326" fmla="*/ 565118 h 1600006"/>
                <a:gd name="connsiteX327" fmla="*/ 1061082 w 1608293"/>
                <a:gd name="connsiteY327" fmla="*/ 568166 h 1600006"/>
                <a:gd name="connsiteX328" fmla="*/ 1066226 w 1608293"/>
                <a:gd name="connsiteY328" fmla="*/ 579882 h 1600006"/>
                <a:gd name="connsiteX329" fmla="*/ 1085561 w 1608293"/>
                <a:gd name="connsiteY329" fmla="*/ 579596 h 1600006"/>
                <a:gd name="connsiteX330" fmla="*/ 1106707 w 1608293"/>
                <a:gd name="connsiteY330" fmla="*/ 591693 h 1600006"/>
                <a:gd name="connsiteX331" fmla="*/ 1128233 w 1608293"/>
                <a:gd name="connsiteY331" fmla="*/ 617887 h 1600006"/>
                <a:gd name="connsiteX332" fmla="*/ 1169191 w 1608293"/>
                <a:gd name="connsiteY332" fmla="*/ 621506 h 1600006"/>
                <a:gd name="connsiteX333" fmla="*/ 1168048 w 1608293"/>
                <a:gd name="connsiteY333" fmla="*/ 608362 h 1600006"/>
                <a:gd name="connsiteX334" fmla="*/ 1181288 w 1608293"/>
                <a:gd name="connsiteY334" fmla="*/ 598265 h 1600006"/>
                <a:gd name="connsiteX335" fmla="*/ 1182812 w 1608293"/>
                <a:gd name="connsiteY335" fmla="*/ 589312 h 1600006"/>
                <a:gd name="connsiteX336" fmla="*/ 1197004 w 1608293"/>
                <a:gd name="connsiteY336" fmla="*/ 583216 h 1600006"/>
                <a:gd name="connsiteX337" fmla="*/ 1205386 w 1608293"/>
                <a:gd name="connsiteY337" fmla="*/ 592741 h 1600006"/>
                <a:gd name="connsiteX338" fmla="*/ 1200052 w 1608293"/>
                <a:gd name="connsiteY338" fmla="*/ 612934 h 1600006"/>
                <a:gd name="connsiteX339" fmla="*/ 1205005 w 1608293"/>
                <a:gd name="connsiteY339" fmla="*/ 619792 h 1600006"/>
                <a:gd name="connsiteX340" fmla="*/ 1240533 w 1608293"/>
                <a:gd name="connsiteY340" fmla="*/ 631508 h 1600006"/>
                <a:gd name="connsiteX341" fmla="*/ 1254154 w 1608293"/>
                <a:gd name="connsiteY341" fmla="*/ 621983 h 1600006"/>
                <a:gd name="connsiteX342" fmla="*/ 1267298 w 1608293"/>
                <a:gd name="connsiteY342" fmla="*/ 627983 h 1600006"/>
                <a:gd name="connsiteX343" fmla="*/ 1278919 w 1608293"/>
                <a:gd name="connsiteY343" fmla="*/ 620078 h 1600006"/>
                <a:gd name="connsiteX344" fmla="*/ 1297683 w 1608293"/>
                <a:gd name="connsiteY344" fmla="*/ 622935 h 1600006"/>
                <a:gd name="connsiteX345" fmla="*/ 1307780 w 1608293"/>
                <a:gd name="connsiteY345" fmla="*/ 628364 h 1600006"/>
                <a:gd name="connsiteX346" fmla="*/ 1296635 w 1608293"/>
                <a:gd name="connsiteY346" fmla="*/ 638937 h 1600006"/>
                <a:gd name="connsiteX347" fmla="*/ 1298826 w 1608293"/>
                <a:gd name="connsiteY347" fmla="*/ 657416 h 1600006"/>
                <a:gd name="connsiteX348" fmla="*/ 1311589 w 1608293"/>
                <a:gd name="connsiteY348" fmla="*/ 663226 h 1600006"/>
                <a:gd name="connsiteX349" fmla="*/ 1321781 w 1608293"/>
                <a:gd name="connsiteY349" fmla="*/ 649796 h 1600006"/>
                <a:gd name="connsiteX350" fmla="*/ 1329497 w 1608293"/>
                <a:gd name="connsiteY350" fmla="*/ 648653 h 1600006"/>
                <a:gd name="connsiteX351" fmla="*/ 1340831 w 1608293"/>
                <a:gd name="connsiteY351" fmla="*/ 652367 h 1600006"/>
                <a:gd name="connsiteX352" fmla="*/ 1341784 w 1608293"/>
                <a:gd name="connsiteY352" fmla="*/ 634175 h 1600006"/>
                <a:gd name="connsiteX353" fmla="*/ 1334545 w 1608293"/>
                <a:gd name="connsiteY353" fmla="*/ 625126 h 1600006"/>
                <a:gd name="connsiteX354" fmla="*/ 1338926 w 1608293"/>
                <a:gd name="connsiteY354" fmla="*/ 604361 h 1600006"/>
                <a:gd name="connsiteX355" fmla="*/ 1340260 w 1608293"/>
                <a:gd name="connsiteY355" fmla="*/ 592265 h 1600006"/>
                <a:gd name="connsiteX356" fmla="*/ 1345594 w 1608293"/>
                <a:gd name="connsiteY356" fmla="*/ 584549 h 1600006"/>
                <a:gd name="connsiteX357" fmla="*/ 1364072 w 1608293"/>
                <a:gd name="connsiteY357" fmla="*/ 575977 h 1600006"/>
                <a:gd name="connsiteX358" fmla="*/ 1377217 w 1608293"/>
                <a:gd name="connsiteY358" fmla="*/ 567500 h 1600006"/>
                <a:gd name="connsiteX359" fmla="*/ 1396172 w 1608293"/>
                <a:gd name="connsiteY359" fmla="*/ 565499 h 1600006"/>
                <a:gd name="connsiteX360" fmla="*/ 1382265 w 1608293"/>
                <a:gd name="connsiteY360" fmla="*/ 551021 h 1600006"/>
                <a:gd name="connsiteX361" fmla="*/ 1387885 w 1608293"/>
                <a:gd name="connsiteY361" fmla="*/ 539115 h 1600006"/>
                <a:gd name="connsiteX362" fmla="*/ 1378264 w 1608293"/>
                <a:gd name="connsiteY362" fmla="*/ 522637 h 1600006"/>
                <a:gd name="connsiteX363" fmla="*/ 1371788 w 1608293"/>
                <a:gd name="connsiteY363" fmla="*/ 529495 h 1600006"/>
                <a:gd name="connsiteX364" fmla="*/ 1367025 w 1608293"/>
                <a:gd name="connsiteY364" fmla="*/ 534638 h 1600006"/>
                <a:gd name="connsiteX365" fmla="*/ 1359405 w 1608293"/>
                <a:gd name="connsiteY365" fmla="*/ 541211 h 1600006"/>
                <a:gd name="connsiteX366" fmla="*/ 1346165 w 1608293"/>
                <a:gd name="connsiteY366" fmla="*/ 528638 h 1600006"/>
                <a:gd name="connsiteX367" fmla="*/ 1347404 w 1608293"/>
                <a:gd name="connsiteY367" fmla="*/ 522161 h 1600006"/>
                <a:gd name="connsiteX368" fmla="*/ 1350356 w 1608293"/>
                <a:gd name="connsiteY368" fmla="*/ 516731 h 1600006"/>
                <a:gd name="connsiteX369" fmla="*/ 1365977 w 1608293"/>
                <a:gd name="connsiteY369" fmla="*/ 523113 h 1600006"/>
                <a:gd name="connsiteX370" fmla="*/ 1378550 w 1608293"/>
                <a:gd name="connsiteY370" fmla="*/ 510826 h 1600006"/>
                <a:gd name="connsiteX371" fmla="*/ 1374550 w 1608293"/>
                <a:gd name="connsiteY371" fmla="*/ 501968 h 1600006"/>
                <a:gd name="connsiteX372" fmla="*/ 1362548 w 1608293"/>
                <a:gd name="connsiteY372" fmla="*/ 502920 h 1600006"/>
                <a:gd name="connsiteX373" fmla="*/ 1356452 w 1608293"/>
                <a:gd name="connsiteY373" fmla="*/ 513112 h 1600006"/>
                <a:gd name="connsiteX374" fmla="*/ 1344355 w 1608293"/>
                <a:gd name="connsiteY374" fmla="*/ 473202 h 1600006"/>
                <a:gd name="connsiteX375" fmla="*/ 1348832 w 1608293"/>
                <a:gd name="connsiteY375" fmla="*/ 469678 h 1600006"/>
                <a:gd name="connsiteX376" fmla="*/ 1361215 w 1608293"/>
                <a:gd name="connsiteY376" fmla="*/ 476726 h 1600006"/>
                <a:gd name="connsiteX377" fmla="*/ 1360453 w 1608293"/>
                <a:gd name="connsiteY377" fmla="*/ 469106 h 1600006"/>
                <a:gd name="connsiteX378" fmla="*/ 1361596 w 1608293"/>
                <a:gd name="connsiteY378" fmla="*/ 459677 h 1600006"/>
                <a:gd name="connsiteX379" fmla="*/ 1366549 w 1608293"/>
                <a:gd name="connsiteY379" fmla="*/ 452342 h 1600006"/>
                <a:gd name="connsiteX380" fmla="*/ 1371216 w 1608293"/>
                <a:gd name="connsiteY380" fmla="*/ 458915 h 1600006"/>
                <a:gd name="connsiteX381" fmla="*/ 1379312 w 1608293"/>
                <a:gd name="connsiteY381" fmla="*/ 458534 h 1600006"/>
                <a:gd name="connsiteX382" fmla="*/ 1395409 w 1608293"/>
                <a:gd name="connsiteY382" fmla="*/ 465582 h 1600006"/>
                <a:gd name="connsiteX383" fmla="*/ 1401887 w 1608293"/>
                <a:gd name="connsiteY383" fmla="*/ 451390 h 1600006"/>
                <a:gd name="connsiteX384" fmla="*/ 1386075 w 1608293"/>
                <a:gd name="connsiteY384" fmla="*/ 451580 h 1600006"/>
                <a:gd name="connsiteX385" fmla="*/ 1375788 w 1608293"/>
                <a:gd name="connsiteY385" fmla="*/ 444246 h 1600006"/>
                <a:gd name="connsiteX386" fmla="*/ 1379598 w 1608293"/>
                <a:gd name="connsiteY386" fmla="*/ 435864 h 1600006"/>
                <a:gd name="connsiteX387" fmla="*/ 1391409 w 1608293"/>
                <a:gd name="connsiteY387" fmla="*/ 446151 h 1600006"/>
                <a:gd name="connsiteX388" fmla="*/ 1396457 w 1608293"/>
                <a:gd name="connsiteY388" fmla="*/ 440531 h 1600006"/>
                <a:gd name="connsiteX389" fmla="*/ 1381789 w 1608293"/>
                <a:gd name="connsiteY389" fmla="*/ 420529 h 1600006"/>
                <a:gd name="connsiteX390" fmla="*/ 1382741 w 1608293"/>
                <a:gd name="connsiteY390" fmla="*/ 403193 h 1600006"/>
                <a:gd name="connsiteX391" fmla="*/ 1400172 w 1608293"/>
                <a:gd name="connsiteY391" fmla="*/ 412337 h 1600006"/>
                <a:gd name="connsiteX392" fmla="*/ 1414555 w 1608293"/>
                <a:gd name="connsiteY392" fmla="*/ 412147 h 1600006"/>
                <a:gd name="connsiteX393" fmla="*/ 1422460 w 1608293"/>
                <a:gd name="connsiteY393" fmla="*/ 395288 h 1600006"/>
                <a:gd name="connsiteX394" fmla="*/ 1428842 w 1608293"/>
                <a:gd name="connsiteY394" fmla="*/ 404241 h 1600006"/>
                <a:gd name="connsiteX395" fmla="*/ 1431700 w 1608293"/>
                <a:gd name="connsiteY395" fmla="*/ 410051 h 1600006"/>
                <a:gd name="connsiteX396" fmla="*/ 1432938 w 1608293"/>
                <a:gd name="connsiteY396" fmla="*/ 420434 h 1600006"/>
                <a:gd name="connsiteX397" fmla="*/ 1420175 w 1608293"/>
                <a:gd name="connsiteY397" fmla="*/ 422910 h 1600006"/>
                <a:gd name="connsiteX398" fmla="*/ 1417317 w 1608293"/>
                <a:gd name="connsiteY398" fmla="*/ 429292 h 1600006"/>
                <a:gd name="connsiteX399" fmla="*/ 1427033 w 1608293"/>
                <a:gd name="connsiteY399" fmla="*/ 432816 h 1600006"/>
                <a:gd name="connsiteX400" fmla="*/ 1429318 w 1608293"/>
                <a:gd name="connsiteY400" fmla="*/ 449009 h 1600006"/>
                <a:gd name="connsiteX401" fmla="*/ 1443034 w 1608293"/>
                <a:gd name="connsiteY401" fmla="*/ 458629 h 1600006"/>
                <a:gd name="connsiteX402" fmla="*/ 1427604 w 1608293"/>
                <a:gd name="connsiteY402" fmla="*/ 462344 h 1600006"/>
                <a:gd name="connsiteX403" fmla="*/ 1424651 w 1608293"/>
                <a:gd name="connsiteY403" fmla="*/ 469773 h 1600006"/>
                <a:gd name="connsiteX404" fmla="*/ 1448368 w 1608293"/>
                <a:gd name="connsiteY404" fmla="*/ 477203 h 1600006"/>
                <a:gd name="connsiteX405" fmla="*/ 1454750 w 1608293"/>
                <a:gd name="connsiteY405" fmla="*/ 462725 h 1600006"/>
                <a:gd name="connsiteX406" fmla="*/ 1458655 w 1608293"/>
                <a:gd name="connsiteY406" fmla="*/ 475107 h 1600006"/>
                <a:gd name="connsiteX407" fmla="*/ 1483801 w 1608293"/>
                <a:gd name="connsiteY407" fmla="*/ 474536 h 1600006"/>
                <a:gd name="connsiteX408" fmla="*/ 1501423 w 1608293"/>
                <a:gd name="connsiteY408" fmla="*/ 502349 h 1600006"/>
                <a:gd name="connsiteX409" fmla="*/ 1491136 w 1608293"/>
                <a:gd name="connsiteY409" fmla="*/ 520541 h 1600006"/>
                <a:gd name="connsiteX410" fmla="*/ 1516091 w 1608293"/>
                <a:gd name="connsiteY410" fmla="*/ 524256 h 1600006"/>
                <a:gd name="connsiteX411" fmla="*/ 1515043 w 1608293"/>
                <a:gd name="connsiteY411" fmla="*/ 546068 h 1600006"/>
                <a:gd name="connsiteX412" fmla="*/ 1526283 w 1608293"/>
                <a:gd name="connsiteY412" fmla="*/ 545402 h 1600006"/>
                <a:gd name="connsiteX413" fmla="*/ 1523521 w 1608293"/>
                <a:gd name="connsiteY413" fmla="*/ 554355 h 1600006"/>
                <a:gd name="connsiteX414" fmla="*/ 1530760 w 1608293"/>
                <a:gd name="connsiteY414" fmla="*/ 571310 h 1600006"/>
                <a:gd name="connsiteX415" fmla="*/ 1517234 w 1608293"/>
                <a:gd name="connsiteY415" fmla="*/ 574548 h 1600006"/>
                <a:gd name="connsiteX416" fmla="*/ 1520663 w 1608293"/>
                <a:gd name="connsiteY416" fmla="*/ 582740 h 1600006"/>
                <a:gd name="connsiteX417" fmla="*/ 1518854 w 1608293"/>
                <a:gd name="connsiteY417" fmla="*/ 589121 h 1600006"/>
                <a:gd name="connsiteX418" fmla="*/ 1523902 w 1608293"/>
                <a:gd name="connsiteY418" fmla="*/ 594836 h 1600006"/>
                <a:gd name="connsiteX419" fmla="*/ 1531331 w 1608293"/>
                <a:gd name="connsiteY419" fmla="*/ 589407 h 1600006"/>
                <a:gd name="connsiteX420" fmla="*/ 1539332 w 1608293"/>
                <a:gd name="connsiteY420" fmla="*/ 586835 h 1600006"/>
                <a:gd name="connsiteX421" fmla="*/ 1550953 w 1608293"/>
                <a:gd name="connsiteY421" fmla="*/ 619316 h 1600006"/>
                <a:gd name="connsiteX422" fmla="*/ 1543428 w 1608293"/>
                <a:gd name="connsiteY422" fmla="*/ 635889 h 1600006"/>
                <a:gd name="connsiteX423" fmla="*/ 1548191 w 1608293"/>
                <a:gd name="connsiteY423" fmla="*/ 643223 h 1600006"/>
                <a:gd name="connsiteX424" fmla="*/ 1563145 w 1608293"/>
                <a:gd name="connsiteY424" fmla="*/ 647033 h 1600006"/>
                <a:gd name="connsiteX425" fmla="*/ 1558287 w 1608293"/>
                <a:gd name="connsiteY425" fmla="*/ 630746 h 1600006"/>
                <a:gd name="connsiteX426" fmla="*/ 1562954 w 1608293"/>
                <a:gd name="connsiteY426" fmla="*/ 617982 h 1600006"/>
                <a:gd name="connsiteX427" fmla="*/ 1571717 w 1608293"/>
                <a:gd name="connsiteY427" fmla="*/ 625412 h 1600006"/>
                <a:gd name="connsiteX428" fmla="*/ 1575051 w 1608293"/>
                <a:gd name="connsiteY428" fmla="*/ 640556 h 1600006"/>
                <a:gd name="connsiteX429" fmla="*/ 1594958 w 1608293"/>
                <a:gd name="connsiteY429" fmla="*/ 651891 h 1600006"/>
                <a:gd name="connsiteX430" fmla="*/ 1592005 w 1608293"/>
                <a:gd name="connsiteY430" fmla="*/ 658463 h 1600006"/>
                <a:gd name="connsiteX431" fmla="*/ 1564669 w 1608293"/>
                <a:gd name="connsiteY431" fmla="*/ 663893 h 1600006"/>
                <a:gd name="connsiteX432" fmla="*/ 1573622 w 1608293"/>
                <a:gd name="connsiteY432" fmla="*/ 681133 h 1600006"/>
                <a:gd name="connsiteX433" fmla="*/ 1557430 w 1608293"/>
                <a:gd name="connsiteY433" fmla="*/ 676275 h 1600006"/>
                <a:gd name="connsiteX434" fmla="*/ 1552858 w 1608293"/>
                <a:gd name="connsiteY434" fmla="*/ 683990 h 1600006"/>
                <a:gd name="connsiteX435" fmla="*/ 1568764 w 1608293"/>
                <a:gd name="connsiteY435" fmla="*/ 691515 h 1600006"/>
                <a:gd name="connsiteX436" fmla="*/ 1596673 w 1608293"/>
                <a:gd name="connsiteY436" fmla="*/ 684467 h 1600006"/>
                <a:gd name="connsiteX437" fmla="*/ 1608293 w 1608293"/>
                <a:gd name="connsiteY437" fmla="*/ 687324 h 1600006"/>
                <a:gd name="connsiteX438" fmla="*/ 1600388 w 1608293"/>
                <a:gd name="connsiteY438" fmla="*/ 707898 h 1600006"/>
                <a:gd name="connsiteX439" fmla="*/ 1561621 w 1608293"/>
                <a:gd name="connsiteY439" fmla="*/ 756666 h 1600006"/>
                <a:gd name="connsiteX440" fmla="*/ 1563145 w 1608293"/>
                <a:gd name="connsiteY440" fmla="*/ 770192 h 1600006"/>
                <a:gd name="connsiteX441" fmla="*/ 1554858 w 1608293"/>
                <a:gd name="connsiteY441" fmla="*/ 773049 h 1600006"/>
                <a:gd name="connsiteX442" fmla="*/ 1555239 w 1608293"/>
                <a:gd name="connsiteY442" fmla="*/ 788575 h 1600006"/>
                <a:gd name="connsiteX443" fmla="*/ 1540666 w 1608293"/>
                <a:gd name="connsiteY443" fmla="*/ 808863 h 1600006"/>
                <a:gd name="connsiteX444" fmla="*/ 1554477 w 1608293"/>
                <a:gd name="connsiteY444" fmla="*/ 818293 h 1600006"/>
                <a:gd name="connsiteX445" fmla="*/ 1566574 w 1608293"/>
                <a:gd name="connsiteY445" fmla="*/ 856964 h 1600006"/>
                <a:gd name="connsiteX446" fmla="*/ 1556001 w 1608293"/>
                <a:gd name="connsiteY446" fmla="*/ 899541 h 1600006"/>
                <a:gd name="connsiteX447" fmla="*/ 1561430 w 1608293"/>
                <a:gd name="connsiteY447" fmla="*/ 912400 h 1600006"/>
                <a:gd name="connsiteX448" fmla="*/ 1577337 w 1608293"/>
                <a:gd name="connsiteY448" fmla="*/ 917162 h 1600006"/>
                <a:gd name="connsiteX449" fmla="*/ 1574860 w 1608293"/>
                <a:gd name="connsiteY449" fmla="*/ 936593 h 1600006"/>
                <a:gd name="connsiteX450" fmla="*/ 1594672 w 1608293"/>
                <a:gd name="connsiteY450" fmla="*/ 967547 h 1600006"/>
                <a:gd name="connsiteX451" fmla="*/ 1605055 w 1608293"/>
                <a:gd name="connsiteY451" fmla="*/ 1001932 h 1600006"/>
                <a:gd name="connsiteX452" fmla="*/ 1591720 w 1608293"/>
                <a:gd name="connsiteY452" fmla="*/ 1062130 h 1600006"/>
                <a:gd name="connsiteX453" fmla="*/ 1593720 w 1608293"/>
                <a:gd name="connsiteY453" fmla="*/ 1079656 h 1600006"/>
                <a:gd name="connsiteX454" fmla="*/ 1579242 w 1608293"/>
                <a:gd name="connsiteY454" fmla="*/ 1086800 h 1600006"/>
                <a:gd name="connsiteX455" fmla="*/ 1584862 w 1608293"/>
                <a:gd name="connsiteY455" fmla="*/ 1110993 h 1600006"/>
                <a:gd name="connsiteX456" fmla="*/ 1576861 w 1608293"/>
                <a:gd name="connsiteY456" fmla="*/ 1132425 h 1600006"/>
                <a:gd name="connsiteX457" fmla="*/ 1578194 w 1608293"/>
                <a:gd name="connsiteY457" fmla="*/ 1157952 h 1600006"/>
                <a:gd name="connsiteX458" fmla="*/ 1554287 w 1608293"/>
                <a:gd name="connsiteY458" fmla="*/ 1206148 h 1600006"/>
                <a:gd name="connsiteX459" fmla="*/ 1503233 w 1608293"/>
                <a:gd name="connsiteY459" fmla="*/ 1190432 h 1600006"/>
                <a:gd name="connsiteX460" fmla="*/ 1503233 w 1608293"/>
                <a:gd name="connsiteY460" fmla="*/ 1190432 h 1600006"/>
                <a:gd name="connsiteX461" fmla="*/ 1503804 w 1608293"/>
                <a:gd name="connsiteY461" fmla="*/ 1191765 h 1600006"/>
                <a:gd name="connsiteX462" fmla="*/ 1503804 w 1608293"/>
                <a:gd name="connsiteY462" fmla="*/ 1191765 h 1600006"/>
                <a:gd name="connsiteX463" fmla="*/ 1507233 w 1608293"/>
                <a:gd name="connsiteY463" fmla="*/ 1204148 h 1600006"/>
                <a:gd name="connsiteX464" fmla="*/ 1515805 w 1608293"/>
                <a:gd name="connsiteY464" fmla="*/ 1209672 h 1600006"/>
                <a:gd name="connsiteX465" fmla="*/ 1513139 w 1608293"/>
                <a:gd name="connsiteY465" fmla="*/ 1230246 h 1600006"/>
                <a:gd name="connsiteX466" fmla="*/ 1513139 w 1608293"/>
                <a:gd name="connsiteY466" fmla="*/ 1230246 h 1600006"/>
                <a:gd name="connsiteX467" fmla="*/ 1497613 w 1608293"/>
                <a:gd name="connsiteY467" fmla="*/ 1238724 h 1600006"/>
                <a:gd name="connsiteX468" fmla="*/ 1497613 w 1608293"/>
                <a:gd name="connsiteY468" fmla="*/ 1238724 h 1600006"/>
                <a:gd name="connsiteX469" fmla="*/ 1486945 w 1608293"/>
                <a:gd name="connsiteY469" fmla="*/ 1238343 h 1600006"/>
                <a:gd name="connsiteX470" fmla="*/ 1486945 w 1608293"/>
                <a:gd name="connsiteY470" fmla="*/ 1238343 h 1600006"/>
                <a:gd name="connsiteX471" fmla="*/ 1484564 w 1608293"/>
                <a:gd name="connsiteY471" fmla="*/ 1239390 h 1600006"/>
                <a:gd name="connsiteX472" fmla="*/ 1484564 w 1608293"/>
                <a:gd name="connsiteY472" fmla="*/ 1239390 h 1600006"/>
                <a:gd name="connsiteX473" fmla="*/ 1461322 w 1608293"/>
                <a:gd name="connsiteY473" fmla="*/ 1262822 h 1600006"/>
                <a:gd name="connsiteX474" fmla="*/ 1489517 w 1608293"/>
                <a:gd name="connsiteY474" fmla="*/ 1332164 h 1600006"/>
                <a:gd name="connsiteX475" fmla="*/ 1483516 w 1608293"/>
                <a:gd name="connsiteY475" fmla="*/ 1356167 h 1600006"/>
                <a:gd name="connsiteX476" fmla="*/ 1483516 w 1608293"/>
                <a:gd name="connsiteY476" fmla="*/ 1356167 h 1600006"/>
                <a:gd name="connsiteX477" fmla="*/ 1483516 w 1608293"/>
                <a:gd name="connsiteY477" fmla="*/ 1359215 h 1600006"/>
                <a:gd name="connsiteX478" fmla="*/ 1483516 w 1608293"/>
                <a:gd name="connsiteY478" fmla="*/ 1359215 h 1600006"/>
                <a:gd name="connsiteX479" fmla="*/ 1489135 w 1608293"/>
                <a:gd name="connsiteY479" fmla="*/ 1373121 h 1600006"/>
                <a:gd name="connsiteX480" fmla="*/ 1479992 w 1608293"/>
                <a:gd name="connsiteY480" fmla="*/ 1384742 h 1600006"/>
                <a:gd name="connsiteX481" fmla="*/ 1479992 w 1608293"/>
                <a:gd name="connsiteY481" fmla="*/ 1384742 h 1600006"/>
                <a:gd name="connsiteX482" fmla="*/ 1477991 w 1608293"/>
                <a:gd name="connsiteY482" fmla="*/ 1385504 h 1600006"/>
                <a:gd name="connsiteX483" fmla="*/ 1477991 w 1608293"/>
                <a:gd name="connsiteY483" fmla="*/ 1385504 h 1600006"/>
                <a:gd name="connsiteX484" fmla="*/ 1441510 w 1608293"/>
                <a:gd name="connsiteY484" fmla="*/ 1389028 h 1600006"/>
                <a:gd name="connsiteX485" fmla="*/ 1418174 w 1608293"/>
                <a:gd name="connsiteY485" fmla="*/ 1431605 h 1600006"/>
                <a:gd name="connsiteX486" fmla="*/ 1417793 w 1608293"/>
                <a:gd name="connsiteY486" fmla="*/ 1447131 h 1600006"/>
                <a:gd name="connsiteX487" fmla="*/ 1397696 w 1608293"/>
                <a:gd name="connsiteY487" fmla="*/ 1474563 h 1600006"/>
                <a:gd name="connsiteX488" fmla="*/ 1399124 w 1608293"/>
                <a:gd name="connsiteY488" fmla="*/ 1504090 h 1600006"/>
                <a:gd name="connsiteX489" fmla="*/ 1399124 w 1608293"/>
                <a:gd name="connsiteY489" fmla="*/ 1504090 h 1600006"/>
                <a:gd name="connsiteX490" fmla="*/ 1398553 w 1608293"/>
                <a:gd name="connsiteY490" fmla="*/ 1506662 h 1600006"/>
                <a:gd name="connsiteX491" fmla="*/ 1398553 w 1608293"/>
                <a:gd name="connsiteY491" fmla="*/ 1506662 h 1600006"/>
                <a:gd name="connsiteX492" fmla="*/ 1387694 w 1608293"/>
                <a:gd name="connsiteY492" fmla="*/ 1526188 h 1600006"/>
                <a:gd name="connsiteX493" fmla="*/ 1393981 w 1608293"/>
                <a:gd name="connsiteY493" fmla="*/ 1536285 h 1600006"/>
                <a:gd name="connsiteX494" fmla="*/ 1393981 w 1608293"/>
                <a:gd name="connsiteY494" fmla="*/ 1536285 h 1600006"/>
                <a:gd name="connsiteX495" fmla="*/ 1397029 w 1608293"/>
                <a:gd name="connsiteY495" fmla="*/ 1538571 h 1600006"/>
                <a:gd name="connsiteX496" fmla="*/ 1397029 w 1608293"/>
                <a:gd name="connsiteY496" fmla="*/ 1538571 h 1600006"/>
                <a:gd name="connsiteX497" fmla="*/ 1400172 w 1608293"/>
                <a:gd name="connsiteY497" fmla="*/ 1537047 h 1600006"/>
                <a:gd name="connsiteX498" fmla="*/ 1400172 w 1608293"/>
                <a:gd name="connsiteY498" fmla="*/ 1537047 h 1600006"/>
                <a:gd name="connsiteX499" fmla="*/ 1401125 w 1608293"/>
                <a:gd name="connsiteY499" fmla="*/ 1538571 h 1600006"/>
                <a:gd name="connsiteX500" fmla="*/ 1401125 w 1608293"/>
                <a:gd name="connsiteY500" fmla="*/ 1538571 h 1600006"/>
                <a:gd name="connsiteX501" fmla="*/ 1403315 w 1608293"/>
                <a:gd name="connsiteY501" fmla="*/ 1562478 h 160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Lst>
              <a:rect l="l" t="t" r="r" b="b"/>
              <a:pathLst>
                <a:path w="1608293" h="1600006">
                  <a:moveTo>
                    <a:pt x="1396552" y="1571908"/>
                  </a:moveTo>
                  <a:lnTo>
                    <a:pt x="1352928" y="1576480"/>
                  </a:lnTo>
                  <a:lnTo>
                    <a:pt x="1314447" y="1600007"/>
                  </a:lnTo>
                  <a:lnTo>
                    <a:pt x="1297302" y="1600007"/>
                  </a:lnTo>
                  <a:lnTo>
                    <a:pt x="1220245" y="1557716"/>
                  </a:lnTo>
                  <a:lnTo>
                    <a:pt x="1194527" y="1557716"/>
                  </a:lnTo>
                  <a:lnTo>
                    <a:pt x="1185955" y="1571813"/>
                  </a:lnTo>
                  <a:lnTo>
                    <a:pt x="1177382" y="1571813"/>
                  </a:lnTo>
                  <a:lnTo>
                    <a:pt x="1156046" y="1557716"/>
                  </a:lnTo>
                  <a:lnTo>
                    <a:pt x="1126043" y="1520092"/>
                  </a:lnTo>
                  <a:lnTo>
                    <a:pt x="1100325" y="1520092"/>
                  </a:lnTo>
                  <a:lnTo>
                    <a:pt x="1074703" y="1534189"/>
                  </a:lnTo>
                  <a:lnTo>
                    <a:pt x="1048985" y="1524855"/>
                  </a:lnTo>
                  <a:lnTo>
                    <a:pt x="1036126" y="1491898"/>
                  </a:lnTo>
                  <a:lnTo>
                    <a:pt x="1006218" y="1473134"/>
                  </a:lnTo>
                  <a:lnTo>
                    <a:pt x="993359" y="1444845"/>
                  </a:lnTo>
                  <a:lnTo>
                    <a:pt x="989073" y="1426080"/>
                  </a:lnTo>
                  <a:lnTo>
                    <a:pt x="1001932" y="1407221"/>
                  </a:lnTo>
                  <a:lnTo>
                    <a:pt x="1001932" y="1393124"/>
                  </a:lnTo>
                  <a:lnTo>
                    <a:pt x="959069" y="1397791"/>
                  </a:lnTo>
                  <a:lnTo>
                    <a:pt x="903443" y="1388361"/>
                  </a:lnTo>
                  <a:lnTo>
                    <a:pt x="894871" y="1374264"/>
                  </a:lnTo>
                  <a:lnTo>
                    <a:pt x="826389" y="1374264"/>
                  </a:lnTo>
                  <a:lnTo>
                    <a:pt x="794861" y="1345213"/>
                  </a:lnTo>
                  <a:lnTo>
                    <a:pt x="794861" y="1345213"/>
                  </a:lnTo>
                  <a:lnTo>
                    <a:pt x="802100" y="1337593"/>
                  </a:lnTo>
                  <a:lnTo>
                    <a:pt x="819912" y="1341784"/>
                  </a:lnTo>
                  <a:lnTo>
                    <a:pt x="823436" y="1321877"/>
                  </a:lnTo>
                  <a:lnTo>
                    <a:pt x="804100" y="1321782"/>
                  </a:lnTo>
                  <a:lnTo>
                    <a:pt x="798481" y="1311780"/>
                  </a:lnTo>
                  <a:lnTo>
                    <a:pt x="792194" y="1315495"/>
                  </a:lnTo>
                  <a:lnTo>
                    <a:pt x="774573" y="1309875"/>
                  </a:lnTo>
                  <a:lnTo>
                    <a:pt x="764381" y="1315781"/>
                  </a:lnTo>
                  <a:lnTo>
                    <a:pt x="757428" y="1306637"/>
                  </a:lnTo>
                  <a:lnTo>
                    <a:pt x="747236" y="1314066"/>
                  </a:lnTo>
                  <a:lnTo>
                    <a:pt x="730186" y="1282634"/>
                  </a:lnTo>
                  <a:lnTo>
                    <a:pt x="716566" y="1284920"/>
                  </a:lnTo>
                  <a:lnTo>
                    <a:pt x="714280" y="1295493"/>
                  </a:lnTo>
                  <a:lnTo>
                    <a:pt x="699611" y="1279967"/>
                  </a:lnTo>
                  <a:lnTo>
                    <a:pt x="699135" y="1270347"/>
                  </a:lnTo>
                  <a:lnTo>
                    <a:pt x="674084" y="1256250"/>
                  </a:lnTo>
                  <a:lnTo>
                    <a:pt x="675322" y="1227198"/>
                  </a:lnTo>
                  <a:lnTo>
                    <a:pt x="650176" y="1211292"/>
                  </a:lnTo>
                  <a:lnTo>
                    <a:pt x="662845" y="1206434"/>
                  </a:lnTo>
                  <a:lnTo>
                    <a:pt x="668179" y="1194718"/>
                  </a:lnTo>
                  <a:lnTo>
                    <a:pt x="660749" y="1179192"/>
                  </a:lnTo>
                  <a:lnTo>
                    <a:pt x="672751" y="1166905"/>
                  </a:lnTo>
                  <a:lnTo>
                    <a:pt x="669988" y="1150998"/>
                  </a:lnTo>
                  <a:lnTo>
                    <a:pt x="663607" y="1135377"/>
                  </a:lnTo>
                  <a:lnTo>
                    <a:pt x="648081" y="1133758"/>
                  </a:lnTo>
                  <a:lnTo>
                    <a:pt x="644366" y="1101659"/>
                  </a:lnTo>
                  <a:lnTo>
                    <a:pt x="632841" y="1099849"/>
                  </a:lnTo>
                  <a:lnTo>
                    <a:pt x="619315" y="1108612"/>
                  </a:lnTo>
                  <a:lnTo>
                    <a:pt x="601980" y="1100040"/>
                  </a:lnTo>
                  <a:lnTo>
                    <a:pt x="601885" y="1112803"/>
                  </a:lnTo>
                  <a:lnTo>
                    <a:pt x="610838" y="1121852"/>
                  </a:lnTo>
                  <a:lnTo>
                    <a:pt x="607600" y="1128615"/>
                  </a:lnTo>
                  <a:lnTo>
                    <a:pt x="584263" y="1134806"/>
                  </a:lnTo>
                  <a:lnTo>
                    <a:pt x="580549" y="1118899"/>
                  </a:lnTo>
                  <a:lnTo>
                    <a:pt x="555784" y="1123947"/>
                  </a:lnTo>
                  <a:lnTo>
                    <a:pt x="554926" y="1141378"/>
                  </a:lnTo>
                  <a:lnTo>
                    <a:pt x="544925" y="1150617"/>
                  </a:lnTo>
                  <a:lnTo>
                    <a:pt x="514731" y="1149855"/>
                  </a:lnTo>
                  <a:lnTo>
                    <a:pt x="509968" y="1140997"/>
                  </a:lnTo>
                  <a:lnTo>
                    <a:pt x="501110" y="1143664"/>
                  </a:lnTo>
                  <a:lnTo>
                    <a:pt x="499491" y="1126043"/>
                  </a:lnTo>
                  <a:lnTo>
                    <a:pt x="478536" y="1125662"/>
                  </a:lnTo>
                  <a:lnTo>
                    <a:pt x="465106" y="1108136"/>
                  </a:lnTo>
                  <a:lnTo>
                    <a:pt x="454914" y="1117185"/>
                  </a:lnTo>
                  <a:lnTo>
                    <a:pt x="437102" y="1115661"/>
                  </a:lnTo>
                  <a:lnTo>
                    <a:pt x="415004" y="1103659"/>
                  </a:lnTo>
                  <a:lnTo>
                    <a:pt x="405670" y="1114518"/>
                  </a:lnTo>
                  <a:lnTo>
                    <a:pt x="403860" y="1090705"/>
                  </a:lnTo>
                  <a:lnTo>
                    <a:pt x="397478" y="1081656"/>
                  </a:lnTo>
                  <a:lnTo>
                    <a:pt x="388144" y="1088514"/>
                  </a:lnTo>
                  <a:lnTo>
                    <a:pt x="376714" y="1079466"/>
                  </a:lnTo>
                  <a:lnTo>
                    <a:pt x="364426" y="1064226"/>
                  </a:lnTo>
                  <a:lnTo>
                    <a:pt x="367474" y="1041080"/>
                  </a:lnTo>
                  <a:lnTo>
                    <a:pt x="342900" y="1041270"/>
                  </a:lnTo>
                  <a:lnTo>
                    <a:pt x="330327" y="1026316"/>
                  </a:lnTo>
                  <a:lnTo>
                    <a:pt x="319564" y="1025649"/>
                  </a:lnTo>
                  <a:lnTo>
                    <a:pt x="323183" y="1002408"/>
                  </a:lnTo>
                  <a:lnTo>
                    <a:pt x="330041" y="995265"/>
                  </a:lnTo>
                  <a:lnTo>
                    <a:pt x="328803" y="963070"/>
                  </a:lnTo>
                  <a:lnTo>
                    <a:pt x="284512" y="954402"/>
                  </a:lnTo>
                  <a:lnTo>
                    <a:pt x="283940" y="941451"/>
                  </a:lnTo>
                  <a:lnTo>
                    <a:pt x="273463" y="942118"/>
                  </a:lnTo>
                  <a:lnTo>
                    <a:pt x="271177" y="932879"/>
                  </a:lnTo>
                  <a:lnTo>
                    <a:pt x="255841" y="929259"/>
                  </a:lnTo>
                  <a:lnTo>
                    <a:pt x="258985" y="911828"/>
                  </a:lnTo>
                  <a:lnTo>
                    <a:pt x="243649" y="906590"/>
                  </a:lnTo>
                  <a:lnTo>
                    <a:pt x="242411" y="898874"/>
                  </a:lnTo>
                  <a:lnTo>
                    <a:pt x="212122" y="889635"/>
                  </a:lnTo>
                  <a:lnTo>
                    <a:pt x="206026" y="874205"/>
                  </a:lnTo>
                  <a:lnTo>
                    <a:pt x="163639" y="845439"/>
                  </a:lnTo>
                  <a:lnTo>
                    <a:pt x="167164" y="828770"/>
                  </a:lnTo>
                  <a:lnTo>
                    <a:pt x="162020" y="817626"/>
                  </a:lnTo>
                  <a:lnTo>
                    <a:pt x="155924" y="813911"/>
                  </a:lnTo>
                  <a:lnTo>
                    <a:pt x="145828" y="815150"/>
                  </a:lnTo>
                  <a:lnTo>
                    <a:pt x="142018" y="822198"/>
                  </a:lnTo>
                  <a:lnTo>
                    <a:pt x="134398" y="818960"/>
                  </a:lnTo>
                  <a:lnTo>
                    <a:pt x="129826" y="830771"/>
                  </a:lnTo>
                  <a:lnTo>
                    <a:pt x="116491" y="828104"/>
                  </a:lnTo>
                  <a:lnTo>
                    <a:pt x="107251" y="840010"/>
                  </a:lnTo>
                  <a:lnTo>
                    <a:pt x="94964" y="826961"/>
                  </a:lnTo>
                  <a:lnTo>
                    <a:pt x="87344" y="826865"/>
                  </a:lnTo>
                  <a:lnTo>
                    <a:pt x="77152" y="840962"/>
                  </a:lnTo>
                  <a:lnTo>
                    <a:pt x="68104" y="838867"/>
                  </a:lnTo>
                  <a:lnTo>
                    <a:pt x="56578" y="851535"/>
                  </a:lnTo>
                  <a:lnTo>
                    <a:pt x="49720" y="846582"/>
                  </a:lnTo>
                  <a:lnTo>
                    <a:pt x="47434" y="831723"/>
                  </a:lnTo>
                  <a:lnTo>
                    <a:pt x="25717" y="828961"/>
                  </a:lnTo>
                  <a:lnTo>
                    <a:pt x="28480" y="815626"/>
                  </a:lnTo>
                  <a:lnTo>
                    <a:pt x="20288" y="812578"/>
                  </a:lnTo>
                  <a:lnTo>
                    <a:pt x="14478" y="800195"/>
                  </a:lnTo>
                  <a:lnTo>
                    <a:pt x="20764" y="789908"/>
                  </a:lnTo>
                  <a:lnTo>
                    <a:pt x="13526" y="783050"/>
                  </a:lnTo>
                  <a:lnTo>
                    <a:pt x="24098" y="773906"/>
                  </a:lnTo>
                  <a:lnTo>
                    <a:pt x="13335" y="742379"/>
                  </a:lnTo>
                  <a:lnTo>
                    <a:pt x="17812" y="737235"/>
                  </a:lnTo>
                  <a:lnTo>
                    <a:pt x="3810" y="733235"/>
                  </a:lnTo>
                  <a:lnTo>
                    <a:pt x="2381" y="724948"/>
                  </a:lnTo>
                  <a:lnTo>
                    <a:pt x="0" y="707993"/>
                  </a:lnTo>
                  <a:lnTo>
                    <a:pt x="6572" y="696087"/>
                  </a:lnTo>
                  <a:lnTo>
                    <a:pt x="22384" y="691706"/>
                  </a:lnTo>
                  <a:lnTo>
                    <a:pt x="26765" y="669131"/>
                  </a:lnTo>
                  <a:lnTo>
                    <a:pt x="36004" y="660940"/>
                  </a:lnTo>
                  <a:lnTo>
                    <a:pt x="32671" y="650748"/>
                  </a:lnTo>
                  <a:lnTo>
                    <a:pt x="52102" y="627602"/>
                  </a:lnTo>
                  <a:lnTo>
                    <a:pt x="49625" y="616649"/>
                  </a:lnTo>
                  <a:lnTo>
                    <a:pt x="88106" y="604552"/>
                  </a:lnTo>
                  <a:lnTo>
                    <a:pt x="75628" y="595884"/>
                  </a:lnTo>
                  <a:lnTo>
                    <a:pt x="80200" y="589979"/>
                  </a:lnTo>
                  <a:lnTo>
                    <a:pt x="82963" y="582263"/>
                  </a:lnTo>
                  <a:lnTo>
                    <a:pt x="80677" y="572167"/>
                  </a:lnTo>
                  <a:lnTo>
                    <a:pt x="87916" y="568738"/>
                  </a:lnTo>
                  <a:lnTo>
                    <a:pt x="87249" y="560451"/>
                  </a:lnTo>
                  <a:lnTo>
                    <a:pt x="70771" y="545783"/>
                  </a:lnTo>
                  <a:lnTo>
                    <a:pt x="65341" y="534829"/>
                  </a:lnTo>
                  <a:lnTo>
                    <a:pt x="82677" y="506254"/>
                  </a:lnTo>
                  <a:lnTo>
                    <a:pt x="78391" y="503777"/>
                  </a:lnTo>
                  <a:lnTo>
                    <a:pt x="82201" y="484346"/>
                  </a:lnTo>
                  <a:lnTo>
                    <a:pt x="97345" y="479203"/>
                  </a:lnTo>
                  <a:lnTo>
                    <a:pt x="106775" y="472059"/>
                  </a:lnTo>
                  <a:lnTo>
                    <a:pt x="125920" y="462915"/>
                  </a:lnTo>
                  <a:lnTo>
                    <a:pt x="134302" y="455200"/>
                  </a:lnTo>
                  <a:lnTo>
                    <a:pt x="131254" y="447961"/>
                  </a:lnTo>
                  <a:lnTo>
                    <a:pt x="144113" y="441198"/>
                  </a:lnTo>
                  <a:lnTo>
                    <a:pt x="148018" y="446342"/>
                  </a:lnTo>
                  <a:lnTo>
                    <a:pt x="167640" y="443865"/>
                  </a:lnTo>
                  <a:lnTo>
                    <a:pt x="183261" y="429673"/>
                  </a:lnTo>
                  <a:lnTo>
                    <a:pt x="189357" y="434721"/>
                  </a:lnTo>
                  <a:lnTo>
                    <a:pt x="206978" y="429387"/>
                  </a:lnTo>
                  <a:lnTo>
                    <a:pt x="218503" y="416624"/>
                  </a:lnTo>
                  <a:lnTo>
                    <a:pt x="235744" y="410813"/>
                  </a:lnTo>
                  <a:lnTo>
                    <a:pt x="243078" y="390811"/>
                  </a:lnTo>
                  <a:lnTo>
                    <a:pt x="235172" y="386239"/>
                  </a:lnTo>
                  <a:lnTo>
                    <a:pt x="235077" y="349853"/>
                  </a:lnTo>
                  <a:lnTo>
                    <a:pt x="268700" y="318040"/>
                  </a:lnTo>
                  <a:lnTo>
                    <a:pt x="292513" y="315754"/>
                  </a:lnTo>
                  <a:lnTo>
                    <a:pt x="284321" y="301466"/>
                  </a:lnTo>
                  <a:lnTo>
                    <a:pt x="291370" y="295275"/>
                  </a:lnTo>
                  <a:lnTo>
                    <a:pt x="312134" y="294894"/>
                  </a:lnTo>
                  <a:lnTo>
                    <a:pt x="329851" y="258604"/>
                  </a:lnTo>
                  <a:lnTo>
                    <a:pt x="333565" y="272415"/>
                  </a:lnTo>
                  <a:lnTo>
                    <a:pt x="355854" y="282893"/>
                  </a:lnTo>
                  <a:lnTo>
                    <a:pt x="358711" y="272320"/>
                  </a:lnTo>
                  <a:lnTo>
                    <a:pt x="375285" y="271844"/>
                  </a:lnTo>
                  <a:lnTo>
                    <a:pt x="372618" y="284131"/>
                  </a:lnTo>
                  <a:lnTo>
                    <a:pt x="389572" y="272320"/>
                  </a:lnTo>
                  <a:lnTo>
                    <a:pt x="381952" y="268605"/>
                  </a:lnTo>
                  <a:lnTo>
                    <a:pt x="381762" y="259747"/>
                  </a:lnTo>
                  <a:lnTo>
                    <a:pt x="385858" y="244507"/>
                  </a:lnTo>
                  <a:lnTo>
                    <a:pt x="379666" y="245555"/>
                  </a:lnTo>
                  <a:lnTo>
                    <a:pt x="373189" y="233934"/>
                  </a:lnTo>
                  <a:lnTo>
                    <a:pt x="376999" y="226695"/>
                  </a:lnTo>
                  <a:lnTo>
                    <a:pt x="364236" y="224219"/>
                  </a:lnTo>
                  <a:lnTo>
                    <a:pt x="362331" y="216313"/>
                  </a:lnTo>
                  <a:lnTo>
                    <a:pt x="365950" y="206978"/>
                  </a:lnTo>
                  <a:lnTo>
                    <a:pt x="365760" y="198501"/>
                  </a:lnTo>
                  <a:lnTo>
                    <a:pt x="349091" y="180499"/>
                  </a:lnTo>
                  <a:lnTo>
                    <a:pt x="352425" y="171926"/>
                  </a:lnTo>
                  <a:lnTo>
                    <a:pt x="311658" y="167450"/>
                  </a:lnTo>
                  <a:lnTo>
                    <a:pt x="297942" y="167926"/>
                  </a:lnTo>
                  <a:lnTo>
                    <a:pt x="282130" y="147828"/>
                  </a:lnTo>
                  <a:lnTo>
                    <a:pt x="270319" y="154115"/>
                  </a:lnTo>
                  <a:lnTo>
                    <a:pt x="249269" y="146209"/>
                  </a:lnTo>
                  <a:lnTo>
                    <a:pt x="238792" y="187166"/>
                  </a:lnTo>
                  <a:lnTo>
                    <a:pt x="232791" y="166783"/>
                  </a:lnTo>
                  <a:lnTo>
                    <a:pt x="219551" y="154591"/>
                  </a:lnTo>
                  <a:lnTo>
                    <a:pt x="219742" y="139732"/>
                  </a:lnTo>
                  <a:lnTo>
                    <a:pt x="235839" y="121444"/>
                  </a:lnTo>
                  <a:lnTo>
                    <a:pt x="243649" y="85915"/>
                  </a:lnTo>
                  <a:lnTo>
                    <a:pt x="254222" y="73247"/>
                  </a:lnTo>
                  <a:lnTo>
                    <a:pt x="251555" y="59341"/>
                  </a:lnTo>
                  <a:lnTo>
                    <a:pt x="258127" y="40576"/>
                  </a:lnTo>
                  <a:lnTo>
                    <a:pt x="269462" y="31147"/>
                  </a:lnTo>
                  <a:lnTo>
                    <a:pt x="268129" y="23336"/>
                  </a:lnTo>
                  <a:lnTo>
                    <a:pt x="289560" y="0"/>
                  </a:lnTo>
                  <a:lnTo>
                    <a:pt x="299085" y="65246"/>
                  </a:lnTo>
                  <a:lnTo>
                    <a:pt x="309753" y="86963"/>
                  </a:lnTo>
                  <a:lnTo>
                    <a:pt x="322993" y="97822"/>
                  </a:lnTo>
                  <a:lnTo>
                    <a:pt x="333661" y="86582"/>
                  </a:lnTo>
                  <a:lnTo>
                    <a:pt x="354997" y="92393"/>
                  </a:lnTo>
                  <a:lnTo>
                    <a:pt x="361950" y="119444"/>
                  </a:lnTo>
                  <a:lnTo>
                    <a:pt x="389477" y="127349"/>
                  </a:lnTo>
                  <a:lnTo>
                    <a:pt x="391192" y="151543"/>
                  </a:lnTo>
                  <a:lnTo>
                    <a:pt x="421862" y="144399"/>
                  </a:lnTo>
                  <a:lnTo>
                    <a:pt x="413956" y="155639"/>
                  </a:lnTo>
                  <a:lnTo>
                    <a:pt x="423767" y="160496"/>
                  </a:lnTo>
                  <a:lnTo>
                    <a:pt x="418338" y="176213"/>
                  </a:lnTo>
                  <a:lnTo>
                    <a:pt x="453961" y="183547"/>
                  </a:lnTo>
                  <a:lnTo>
                    <a:pt x="452342" y="161354"/>
                  </a:lnTo>
                  <a:lnTo>
                    <a:pt x="475107" y="162116"/>
                  </a:lnTo>
                  <a:lnTo>
                    <a:pt x="478536" y="197453"/>
                  </a:lnTo>
                  <a:lnTo>
                    <a:pt x="500920" y="205550"/>
                  </a:lnTo>
                  <a:lnTo>
                    <a:pt x="497681" y="214598"/>
                  </a:lnTo>
                  <a:lnTo>
                    <a:pt x="511016" y="216027"/>
                  </a:lnTo>
                  <a:lnTo>
                    <a:pt x="519589" y="225552"/>
                  </a:lnTo>
                  <a:lnTo>
                    <a:pt x="534638" y="221933"/>
                  </a:lnTo>
                  <a:lnTo>
                    <a:pt x="534924" y="231267"/>
                  </a:lnTo>
                  <a:lnTo>
                    <a:pt x="536353" y="245078"/>
                  </a:lnTo>
                  <a:lnTo>
                    <a:pt x="529685" y="252032"/>
                  </a:lnTo>
                  <a:lnTo>
                    <a:pt x="542925" y="269177"/>
                  </a:lnTo>
                  <a:lnTo>
                    <a:pt x="542830" y="287655"/>
                  </a:lnTo>
                  <a:lnTo>
                    <a:pt x="549783" y="297561"/>
                  </a:lnTo>
                  <a:lnTo>
                    <a:pt x="577310" y="277082"/>
                  </a:lnTo>
                  <a:lnTo>
                    <a:pt x="589788" y="278892"/>
                  </a:lnTo>
                  <a:lnTo>
                    <a:pt x="600837" y="298133"/>
                  </a:lnTo>
                  <a:lnTo>
                    <a:pt x="596551" y="312039"/>
                  </a:lnTo>
                  <a:lnTo>
                    <a:pt x="600837" y="330994"/>
                  </a:lnTo>
                  <a:lnTo>
                    <a:pt x="634174" y="318611"/>
                  </a:lnTo>
                  <a:lnTo>
                    <a:pt x="654367" y="330899"/>
                  </a:lnTo>
                  <a:lnTo>
                    <a:pt x="649129" y="351568"/>
                  </a:lnTo>
                  <a:lnTo>
                    <a:pt x="652272" y="371475"/>
                  </a:lnTo>
                  <a:lnTo>
                    <a:pt x="667321" y="379095"/>
                  </a:lnTo>
                  <a:lnTo>
                    <a:pt x="664654" y="385096"/>
                  </a:lnTo>
                  <a:lnTo>
                    <a:pt x="676942" y="396716"/>
                  </a:lnTo>
                  <a:lnTo>
                    <a:pt x="711136" y="392144"/>
                  </a:lnTo>
                  <a:lnTo>
                    <a:pt x="695896" y="373380"/>
                  </a:lnTo>
                  <a:lnTo>
                    <a:pt x="695992" y="353949"/>
                  </a:lnTo>
                  <a:lnTo>
                    <a:pt x="713994" y="339947"/>
                  </a:lnTo>
                  <a:lnTo>
                    <a:pt x="755523" y="343186"/>
                  </a:lnTo>
                  <a:lnTo>
                    <a:pt x="776478" y="383191"/>
                  </a:lnTo>
                  <a:lnTo>
                    <a:pt x="787241" y="389477"/>
                  </a:lnTo>
                  <a:lnTo>
                    <a:pt x="847439" y="381095"/>
                  </a:lnTo>
                  <a:lnTo>
                    <a:pt x="863346" y="387382"/>
                  </a:lnTo>
                  <a:lnTo>
                    <a:pt x="868204" y="372999"/>
                  </a:lnTo>
                  <a:lnTo>
                    <a:pt x="875824" y="375857"/>
                  </a:lnTo>
                  <a:lnTo>
                    <a:pt x="868775" y="353282"/>
                  </a:lnTo>
                  <a:lnTo>
                    <a:pt x="875728" y="350234"/>
                  </a:lnTo>
                  <a:lnTo>
                    <a:pt x="871823" y="337566"/>
                  </a:lnTo>
                  <a:lnTo>
                    <a:pt x="861346" y="334994"/>
                  </a:lnTo>
                  <a:lnTo>
                    <a:pt x="860107" y="343948"/>
                  </a:lnTo>
                  <a:lnTo>
                    <a:pt x="843439" y="345948"/>
                  </a:lnTo>
                  <a:lnTo>
                    <a:pt x="834771" y="339185"/>
                  </a:lnTo>
                  <a:lnTo>
                    <a:pt x="827818" y="327470"/>
                  </a:lnTo>
                  <a:lnTo>
                    <a:pt x="817340" y="338328"/>
                  </a:lnTo>
                  <a:lnTo>
                    <a:pt x="816578" y="329851"/>
                  </a:lnTo>
                  <a:lnTo>
                    <a:pt x="806386" y="326898"/>
                  </a:lnTo>
                  <a:lnTo>
                    <a:pt x="806672" y="311563"/>
                  </a:lnTo>
                  <a:lnTo>
                    <a:pt x="813625" y="307086"/>
                  </a:lnTo>
                  <a:lnTo>
                    <a:pt x="820483" y="303276"/>
                  </a:lnTo>
                  <a:lnTo>
                    <a:pt x="806958" y="295275"/>
                  </a:lnTo>
                  <a:lnTo>
                    <a:pt x="806005" y="279940"/>
                  </a:lnTo>
                  <a:lnTo>
                    <a:pt x="785431" y="277844"/>
                  </a:lnTo>
                  <a:lnTo>
                    <a:pt x="781336" y="299276"/>
                  </a:lnTo>
                  <a:lnTo>
                    <a:pt x="776383" y="289084"/>
                  </a:lnTo>
                  <a:lnTo>
                    <a:pt x="772287" y="283083"/>
                  </a:lnTo>
                  <a:lnTo>
                    <a:pt x="770668" y="272796"/>
                  </a:lnTo>
                  <a:lnTo>
                    <a:pt x="755809" y="264605"/>
                  </a:lnTo>
                  <a:lnTo>
                    <a:pt x="747903" y="269653"/>
                  </a:lnTo>
                  <a:lnTo>
                    <a:pt x="742188" y="262319"/>
                  </a:lnTo>
                  <a:lnTo>
                    <a:pt x="740950" y="256508"/>
                  </a:lnTo>
                  <a:lnTo>
                    <a:pt x="738568" y="249079"/>
                  </a:lnTo>
                  <a:lnTo>
                    <a:pt x="746569" y="242126"/>
                  </a:lnTo>
                  <a:lnTo>
                    <a:pt x="747522" y="231077"/>
                  </a:lnTo>
                  <a:lnTo>
                    <a:pt x="734473" y="220599"/>
                  </a:lnTo>
                  <a:lnTo>
                    <a:pt x="755904" y="218980"/>
                  </a:lnTo>
                  <a:lnTo>
                    <a:pt x="752475" y="204788"/>
                  </a:lnTo>
                  <a:lnTo>
                    <a:pt x="754570" y="196501"/>
                  </a:lnTo>
                  <a:lnTo>
                    <a:pt x="770287" y="203645"/>
                  </a:lnTo>
                  <a:lnTo>
                    <a:pt x="776192" y="193358"/>
                  </a:lnTo>
                  <a:lnTo>
                    <a:pt x="772001" y="181451"/>
                  </a:lnTo>
                  <a:lnTo>
                    <a:pt x="781812" y="169926"/>
                  </a:lnTo>
                  <a:lnTo>
                    <a:pt x="804767" y="182690"/>
                  </a:lnTo>
                  <a:lnTo>
                    <a:pt x="801052" y="192881"/>
                  </a:lnTo>
                  <a:lnTo>
                    <a:pt x="810196" y="209550"/>
                  </a:lnTo>
                  <a:lnTo>
                    <a:pt x="815435" y="206693"/>
                  </a:lnTo>
                  <a:lnTo>
                    <a:pt x="820960" y="207074"/>
                  </a:lnTo>
                  <a:lnTo>
                    <a:pt x="826675" y="217170"/>
                  </a:lnTo>
                  <a:lnTo>
                    <a:pt x="839438" y="216408"/>
                  </a:lnTo>
                  <a:lnTo>
                    <a:pt x="850297" y="234601"/>
                  </a:lnTo>
                  <a:lnTo>
                    <a:pt x="858298" y="229838"/>
                  </a:lnTo>
                  <a:lnTo>
                    <a:pt x="887917" y="237744"/>
                  </a:lnTo>
                  <a:lnTo>
                    <a:pt x="897157" y="233267"/>
                  </a:lnTo>
                  <a:lnTo>
                    <a:pt x="905063" y="238982"/>
                  </a:lnTo>
                  <a:lnTo>
                    <a:pt x="900014" y="261652"/>
                  </a:lnTo>
                  <a:lnTo>
                    <a:pt x="891156" y="266129"/>
                  </a:lnTo>
                  <a:lnTo>
                    <a:pt x="905444" y="270320"/>
                  </a:lnTo>
                  <a:lnTo>
                    <a:pt x="909253" y="293942"/>
                  </a:lnTo>
                  <a:lnTo>
                    <a:pt x="907063" y="302228"/>
                  </a:lnTo>
                  <a:lnTo>
                    <a:pt x="922588" y="312611"/>
                  </a:lnTo>
                  <a:lnTo>
                    <a:pt x="942591" y="310991"/>
                  </a:lnTo>
                  <a:lnTo>
                    <a:pt x="941448" y="321755"/>
                  </a:lnTo>
                  <a:lnTo>
                    <a:pt x="939067" y="331946"/>
                  </a:lnTo>
                  <a:lnTo>
                    <a:pt x="930113" y="342995"/>
                  </a:lnTo>
                  <a:lnTo>
                    <a:pt x="914111" y="314801"/>
                  </a:lnTo>
                  <a:lnTo>
                    <a:pt x="910777" y="324803"/>
                  </a:lnTo>
                  <a:lnTo>
                    <a:pt x="916207" y="340233"/>
                  </a:lnTo>
                  <a:lnTo>
                    <a:pt x="910396" y="349091"/>
                  </a:lnTo>
                  <a:lnTo>
                    <a:pt x="930113" y="364427"/>
                  </a:lnTo>
                  <a:lnTo>
                    <a:pt x="928208" y="377381"/>
                  </a:lnTo>
                  <a:lnTo>
                    <a:pt x="944782" y="395573"/>
                  </a:lnTo>
                  <a:lnTo>
                    <a:pt x="945163" y="413480"/>
                  </a:lnTo>
                  <a:lnTo>
                    <a:pt x="952306" y="422053"/>
                  </a:lnTo>
                  <a:lnTo>
                    <a:pt x="939162" y="450247"/>
                  </a:lnTo>
                  <a:lnTo>
                    <a:pt x="958402" y="469392"/>
                  </a:lnTo>
                  <a:lnTo>
                    <a:pt x="951259" y="471869"/>
                  </a:lnTo>
                  <a:lnTo>
                    <a:pt x="956497" y="487680"/>
                  </a:lnTo>
                  <a:lnTo>
                    <a:pt x="968499" y="500825"/>
                  </a:lnTo>
                  <a:lnTo>
                    <a:pt x="990121" y="507778"/>
                  </a:lnTo>
                  <a:lnTo>
                    <a:pt x="999646" y="502920"/>
                  </a:lnTo>
                  <a:lnTo>
                    <a:pt x="1019077" y="507111"/>
                  </a:lnTo>
                  <a:lnTo>
                    <a:pt x="1043365" y="537210"/>
                  </a:lnTo>
                  <a:lnTo>
                    <a:pt x="1056605" y="537782"/>
                  </a:lnTo>
                  <a:lnTo>
                    <a:pt x="1047080" y="565118"/>
                  </a:lnTo>
                  <a:lnTo>
                    <a:pt x="1061082" y="568166"/>
                  </a:lnTo>
                  <a:lnTo>
                    <a:pt x="1066226" y="579882"/>
                  </a:lnTo>
                  <a:lnTo>
                    <a:pt x="1085561" y="579596"/>
                  </a:lnTo>
                  <a:lnTo>
                    <a:pt x="1106707" y="591693"/>
                  </a:lnTo>
                  <a:lnTo>
                    <a:pt x="1128233" y="617887"/>
                  </a:lnTo>
                  <a:lnTo>
                    <a:pt x="1169191" y="621506"/>
                  </a:lnTo>
                  <a:lnTo>
                    <a:pt x="1168048" y="608362"/>
                  </a:lnTo>
                  <a:lnTo>
                    <a:pt x="1181288" y="598265"/>
                  </a:lnTo>
                  <a:lnTo>
                    <a:pt x="1182812" y="589312"/>
                  </a:lnTo>
                  <a:lnTo>
                    <a:pt x="1197004" y="583216"/>
                  </a:lnTo>
                  <a:lnTo>
                    <a:pt x="1205386" y="592741"/>
                  </a:lnTo>
                  <a:lnTo>
                    <a:pt x="1200052" y="612934"/>
                  </a:lnTo>
                  <a:lnTo>
                    <a:pt x="1205005" y="619792"/>
                  </a:lnTo>
                  <a:lnTo>
                    <a:pt x="1240533" y="631508"/>
                  </a:lnTo>
                  <a:lnTo>
                    <a:pt x="1254154" y="621983"/>
                  </a:lnTo>
                  <a:lnTo>
                    <a:pt x="1267298" y="627983"/>
                  </a:lnTo>
                  <a:lnTo>
                    <a:pt x="1278919" y="620078"/>
                  </a:lnTo>
                  <a:lnTo>
                    <a:pt x="1297683" y="622935"/>
                  </a:lnTo>
                  <a:lnTo>
                    <a:pt x="1307780" y="628364"/>
                  </a:lnTo>
                  <a:lnTo>
                    <a:pt x="1296635" y="638937"/>
                  </a:lnTo>
                  <a:lnTo>
                    <a:pt x="1298826" y="657416"/>
                  </a:lnTo>
                  <a:lnTo>
                    <a:pt x="1311589" y="663226"/>
                  </a:lnTo>
                  <a:lnTo>
                    <a:pt x="1321781" y="649796"/>
                  </a:lnTo>
                  <a:lnTo>
                    <a:pt x="1329497" y="648653"/>
                  </a:lnTo>
                  <a:lnTo>
                    <a:pt x="1340831" y="652367"/>
                  </a:lnTo>
                  <a:lnTo>
                    <a:pt x="1341784" y="634175"/>
                  </a:lnTo>
                  <a:lnTo>
                    <a:pt x="1334545" y="625126"/>
                  </a:lnTo>
                  <a:lnTo>
                    <a:pt x="1338926" y="604361"/>
                  </a:lnTo>
                  <a:lnTo>
                    <a:pt x="1340260" y="592265"/>
                  </a:lnTo>
                  <a:lnTo>
                    <a:pt x="1345594" y="584549"/>
                  </a:lnTo>
                  <a:lnTo>
                    <a:pt x="1364072" y="575977"/>
                  </a:lnTo>
                  <a:lnTo>
                    <a:pt x="1377217" y="567500"/>
                  </a:lnTo>
                  <a:lnTo>
                    <a:pt x="1396172" y="565499"/>
                  </a:lnTo>
                  <a:lnTo>
                    <a:pt x="1382265" y="551021"/>
                  </a:lnTo>
                  <a:lnTo>
                    <a:pt x="1387885" y="539115"/>
                  </a:lnTo>
                  <a:lnTo>
                    <a:pt x="1378264" y="522637"/>
                  </a:lnTo>
                  <a:lnTo>
                    <a:pt x="1371788" y="529495"/>
                  </a:lnTo>
                  <a:lnTo>
                    <a:pt x="1367025" y="534638"/>
                  </a:lnTo>
                  <a:lnTo>
                    <a:pt x="1359405" y="541211"/>
                  </a:lnTo>
                  <a:lnTo>
                    <a:pt x="1346165" y="528638"/>
                  </a:lnTo>
                  <a:lnTo>
                    <a:pt x="1347404" y="522161"/>
                  </a:lnTo>
                  <a:lnTo>
                    <a:pt x="1350356" y="516731"/>
                  </a:lnTo>
                  <a:lnTo>
                    <a:pt x="1365977" y="523113"/>
                  </a:lnTo>
                  <a:lnTo>
                    <a:pt x="1378550" y="510826"/>
                  </a:lnTo>
                  <a:lnTo>
                    <a:pt x="1374550" y="501968"/>
                  </a:lnTo>
                  <a:lnTo>
                    <a:pt x="1362548" y="502920"/>
                  </a:lnTo>
                  <a:lnTo>
                    <a:pt x="1356452" y="513112"/>
                  </a:lnTo>
                  <a:lnTo>
                    <a:pt x="1344355" y="473202"/>
                  </a:lnTo>
                  <a:lnTo>
                    <a:pt x="1348832" y="469678"/>
                  </a:lnTo>
                  <a:lnTo>
                    <a:pt x="1361215" y="476726"/>
                  </a:lnTo>
                  <a:lnTo>
                    <a:pt x="1360453" y="469106"/>
                  </a:lnTo>
                  <a:lnTo>
                    <a:pt x="1361596" y="459677"/>
                  </a:lnTo>
                  <a:lnTo>
                    <a:pt x="1366549" y="452342"/>
                  </a:lnTo>
                  <a:lnTo>
                    <a:pt x="1371216" y="458915"/>
                  </a:lnTo>
                  <a:lnTo>
                    <a:pt x="1379312" y="458534"/>
                  </a:lnTo>
                  <a:lnTo>
                    <a:pt x="1395409" y="465582"/>
                  </a:lnTo>
                  <a:lnTo>
                    <a:pt x="1401887" y="451390"/>
                  </a:lnTo>
                  <a:lnTo>
                    <a:pt x="1386075" y="451580"/>
                  </a:lnTo>
                  <a:lnTo>
                    <a:pt x="1375788" y="444246"/>
                  </a:lnTo>
                  <a:lnTo>
                    <a:pt x="1379598" y="435864"/>
                  </a:lnTo>
                  <a:lnTo>
                    <a:pt x="1391409" y="446151"/>
                  </a:lnTo>
                  <a:lnTo>
                    <a:pt x="1396457" y="440531"/>
                  </a:lnTo>
                  <a:lnTo>
                    <a:pt x="1381789" y="420529"/>
                  </a:lnTo>
                  <a:lnTo>
                    <a:pt x="1382741" y="403193"/>
                  </a:lnTo>
                  <a:lnTo>
                    <a:pt x="1400172" y="412337"/>
                  </a:lnTo>
                  <a:lnTo>
                    <a:pt x="1414555" y="412147"/>
                  </a:lnTo>
                  <a:lnTo>
                    <a:pt x="1422460" y="395288"/>
                  </a:lnTo>
                  <a:lnTo>
                    <a:pt x="1428842" y="404241"/>
                  </a:lnTo>
                  <a:lnTo>
                    <a:pt x="1431700" y="410051"/>
                  </a:lnTo>
                  <a:lnTo>
                    <a:pt x="1432938" y="420434"/>
                  </a:lnTo>
                  <a:lnTo>
                    <a:pt x="1420175" y="422910"/>
                  </a:lnTo>
                  <a:lnTo>
                    <a:pt x="1417317" y="429292"/>
                  </a:lnTo>
                  <a:lnTo>
                    <a:pt x="1427033" y="432816"/>
                  </a:lnTo>
                  <a:lnTo>
                    <a:pt x="1429318" y="449009"/>
                  </a:lnTo>
                  <a:lnTo>
                    <a:pt x="1443034" y="458629"/>
                  </a:lnTo>
                  <a:lnTo>
                    <a:pt x="1427604" y="462344"/>
                  </a:lnTo>
                  <a:lnTo>
                    <a:pt x="1424651" y="469773"/>
                  </a:lnTo>
                  <a:lnTo>
                    <a:pt x="1448368" y="477203"/>
                  </a:lnTo>
                  <a:lnTo>
                    <a:pt x="1454750" y="462725"/>
                  </a:lnTo>
                  <a:lnTo>
                    <a:pt x="1458655" y="475107"/>
                  </a:lnTo>
                  <a:lnTo>
                    <a:pt x="1483801" y="474536"/>
                  </a:lnTo>
                  <a:lnTo>
                    <a:pt x="1501423" y="502349"/>
                  </a:lnTo>
                  <a:lnTo>
                    <a:pt x="1491136" y="520541"/>
                  </a:lnTo>
                  <a:lnTo>
                    <a:pt x="1516091" y="524256"/>
                  </a:lnTo>
                  <a:lnTo>
                    <a:pt x="1515043" y="546068"/>
                  </a:lnTo>
                  <a:lnTo>
                    <a:pt x="1526283" y="545402"/>
                  </a:lnTo>
                  <a:lnTo>
                    <a:pt x="1523521" y="554355"/>
                  </a:lnTo>
                  <a:lnTo>
                    <a:pt x="1530760" y="571310"/>
                  </a:lnTo>
                  <a:lnTo>
                    <a:pt x="1517234" y="574548"/>
                  </a:lnTo>
                  <a:lnTo>
                    <a:pt x="1520663" y="582740"/>
                  </a:lnTo>
                  <a:lnTo>
                    <a:pt x="1518854" y="589121"/>
                  </a:lnTo>
                  <a:lnTo>
                    <a:pt x="1523902" y="594836"/>
                  </a:lnTo>
                  <a:lnTo>
                    <a:pt x="1531331" y="589407"/>
                  </a:lnTo>
                  <a:lnTo>
                    <a:pt x="1539332" y="586835"/>
                  </a:lnTo>
                  <a:lnTo>
                    <a:pt x="1550953" y="619316"/>
                  </a:lnTo>
                  <a:lnTo>
                    <a:pt x="1543428" y="635889"/>
                  </a:lnTo>
                  <a:lnTo>
                    <a:pt x="1548191" y="643223"/>
                  </a:lnTo>
                  <a:lnTo>
                    <a:pt x="1563145" y="647033"/>
                  </a:lnTo>
                  <a:lnTo>
                    <a:pt x="1558287" y="630746"/>
                  </a:lnTo>
                  <a:lnTo>
                    <a:pt x="1562954" y="617982"/>
                  </a:lnTo>
                  <a:lnTo>
                    <a:pt x="1571717" y="625412"/>
                  </a:lnTo>
                  <a:lnTo>
                    <a:pt x="1575051" y="640556"/>
                  </a:lnTo>
                  <a:lnTo>
                    <a:pt x="1594958" y="651891"/>
                  </a:lnTo>
                  <a:lnTo>
                    <a:pt x="1592005" y="658463"/>
                  </a:lnTo>
                  <a:lnTo>
                    <a:pt x="1564669" y="663893"/>
                  </a:lnTo>
                  <a:lnTo>
                    <a:pt x="1573622" y="681133"/>
                  </a:lnTo>
                  <a:lnTo>
                    <a:pt x="1557430" y="676275"/>
                  </a:lnTo>
                  <a:lnTo>
                    <a:pt x="1552858" y="683990"/>
                  </a:lnTo>
                  <a:lnTo>
                    <a:pt x="1568764" y="691515"/>
                  </a:lnTo>
                  <a:lnTo>
                    <a:pt x="1596673" y="684467"/>
                  </a:lnTo>
                  <a:lnTo>
                    <a:pt x="1608293" y="687324"/>
                  </a:lnTo>
                  <a:lnTo>
                    <a:pt x="1600388" y="707898"/>
                  </a:lnTo>
                  <a:lnTo>
                    <a:pt x="1561621" y="756666"/>
                  </a:lnTo>
                  <a:lnTo>
                    <a:pt x="1563145" y="770192"/>
                  </a:lnTo>
                  <a:lnTo>
                    <a:pt x="1554858" y="773049"/>
                  </a:lnTo>
                  <a:lnTo>
                    <a:pt x="1555239" y="788575"/>
                  </a:lnTo>
                  <a:lnTo>
                    <a:pt x="1540666" y="808863"/>
                  </a:lnTo>
                  <a:lnTo>
                    <a:pt x="1554477" y="818293"/>
                  </a:lnTo>
                  <a:lnTo>
                    <a:pt x="1566574" y="856964"/>
                  </a:lnTo>
                  <a:lnTo>
                    <a:pt x="1556001" y="899541"/>
                  </a:lnTo>
                  <a:lnTo>
                    <a:pt x="1561430" y="912400"/>
                  </a:lnTo>
                  <a:lnTo>
                    <a:pt x="1577337" y="917162"/>
                  </a:lnTo>
                  <a:lnTo>
                    <a:pt x="1574860" y="936593"/>
                  </a:lnTo>
                  <a:lnTo>
                    <a:pt x="1594672" y="967547"/>
                  </a:lnTo>
                  <a:lnTo>
                    <a:pt x="1605055" y="1001932"/>
                  </a:lnTo>
                  <a:lnTo>
                    <a:pt x="1591720" y="1062130"/>
                  </a:lnTo>
                  <a:lnTo>
                    <a:pt x="1593720" y="1079656"/>
                  </a:lnTo>
                  <a:lnTo>
                    <a:pt x="1579242" y="1086800"/>
                  </a:lnTo>
                  <a:lnTo>
                    <a:pt x="1584862" y="1110993"/>
                  </a:lnTo>
                  <a:lnTo>
                    <a:pt x="1576861" y="1132425"/>
                  </a:lnTo>
                  <a:lnTo>
                    <a:pt x="1578194" y="1157952"/>
                  </a:lnTo>
                  <a:lnTo>
                    <a:pt x="1554287" y="1206148"/>
                  </a:lnTo>
                  <a:lnTo>
                    <a:pt x="1503233" y="1190432"/>
                  </a:lnTo>
                  <a:lnTo>
                    <a:pt x="1503233" y="1190432"/>
                  </a:lnTo>
                  <a:lnTo>
                    <a:pt x="1503804" y="1191765"/>
                  </a:lnTo>
                  <a:lnTo>
                    <a:pt x="1503804" y="1191765"/>
                  </a:lnTo>
                  <a:lnTo>
                    <a:pt x="1507233" y="1204148"/>
                  </a:lnTo>
                  <a:lnTo>
                    <a:pt x="1515805" y="1209672"/>
                  </a:lnTo>
                  <a:lnTo>
                    <a:pt x="1513139" y="1230246"/>
                  </a:lnTo>
                  <a:lnTo>
                    <a:pt x="1513139" y="1230246"/>
                  </a:lnTo>
                  <a:lnTo>
                    <a:pt x="1497613" y="1238724"/>
                  </a:lnTo>
                  <a:lnTo>
                    <a:pt x="1497613" y="1238724"/>
                  </a:lnTo>
                  <a:lnTo>
                    <a:pt x="1486945" y="1238343"/>
                  </a:lnTo>
                  <a:lnTo>
                    <a:pt x="1486945" y="1238343"/>
                  </a:lnTo>
                  <a:lnTo>
                    <a:pt x="1484564" y="1239390"/>
                  </a:lnTo>
                  <a:lnTo>
                    <a:pt x="1484564" y="1239390"/>
                  </a:lnTo>
                  <a:lnTo>
                    <a:pt x="1461322" y="1262822"/>
                  </a:lnTo>
                  <a:lnTo>
                    <a:pt x="1489517" y="1332164"/>
                  </a:lnTo>
                  <a:lnTo>
                    <a:pt x="1483516" y="1356167"/>
                  </a:lnTo>
                  <a:lnTo>
                    <a:pt x="1483516" y="1356167"/>
                  </a:lnTo>
                  <a:lnTo>
                    <a:pt x="1483516" y="1359215"/>
                  </a:lnTo>
                  <a:lnTo>
                    <a:pt x="1483516" y="1359215"/>
                  </a:lnTo>
                  <a:lnTo>
                    <a:pt x="1489135" y="1373121"/>
                  </a:lnTo>
                  <a:lnTo>
                    <a:pt x="1479992" y="1384742"/>
                  </a:lnTo>
                  <a:lnTo>
                    <a:pt x="1479992" y="1384742"/>
                  </a:lnTo>
                  <a:lnTo>
                    <a:pt x="1477991" y="1385504"/>
                  </a:lnTo>
                  <a:lnTo>
                    <a:pt x="1477991" y="1385504"/>
                  </a:lnTo>
                  <a:lnTo>
                    <a:pt x="1441510" y="1389028"/>
                  </a:lnTo>
                  <a:lnTo>
                    <a:pt x="1418174" y="1431605"/>
                  </a:lnTo>
                  <a:lnTo>
                    <a:pt x="1417793" y="1447131"/>
                  </a:lnTo>
                  <a:lnTo>
                    <a:pt x="1397696" y="1474563"/>
                  </a:lnTo>
                  <a:lnTo>
                    <a:pt x="1399124" y="1504090"/>
                  </a:lnTo>
                  <a:lnTo>
                    <a:pt x="1399124" y="1504090"/>
                  </a:lnTo>
                  <a:lnTo>
                    <a:pt x="1398553" y="1506662"/>
                  </a:lnTo>
                  <a:lnTo>
                    <a:pt x="1398553" y="1506662"/>
                  </a:lnTo>
                  <a:lnTo>
                    <a:pt x="1387694" y="1526188"/>
                  </a:lnTo>
                  <a:lnTo>
                    <a:pt x="1393981" y="1536285"/>
                  </a:lnTo>
                  <a:lnTo>
                    <a:pt x="1393981" y="1536285"/>
                  </a:lnTo>
                  <a:lnTo>
                    <a:pt x="1397029" y="1538571"/>
                  </a:lnTo>
                  <a:lnTo>
                    <a:pt x="1397029" y="1538571"/>
                  </a:lnTo>
                  <a:lnTo>
                    <a:pt x="1400172" y="1537047"/>
                  </a:lnTo>
                  <a:lnTo>
                    <a:pt x="1400172" y="1537047"/>
                  </a:lnTo>
                  <a:lnTo>
                    <a:pt x="1401125" y="1538571"/>
                  </a:lnTo>
                  <a:lnTo>
                    <a:pt x="1401125" y="1538571"/>
                  </a:lnTo>
                  <a:lnTo>
                    <a:pt x="1403315" y="1562478"/>
                  </a:lnTo>
                  <a:close/>
                </a:path>
              </a:pathLst>
            </a:custGeom>
            <a:solidFill>
              <a:srgbClr val="000000"/>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6464B51-D90D-4FF3-DF40-58ED9604059D}"/>
                </a:ext>
              </a:extLst>
            </p:cNvPr>
            <p:cNvSpPr/>
            <p:nvPr/>
          </p:nvSpPr>
          <p:spPr>
            <a:xfrm>
              <a:off x="6621894" y="1983542"/>
              <a:ext cx="1402556" cy="1198054"/>
            </a:xfrm>
            <a:custGeom>
              <a:avLst/>
              <a:gdLst>
                <a:gd name="connsiteX0" fmla="*/ 316230 w 1402556"/>
                <a:gd name="connsiteY0" fmla="*/ 8763 h 1198054"/>
                <a:gd name="connsiteX1" fmla="*/ 325183 w 1402556"/>
                <a:gd name="connsiteY1" fmla="*/ 13430 h 1198054"/>
                <a:gd name="connsiteX2" fmla="*/ 322802 w 1402556"/>
                <a:gd name="connsiteY2" fmla="*/ 18097 h 1198054"/>
                <a:gd name="connsiteX3" fmla="*/ 350806 w 1402556"/>
                <a:gd name="connsiteY3" fmla="*/ 21526 h 1198054"/>
                <a:gd name="connsiteX4" fmla="*/ 365093 w 1402556"/>
                <a:gd name="connsiteY4" fmla="*/ 31433 h 1198054"/>
                <a:gd name="connsiteX5" fmla="*/ 380809 w 1402556"/>
                <a:gd name="connsiteY5" fmla="*/ 33528 h 1198054"/>
                <a:gd name="connsiteX6" fmla="*/ 388048 w 1402556"/>
                <a:gd name="connsiteY6" fmla="*/ 28099 h 1198054"/>
                <a:gd name="connsiteX7" fmla="*/ 394525 w 1402556"/>
                <a:gd name="connsiteY7" fmla="*/ 36385 h 1198054"/>
                <a:gd name="connsiteX8" fmla="*/ 419481 w 1402556"/>
                <a:gd name="connsiteY8" fmla="*/ 39338 h 1198054"/>
                <a:gd name="connsiteX9" fmla="*/ 434245 w 1402556"/>
                <a:gd name="connsiteY9" fmla="*/ 33528 h 1198054"/>
                <a:gd name="connsiteX10" fmla="*/ 443484 w 1402556"/>
                <a:gd name="connsiteY10" fmla="*/ 47339 h 1198054"/>
                <a:gd name="connsiteX11" fmla="*/ 457581 w 1402556"/>
                <a:gd name="connsiteY11" fmla="*/ 54102 h 1198054"/>
                <a:gd name="connsiteX12" fmla="*/ 480155 w 1402556"/>
                <a:gd name="connsiteY12" fmla="*/ 53054 h 1198054"/>
                <a:gd name="connsiteX13" fmla="*/ 482727 w 1402556"/>
                <a:gd name="connsiteY13" fmla="*/ 69056 h 1198054"/>
                <a:gd name="connsiteX14" fmla="*/ 508159 w 1402556"/>
                <a:gd name="connsiteY14" fmla="*/ 67437 h 1198054"/>
                <a:gd name="connsiteX15" fmla="*/ 517112 w 1402556"/>
                <a:gd name="connsiteY15" fmla="*/ 58007 h 1198054"/>
                <a:gd name="connsiteX16" fmla="*/ 558355 w 1402556"/>
                <a:gd name="connsiteY16" fmla="*/ 53912 h 1198054"/>
                <a:gd name="connsiteX17" fmla="*/ 565595 w 1402556"/>
                <a:gd name="connsiteY17" fmla="*/ 44672 h 1198054"/>
                <a:gd name="connsiteX18" fmla="*/ 576548 w 1402556"/>
                <a:gd name="connsiteY18" fmla="*/ 42863 h 1198054"/>
                <a:gd name="connsiteX19" fmla="*/ 577501 w 1402556"/>
                <a:gd name="connsiteY19" fmla="*/ 30861 h 1198054"/>
                <a:gd name="connsiteX20" fmla="*/ 610648 w 1402556"/>
                <a:gd name="connsiteY20" fmla="*/ 27813 h 1198054"/>
                <a:gd name="connsiteX21" fmla="*/ 611981 w 1402556"/>
                <a:gd name="connsiteY21" fmla="*/ 33528 h 1198054"/>
                <a:gd name="connsiteX22" fmla="*/ 598075 w 1402556"/>
                <a:gd name="connsiteY22" fmla="*/ 43529 h 1198054"/>
                <a:gd name="connsiteX23" fmla="*/ 600075 w 1402556"/>
                <a:gd name="connsiteY23" fmla="*/ 57341 h 1198054"/>
                <a:gd name="connsiteX24" fmla="*/ 618172 w 1402556"/>
                <a:gd name="connsiteY24" fmla="*/ 58102 h 1198054"/>
                <a:gd name="connsiteX25" fmla="*/ 620363 w 1402556"/>
                <a:gd name="connsiteY25" fmla="*/ 74485 h 1198054"/>
                <a:gd name="connsiteX26" fmla="*/ 634841 w 1402556"/>
                <a:gd name="connsiteY26" fmla="*/ 80010 h 1198054"/>
                <a:gd name="connsiteX27" fmla="*/ 665607 w 1402556"/>
                <a:gd name="connsiteY27" fmla="*/ 64770 h 1198054"/>
                <a:gd name="connsiteX28" fmla="*/ 680656 w 1402556"/>
                <a:gd name="connsiteY28" fmla="*/ 63913 h 1198054"/>
                <a:gd name="connsiteX29" fmla="*/ 690848 w 1402556"/>
                <a:gd name="connsiteY29" fmla="*/ 44577 h 1198054"/>
                <a:gd name="connsiteX30" fmla="*/ 723614 w 1402556"/>
                <a:gd name="connsiteY30" fmla="*/ 52006 h 1198054"/>
                <a:gd name="connsiteX31" fmla="*/ 731520 w 1402556"/>
                <a:gd name="connsiteY31" fmla="*/ 24003 h 1198054"/>
                <a:gd name="connsiteX32" fmla="*/ 757428 w 1402556"/>
                <a:gd name="connsiteY32" fmla="*/ 35338 h 1198054"/>
                <a:gd name="connsiteX33" fmla="*/ 804577 w 1402556"/>
                <a:gd name="connsiteY33" fmla="*/ 21431 h 1198054"/>
                <a:gd name="connsiteX34" fmla="*/ 833819 w 1402556"/>
                <a:gd name="connsiteY34" fmla="*/ 25908 h 1198054"/>
                <a:gd name="connsiteX35" fmla="*/ 882682 w 1402556"/>
                <a:gd name="connsiteY35" fmla="*/ 16859 h 1198054"/>
                <a:gd name="connsiteX36" fmla="*/ 942118 w 1402556"/>
                <a:gd name="connsiteY36" fmla="*/ 28099 h 1198054"/>
                <a:gd name="connsiteX37" fmla="*/ 964597 w 1402556"/>
                <a:gd name="connsiteY37" fmla="*/ 13811 h 1198054"/>
                <a:gd name="connsiteX38" fmla="*/ 979361 w 1402556"/>
                <a:gd name="connsiteY38" fmla="*/ 21812 h 1198054"/>
                <a:gd name="connsiteX39" fmla="*/ 1018794 w 1402556"/>
                <a:gd name="connsiteY39" fmla="*/ 14859 h 1198054"/>
                <a:gd name="connsiteX40" fmla="*/ 1076801 w 1402556"/>
                <a:gd name="connsiteY40" fmla="*/ 41053 h 1198054"/>
                <a:gd name="connsiteX41" fmla="*/ 1081754 w 1402556"/>
                <a:gd name="connsiteY41" fmla="*/ 44387 h 1198054"/>
                <a:gd name="connsiteX42" fmla="*/ 1076611 w 1402556"/>
                <a:gd name="connsiteY42" fmla="*/ 57626 h 1198054"/>
                <a:gd name="connsiteX43" fmla="*/ 1101757 w 1402556"/>
                <a:gd name="connsiteY43" fmla="*/ 66294 h 1198054"/>
                <a:gd name="connsiteX44" fmla="*/ 1119473 w 1402556"/>
                <a:gd name="connsiteY44" fmla="*/ 80772 h 1198054"/>
                <a:gd name="connsiteX45" fmla="*/ 1133570 w 1402556"/>
                <a:gd name="connsiteY45" fmla="*/ 74485 h 1198054"/>
                <a:gd name="connsiteX46" fmla="*/ 1159478 w 1402556"/>
                <a:gd name="connsiteY46" fmla="*/ 83058 h 1198054"/>
                <a:gd name="connsiteX47" fmla="*/ 1141571 w 1402556"/>
                <a:gd name="connsiteY47" fmla="*/ 86106 h 1198054"/>
                <a:gd name="connsiteX48" fmla="*/ 1160526 w 1402556"/>
                <a:gd name="connsiteY48" fmla="*/ 105156 h 1198054"/>
                <a:gd name="connsiteX49" fmla="*/ 1233202 w 1402556"/>
                <a:gd name="connsiteY49" fmla="*/ 129350 h 1198054"/>
                <a:gd name="connsiteX50" fmla="*/ 1246632 w 1402556"/>
                <a:gd name="connsiteY50" fmla="*/ 120110 h 1198054"/>
                <a:gd name="connsiteX51" fmla="*/ 1262539 w 1402556"/>
                <a:gd name="connsiteY51" fmla="*/ 123539 h 1198054"/>
                <a:gd name="connsiteX52" fmla="*/ 1270349 w 1402556"/>
                <a:gd name="connsiteY52" fmla="*/ 133826 h 1198054"/>
                <a:gd name="connsiteX53" fmla="*/ 1261967 w 1402556"/>
                <a:gd name="connsiteY53" fmla="*/ 149162 h 1198054"/>
                <a:gd name="connsiteX54" fmla="*/ 1281970 w 1402556"/>
                <a:gd name="connsiteY54" fmla="*/ 150114 h 1198054"/>
                <a:gd name="connsiteX55" fmla="*/ 1287113 w 1402556"/>
                <a:gd name="connsiteY55" fmla="*/ 156781 h 1198054"/>
                <a:gd name="connsiteX56" fmla="*/ 1338453 w 1402556"/>
                <a:gd name="connsiteY56" fmla="*/ 169831 h 1198054"/>
                <a:gd name="connsiteX57" fmla="*/ 1330166 w 1402556"/>
                <a:gd name="connsiteY57" fmla="*/ 204025 h 1198054"/>
                <a:gd name="connsiteX58" fmla="*/ 1334548 w 1402556"/>
                <a:gd name="connsiteY58" fmla="*/ 227076 h 1198054"/>
                <a:gd name="connsiteX59" fmla="*/ 1350073 w 1402556"/>
                <a:gd name="connsiteY59" fmla="*/ 232600 h 1198054"/>
                <a:gd name="connsiteX60" fmla="*/ 1363123 w 1402556"/>
                <a:gd name="connsiteY60" fmla="*/ 223552 h 1198054"/>
                <a:gd name="connsiteX61" fmla="*/ 1374934 w 1402556"/>
                <a:gd name="connsiteY61" fmla="*/ 242221 h 1198054"/>
                <a:gd name="connsiteX62" fmla="*/ 1361599 w 1402556"/>
                <a:gd name="connsiteY62" fmla="*/ 239935 h 1198054"/>
                <a:gd name="connsiteX63" fmla="*/ 1355598 w 1402556"/>
                <a:gd name="connsiteY63" fmla="*/ 245840 h 1198054"/>
                <a:gd name="connsiteX64" fmla="*/ 1370362 w 1402556"/>
                <a:gd name="connsiteY64" fmla="*/ 256604 h 1198054"/>
                <a:gd name="connsiteX65" fmla="*/ 1379791 w 1402556"/>
                <a:gd name="connsiteY65" fmla="*/ 256508 h 1198054"/>
                <a:gd name="connsiteX66" fmla="*/ 1388745 w 1402556"/>
                <a:gd name="connsiteY66" fmla="*/ 244888 h 1198054"/>
                <a:gd name="connsiteX67" fmla="*/ 1390650 w 1402556"/>
                <a:gd name="connsiteY67" fmla="*/ 276225 h 1198054"/>
                <a:gd name="connsiteX68" fmla="*/ 1402556 w 1402556"/>
                <a:gd name="connsiteY68" fmla="*/ 293846 h 1198054"/>
                <a:gd name="connsiteX69" fmla="*/ 1394079 w 1402556"/>
                <a:gd name="connsiteY69" fmla="*/ 298133 h 1198054"/>
                <a:gd name="connsiteX70" fmla="*/ 1398461 w 1402556"/>
                <a:gd name="connsiteY70" fmla="*/ 315277 h 1198054"/>
                <a:gd name="connsiteX71" fmla="*/ 1391031 w 1402556"/>
                <a:gd name="connsiteY71" fmla="*/ 323564 h 1198054"/>
                <a:gd name="connsiteX72" fmla="*/ 1371886 w 1402556"/>
                <a:gd name="connsiteY72" fmla="*/ 326708 h 1198054"/>
                <a:gd name="connsiteX73" fmla="*/ 1353026 w 1402556"/>
                <a:gd name="connsiteY73" fmla="*/ 320421 h 1198054"/>
                <a:gd name="connsiteX74" fmla="*/ 1351026 w 1402556"/>
                <a:gd name="connsiteY74" fmla="*/ 334423 h 1198054"/>
                <a:gd name="connsiteX75" fmla="*/ 1338739 w 1402556"/>
                <a:gd name="connsiteY75" fmla="*/ 337756 h 1198054"/>
                <a:gd name="connsiteX76" fmla="*/ 1337977 w 1402556"/>
                <a:gd name="connsiteY76" fmla="*/ 344996 h 1198054"/>
                <a:gd name="connsiteX77" fmla="*/ 1317403 w 1402556"/>
                <a:gd name="connsiteY77" fmla="*/ 345758 h 1198054"/>
                <a:gd name="connsiteX78" fmla="*/ 1304734 w 1402556"/>
                <a:gd name="connsiteY78" fmla="*/ 341852 h 1198054"/>
                <a:gd name="connsiteX79" fmla="*/ 1295305 w 1402556"/>
                <a:gd name="connsiteY79" fmla="*/ 330327 h 1198054"/>
                <a:gd name="connsiteX80" fmla="*/ 1282922 w 1402556"/>
                <a:gd name="connsiteY80" fmla="*/ 325850 h 1198054"/>
                <a:gd name="connsiteX81" fmla="*/ 1278255 w 1402556"/>
                <a:gd name="connsiteY81" fmla="*/ 316039 h 1198054"/>
                <a:gd name="connsiteX82" fmla="*/ 1269397 w 1402556"/>
                <a:gd name="connsiteY82" fmla="*/ 317278 h 1198054"/>
                <a:gd name="connsiteX83" fmla="*/ 1251585 w 1402556"/>
                <a:gd name="connsiteY83" fmla="*/ 304895 h 1198054"/>
                <a:gd name="connsiteX84" fmla="*/ 1237393 w 1402556"/>
                <a:gd name="connsiteY84" fmla="*/ 303371 h 1198054"/>
                <a:gd name="connsiteX85" fmla="*/ 1218438 w 1402556"/>
                <a:gd name="connsiteY85" fmla="*/ 278511 h 1198054"/>
                <a:gd name="connsiteX86" fmla="*/ 1204817 w 1402556"/>
                <a:gd name="connsiteY86" fmla="*/ 293465 h 1198054"/>
                <a:gd name="connsiteX87" fmla="*/ 1191006 w 1402556"/>
                <a:gd name="connsiteY87" fmla="*/ 292513 h 1198054"/>
                <a:gd name="connsiteX88" fmla="*/ 1182148 w 1402556"/>
                <a:gd name="connsiteY88" fmla="*/ 291465 h 1198054"/>
                <a:gd name="connsiteX89" fmla="*/ 1179766 w 1402556"/>
                <a:gd name="connsiteY89" fmla="*/ 284512 h 1198054"/>
                <a:gd name="connsiteX90" fmla="*/ 1171004 w 1402556"/>
                <a:gd name="connsiteY90" fmla="*/ 288131 h 1198054"/>
                <a:gd name="connsiteX91" fmla="*/ 1166813 w 1402556"/>
                <a:gd name="connsiteY91" fmla="*/ 298895 h 1198054"/>
                <a:gd name="connsiteX92" fmla="*/ 1175766 w 1402556"/>
                <a:gd name="connsiteY92" fmla="*/ 317849 h 1198054"/>
                <a:gd name="connsiteX93" fmla="*/ 1166813 w 1402556"/>
                <a:gd name="connsiteY93" fmla="*/ 326803 h 1198054"/>
                <a:gd name="connsiteX94" fmla="*/ 1169956 w 1402556"/>
                <a:gd name="connsiteY94" fmla="*/ 347663 h 1198054"/>
                <a:gd name="connsiteX95" fmla="*/ 1181767 w 1402556"/>
                <a:gd name="connsiteY95" fmla="*/ 355568 h 1198054"/>
                <a:gd name="connsiteX96" fmla="*/ 1201674 w 1402556"/>
                <a:gd name="connsiteY96" fmla="*/ 368522 h 1198054"/>
                <a:gd name="connsiteX97" fmla="*/ 1206437 w 1402556"/>
                <a:gd name="connsiteY97" fmla="*/ 400621 h 1198054"/>
                <a:gd name="connsiteX98" fmla="*/ 1213961 w 1402556"/>
                <a:gd name="connsiteY98" fmla="*/ 406337 h 1198054"/>
                <a:gd name="connsiteX99" fmla="*/ 1207961 w 1402556"/>
                <a:gd name="connsiteY99" fmla="*/ 425863 h 1198054"/>
                <a:gd name="connsiteX100" fmla="*/ 1214723 w 1402556"/>
                <a:gd name="connsiteY100" fmla="*/ 432625 h 1198054"/>
                <a:gd name="connsiteX101" fmla="*/ 1206532 w 1402556"/>
                <a:gd name="connsiteY101" fmla="*/ 451009 h 1198054"/>
                <a:gd name="connsiteX102" fmla="*/ 1218343 w 1402556"/>
                <a:gd name="connsiteY102" fmla="*/ 457962 h 1198054"/>
                <a:gd name="connsiteX103" fmla="*/ 1186624 w 1402556"/>
                <a:gd name="connsiteY103" fmla="*/ 504825 h 1198054"/>
                <a:gd name="connsiteX104" fmla="*/ 1176052 w 1402556"/>
                <a:gd name="connsiteY104" fmla="*/ 535591 h 1198054"/>
                <a:gd name="connsiteX105" fmla="*/ 1162526 w 1402556"/>
                <a:gd name="connsiteY105" fmla="*/ 610934 h 1198054"/>
                <a:gd name="connsiteX106" fmla="*/ 1158145 w 1402556"/>
                <a:gd name="connsiteY106" fmla="*/ 689324 h 1198054"/>
                <a:gd name="connsiteX107" fmla="*/ 1111472 w 1402556"/>
                <a:gd name="connsiteY107" fmla="*/ 665988 h 1198054"/>
                <a:gd name="connsiteX108" fmla="*/ 1106805 w 1402556"/>
                <a:gd name="connsiteY108" fmla="*/ 655796 h 1198054"/>
                <a:gd name="connsiteX109" fmla="*/ 1091184 w 1402556"/>
                <a:gd name="connsiteY109" fmla="*/ 665321 h 1198054"/>
                <a:gd name="connsiteX110" fmla="*/ 1096232 w 1402556"/>
                <a:gd name="connsiteY110" fmla="*/ 676942 h 1198054"/>
                <a:gd name="connsiteX111" fmla="*/ 1088136 w 1402556"/>
                <a:gd name="connsiteY111" fmla="*/ 688658 h 1198054"/>
                <a:gd name="connsiteX112" fmla="*/ 1098042 w 1402556"/>
                <a:gd name="connsiteY112" fmla="*/ 719518 h 1198054"/>
                <a:gd name="connsiteX113" fmla="*/ 1092803 w 1402556"/>
                <a:gd name="connsiteY113" fmla="*/ 727138 h 1198054"/>
                <a:gd name="connsiteX114" fmla="*/ 1100995 w 1402556"/>
                <a:gd name="connsiteY114" fmla="*/ 740759 h 1198054"/>
                <a:gd name="connsiteX115" fmla="*/ 1097661 w 1402556"/>
                <a:gd name="connsiteY115" fmla="*/ 748189 h 1198054"/>
                <a:gd name="connsiteX116" fmla="*/ 1106329 w 1402556"/>
                <a:gd name="connsiteY116" fmla="*/ 756285 h 1198054"/>
                <a:gd name="connsiteX117" fmla="*/ 1100995 w 1402556"/>
                <a:gd name="connsiteY117" fmla="*/ 764858 h 1198054"/>
                <a:gd name="connsiteX118" fmla="*/ 1076325 w 1402556"/>
                <a:gd name="connsiteY118" fmla="*/ 762572 h 1198054"/>
                <a:gd name="connsiteX119" fmla="*/ 1062514 w 1402556"/>
                <a:gd name="connsiteY119" fmla="*/ 798767 h 1198054"/>
                <a:gd name="connsiteX120" fmla="*/ 1031557 w 1402556"/>
                <a:gd name="connsiteY120" fmla="*/ 812292 h 1198054"/>
                <a:gd name="connsiteX121" fmla="*/ 961168 w 1402556"/>
                <a:gd name="connsiteY121" fmla="*/ 804005 h 1198054"/>
                <a:gd name="connsiteX122" fmla="*/ 952119 w 1402556"/>
                <a:gd name="connsiteY122" fmla="*/ 794195 h 1198054"/>
                <a:gd name="connsiteX123" fmla="*/ 939737 w 1402556"/>
                <a:gd name="connsiteY123" fmla="*/ 800576 h 1198054"/>
                <a:gd name="connsiteX124" fmla="*/ 928973 w 1402556"/>
                <a:gd name="connsiteY124" fmla="*/ 797528 h 1198054"/>
                <a:gd name="connsiteX125" fmla="*/ 920496 w 1402556"/>
                <a:gd name="connsiteY125" fmla="*/ 804101 h 1198054"/>
                <a:gd name="connsiteX126" fmla="*/ 950595 w 1402556"/>
                <a:gd name="connsiteY126" fmla="*/ 845534 h 1198054"/>
                <a:gd name="connsiteX127" fmla="*/ 948023 w 1402556"/>
                <a:gd name="connsiteY127" fmla="*/ 863155 h 1198054"/>
                <a:gd name="connsiteX128" fmla="*/ 929354 w 1402556"/>
                <a:gd name="connsiteY128" fmla="*/ 853059 h 1198054"/>
                <a:gd name="connsiteX129" fmla="*/ 928973 w 1402556"/>
                <a:gd name="connsiteY129" fmla="*/ 839629 h 1198054"/>
                <a:gd name="connsiteX130" fmla="*/ 913829 w 1402556"/>
                <a:gd name="connsiteY130" fmla="*/ 829056 h 1198054"/>
                <a:gd name="connsiteX131" fmla="*/ 881063 w 1402556"/>
                <a:gd name="connsiteY131" fmla="*/ 849059 h 1198054"/>
                <a:gd name="connsiteX132" fmla="*/ 900208 w 1402556"/>
                <a:gd name="connsiteY132" fmla="*/ 915448 h 1198054"/>
                <a:gd name="connsiteX133" fmla="*/ 873538 w 1402556"/>
                <a:gd name="connsiteY133" fmla="*/ 1008697 h 1198054"/>
                <a:gd name="connsiteX134" fmla="*/ 871633 w 1402556"/>
                <a:gd name="connsiteY134" fmla="*/ 1037368 h 1198054"/>
                <a:gd name="connsiteX135" fmla="*/ 852392 w 1402556"/>
                <a:gd name="connsiteY135" fmla="*/ 1042416 h 1198054"/>
                <a:gd name="connsiteX136" fmla="*/ 843724 w 1402556"/>
                <a:gd name="connsiteY136" fmla="*/ 1031938 h 1198054"/>
                <a:gd name="connsiteX137" fmla="*/ 837819 w 1402556"/>
                <a:gd name="connsiteY137" fmla="*/ 1006412 h 1198054"/>
                <a:gd name="connsiteX138" fmla="*/ 810863 w 1402556"/>
                <a:gd name="connsiteY138" fmla="*/ 983361 h 1198054"/>
                <a:gd name="connsiteX139" fmla="*/ 818197 w 1402556"/>
                <a:gd name="connsiteY139" fmla="*/ 978980 h 1198054"/>
                <a:gd name="connsiteX140" fmla="*/ 817436 w 1402556"/>
                <a:gd name="connsiteY140" fmla="*/ 967550 h 1198054"/>
                <a:gd name="connsiteX141" fmla="*/ 811625 w 1402556"/>
                <a:gd name="connsiteY141" fmla="*/ 960025 h 1198054"/>
                <a:gd name="connsiteX142" fmla="*/ 787527 w 1402556"/>
                <a:gd name="connsiteY142" fmla="*/ 972502 h 1198054"/>
                <a:gd name="connsiteX143" fmla="*/ 780479 w 1402556"/>
                <a:gd name="connsiteY143" fmla="*/ 962311 h 1198054"/>
                <a:gd name="connsiteX144" fmla="*/ 765715 w 1402556"/>
                <a:gd name="connsiteY144" fmla="*/ 960787 h 1198054"/>
                <a:gd name="connsiteX145" fmla="*/ 723138 w 1402556"/>
                <a:gd name="connsiteY145" fmla="*/ 935355 h 1198054"/>
                <a:gd name="connsiteX146" fmla="*/ 739902 w 1402556"/>
                <a:gd name="connsiteY146" fmla="*/ 1036225 h 1198054"/>
                <a:gd name="connsiteX147" fmla="*/ 712661 w 1402556"/>
                <a:gd name="connsiteY147" fmla="*/ 1037177 h 1198054"/>
                <a:gd name="connsiteX148" fmla="*/ 693325 w 1402556"/>
                <a:gd name="connsiteY148" fmla="*/ 1027938 h 1198054"/>
                <a:gd name="connsiteX149" fmla="*/ 686848 w 1402556"/>
                <a:gd name="connsiteY149" fmla="*/ 1017556 h 1198054"/>
                <a:gd name="connsiteX150" fmla="*/ 677608 w 1402556"/>
                <a:gd name="connsiteY150" fmla="*/ 1020794 h 1198054"/>
                <a:gd name="connsiteX151" fmla="*/ 670941 w 1402556"/>
                <a:gd name="connsiteY151" fmla="*/ 1010984 h 1198054"/>
                <a:gd name="connsiteX152" fmla="*/ 656082 w 1402556"/>
                <a:gd name="connsiteY152" fmla="*/ 971645 h 1198054"/>
                <a:gd name="connsiteX153" fmla="*/ 655415 w 1402556"/>
                <a:gd name="connsiteY153" fmla="*/ 951643 h 1198054"/>
                <a:gd name="connsiteX154" fmla="*/ 637984 w 1402556"/>
                <a:gd name="connsiteY154" fmla="*/ 967168 h 1198054"/>
                <a:gd name="connsiteX155" fmla="*/ 648843 w 1402556"/>
                <a:gd name="connsiteY155" fmla="*/ 993267 h 1198054"/>
                <a:gd name="connsiteX156" fmla="*/ 645509 w 1402556"/>
                <a:gd name="connsiteY156" fmla="*/ 1004316 h 1198054"/>
                <a:gd name="connsiteX157" fmla="*/ 636270 w 1402556"/>
                <a:gd name="connsiteY157" fmla="*/ 1005459 h 1198054"/>
                <a:gd name="connsiteX158" fmla="*/ 636461 w 1402556"/>
                <a:gd name="connsiteY158" fmla="*/ 1024604 h 1198054"/>
                <a:gd name="connsiteX159" fmla="*/ 627221 w 1402556"/>
                <a:gd name="connsiteY159" fmla="*/ 1040225 h 1198054"/>
                <a:gd name="connsiteX160" fmla="*/ 632841 w 1402556"/>
                <a:gd name="connsiteY160" fmla="*/ 1062609 h 1198054"/>
                <a:gd name="connsiteX161" fmla="*/ 625507 w 1402556"/>
                <a:gd name="connsiteY161" fmla="*/ 1075944 h 1198054"/>
                <a:gd name="connsiteX162" fmla="*/ 605790 w 1402556"/>
                <a:gd name="connsiteY162" fmla="*/ 1083659 h 1198054"/>
                <a:gd name="connsiteX163" fmla="*/ 595313 w 1402556"/>
                <a:gd name="connsiteY163" fmla="*/ 1079945 h 1198054"/>
                <a:gd name="connsiteX164" fmla="*/ 589979 w 1402556"/>
                <a:gd name="connsiteY164" fmla="*/ 1083659 h 1198054"/>
                <a:gd name="connsiteX165" fmla="*/ 591693 w 1402556"/>
                <a:gd name="connsiteY165" fmla="*/ 1097661 h 1198054"/>
                <a:gd name="connsiteX166" fmla="*/ 583882 w 1402556"/>
                <a:gd name="connsiteY166" fmla="*/ 1100899 h 1198054"/>
                <a:gd name="connsiteX167" fmla="*/ 546163 w 1402556"/>
                <a:gd name="connsiteY167" fmla="*/ 1101662 h 1198054"/>
                <a:gd name="connsiteX168" fmla="*/ 502634 w 1402556"/>
                <a:gd name="connsiteY168" fmla="*/ 1089470 h 1198054"/>
                <a:gd name="connsiteX169" fmla="*/ 497396 w 1402556"/>
                <a:gd name="connsiteY169" fmla="*/ 1080611 h 1198054"/>
                <a:gd name="connsiteX170" fmla="*/ 455962 w 1402556"/>
                <a:gd name="connsiteY170" fmla="*/ 1080421 h 1198054"/>
                <a:gd name="connsiteX171" fmla="*/ 425767 w 1402556"/>
                <a:gd name="connsiteY171" fmla="*/ 1067657 h 1198054"/>
                <a:gd name="connsiteX172" fmla="*/ 397002 w 1402556"/>
                <a:gd name="connsiteY172" fmla="*/ 1069181 h 1198054"/>
                <a:gd name="connsiteX173" fmla="*/ 396145 w 1402556"/>
                <a:gd name="connsiteY173" fmla="*/ 1096708 h 1198054"/>
                <a:gd name="connsiteX174" fmla="*/ 413480 w 1402556"/>
                <a:gd name="connsiteY174" fmla="*/ 1125760 h 1198054"/>
                <a:gd name="connsiteX175" fmla="*/ 408432 w 1402556"/>
                <a:gd name="connsiteY175" fmla="*/ 1147381 h 1198054"/>
                <a:gd name="connsiteX176" fmla="*/ 393668 w 1402556"/>
                <a:gd name="connsiteY176" fmla="*/ 1167956 h 1198054"/>
                <a:gd name="connsiteX177" fmla="*/ 397097 w 1402556"/>
                <a:gd name="connsiteY177" fmla="*/ 1198055 h 1198054"/>
                <a:gd name="connsiteX178" fmla="*/ 333089 w 1402556"/>
                <a:gd name="connsiteY178" fmla="*/ 1177004 h 1198054"/>
                <a:gd name="connsiteX179" fmla="*/ 333089 w 1402556"/>
                <a:gd name="connsiteY179" fmla="*/ 1177004 h 1198054"/>
                <a:gd name="connsiteX180" fmla="*/ 324421 w 1402556"/>
                <a:gd name="connsiteY180" fmla="*/ 1172623 h 1198054"/>
                <a:gd name="connsiteX181" fmla="*/ 325660 w 1402556"/>
                <a:gd name="connsiteY181" fmla="*/ 1157669 h 1198054"/>
                <a:gd name="connsiteX182" fmla="*/ 335280 w 1402556"/>
                <a:gd name="connsiteY182" fmla="*/ 1158812 h 1198054"/>
                <a:gd name="connsiteX183" fmla="*/ 339947 w 1402556"/>
                <a:gd name="connsiteY183" fmla="*/ 1135856 h 1198054"/>
                <a:gd name="connsiteX184" fmla="*/ 330994 w 1402556"/>
                <a:gd name="connsiteY184" fmla="*/ 1116997 h 1198054"/>
                <a:gd name="connsiteX185" fmla="*/ 316992 w 1402556"/>
                <a:gd name="connsiteY185" fmla="*/ 1115187 h 1198054"/>
                <a:gd name="connsiteX186" fmla="*/ 320040 w 1402556"/>
                <a:gd name="connsiteY186" fmla="*/ 1081088 h 1198054"/>
                <a:gd name="connsiteX187" fmla="*/ 308705 w 1402556"/>
                <a:gd name="connsiteY187" fmla="*/ 1083755 h 1198054"/>
                <a:gd name="connsiteX188" fmla="*/ 299847 w 1402556"/>
                <a:gd name="connsiteY188" fmla="*/ 1077087 h 1198054"/>
                <a:gd name="connsiteX189" fmla="*/ 302419 w 1402556"/>
                <a:gd name="connsiteY189" fmla="*/ 1064419 h 1198054"/>
                <a:gd name="connsiteX190" fmla="*/ 320040 w 1402556"/>
                <a:gd name="connsiteY190" fmla="*/ 1058037 h 1198054"/>
                <a:gd name="connsiteX191" fmla="*/ 301752 w 1402556"/>
                <a:gd name="connsiteY191" fmla="*/ 1051750 h 1198054"/>
                <a:gd name="connsiteX192" fmla="*/ 301942 w 1402556"/>
                <a:gd name="connsiteY192" fmla="*/ 1036320 h 1198054"/>
                <a:gd name="connsiteX193" fmla="*/ 293846 w 1402556"/>
                <a:gd name="connsiteY193" fmla="*/ 1034129 h 1198054"/>
                <a:gd name="connsiteX194" fmla="*/ 306610 w 1402556"/>
                <a:gd name="connsiteY194" fmla="*/ 1015365 h 1198054"/>
                <a:gd name="connsiteX195" fmla="*/ 309753 w 1402556"/>
                <a:gd name="connsiteY195" fmla="*/ 998030 h 1198054"/>
                <a:gd name="connsiteX196" fmla="*/ 331661 w 1402556"/>
                <a:gd name="connsiteY196" fmla="*/ 987552 h 1198054"/>
                <a:gd name="connsiteX197" fmla="*/ 341471 w 1402556"/>
                <a:gd name="connsiteY197" fmla="*/ 990791 h 1198054"/>
                <a:gd name="connsiteX198" fmla="*/ 339852 w 1402556"/>
                <a:gd name="connsiteY198" fmla="*/ 975646 h 1198054"/>
                <a:gd name="connsiteX199" fmla="*/ 312706 w 1402556"/>
                <a:gd name="connsiteY199" fmla="*/ 984218 h 1198054"/>
                <a:gd name="connsiteX200" fmla="*/ 306324 w 1402556"/>
                <a:gd name="connsiteY200" fmla="*/ 978313 h 1198054"/>
                <a:gd name="connsiteX201" fmla="*/ 313563 w 1402556"/>
                <a:gd name="connsiteY201" fmla="*/ 961549 h 1198054"/>
                <a:gd name="connsiteX202" fmla="*/ 324231 w 1402556"/>
                <a:gd name="connsiteY202" fmla="*/ 967073 h 1198054"/>
                <a:gd name="connsiteX203" fmla="*/ 326136 w 1402556"/>
                <a:gd name="connsiteY203" fmla="*/ 955548 h 1198054"/>
                <a:gd name="connsiteX204" fmla="*/ 333946 w 1402556"/>
                <a:gd name="connsiteY204" fmla="*/ 958691 h 1198054"/>
                <a:gd name="connsiteX205" fmla="*/ 342805 w 1402556"/>
                <a:gd name="connsiteY205" fmla="*/ 948690 h 1198054"/>
                <a:gd name="connsiteX206" fmla="*/ 350330 w 1402556"/>
                <a:gd name="connsiteY206" fmla="*/ 948976 h 1198054"/>
                <a:gd name="connsiteX207" fmla="*/ 350044 w 1402556"/>
                <a:gd name="connsiteY207" fmla="*/ 920020 h 1198054"/>
                <a:gd name="connsiteX208" fmla="*/ 337852 w 1402556"/>
                <a:gd name="connsiteY208" fmla="*/ 913829 h 1198054"/>
                <a:gd name="connsiteX209" fmla="*/ 328041 w 1402556"/>
                <a:gd name="connsiteY209" fmla="*/ 918305 h 1198054"/>
                <a:gd name="connsiteX210" fmla="*/ 316135 w 1402556"/>
                <a:gd name="connsiteY210" fmla="*/ 934498 h 1198054"/>
                <a:gd name="connsiteX211" fmla="*/ 312896 w 1402556"/>
                <a:gd name="connsiteY211" fmla="*/ 950023 h 1198054"/>
                <a:gd name="connsiteX212" fmla="*/ 317278 w 1402556"/>
                <a:gd name="connsiteY212" fmla="*/ 955262 h 1198054"/>
                <a:gd name="connsiteX213" fmla="*/ 306896 w 1402556"/>
                <a:gd name="connsiteY213" fmla="*/ 957263 h 1198054"/>
                <a:gd name="connsiteX214" fmla="*/ 236887 w 1402556"/>
                <a:gd name="connsiteY214" fmla="*/ 943927 h 1198054"/>
                <a:gd name="connsiteX215" fmla="*/ 217932 w 1402556"/>
                <a:gd name="connsiteY215" fmla="*/ 919448 h 1198054"/>
                <a:gd name="connsiteX216" fmla="*/ 217932 w 1402556"/>
                <a:gd name="connsiteY216" fmla="*/ 919448 h 1198054"/>
                <a:gd name="connsiteX217" fmla="*/ 235934 w 1402556"/>
                <a:gd name="connsiteY217" fmla="*/ 894112 h 1198054"/>
                <a:gd name="connsiteX218" fmla="*/ 229267 w 1402556"/>
                <a:gd name="connsiteY218" fmla="*/ 890778 h 1198054"/>
                <a:gd name="connsiteX219" fmla="*/ 202406 w 1402556"/>
                <a:gd name="connsiteY219" fmla="*/ 900589 h 1198054"/>
                <a:gd name="connsiteX220" fmla="*/ 214027 w 1402556"/>
                <a:gd name="connsiteY220" fmla="*/ 864965 h 1198054"/>
                <a:gd name="connsiteX221" fmla="*/ 270320 w 1402556"/>
                <a:gd name="connsiteY221" fmla="*/ 867632 h 1198054"/>
                <a:gd name="connsiteX222" fmla="*/ 271844 w 1402556"/>
                <a:gd name="connsiteY222" fmla="*/ 853440 h 1198054"/>
                <a:gd name="connsiteX223" fmla="*/ 251555 w 1402556"/>
                <a:gd name="connsiteY223" fmla="*/ 823913 h 1198054"/>
                <a:gd name="connsiteX224" fmla="*/ 254984 w 1402556"/>
                <a:gd name="connsiteY224" fmla="*/ 815721 h 1198054"/>
                <a:gd name="connsiteX225" fmla="*/ 267271 w 1402556"/>
                <a:gd name="connsiteY225" fmla="*/ 818102 h 1198054"/>
                <a:gd name="connsiteX226" fmla="*/ 287750 w 1402556"/>
                <a:gd name="connsiteY226" fmla="*/ 804196 h 1198054"/>
                <a:gd name="connsiteX227" fmla="*/ 272320 w 1402556"/>
                <a:gd name="connsiteY227" fmla="*/ 777716 h 1198054"/>
                <a:gd name="connsiteX228" fmla="*/ 262985 w 1402556"/>
                <a:gd name="connsiteY228" fmla="*/ 779717 h 1198054"/>
                <a:gd name="connsiteX229" fmla="*/ 255175 w 1402556"/>
                <a:gd name="connsiteY229" fmla="*/ 773716 h 1198054"/>
                <a:gd name="connsiteX230" fmla="*/ 253460 w 1402556"/>
                <a:gd name="connsiteY230" fmla="*/ 760857 h 1198054"/>
                <a:gd name="connsiteX231" fmla="*/ 273177 w 1402556"/>
                <a:gd name="connsiteY231" fmla="*/ 761429 h 1198054"/>
                <a:gd name="connsiteX232" fmla="*/ 275939 w 1402556"/>
                <a:gd name="connsiteY232" fmla="*/ 753427 h 1198054"/>
                <a:gd name="connsiteX233" fmla="*/ 263176 w 1402556"/>
                <a:gd name="connsiteY233" fmla="*/ 707898 h 1198054"/>
                <a:gd name="connsiteX234" fmla="*/ 249555 w 1402556"/>
                <a:gd name="connsiteY234" fmla="*/ 707136 h 1198054"/>
                <a:gd name="connsiteX235" fmla="*/ 257270 w 1402556"/>
                <a:gd name="connsiteY235" fmla="*/ 719900 h 1198054"/>
                <a:gd name="connsiteX236" fmla="*/ 241745 w 1402556"/>
                <a:gd name="connsiteY236" fmla="*/ 713899 h 1198054"/>
                <a:gd name="connsiteX237" fmla="*/ 226123 w 1402556"/>
                <a:gd name="connsiteY237" fmla="*/ 735330 h 1198054"/>
                <a:gd name="connsiteX238" fmla="*/ 224504 w 1402556"/>
                <a:gd name="connsiteY238" fmla="*/ 720947 h 1198054"/>
                <a:gd name="connsiteX239" fmla="*/ 234220 w 1402556"/>
                <a:gd name="connsiteY239" fmla="*/ 715899 h 1198054"/>
                <a:gd name="connsiteX240" fmla="*/ 210503 w 1402556"/>
                <a:gd name="connsiteY240" fmla="*/ 709422 h 1198054"/>
                <a:gd name="connsiteX241" fmla="*/ 200787 w 1402556"/>
                <a:gd name="connsiteY241" fmla="*/ 716851 h 1198054"/>
                <a:gd name="connsiteX242" fmla="*/ 194691 w 1402556"/>
                <a:gd name="connsiteY242" fmla="*/ 713804 h 1198054"/>
                <a:gd name="connsiteX243" fmla="*/ 213741 w 1402556"/>
                <a:gd name="connsiteY243" fmla="*/ 690658 h 1198054"/>
                <a:gd name="connsiteX244" fmla="*/ 220980 w 1402556"/>
                <a:gd name="connsiteY244" fmla="*/ 704279 h 1198054"/>
                <a:gd name="connsiteX245" fmla="*/ 227457 w 1402556"/>
                <a:gd name="connsiteY245" fmla="*/ 698373 h 1198054"/>
                <a:gd name="connsiteX246" fmla="*/ 251174 w 1402556"/>
                <a:gd name="connsiteY246" fmla="*/ 669988 h 1198054"/>
                <a:gd name="connsiteX247" fmla="*/ 269176 w 1402556"/>
                <a:gd name="connsiteY247" fmla="*/ 626364 h 1198054"/>
                <a:gd name="connsiteX248" fmla="*/ 237172 w 1402556"/>
                <a:gd name="connsiteY248" fmla="*/ 609409 h 1198054"/>
                <a:gd name="connsiteX249" fmla="*/ 243269 w 1402556"/>
                <a:gd name="connsiteY249" fmla="*/ 600742 h 1198054"/>
                <a:gd name="connsiteX250" fmla="*/ 240411 w 1402556"/>
                <a:gd name="connsiteY250" fmla="*/ 588931 h 1198054"/>
                <a:gd name="connsiteX251" fmla="*/ 219837 w 1402556"/>
                <a:gd name="connsiteY251" fmla="*/ 580739 h 1198054"/>
                <a:gd name="connsiteX252" fmla="*/ 217646 w 1402556"/>
                <a:gd name="connsiteY252" fmla="*/ 566642 h 1198054"/>
                <a:gd name="connsiteX253" fmla="*/ 234601 w 1402556"/>
                <a:gd name="connsiteY253" fmla="*/ 575215 h 1198054"/>
                <a:gd name="connsiteX254" fmla="*/ 234505 w 1402556"/>
                <a:gd name="connsiteY254" fmla="*/ 567023 h 1198054"/>
                <a:gd name="connsiteX255" fmla="*/ 242983 w 1402556"/>
                <a:gd name="connsiteY255" fmla="*/ 567214 h 1198054"/>
                <a:gd name="connsiteX256" fmla="*/ 244792 w 1402556"/>
                <a:gd name="connsiteY256" fmla="*/ 551117 h 1198054"/>
                <a:gd name="connsiteX257" fmla="*/ 258318 w 1402556"/>
                <a:gd name="connsiteY257" fmla="*/ 550926 h 1198054"/>
                <a:gd name="connsiteX258" fmla="*/ 266033 w 1402556"/>
                <a:gd name="connsiteY258" fmla="*/ 542449 h 1198054"/>
                <a:gd name="connsiteX259" fmla="*/ 256413 w 1402556"/>
                <a:gd name="connsiteY259" fmla="*/ 528161 h 1198054"/>
                <a:gd name="connsiteX260" fmla="*/ 273367 w 1402556"/>
                <a:gd name="connsiteY260" fmla="*/ 525209 h 1198054"/>
                <a:gd name="connsiteX261" fmla="*/ 273939 w 1402556"/>
                <a:gd name="connsiteY261" fmla="*/ 510254 h 1198054"/>
                <a:gd name="connsiteX262" fmla="*/ 256318 w 1402556"/>
                <a:gd name="connsiteY262" fmla="*/ 502539 h 1198054"/>
                <a:gd name="connsiteX263" fmla="*/ 264319 w 1402556"/>
                <a:gd name="connsiteY263" fmla="*/ 493109 h 1198054"/>
                <a:gd name="connsiteX264" fmla="*/ 259937 w 1402556"/>
                <a:gd name="connsiteY264" fmla="*/ 477774 h 1198054"/>
                <a:gd name="connsiteX265" fmla="*/ 245364 w 1402556"/>
                <a:gd name="connsiteY265" fmla="*/ 492538 h 1198054"/>
                <a:gd name="connsiteX266" fmla="*/ 221837 w 1402556"/>
                <a:gd name="connsiteY266" fmla="*/ 477584 h 1198054"/>
                <a:gd name="connsiteX267" fmla="*/ 205645 w 1402556"/>
                <a:gd name="connsiteY267" fmla="*/ 485775 h 1198054"/>
                <a:gd name="connsiteX268" fmla="*/ 202311 w 1402556"/>
                <a:gd name="connsiteY268" fmla="*/ 478726 h 1198054"/>
                <a:gd name="connsiteX269" fmla="*/ 186880 w 1402556"/>
                <a:gd name="connsiteY269" fmla="*/ 478536 h 1198054"/>
                <a:gd name="connsiteX270" fmla="*/ 196691 w 1402556"/>
                <a:gd name="connsiteY270" fmla="*/ 471202 h 1198054"/>
                <a:gd name="connsiteX271" fmla="*/ 192786 w 1402556"/>
                <a:gd name="connsiteY271" fmla="*/ 458248 h 1198054"/>
                <a:gd name="connsiteX272" fmla="*/ 199358 w 1402556"/>
                <a:gd name="connsiteY272" fmla="*/ 461677 h 1198054"/>
                <a:gd name="connsiteX273" fmla="*/ 202978 w 1402556"/>
                <a:gd name="connsiteY273" fmla="*/ 454628 h 1198054"/>
                <a:gd name="connsiteX274" fmla="*/ 196501 w 1402556"/>
                <a:gd name="connsiteY274" fmla="*/ 455105 h 1198054"/>
                <a:gd name="connsiteX275" fmla="*/ 196691 w 1402556"/>
                <a:gd name="connsiteY275" fmla="*/ 448151 h 1198054"/>
                <a:gd name="connsiteX276" fmla="*/ 185261 w 1402556"/>
                <a:gd name="connsiteY276" fmla="*/ 446818 h 1198054"/>
                <a:gd name="connsiteX277" fmla="*/ 183547 w 1402556"/>
                <a:gd name="connsiteY277" fmla="*/ 441103 h 1198054"/>
                <a:gd name="connsiteX278" fmla="*/ 192310 w 1402556"/>
                <a:gd name="connsiteY278" fmla="*/ 435292 h 1198054"/>
                <a:gd name="connsiteX279" fmla="*/ 205359 w 1402556"/>
                <a:gd name="connsiteY279" fmla="*/ 438055 h 1198054"/>
                <a:gd name="connsiteX280" fmla="*/ 204216 w 1402556"/>
                <a:gd name="connsiteY280" fmla="*/ 429196 h 1198054"/>
                <a:gd name="connsiteX281" fmla="*/ 216598 w 1402556"/>
                <a:gd name="connsiteY281" fmla="*/ 420338 h 1198054"/>
                <a:gd name="connsiteX282" fmla="*/ 203359 w 1402556"/>
                <a:gd name="connsiteY282" fmla="*/ 412337 h 1198054"/>
                <a:gd name="connsiteX283" fmla="*/ 216694 w 1402556"/>
                <a:gd name="connsiteY283" fmla="*/ 390716 h 1198054"/>
                <a:gd name="connsiteX284" fmla="*/ 215074 w 1402556"/>
                <a:gd name="connsiteY284" fmla="*/ 372809 h 1198054"/>
                <a:gd name="connsiteX285" fmla="*/ 200406 w 1402556"/>
                <a:gd name="connsiteY285" fmla="*/ 364141 h 1198054"/>
                <a:gd name="connsiteX286" fmla="*/ 190786 w 1402556"/>
                <a:gd name="connsiteY286" fmla="*/ 377476 h 1198054"/>
                <a:gd name="connsiteX287" fmla="*/ 193643 w 1402556"/>
                <a:gd name="connsiteY287" fmla="*/ 385191 h 1198054"/>
                <a:gd name="connsiteX288" fmla="*/ 180975 w 1402556"/>
                <a:gd name="connsiteY288" fmla="*/ 395192 h 1198054"/>
                <a:gd name="connsiteX289" fmla="*/ 192881 w 1402556"/>
                <a:gd name="connsiteY289" fmla="*/ 409480 h 1198054"/>
                <a:gd name="connsiteX290" fmla="*/ 178689 w 1402556"/>
                <a:gd name="connsiteY290" fmla="*/ 411575 h 1198054"/>
                <a:gd name="connsiteX291" fmla="*/ 164306 w 1402556"/>
                <a:gd name="connsiteY291" fmla="*/ 389192 h 1198054"/>
                <a:gd name="connsiteX292" fmla="*/ 169926 w 1402556"/>
                <a:gd name="connsiteY292" fmla="*/ 370142 h 1198054"/>
                <a:gd name="connsiteX293" fmla="*/ 177832 w 1402556"/>
                <a:gd name="connsiteY293" fmla="*/ 364046 h 1198054"/>
                <a:gd name="connsiteX294" fmla="*/ 173926 w 1402556"/>
                <a:gd name="connsiteY294" fmla="*/ 356330 h 1198054"/>
                <a:gd name="connsiteX295" fmla="*/ 164687 w 1402556"/>
                <a:gd name="connsiteY295" fmla="*/ 355949 h 1198054"/>
                <a:gd name="connsiteX296" fmla="*/ 153638 w 1402556"/>
                <a:gd name="connsiteY296" fmla="*/ 319564 h 1198054"/>
                <a:gd name="connsiteX297" fmla="*/ 133445 w 1402556"/>
                <a:gd name="connsiteY297" fmla="*/ 303943 h 1198054"/>
                <a:gd name="connsiteX298" fmla="*/ 100394 w 1402556"/>
                <a:gd name="connsiteY298" fmla="*/ 298799 h 1198054"/>
                <a:gd name="connsiteX299" fmla="*/ 88487 w 1402556"/>
                <a:gd name="connsiteY299" fmla="*/ 320326 h 1198054"/>
                <a:gd name="connsiteX300" fmla="*/ 79915 w 1402556"/>
                <a:gd name="connsiteY300" fmla="*/ 318230 h 1198054"/>
                <a:gd name="connsiteX301" fmla="*/ 75724 w 1402556"/>
                <a:gd name="connsiteY301" fmla="*/ 308038 h 1198054"/>
                <a:gd name="connsiteX302" fmla="*/ 63341 w 1402556"/>
                <a:gd name="connsiteY302" fmla="*/ 311753 h 1198054"/>
                <a:gd name="connsiteX303" fmla="*/ 53054 w 1402556"/>
                <a:gd name="connsiteY303" fmla="*/ 290893 h 1198054"/>
                <a:gd name="connsiteX304" fmla="*/ 20955 w 1402556"/>
                <a:gd name="connsiteY304" fmla="*/ 290131 h 1198054"/>
                <a:gd name="connsiteX305" fmla="*/ 20003 w 1402556"/>
                <a:gd name="connsiteY305" fmla="*/ 265843 h 1198054"/>
                <a:gd name="connsiteX306" fmla="*/ 13906 w 1402556"/>
                <a:gd name="connsiteY306" fmla="*/ 266319 h 1198054"/>
                <a:gd name="connsiteX307" fmla="*/ 32575 w 1402556"/>
                <a:gd name="connsiteY307" fmla="*/ 258032 h 1198054"/>
                <a:gd name="connsiteX308" fmla="*/ 36100 w 1402556"/>
                <a:gd name="connsiteY308" fmla="*/ 246126 h 1198054"/>
                <a:gd name="connsiteX309" fmla="*/ 26098 w 1402556"/>
                <a:gd name="connsiteY309" fmla="*/ 232410 h 1198054"/>
                <a:gd name="connsiteX310" fmla="*/ 11144 w 1402556"/>
                <a:gd name="connsiteY310" fmla="*/ 228695 h 1198054"/>
                <a:gd name="connsiteX311" fmla="*/ 14288 w 1402556"/>
                <a:gd name="connsiteY311" fmla="*/ 200120 h 1198054"/>
                <a:gd name="connsiteX312" fmla="*/ 2476 w 1402556"/>
                <a:gd name="connsiteY312" fmla="*/ 184118 h 1198054"/>
                <a:gd name="connsiteX313" fmla="*/ 7429 w 1402556"/>
                <a:gd name="connsiteY313" fmla="*/ 175927 h 1198054"/>
                <a:gd name="connsiteX314" fmla="*/ 29813 w 1402556"/>
                <a:gd name="connsiteY314" fmla="*/ 166497 h 1198054"/>
                <a:gd name="connsiteX315" fmla="*/ 1905 w 1402556"/>
                <a:gd name="connsiteY315" fmla="*/ 158305 h 1198054"/>
                <a:gd name="connsiteX316" fmla="*/ 0 w 1402556"/>
                <a:gd name="connsiteY316" fmla="*/ 126206 h 1198054"/>
                <a:gd name="connsiteX317" fmla="*/ 13240 w 1402556"/>
                <a:gd name="connsiteY317" fmla="*/ 123063 h 1198054"/>
                <a:gd name="connsiteX318" fmla="*/ 24479 w 1402556"/>
                <a:gd name="connsiteY318" fmla="*/ 133159 h 1198054"/>
                <a:gd name="connsiteX319" fmla="*/ 38767 w 1402556"/>
                <a:gd name="connsiteY319" fmla="*/ 128588 h 1198054"/>
                <a:gd name="connsiteX320" fmla="*/ 36290 w 1402556"/>
                <a:gd name="connsiteY320" fmla="*/ 110871 h 1198054"/>
                <a:gd name="connsiteX321" fmla="*/ 17621 w 1402556"/>
                <a:gd name="connsiteY321" fmla="*/ 93631 h 1198054"/>
                <a:gd name="connsiteX322" fmla="*/ 23241 w 1402556"/>
                <a:gd name="connsiteY322" fmla="*/ 82867 h 1198054"/>
                <a:gd name="connsiteX323" fmla="*/ 20860 w 1402556"/>
                <a:gd name="connsiteY323" fmla="*/ 55435 h 1198054"/>
                <a:gd name="connsiteX324" fmla="*/ 36481 w 1402556"/>
                <a:gd name="connsiteY324" fmla="*/ 48577 h 1198054"/>
                <a:gd name="connsiteX325" fmla="*/ 31528 w 1402556"/>
                <a:gd name="connsiteY325" fmla="*/ 34766 h 1198054"/>
                <a:gd name="connsiteX326" fmla="*/ 31528 w 1402556"/>
                <a:gd name="connsiteY326" fmla="*/ 34766 h 1198054"/>
                <a:gd name="connsiteX327" fmla="*/ 133255 w 1402556"/>
                <a:gd name="connsiteY327" fmla="*/ 6667 h 1198054"/>
                <a:gd name="connsiteX328" fmla="*/ 177451 w 1402556"/>
                <a:gd name="connsiteY328" fmla="*/ 10763 h 1198054"/>
                <a:gd name="connsiteX329" fmla="*/ 241268 w 1402556"/>
                <a:gd name="connsiteY329" fmla="*/ 4477 h 1198054"/>
                <a:gd name="connsiteX330" fmla="*/ 284131 w 1402556"/>
                <a:gd name="connsiteY330" fmla="*/ 9525 h 1198054"/>
                <a:gd name="connsiteX331" fmla="*/ 303943 w 1402556"/>
                <a:gd name="connsiteY331" fmla="*/ 0 h 1198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Lst>
              <a:rect l="l" t="t" r="r" b="b"/>
              <a:pathLst>
                <a:path w="1402556" h="1198054">
                  <a:moveTo>
                    <a:pt x="316230" y="8763"/>
                  </a:moveTo>
                  <a:lnTo>
                    <a:pt x="325183" y="13430"/>
                  </a:lnTo>
                  <a:lnTo>
                    <a:pt x="322802" y="18097"/>
                  </a:lnTo>
                  <a:lnTo>
                    <a:pt x="350806" y="21526"/>
                  </a:lnTo>
                  <a:lnTo>
                    <a:pt x="365093" y="31433"/>
                  </a:lnTo>
                  <a:lnTo>
                    <a:pt x="380809" y="33528"/>
                  </a:lnTo>
                  <a:lnTo>
                    <a:pt x="388048" y="28099"/>
                  </a:lnTo>
                  <a:lnTo>
                    <a:pt x="394525" y="36385"/>
                  </a:lnTo>
                  <a:lnTo>
                    <a:pt x="419481" y="39338"/>
                  </a:lnTo>
                  <a:lnTo>
                    <a:pt x="434245" y="33528"/>
                  </a:lnTo>
                  <a:lnTo>
                    <a:pt x="443484" y="47339"/>
                  </a:lnTo>
                  <a:lnTo>
                    <a:pt x="457581" y="54102"/>
                  </a:lnTo>
                  <a:lnTo>
                    <a:pt x="480155" y="53054"/>
                  </a:lnTo>
                  <a:lnTo>
                    <a:pt x="482727" y="69056"/>
                  </a:lnTo>
                  <a:lnTo>
                    <a:pt x="508159" y="67437"/>
                  </a:lnTo>
                  <a:lnTo>
                    <a:pt x="517112" y="58007"/>
                  </a:lnTo>
                  <a:lnTo>
                    <a:pt x="558355" y="53912"/>
                  </a:lnTo>
                  <a:lnTo>
                    <a:pt x="565595" y="44672"/>
                  </a:lnTo>
                  <a:lnTo>
                    <a:pt x="576548" y="42863"/>
                  </a:lnTo>
                  <a:lnTo>
                    <a:pt x="577501" y="30861"/>
                  </a:lnTo>
                  <a:lnTo>
                    <a:pt x="610648" y="27813"/>
                  </a:lnTo>
                  <a:lnTo>
                    <a:pt x="611981" y="33528"/>
                  </a:lnTo>
                  <a:lnTo>
                    <a:pt x="598075" y="43529"/>
                  </a:lnTo>
                  <a:lnTo>
                    <a:pt x="600075" y="57341"/>
                  </a:lnTo>
                  <a:lnTo>
                    <a:pt x="618172" y="58102"/>
                  </a:lnTo>
                  <a:lnTo>
                    <a:pt x="620363" y="74485"/>
                  </a:lnTo>
                  <a:lnTo>
                    <a:pt x="634841" y="80010"/>
                  </a:lnTo>
                  <a:lnTo>
                    <a:pt x="665607" y="64770"/>
                  </a:lnTo>
                  <a:lnTo>
                    <a:pt x="680656" y="63913"/>
                  </a:lnTo>
                  <a:lnTo>
                    <a:pt x="690848" y="44577"/>
                  </a:lnTo>
                  <a:lnTo>
                    <a:pt x="723614" y="52006"/>
                  </a:lnTo>
                  <a:lnTo>
                    <a:pt x="731520" y="24003"/>
                  </a:lnTo>
                  <a:lnTo>
                    <a:pt x="757428" y="35338"/>
                  </a:lnTo>
                  <a:lnTo>
                    <a:pt x="804577" y="21431"/>
                  </a:lnTo>
                  <a:lnTo>
                    <a:pt x="833819" y="25908"/>
                  </a:lnTo>
                  <a:lnTo>
                    <a:pt x="882682" y="16859"/>
                  </a:lnTo>
                  <a:lnTo>
                    <a:pt x="942118" y="28099"/>
                  </a:lnTo>
                  <a:lnTo>
                    <a:pt x="964597" y="13811"/>
                  </a:lnTo>
                  <a:lnTo>
                    <a:pt x="979361" y="21812"/>
                  </a:lnTo>
                  <a:lnTo>
                    <a:pt x="1018794" y="14859"/>
                  </a:lnTo>
                  <a:lnTo>
                    <a:pt x="1076801" y="41053"/>
                  </a:lnTo>
                  <a:lnTo>
                    <a:pt x="1081754" y="44387"/>
                  </a:lnTo>
                  <a:lnTo>
                    <a:pt x="1076611" y="57626"/>
                  </a:lnTo>
                  <a:lnTo>
                    <a:pt x="1101757" y="66294"/>
                  </a:lnTo>
                  <a:lnTo>
                    <a:pt x="1119473" y="80772"/>
                  </a:lnTo>
                  <a:lnTo>
                    <a:pt x="1133570" y="74485"/>
                  </a:lnTo>
                  <a:lnTo>
                    <a:pt x="1159478" y="83058"/>
                  </a:lnTo>
                  <a:lnTo>
                    <a:pt x="1141571" y="86106"/>
                  </a:lnTo>
                  <a:lnTo>
                    <a:pt x="1160526" y="105156"/>
                  </a:lnTo>
                  <a:lnTo>
                    <a:pt x="1233202" y="129350"/>
                  </a:lnTo>
                  <a:lnTo>
                    <a:pt x="1246632" y="120110"/>
                  </a:lnTo>
                  <a:lnTo>
                    <a:pt x="1262539" y="123539"/>
                  </a:lnTo>
                  <a:lnTo>
                    <a:pt x="1270349" y="133826"/>
                  </a:lnTo>
                  <a:lnTo>
                    <a:pt x="1261967" y="149162"/>
                  </a:lnTo>
                  <a:lnTo>
                    <a:pt x="1281970" y="150114"/>
                  </a:lnTo>
                  <a:lnTo>
                    <a:pt x="1287113" y="156781"/>
                  </a:lnTo>
                  <a:lnTo>
                    <a:pt x="1338453" y="169831"/>
                  </a:lnTo>
                  <a:lnTo>
                    <a:pt x="1330166" y="204025"/>
                  </a:lnTo>
                  <a:lnTo>
                    <a:pt x="1334548" y="227076"/>
                  </a:lnTo>
                  <a:lnTo>
                    <a:pt x="1350073" y="232600"/>
                  </a:lnTo>
                  <a:lnTo>
                    <a:pt x="1363123" y="223552"/>
                  </a:lnTo>
                  <a:lnTo>
                    <a:pt x="1374934" y="242221"/>
                  </a:lnTo>
                  <a:lnTo>
                    <a:pt x="1361599" y="239935"/>
                  </a:lnTo>
                  <a:lnTo>
                    <a:pt x="1355598" y="245840"/>
                  </a:lnTo>
                  <a:lnTo>
                    <a:pt x="1370362" y="256604"/>
                  </a:lnTo>
                  <a:lnTo>
                    <a:pt x="1379791" y="256508"/>
                  </a:lnTo>
                  <a:lnTo>
                    <a:pt x="1388745" y="244888"/>
                  </a:lnTo>
                  <a:lnTo>
                    <a:pt x="1390650" y="276225"/>
                  </a:lnTo>
                  <a:lnTo>
                    <a:pt x="1402556" y="293846"/>
                  </a:lnTo>
                  <a:lnTo>
                    <a:pt x="1394079" y="298133"/>
                  </a:lnTo>
                  <a:lnTo>
                    <a:pt x="1398461" y="315277"/>
                  </a:lnTo>
                  <a:lnTo>
                    <a:pt x="1391031" y="323564"/>
                  </a:lnTo>
                  <a:lnTo>
                    <a:pt x="1371886" y="326708"/>
                  </a:lnTo>
                  <a:lnTo>
                    <a:pt x="1353026" y="320421"/>
                  </a:lnTo>
                  <a:lnTo>
                    <a:pt x="1351026" y="334423"/>
                  </a:lnTo>
                  <a:lnTo>
                    <a:pt x="1338739" y="337756"/>
                  </a:lnTo>
                  <a:lnTo>
                    <a:pt x="1337977" y="344996"/>
                  </a:lnTo>
                  <a:lnTo>
                    <a:pt x="1317403" y="345758"/>
                  </a:lnTo>
                  <a:lnTo>
                    <a:pt x="1304734" y="341852"/>
                  </a:lnTo>
                  <a:lnTo>
                    <a:pt x="1295305" y="330327"/>
                  </a:lnTo>
                  <a:lnTo>
                    <a:pt x="1282922" y="325850"/>
                  </a:lnTo>
                  <a:lnTo>
                    <a:pt x="1278255" y="316039"/>
                  </a:lnTo>
                  <a:lnTo>
                    <a:pt x="1269397" y="317278"/>
                  </a:lnTo>
                  <a:lnTo>
                    <a:pt x="1251585" y="304895"/>
                  </a:lnTo>
                  <a:lnTo>
                    <a:pt x="1237393" y="303371"/>
                  </a:lnTo>
                  <a:lnTo>
                    <a:pt x="1218438" y="278511"/>
                  </a:lnTo>
                  <a:lnTo>
                    <a:pt x="1204817" y="293465"/>
                  </a:lnTo>
                  <a:lnTo>
                    <a:pt x="1191006" y="292513"/>
                  </a:lnTo>
                  <a:lnTo>
                    <a:pt x="1182148" y="291465"/>
                  </a:lnTo>
                  <a:lnTo>
                    <a:pt x="1179766" y="284512"/>
                  </a:lnTo>
                  <a:lnTo>
                    <a:pt x="1171004" y="288131"/>
                  </a:lnTo>
                  <a:lnTo>
                    <a:pt x="1166813" y="298895"/>
                  </a:lnTo>
                  <a:lnTo>
                    <a:pt x="1175766" y="317849"/>
                  </a:lnTo>
                  <a:lnTo>
                    <a:pt x="1166813" y="326803"/>
                  </a:lnTo>
                  <a:lnTo>
                    <a:pt x="1169956" y="347663"/>
                  </a:lnTo>
                  <a:lnTo>
                    <a:pt x="1181767" y="355568"/>
                  </a:lnTo>
                  <a:lnTo>
                    <a:pt x="1201674" y="368522"/>
                  </a:lnTo>
                  <a:lnTo>
                    <a:pt x="1206437" y="400621"/>
                  </a:lnTo>
                  <a:lnTo>
                    <a:pt x="1213961" y="406337"/>
                  </a:lnTo>
                  <a:lnTo>
                    <a:pt x="1207961" y="425863"/>
                  </a:lnTo>
                  <a:lnTo>
                    <a:pt x="1214723" y="432625"/>
                  </a:lnTo>
                  <a:lnTo>
                    <a:pt x="1206532" y="451009"/>
                  </a:lnTo>
                  <a:lnTo>
                    <a:pt x="1218343" y="457962"/>
                  </a:lnTo>
                  <a:lnTo>
                    <a:pt x="1186624" y="504825"/>
                  </a:lnTo>
                  <a:lnTo>
                    <a:pt x="1176052" y="535591"/>
                  </a:lnTo>
                  <a:lnTo>
                    <a:pt x="1162526" y="610934"/>
                  </a:lnTo>
                  <a:lnTo>
                    <a:pt x="1158145" y="689324"/>
                  </a:lnTo>
                  <a:lnTo>
                    <a:pt x="1111472" y="665988"/>
                  </a:lnTo>
                  <a:lnTo>
                    <a:pt x="1106805" y="655796"/>
                  </a:lnTo>
                  <a:lnTo>
                    <a:pt x="1091184" y="665321"/>
                  </a:lnTo>
                  <a:lnTo>
                    <a:pt x="1096232" y="676942"/>
                  </a:lnTo>
                  <a:lnTo>
                    <a:pt x="1088136" y="688658"/>
                  </a:lnTo>
                  <a:lnTo>
                    <a:pt x="1098042" y="719518"/>
                  </a:lnTo>
                  <a:lnTo>
                    <a:pt x="1092803" y="727138"/>
                  </a:lnTo>
                  <a:lnTo>
                    <a:pt x="1100995" y="740759"/>
                  </a:lnTo>
                  <a:lnTo>
                    <a:pt x="1097661" y="748189"/>
                  </a:lnTo>
                  <a:lnTo>
                    <a:pt x="1106329" y="756285"/>
                  </a:lnTo>
                  <a:lnTo>
                    <a:pt x="1100995" y="764858"/>
                  </a:lnTo>
                  <a:lnTo>
                    <a:pt x="1076325" y="762572"/>
                  </a:lnTo>
                  <a:lnTo>
                    <a:pt x="1062514" y="798767"/>
                  </a:lnTo>
                  <a:lnTo>
                    <a:pt x="1031557" y="812292"/>
                  </a:lnTo>
                  <a:lnTo>
                    <a:pt x="961168" y="804005"/>
                  </a:lnTo>
                  <a:lnTo>
                    <a:pt x="952119" y="794195"/>
                  </a:lnTo>
                  <a:lnTo>
                    <a:pt x="939737" y="800576"/>
                  </a:lnTo>
                  <a:lnTo>
                    <a:pt x="928973" y="797528"/>
                  </a:lnTo>
                  <a:lnTo>
                    <a:pt x="920496" y="804101"/>
                  </a:lnTo>
                  <a:lnTo>
                    <a:pt x="950595" y="845534"/>
                  </a:lnTo>
                  <a:lnTo>
                    <a:pt x="948023" y="863155"/>
                  </a:lnTo>
                  <a:lnTo>
                    <a:pt x="929354" y="853059"/>
                  </a:lnTo>
                  <a:lnTo>
                    <a:pt x="928973" y="839629"/>
                  </a:lnTo>
                  <a:lnTo>
                    <a:pt x="913829" y="829056"/>
                  </a:lnTo>
                  <a:lnTo>
                    <a:pt x="881063" y="849059"/>
                  </a:lnTo>
                  <a:lnTo>
                    <a:pt x="900208" y="915448"/>
                  </a:lnTo>
                  <a:lnTo>
                    <a:pt x="873538" y="1008697"/>
                  </a:lnTo>
                  <a:lnTo>
                    <a:pt x="871633" y="1037368"/>
                  </a:lnTo>
                  <a:lnTo>
                    <a:pt x="852392" y="1042416"/>
                  </a:lnTo>
                  <a:lnTo>
                    <a:pt x="843724" y="1031938"/>
                  </a:lnTo>
                  <a:lnTo>
                    <a:pt x="837819" y="1006412"/>
                  </a:lnTo>
                  <a:lnTo>
                    <a:pt x="810863" y="983361"/>
                  </a:lnTo>
                  <a:lnTo>
                    <a:pt x="818197" y="978980"/>
                  </a:lnTo>
                  <a:lnTo>
                    <a:pt x="817436" y="967550"/>
                  </a:lnTo>
                  <a:lnTo>
                    <a:pt x="811625" y="960025"/>
                  </a:lnTo>
                  <a:lnTo>
                    <a:pt x="787527" y="972502"/>
                  </a:lnTo>
                  <a:lnTo>
                    <a:pt x="780479" y="962311"/>
                  </a:lnTo>
                  <a:lnTo>
                    <a:pt x="765715" y="960787"/>
                  </a:lnTo>
                  <a:lnTo>
                    <a:pt x="723138" y="935355"/>
                  </a:lnTo>
                  <a:lnTo>
                    <a:pt x="739902" y="1036225"/>
                  </a:lnTo>
                  <a:lnTo>
                    <a:pt x="712661" y="1037177"/>
                  </a:lnTo>
                  <a:lnTo>
                    <a:pt x="693325" y="1027938"/>
                  </a:lnTo>
                  <a:lnTo>
                    <a:pt x="686848" y="1017556"/>
                  </a:lnTo>
                  <a:lnTo>
                    <a:pt x="677608" y="1020794"/>
                  </a:lnTo>
                  <a:lnTo>
                    <a:pt x="670941" y="1010984"/>
                  </a:lnTo>
                  <a:lnTo>
                    <a:pt x="656082" y="971645"/>
                  </a:lnTo>
                  <a:lnTo>
                    <a:pt x="655415" y="951643"/>
                  </a:lnTo>
                  <a:lnTo>
                    <a:pt x="637984" y="967168"/>
                  </a:lnTo>
                  <a:lnTo>
                    <a:pt x="648843" y="993267"/>
                  </a:lnTo>
                  <a:lnTo>
                    <a:pt x="645509" y="1004316"/>
                  </a:lnTo>
                  <a:lnTo>
                    <a:pt x="636270" y="1005459"/>
                  </a:lnTo>
                  <a:lnTo>
                    <a:pt x="636461" y="1024604"/>
                  </a:lnTo>
                  <a:lnTo>
                    <a:pt x="627221" y="1040225"/>
                  </a:lnTo>
                  <a:lnTo>
                    <a:pt x="632841" y="1062609"/>
                  </a:lnTo>
                  <a:lnTo>
                    <a:pt x="625507" y="1075944"/>
                  </a:lnTo>
                  <a:lnTo>
                    <a:pt x="605790" y="1083659"/>
                  </a:lnTo>
                  <a:lnTo>
                    <a:pt x="595313" y="1079945"/>
                  </a:lnTo>
                  <a:lnTo>
                    <a:pt x="589979" y="1083659"/>
                  </a:lnTo>
                  <a:lnTo>
                    <a:pt x="591693" y="1097661"/>
                  </a:lnTo>
                  <a:lnTo>
                    <a:pt x="583882" y="1100899"/>
                  </a:lnTo>
                  <a:lnTo>
                    <a:pt x="546163" y="1101662"/>
                  </a:lnTo>
                  <a:lnTo>
                    <a:pt x="502634" y="1089470"/>
                  </a:lnTo>
                  <a:lnTo>
                    <a:pt x="497396" y="1080611"/>
                  </a:lnTo>
                  <a:lnTo>
                    <a:pt x="455962" y="1080421"/>
                  </a:lnTo>
                  <a:lnTo>
                    <a:pt x="425767" y="1067657"/>
                  </a:lnTo>
                  <a:lnTo>
                    <a:pt x="397002" y="1069181"/>
                  </a:lnTo>
                  <a:lnTo>
                    <a:pt x="396145" y="1096708"/>
                  </a:lnTo>
                  <a:lnTo>
                    <a:pt x="413480" y="1125760"/>
                  </a:lnTo>
                  <a:lnTo>
                    <a:pt x="408432" y="1147381"/>
                  </a:lnTo>
                  <a:lnTo>
                    <a:pt x="393668" y="1167956"/>
                  </a:lnTo>
                  <a:lnTo>
                    <a:pt x="397097" y="1198055"/>
                  </a:lnTo>
                  <a:lnTo>
                    <a:pt x="333089" y="1177004"/>
                  </a:lnTo>
                  <a:lnTo>
                    <a:pt x="333089" y="1177004"/>
                  </a:lnTo>
                  <a:lnTo>
                    <a:pt x="324421" y="1172623"/>
                  </a:lnTo>
                  <a:lnTo>
                    <a:pt x="325660" y="1157669"/>
                  </a:lnTo>
                  <a:lnTo>
                    <a:pt x="335280" y="1158812"/>
                  </a:lnTo>
                  <a:lnTo>
                    <a:pt x="339947" y="1135856"/>
                  </a:lnTo>
                  <a:lnTo>
                    <a:pt x="330994" y="1116997"/>
                  </a:lnTo>
                  <a:lnTo>
                    <a:pt x="316992" y="1115187"/>
                  </a:lnTo>
                  <a:lnTo>
                    <a:pt x="320040" y="1081088"/>
                  </a:lnTo>
                  <a:lnTo>
                    <a:pt x="308705" y="1083755"/>
                  </a:lnTo>
                  <a:lnTo>
                    <a:pt x="299847" y="1077087"/>
                  </a:lnTo>
                  <a:lnTo>
                    <a:pt x="302419" y="1064419"/>
                  </a:lnTo>
                  <a:lnTo>
                    <a:pt x="320040" y="1058037"/>
                  </a:lnTo>
                  <a:lnTo>
                    <a:pt x="301752" y="1051750"/>
                  </a:lnTo>
                  <a:lnTo>
                    <a:pt x="301942" y="1036320"/>
                  </a:lnTo>
                  <a:lnTo>
                    <a:pt x="293846" y="1034129"/>
                  </a:lnTo>
                  <a:lnTo>
                    <a:pt x="306610" y="1015365"/>
                  </a:lnTo>
                  <a:lnTo>
                    <a:pt x="309753" y="998030"/>
                  </a:lnTo>
                  <a:lnTo>
                    <a:pt x="331661" y="987552"/>
                  </a:lnTo>
                  <a:lnTo>
                    <a:pt x="341471" y="990791"/>
                  </a:lnTo>
                  <a:lnTo>
                    <a:pt x="339852" y="975646"/>
                  </a:lnTo>
                  <a:lnTo>
                    <a:pt x="312706" y="984218"/>
                  </a:lnTo>
                  <a:lnTo>
                    <a:pt x="306324" y="978313"/>
                  </a:lnTo>
                  <a:lnTo>
                    <a:pt x="313563" y="961549"/>
                  </a:lnTo>
                  <a:lnTo>
                    <a:pt x="324231" y="967073"/>
                  </a:lnTo>
                  <a:lnTo>
                    <a:pt x="326136" y="955548"/>
                  </a:lnTo>
                  <a:lnTo>
                    <a:pt x="333946" y="958691"/>
                  </a:lnTo>
                  <a:lnTo>
                    <a:pt x="342805" y="948690"/>
                  </a:lnTo>
                  <a:lnTo>
                    <a:pt x="350330" y="948976"/>
                  </a:lnTo>
                  <a:lnTo>
                    <a:pt x="350044" y="920020"/>
                  </a:lnTo>
                  <a:lnTo>
                    <a:pt x="337852" y="913829"/>
                  </a:lnTo>
                  <a:lnTo>
                    <a:pt x="328041" y="918305"/>
                  </a:lnTo>
                  <a:lnTo>
                    <a:pt x="316135" y="934498"/>
                  </a:lnTo>
                  <a:lnTo>
                    <a:pt x="312896" y="950023"/>
                  </a:lnTo>
                  <a:lnTo>
                    <a:pt x="317278" y="955262"/>
                  </a:lnTo>
                  <a:lnTo>
                    <a:pt x="306896" y="957263"/>
                  </a:lnTo>
                  <a:lnTo>
                    <a:pt x="236887" y="943927"/>
                  </a:lnTo>
                  <a:lnTo>
                    <a:pt x="217932" y="919448"/>
                  </a:lnTo>
                  <a:lnTo>
                    <a:pt x="217932" y="919448"/>
                  </a:lnTo>
                  <a:lnTo>
                    <a:pt x="235934" y="894112"/>
                  </a:lnTo>
                  <a:lnTo>
                    <a:pt x="229267" y="890778"/>
                  </a:lnTo>
                  <a:lnTo>
                    <a:pt x="202406" y="900589"/>
                  </a:lnTo>
                  <a:lnTo>
                    <a:pt x="214027" y="864965"/>
                  </a:lnTo>
                  <a:lnTo>
                    <a:pt x="270320" y="867632"/>
                  </a:lnTo>
                  <a:lnTo>
                    <a:pt x="271844" y="853440"/>
                  </a:lnTo>
                  <a:lnTo>
                    <a:pt x="251555" y="823913"/>
                  </a:lnTo>
                  <a:lnTo>
                    <a:pt x="254984" y="815721"/>
                  </a:lnTo>
                  <a:lnTo>
                    <a:pt x="267271" y="818102"/>
                  </a:lnTo>
                  <a:lnTo>
                    <a:pt x="287750" y="804196"/>
                  </a:lnTo>
                  <a:lnTo>
                    <a:pt x="272320" y="777716"/>
                  </a:lnTo>
                  <a:lnTo>
                    <a:pt x="262985" y="779717"/>
                  </a:lnTo>
                  <a:lnTo>
                    <a:pt x="255175" y="773716"/>
                  </a:lnTo>
                  <a:lnTo>
                    <a:pt x="253460" y="760857"/>
                  </a:lnTo>
                  <a:lnTo>
                    <a:pt x="273177" y="761429"/>
                  </a:lnTo>
                  <a:lnTo>
                    <a:pt x="275939" y="753427"/>
                  </a:lnTo>
                  <a:lnTo>
                    <a:pt x="263176" y="707898"/>
                  </a:lnTo>
                  <a:lnTo>
                    <a:pt x="249555" y="707136"/>
                  </a:lnTo>
                  <a:lnTo>
                    <a:pt x="257270" y="719900"/>
                  </a:lnTo>
                  <a:lnTo>
                    <a:pt x="241745" y="713899"/>
                  </a:lnTo>
                  <a:lnTo>
                    <a:pt x="226123" y="735330"/>
                  </a:lnTo>
                  <a:lnTo>
                    <a:pt x="224504" y="720947"/>
                  </a:lnTo>
                  <a:lnTo>
                    <a:pt x="234220" y="715899"/>
                  </a:lnTo>
                  <a:lnTo>
                    <a:pt x="210503" y="709422"/>
                  </a:lnTo>
                  <a:lnTo>
                    <a:pt x="200787" y="716851"/>
                  </a:lnTo>
                  <a:lnTo>
                    <a:pt x="194691" y="713804"/>
                  </a:lnTo>
                  <a:lnTo>
                    <a:pt x="213741" y="690658"/>
                  </a:lnTo>
                  <a:lnTo>
                    <a:pt x="220980" y="704279"/>
                  </a:lnTo>
                  <a:lnTo>
                    <a:pt x="227457" y="698373"/>
                  </a:lnTo>
                  <a:lnTo>
                    <a:pt x="251174" y="669988"/>
                  </a:lnTo>
                  <a:lnTo>
                    <a:pt x="269176" y="626364"/>
                  </a:lnTo>
                  <a:lnTo>
                    <a:pt x="237172" y="609409"/>
                  </a:lnTo>
                  <a:lnTo>
                    <a:pt x="243269" y="600742"/>
                  </a:lnTo>
                  <a:lnTo>
                    <a:pt x="240411" y="588931"/>
                  </a:lnTo>
                  <a:lnTo>
                    <a:pt x="219837" y="580739"/>
                  </a:lnTo>
                  <a:lnTo>
                    <a:pt x="217646" y="566642"/>
                  </a:lnTo>
                  <a:lnTo>
                    <a:pt x="234601" y="575215"/>
                  </a:lnTo>
                  <a:lnTo>
                    <a:pt x="234505" y="567023"/>
                  </a:lnTo>
                  <a:lnTo>
                    <a:pt x="242983" y="567214"/>
                  </a:lnTo>
                  <a:lnTo>
                    <a:pt x="244792" y="551117"/>
                  </a:lnTo>
                  <a:lnTo>
                    <a:pt x="258318" y="550926"/>
                  </a:lnTo>
                  <a:lnTo>
                    <a:pt x="266033" y="542449"/>
                  </a:lnTo>
                  <a:lnTo>
                    <a:pt x="256413" y="528161"/>
                  </a:lnTo>
                  <a:lnTo>
                    <a:pt x="273367" y="525209"/>
                  </a:lnTo>
                  <a:lnTo>
                    <a:pt x="273939" y="510254"/>
                  </a:lnTo>
                  <a:lnTo>
                    <a:pt x="256318" y="502539"/>
                  </a:lnTo>
                  <a:lnTo>
                    <a:pt x="264319" y="493109"/>
                  </a:lnTo>
                  <a:lnTo>
                    <a:pt x="259937" y="477774"/>
                  </a:lnTo>
                  <a:lnTo>
                    <a:pt x="245364" y="492538"/>
                  </a:lnTo>
                  <a:lnTo>
                    <a:pt x="221837" y="477584"/>
                  </a:lnTo>
                  <a:lnTo>
                    <a:pt x="205645" y="485775"/>
                  </a:lnTo>
                  <a:lnTo>
                    <a:pt x="202311" y="478726"/>
                  </a:lnTo>
                  <a:lnTo>
                    <a:pt x="186880" y="478536"/>
                  </a:lnTo>
                  <a:lnTo>
                    <a:pt x="196691" y="471202"/>
                  </a:lnTo>
                  <a:lnTo>
                    <a:pt x="192786" y="458248"/>
                  </a:lnTo>
                  <a:lnTo>
                    <a:pt x="199358" y="461677"/>
                  </a:lnTo>
                  <a:lnTo>
                    <a:pt x="202978" y="454628"/>
                  </a:lnTo>
                  <a:lnTo>
                    <a:pt x="196501" y="455105"/>
                  </a:lnTo>
                  <a:lnTo>
                    <a:pt x="196691" y="448151"/>
                  </a:lnTo>
                  <a:lnTo>
                    <a:pt x="185261" y="446818"/>
                  </a:lnTo>
                  <a:lnTo>
                    <a:pt x="183547" y="441103"/>
                  </a:lnTo>
                  <a:lnTo>
                    <a:pt x="192310" y="435292"/>
                  </a:lnTo>
                  <a:lnTo>
                    <a:pt x="205359" y="438055"/>
                  </a:lnTo>
                  <a:lnTo>
                    <a:pt x="204216" y="429196"/>
                  </a:lnTo>
                  <a:lnTo>
                    <a:pt x="216598" y="420338"/>
                  </a:lnTo>
                  <a:lnTo>
                    <a:pt x="203359" y="412337"/>
                  </a:lnTo>
                  <a:lnTo>
                    <a:pt x="216694" y="390716"/>
                  </a:lnTo>
                  <a:lnTo>
                    <a:pt x="215074" y="372809"/>
                  </a:lnTo>
                  <a:lnTo>
                    <a:pt x="200406" y="364141"/>
                  </a:lnTo>
                  <a:lnTo>
                    <a:pt x="190786" y="377476"/>
                  </a:lnTo>
                  <a:lnTo>
                    <a:pt x="193643" y="385191"/>
                  </a:lnTo>
                  <a:lnTo>
                    <a:pt x="180975" y="395192"/>
                  </a:lnTo>
                  <a:lnTo>
                    <a:pt x="192881" y="409480"/>
                  </a:lnTo>
                  <a:lnTo>
                    <a:pt x="178689" y="411575"/>
                  </a:lnTo>
                  <a:lnTo>
                    <a:pt x="164306" y="389192"/>
                  </a:lnTo>
                  <a:lnTo>
                    <a:pt x="169926" y="370142"/>
                  </a:lnTo>
                  <a:lnTo>
                    <a:pt x="177832" y="364046"/>
                  </a:lnTo>
                  <a:lnTo>
                    <a:pt x="173926" y="356330"/>
                  </a:lnTo>
                  <a:lnTo>
                    <a:pt x="164687" y="355949"/>
                  </a:lnTo>
                  <a:lnTo>
                    <a:pt x="153638" y="319564"/>
                  </a:lnTo>
                  <a:lnTo>
                    <a:pt x="133445" y="303943"/>
                  </a:lnTo>
                  <a:lnTo>
                    <a:pt x="100394" y="298799"/>
                  </a:lnTo>
                  <a:lnTo>
                    <a:pt x="88487" y="320326"/>
                  </a:lnTo>
                  <a:lnTo>
                    <a:pt x="79915" y="318230"/>
                  </a:lnTo>
                  <a:lnTo>
                    <a:pt x="75724" y="308038"/>
                  </a:lnTo>
                  <a:lnTo>
                    <a:pt x="63341" y="311753"/>
                  </a:lnTo>
                  <a:lnTo>
                    <a:pt x="53054" y="290893"/>
                  </a:lnTo>
                  <a:lnTo>
                    <a:pt x="20955" y="290131"/>
                  </a:lnTo>
                  <a:lnTo>
                    <a:pt x="20003" y="265843"/>
                  </a:lnTo>
                  <a:lnTo>
                    <a:pt x="13906" y="266319"/>
                  </a:lnTo>
                  <a:lnTo>
                    <a:pt x="32575" y="258032"/>
                  </a:lnTo>
                  <a:lnTo>
                    <a:pt x="36100" y="246126"/>
                  </a:lnTo>
                  <a:lnTo>
                    <a:pt x="26098" y="232410"/>
                  </a:lnTo>
                  <a:lnTo>
                    <a:pt x="11144" y="228695"/>
                  </a:lnTo>
                  <a:lnTo>
                    <a:pt x="14288" y="200120"/>
                  </a:lnTo>
                  <a:lnTo>
                    <a:pt x="2476" y="184118"/>
                  </a:lnTo>
                  <a:lnTo>
                    <a:pt x="7429" y="175927"/>
                  </a:lnTo>
                  <a:lnTo>
                    <a:pt x="29813" y="166497"/>
                  </a:lnTo>
                  <a:lnTo>
                    <a:pt x="1905" y="158305"/>
                  </a:lnTo>
                  <a:lnTo>
                    <a:pt x="0" y="126206"/>
                  </a:lnTo>
                  <a:lnTo>
                    <a:pt x="13240" y="123063"/>
                  </a:lnTo>
                  <a:lnTo>
                    <a:pt x="24479" y="133159"/>
                  </a:lnTo>
                  <a:lnTo>
                    <a:pt x="38767" y="128588"/>
                  </a:lnTo>
                  <a:lnTo>
                    <a:pt x="36290" y="110871"/>
                  </a:lnTo>
                  <a:lnTo>
                    <a:pt x="17621" y="93631"/>
                  </a:lnTo>
                  <a:lnTo>
                    <a:pt x="23241" y="82867"/>
                  </a:lnTo>
                  <a:lnTo>
                    <a:pt x="20860" y="55435"/>
                  </a:lnTo>
                  <a:lnTo>
                    <a:pt x="36481" y="48577"/>
                  </a:lnTo>
                  <a:lnTo>
                    <a:pt x="31528" y="34766"/>
                  </a:lnTo>
                  <a:lnTo>
                    <a:pt x="31528" y="34766"/>
                  </a:lnTo>
                  <a:lnTo>
                    <a:pt x="133255" y="6667"/>
                  </a:lnTo>
                  <a:lnTo>
                    <a:pt x="177451" y="10763"/>
                  </a:lnTo>
                  <a:lnTo>
                    <a:pt x="241268" y="4477"/>
                  </a:lnTo>
                  <a:lnTo>
                    <a:pt x="284131" y="9525"/>
                  </a:lnTo>
                  <a:lnTo>
                    <a:pt x="303943" y="0"/>
                  </a:lnTo>
                  <a:close/>
                </a:path>
              </a:pathLst>
            </a:custGeom>
            <a:solidFill>
              <a:srgbClr val="000000"/>
            </a:solidFill>
            <a:ln w="9525"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49AF99F0-71E3-A796-2867-B5DD57EC0CB7}"/>
              </a:ext>
            </a:extLst>
          </p:cNvPr>
          <p:cNvSpPr/>
          <p:nvPr/>
        </p:nvSpPr>
        <p:spPr>
          <a:xfrm>
            <a:off x="4169985" y="1269917"/>
            <a:ext cx="4174707" cy="4287079"/>
          </a:xfrm>
          <a:custGeom>
            <a:avLst/>
            <a:gdLst>
              <a:gd name="connsiteX0" fmla="*/ 1100328 w 1744408"/>
              <a:gd name="connsiteY0" fmla="*/ 2272951 h 2539841"/>
              <a:gd name="connsiteX1" fmla="*/ 1120140 w 1744408"/>
              <a:gd name="connsiteY1" fmla="*/ 2283428 h 2539841"/>
              <a:gd name="connsiteX2" fmla="*/ 1119664 w 1744408"/>
              <a:gd name="connsiteY2" fmla="*/ 2296097 h 2539841"/>
              <a:gd name="connsiteX3" fmla="*/ 1109948 w 1744408"/>
              <a:gd name="connsiteY3" fmla="*/ 2298383 h 2539841"/>
              <a:gd name="connsiteX4" fmla="*/ 1117473 w 1744408"/>
              <a:gd name="connsiteY4" fmla="*/ 2306479 h 2539841"/>
              <a:gd name="connsiteX5" fmla="*/ 1101185 w 1744408"/>
              <a:gd name="connsiteY5" fmla="*/ 2307241 h 2539841"/>
              <a:gd name="connsiteX6" fmla="*/ 1077754 w 1744408"/>
              <a:gd name="connsiteY6" fmla="*/ 2316671 h 2539841"/>
              <a:gd name="connsiteX7" fmla="*/ 1080611 w 1744408"/>
              <a:gd name="connsiteY7" fmla="*/ 2305145 h 2539841"/>
              <a:gd name="connsiteX8" fmla="*/ 1094518 w 1744408"/>
              <a:gd name="connsiteY8" fmla="*/ 2283428 h 2539841"/>
              <a:gd name="connsiteX9" fmla="*/ 1094518 w 1744408"/>
              <a:gd name="connsiteY9" fmla="*/ 2283428 h 2539841"/>
              <a:gd name="connsiteX10" fmla="*/ 1100328 w 1744408"/>
              <a:gd name="connsiteY10" fmla="*/ 2272951 h 2539841"/>
              <a:gd name="connsiteX11" fmla="*/ 1711643 w 1744408"/>
              <a:gd name="connsiteY11" fmla="*/ 1036606 h 2539841"/>
              <a:gd name="connsiteX12" fmla="*/ 1723930 w 1744408"/>
              <a:gd name="connsiteY12" fmla="*/ 1038987 h 2539841"/>
              <a:gd name="connsiteX13" fmla="*/ 1744409 w 1744408"/>
              <a:gd name="connsiteY13" fmla="*/ 1025080 h 2539841"/>
              <a:gd name="connsiteX14" fmla="*/ 1728978 w 1744408"/>
              <a:gd name="connsiteY14" fmla="*/ 998696 h 2539841"/>
              <a:gd name="connsiteX15" fmla="*/ 1719739 w 1744408"/>
              <a:gd name="connsiteY15" fmla="*/ 1000697 h 2539841"/>
              <a:gd name="connsiteX16" fmla="*/ 1711833 w 1744408"/>
              <a:gd name="connsiteY16" fmla="*/ 994601 h 2539841"/>
              <a:gd name="connsiteX17" fmla="*/ 1710214 w 1744408"/>
              <a:gd name="connsiteY17" fmla="*/ 981742 h 2539841"/>
              <a:gd name="connsiteX18" fmla="*/ 1729931 w 1744408"/>
              <a:gd name="connsiteY18" fmla="*/ 982409 h 2539841"/>
              <a:gd name="connsiteX19" fmla="*/ 1732788 w 1744408"/>
              <a:gd name="connsiteY19" fmla="*/ 974408 h 2539841"/>
              <a:gd name="connsiteX20" fmla="*/ 1720025 w 1744408"/>
              <a:gd name="connsiteY20" fmla="*/ 928878 h 2539841"/>
              <a:gd name="connsiteX21" fmla="*/ 1706499 w 1744408"/>
              <a:gd name="connsiteY21" fmla="*/ 928116 h 2539841"/>
              <a:gd name="connsiteX22" fmla="*/ 1714214 w 1744408"/>
              <a:gd name="connsiteY22" fmla="*/ 940880 h 2539841"/>
              <a:gd name="connsiteX23" fmla="*/ 1698689 w 1744408"/>
              <a:gd name="connsiteY23" fmla="*/ 934974 h 2539841"/>
              <a:gd name="connsiteX24" fmla="*/ 1683068 w 1744408"/>
              <a:gd name="connsiteY24" fmla="*/ 956405 h 2539841"/>
              <a:gd name="connsiteX25" fmla="*/ 1681448 w 1744408"/>
              <a:gd name="connsiteY25" fmla="*/ 942022 h 2539841"/>
              <a:gd name="connsiteX26" fmla="*/ 1691164 w 1744408"/>
              <a:gd name="connsiteY26" fmla="*/ 936974 h 2539841"/>
              <a:gd name="connsiteX27" fmla="*/ 1667447 w 1744408"/>
              <a:gd name="connsiteY27" fmla="*/ 930497 h 2539841"/>
              <a:gd name="connsiteX28" fmla="*/ 1657636 w 1744408"/>
              <a:gd name="connsiteY28" fmla="*/ 937927 h 2539841"/>
              <a:gd name="connsiteX29" fmla="*/ 1651635 w 1744408"/>
              <a:gd name="connsiteY29" fmla="*/ 934879 h 2539841"/>
              <a:gd name="connsiteX30" fmla="*/ 1670685 w 1744408"/>
              <a:gd name="connsiteY30" fmla="*/ 911733 h 2539841"/>
              <a:gd name="connsiteX31" fmla="*/ 1678019 w 1744408"/>
              <a:gd name="connsiteY31" fmla="*/ 925354 h 2539841"/>
              <a:gd name="connsiteX32" fmla="*/ 1684496 w 1744408"/>
              <a:gd name="connsiteY32" fmla="*/ 919353 h 2539841"/>
              <a:gd name="connsiteX33" fmla="*/ 1708214 w 1744408"/>
              <a:gd name="connsiteY33" fmla="*/ 890968 h 2539841"/>
              <a:gd name="connsiteX34" fmla="*/ 1726121 w 1744408"/>
              <a:gd name="connsiteY34" fmla="*/ 847344 h 2539841"/>
              <a:gd name="connsiteX35" fmla="*/ 1694117 w 1744408"/>
              <a:gd name="connsiteY35" fmla="*/ 830389 h 2539841"/>
              <a:gd name="connsiteX36" fmla="*/ 1700213 w 1744408"/>
              <a:gd name="connsiteY36" fmla="*/ 821722 h 2539841"/>
              <a:gd name="connsiteX37" fmla="*/ 1697355 w 1744408"/>
              <a:gd name="connsiteY37" fmla="*/ 809911 h 2539841"/>
              <a:gd name="connsiteX38" fmla="*/ 1676876 w 1744408"/>
              <a:gd name="connsiteY38" fmla="*/ 801719 h 2539841"/>
              <a:gd name="connsiteX39" fmla="*/ 1674590 w 1744408"/>
              <a:gd name="connsiteY39" fmla="*/ 787622 h 2539841"/>
              <a:gd name="connsiteX40" fmla="*/ 1691545 w 1744408"/>
              <a:gd name="connsiteY40" fmla="*/ 796195 h 2539841"/>
              <a:gd name="connsiteX41" fmla="*/ 1691545 w 1744408"/>
              <a:gd name="connsiteY41" fmla="*/ 788003 h 2539841"/>
              <a:gd name="connsiteX42" fmla="*/ 1700022 w 1744408"/>
              <a:gd name="connsiteY42" fmla="*/ 788194 h 2539841"/>
              <a:gd name="connsiteX43" fmla="*/ 1701832 w 1744408"/>
              <a:gd name="connsiteY43" fmla="*/ 772097 h 2539841"/>
              <a:gd name="connsiteX44" fmla="*/ 1715357 w 1744408"/>
              <a:gd name="connsiteY44" fmla="*/ 771811 h 2539841"/>
              <a:gd name="connsiteX45" fmla="*/ 1723168 w 1744408"/>
              <a:gd name="connsiteY45" fmla="*/ 763429 h 2539841"/>
              <a:gd name="connsiteX46" fmla="*/ 1713452 w 1744408"/>
              <a:gd name="connsiteY46" fmla="*/ 749141 h 2539841"/>
              <a:gd name="connsiteX47" fmla="*/ 1730502 w 1744408"/>
              <a:gd name="connsiteY47" fmla="*/ 746188 h 2539841"/>
              <a:gd name="connsiteX48" fmla="*/ 1731074 w 1744408"/>
              <a:gd name="connsiteY48" fmla="*/ 731234 h 2539841"/>
              <a:gd name="connsiteX49" fmla="*/ 1713452 w 1744408"/>
              <a:gd name="connsiteY49" fmla="*/ 723519 h 2539841"/>
              <a:gd name="connsiteX50" fmla="*/ 1721453 w 1744408"/>
              <a:gd name="connsiteY50" fmla="*/ 714089 h 2539841"/>
              <a:gd name="connsiteX51" fmla="*/ 1717072 w 1744408"/>
              <a:gd name="connsiteY51" fmla="*/ 698754 h 2539841"/>
              <a:gd name="connsiteX52" fmla="*/ 1702403 w 1744408"/>
              <a:gd name="connsiteY52" fmla="*/ 713518 h 2539841"/>
              <a:gd name="connsiteX53" fmla="*/ 1678972 w 1744408"/>
              <a:gd name="connsiteY53" fmla="*/ 698563 h 2539841"/>
              <a:gd name="connsiteX54" fmla="*/ 1662779 w 1744408"/>
              <a:gd name="connsiteY54" fmla="*/ 706755 h 2539841"/>
              <a:gd name="connsiteX55" fmla="*/ 1659446 w 1744408"/>
              <a:gd name="connsiteY55" fmla="*/ 699707 h 2539841"/>
              <a:gd name="connsiteX56" fmla="*/ 1644015 w 1744408"/>
              <a:gd name="connsiteY56" fmla="*/ 699516 h 2539841"/>
              <a:gd name="connsiteX57" fmla="*/ 1653731 w 1744408"/>
              <a:gd name="connsiteY57" fmla="*/ 692182 h 2539841"/>
              <a:gd name="connsiteX58" fmla="*/ 1649921 w 1744408"/>
              <a:gd name="connsiteY58" fmla="*/ 679228 h 2539841"/>
              <a:gd name="connsiteX59" fmla="*/ 1656493 w 1744408"/>
              <a:gd name="connsiteY59" fmla="*/ 682657 h 2539841"/>
              <a:gd name="connsiteX60" fmla="*/ 1660112 w 1744408"/>
              <a:gd name="connsiteY60" fmla="*/ 675608 h 2539841"/>
              <a:gd name="connsiteX61" fmla="*/ 1653540 w 1744408"/>
              <a:gd name="connsiteY61" fmla="*/ 676084 h 2539841"/>
              <a:gd name="connsiteX62" fmla="*/ 1653826 w 1744408"/>
              <a:gd name="connsiteY62" fmla="*/ 669131 h 2539841"/>
              <a:gd name="connsiteX63" fmla="*/ 1642396 w 1744408"/>
              <a:gd name="connsiteY63" fmla="*/ 667703 h 2539841"/>
              <a:gd name="connsiteX64" fmla="*/ 1640681 w 1744408"/>
              <a:gd name="connsiteY64" fmla="*/ 662083 h 2539841"/>
              <a:gd name="connsiteX65" fmla="*/ 1649444 w 1744408"/>
              <a:gd name="connsiteY65" fmla="*/ 656177 h 2539841"/>
              <a:gd name="connsiteX66" fmla="*/ 1662589 w 1744408"/>
              <a:gd name="connsiteY66" fmla="*/ 658939 h 2539841"/>
              <a:gd name="connsiteX67" fmla="*/ 1661446 w 1744408"/>
              <a:gd name="connsiteY67" fmla="*/ 650081 h 2539841"/>
              <a:gd name="connsiteX68" fmla="*/ 1673828 w 1744408"/>
              <a:gd name="connsiteY68" fmla="*/ 641223 h 2539841"/>
              <a:gd name="connsiteX69" fmla="*/ 1660589 w 1744408"/>
              <a:gd name="connsiteY69" fmla="*/ 633222 h 2539841"/>
              <a:gd name="connsiteX70" fmla="*/ 1674019 w 1744408"/>
              <a:gd name="connsiteY70" fmla="*/ 611696 h 2539841"/>
              <a:gd name="connsiteX71" fmla="*/ 1672400 w 1744408"/>
              <a:gd name="connsiteY71" fmla="*/ 593788 h 2539841"/>
              <a:gd name="connsiteX72" fmla="*/ 1657731 w 1744408"/>
              <a:gd name="connsiteY72" fmla="*/ 585121 h 2539841"/>
              <a:gd name="connsiteX73" fmla="*/ 1648111 w 1744408"/>
              <a:gd name="connsiteY73" fmla="*/ 598456 h 2539841"/>
              <a:gd name="connsiteX74" fmla="*/ 1650873 w 1744408"/>
              <a:gd name="connsiteY74" fmla="*/ 606171 h 2539841"/>
              <a:gd name="connsiteX75" fmla="*/ 1638205 w 1744408"/>
              <a:gd name="connsiteY75" fmla="*/ 616077 h 2539841"/>
              <a:gd name="connsiteX76" fmla="*/ 1650111 w 1744408"/>
              <a:gd name="connsiteY76" fmla="*/ 630460 h 2539841"/>
              <a:gd name="connsiteX77" fmla="*/ 1635919 w 1744408"/>
              <a:gd name="connsiteY77" fmla="*/ 632555 h 2539841"/>
              <a:gd name="connsiteX78" fmla="*/ 1621536 w 1744408"/>
              <a:gd name="connsiteY78" fmla="*/ 610076 h 2539841"/>
              <a:gd name="connsiteX79" fmla="*/ 1627156 w 1744408"/>
              <a:gd name="connsiteY79" fmla="*/ 591122 h 2539841"/>
              <a:gd name="connsiteX80" fmla="*/ 1635061 w 1744408"/>
              <a:gd name="connsiteY80" fmla="*/ 584930 h 2539841"/>
              <a:gd name="connsiteX81" fmla="*/ 1631252 w 1744408"/>
              <a:gd name="connsiteY81" fmla="*/ 577310 h 2539841"/>
              <a:gd name="connsiteX82" fmla="*/ 1621917 w 1744408"/>
              <a:gd name="connsiteY82" fmla="*/ 576929 h 2539841"/>
              <a:gd name="connsiteX83" fmla="*/ 1610963 w 1744408"/>
              <a:gd name="connsiteY83" fmla="*/ 540544 h 2539841"/>
              <a:gd name="connsiteX84" fmla="*/ 1590770 w 1744408"/>
              <a:gd name="connsiteY84" fmla="*/ 524923 h 2539841"/>
              <a:gd name="connsiteX85" fmla="*/ 1557814 w 1744408"/>
              <a:gd name="connsiteY85" fmla="*/ 519779 h 2539841"/>
              <a:gd name="connsiteX86" fmla="*/ 1545908 w 1744408"/>
              <a:gd name="connsiteY86" fmla="*/ 541306 h 2539841"/>
              <a:gd name="connsiteX87" fmla="*/ 1537335 w 1744408"/>
              <a:gd name="connsiteY87" fmla="*/ 539305 h 2539841"/>
              <a:gd name="connsiteX88" fmla="*/ 1533144 w 1744408"/>
              <a:gd name="connsiteY88" fmla="*/ 529018 h 2539841"/>
              <a:gd name="connsiteX89" fmla="*/ 1520761 w 1744408"/>
              <a:gd name="connsiteY89" fmla="*/ 532829 h 2539841"/>
              <a:gd name="connsiteX90" fmla="*/ 1510475 w 1744408"/>
              <a:gd name="connsiteY90" fmla="*/ 511969 h 2539841"/>
              <a:gd name="connsiteX91" fmla="*/ 1478471 w 1744408"/>
              <a:gd name="connsiteY91" fmla="*/ 511207 h 2539841"/>
              <a:gd name="connsiteX92" fmla="*/ 1477423 w 1744408"/>
              <a:gd name="connsiteY92" fmla="*/ 486918 h 2539841"/>
              <a:gd name="connsiteX93" fmla="*/ 1471422 w 1744408"/>
              <a:gd name="connsiteY93" fmla="*/ 487394 h 2539841"/>
              <a:gd name="connsiteX94" fmla="*/ 1489996 w 1744408"/>
              <a:gd name="connsiteY94" fmla="*/ 479108 h 2539841"/>
              <a:gd name="connsiteX95" fmla="*/ 1493520 w 1744408"/>
              <a:gd name="connsiteY95" fmla="*/ 467201 h 2539841"/>
              <a:gd name="connsiteX96" fmla="*/ 1483519 w 1744408"/>
              <a:gd name="connsiteY96" fmla="*/ 453580 h 2539841"/>
              <a:gd name="connsiteX97" fmla="*/ 1468565 w 1744408"/>
              <a:gd name="connsiteY97" fmla="*/ 449866 h 2539841"/>
              <a:gd name="connsiteX98" fmla="*/ 1471803 w 1744408"/>
              <a:gd name="connsiteY98" fmla="*/ 421291 h 2539841"/>
              <a:gd name="connsiteX99" fmla="*/ 1459897 w 1744408"/>
              <a:gd name="connsiteY99" fmla="*/ 405289 h 2539841"/>
              <a:gd name="connsiteX100" fmla="*/ 1464850 w 1744408"/>
              <a:gd name="connsiteY100" fmla="*/ 397097 h 2539841"/>
              <a:gd name="connsiteX101" fmla="*/ 1487234 w 1744408"/>
              <a:gd name="connsiteY101" fmla="*/ 387667 h 2539841"/>
              <a:gd name="connsiteX102" fmla="*/ 1459325 w 1744408"/>
              <a:gd name="connsiteY102" fmla="*/ 379476 h 2539841"/>
              <a:gd name="connsiteX103" fmla="*/ 1457420 w 1744408"/>
              <a:gd name="connsiteY103" fmla="*/ 347282 h 2539841"/>
              <a:gd name="connsiteX104" fmla="*/ 1470565 w 1744408"/>
              <a:gd name="connsiteY104" fmla="*/ 344138 h 2539841"/>
              <a:gd name="connsiteX105" fmla="*/ 1481804 w 1744408"/>
              <a:gd name="connsiteY105" fmla="*/ 354235 h 2539841"/>
              <a:gd name="connsiteX106" fmla="*/ 1496092 w 1744408"/>
              <a:gd name="connsiteY106" fmla="*/ 349663 h 2539841"/>
              <a:gd name="connsiteX107" fmla="*/ 1493615 w 1744408"/>
              <a:gd name="connsiteY107" fmla="*/ 331946 h 2539841"/>
              <a:gd name="connsiteX108" fmla="*/ 1474946 w 1744408"/>
              <a:gd name="connsiteY108" fmla="*/ 314706 h 2539841"/>
              <a:gd name="connsiteX109" fmla="*/ 1480661 w 1744408"/>
              <a:gd name="connsiteY109" fmla="*/ 303943 h 2539841"/>
              <a:gd name="connsiteX110" fmla="*/ 1478280 w 1744408"/>
              <a:gd name="connsiteY110" fmla="*/ 276511 h 2539841"/>
              <a:gd name="connsiteX111" fmla="*/ 1493901 w 1744408"/>
              <a:gd name="connsiteY111" fmla="*/ 269653 h 2539841"/>
              <a:gd name="connsiteX112" fmla="*/ 1488948 w 1744408"/>
              <a:gd name="connsiteY112" fmla="*/ 255842 h 2539841"/>
              <a:gd name="connsiteX113" fmla="*/ 1454468 w 1744408"/>
              <a:gd name="connsiteY113" fmla="*/ 263938 h 2539841"/>
              <a:gd name="connsiteX114" fmla="*/ 1415034 w 1744408"/>
              <a:gd name="connsiteY114" fmla="*/ 260318 h 2539841"/>
              <a:gd name="connsiteX115" fmla="*/ 1386364 w 1744408"/>
              <a:gd name="connsiteY115" fmla="*/ 268605 h 2539841"/>
              <a:gd name="connsiteX116" fmla="*/ 1356265 w 1744408"/>
              <a:gd name="connsiteY116" fmla="*/ 258699 h 2539841"/>
              <a:gd name="connsiteX117" fmla="*/ 1347883 w 1744408"/>
              <a:gd name="connsiteY117" fmla="*/ 252984 h 2539841"/>
              <a:gd name="connsiteX118" fmla="*/ 1325499 w 1744408"/>
              <a:gd name="connsiteY118" fmla="*/ 240983 h 2539841"/>
              <a:gd name="connsiteX119" fmla="*/ 1311497 w 1744408"/>
              <a:gd name="connsiteY119" fmla="*/ 247936 h 2539841"/>
              <a:gd name="connsiteX120" fmla="*/ 1306830 w 1744408"/>
              <a:gd name="connsiteY120" fmla="*/ 258318 h 2539841"/>
              <a:gd name="connsiteX121" fmla="*/ 1290733 w 1744408"/>
              <a:gd name="connsiteY121" fmla="*/ 265747 h 2539841"/>
              <a:gd name="connsiteX122" fmla="*/ 1284351 w 1744408"/>
              <a:gd name="connsiteY122" fmla="*/ 269938 h 2539841"/>
              <a:gd name="connsiteX123" fmla="*/ 1267111 w 1744408"/>
              <a:gd name="connsiteY123" fmla="*/ 258032 h 2539841"/>
              <a:gd name="connsiteX124" fmla="*/ 1253300 w 1744408"/>
              <a:gd name="connsiteY124" fmla="*/ 269081 h 2539841"/>
              <a:gd name="connsiteX125" fmla="*/ 1238345 w 1744408"/>
              <a:gd name="connsiteY125" fmla="*/ 258318 h 2539841"/>
              <a:gd name="connsiteX126" fmla="*/ 1225296 w 1744408"/>
              <a:gd name="connsiteY126" fmla="*/ 257937 h 2539841"/>
              <a:gd name="connsiteX127" fmla="*/ 1218152 w 1744408"/>
              <a:gd name="connsiteY127" fmla="*/ 239363 h 2539841"/>
              <a:gd name="connsiteX128" fmla="*/ 1203293 w 1744408"/>
              <a:gd name="connsiteY128" fmla="*/ 242888 h 2539841"/>
              <a:gd name="connsiteX129" fmla="*/ 1203770 w 1744408"/>
              <a:gd name="connsiteY129" fmla="*/ 251365 h 2539841"/>
              <a:gd name="connsiteX130" fmla="*/ 1183386 w 1744408"/>
              <a:gd name="connsiteY130" fmla="*/ 252317 h 2539841"/>
              <a:gd name="connsiteX131" fmla="*/ 1174718 w 1744408"/>
              <a:gd name="connsiteY131" fmla="*/ 246412 h 2539841"/>
              <a:gd name="connsiteX132" fmla="*/ 1144905 w 1744408"/>
              <a:gd name="connsiteY132" fmla="*/ 253937 h 2539841"/>
              <a:gd name="connsiteX133" fmla="*/ 1085945 w 1744408"/>
              <a:gd name="connsiteY133" fmla="*/ 249746 h 2539841"/>
              <a:gd name="connsiteX134" fmla="*/ 1085088 w 1744408"/>
              <a:gd name="connsiteY134" fmla="*/ 254889 h 2539841"/>
              <a:gd name="connsiteX135" fmla="*/ 1034987 w 1744408"/>
              <a:gd name="connsiteY135" fmla="*/ 272129 h 2539841"/>
              <a:gd name="connsiteX136" fmla="*/ 1028509 w 1744408"/>
              <a:gd name="connsiteY136" fmla="*/ 279749 h 2539841"/>
              <a:gd name="connsiteX137" fmla="*/ 994696 w 1744408"/>
              <a:gd name="connsiteY137" fmla="*/ 264509 h 2539841"/>
              <a:gd name="connsiteX138" fmla="*/ 963549 w 1744408"/>
              <a:gd name="connsiteY138" fmla="*/ 260318 h 2539841"/>
              <a:gd name="connsiteX139" fmla="*/ 929640 w 1744408"/>
              <a:gd name="connsiteY139" fmla="*/ 231648 h 2539841"/>
              <a:gd name="connsiteX140" fmla="*/ 908685 w 1744408"/>
              <a:gd name="connsiteY140" fmla="*/ 235458 h 2539841"/>
              <a:gd name="connsiteX141" fmla="*/ 840296 w 1744408"/>
              <a:gd name="connsiteY141" fmla="*/ 218599 h 2539841"/>
              <a:gd name="connsiteX142" fmla="*/ 828866 w 1744408"/>
              <a:gd name="connsiteY142" fmla="*/ 221933 h 2539841"/>
              <a:gd name="connsiteX143" fmla="*/ 780955 w 1744408"/>
              <a:gd name="connsiteY143" fmla="*/ 201739 h 2539841"/>
              <a:gd name="connsiteX144" fmla="*/ 727710 w 1744408"/>
              <a:gd name="connsiteY144" fmla="*/ 198882 h 2539841"/>
              <a:gd name="connsiteX145" fmla="*/ 678275 w 1744408"/>
              <a:gd name="connsiteY145" fmla="*/ 163544 h 2539841"/>
              <a:gd name="connsiteX146" fmla="*/ 655606 w 1744408"/>
              <a:gd name="connsiteY146" fmla="*/ 159544 h 2539841"/>
              <a:gd name="connsiteX147" fmla="*/ 632365 w 1744408"/>
              <a:gd name="connsiteY147" fmla="*/ 144399 h 2539841"/>
              <a:gd name="connsiteX148" fmla="*/ 612458 w 1744408"/>
              <a:gd name="connsiteY148" fmla="*/ 144494 h 2539841"/>
              <a:gd name="connsiteX149" fmla="*/ 599313 w 1744408"/>
              <a:gd name="connsiteY149" fmla="*/ 124206 h 2539841"/>
              <a:gd name="connsiteX150" fmla="*/ 583406 w 1744408"/>
              <a:gd name="connsiteY150" fmla="*/ 131445 h 2539841"/>
              <a:gd name="connsiteX151" fmla="*/ 579120 w 1744408"/>
              <a:gd name="connsiteY151" fmla="*/ 123254 h 2539841"/>
              <a:gd name="connsiteX152" fmla="*/ 568547 w 1744408"/>
              <a:gd name="connsiteY152" fmla="*/ 126587 h 2539841"/>
              <a:gd name="connsiteX153" fmla="*/ 545783 w 1744408"/>
              <a:gd name="connsiteY153" fmla="*/ 118682 h 2539841"/>
              <a:gd name="connsiteX154" fmla="*/ 519208 w 1744408"/>
              <a:gd name="connsiteY154" fmla="*/ 139922 h 2539841"/>
              <a:gd name="connsiteX155" fmla="*/ 477107 w 1744408"/>
              <a:gd name="connsiteY155" fmla="*/ 131445 h 2539841"/>
              <a:gd name="connsiteX156" fmla="*/ 488823 w 1744408"/>
              <a:gd name="connsiteY156" fmla="*/ 117158 h 2539841"/>
              <a:gd name="connsiteX157" fmla="*/ 478155 w 1744408"/>
              <a:gd name="connsiteY157" fmla="*/ 107918 h 2539841"/>
              <a:gd name="connsiteX158" fmla="*/ 479488 w 1744408"/>
              <a:gd name="connsiteY158" fmla="*/ 93631 h 2539841"/>
              <a:gd name="connsiteX159" fmla="*/ 466630 w 1744408"/>
              <a:gd name="connsiteY159" fmla="*/ 72485 h 2539841"/>
              <a:gd name="connsiteX160" fmla="*/ 465963 w 1744408"/>
              <a:gd name="connsiteY160" fmla="*/ 43339 h 2539841"/>
              <a:gd name="connsiteX161" fmla="*/ 473297 w 1744408"/>
              <a:gd name="connsiteY161" fmla="*/ 15716 h 2539841"/>
              <a:gd name="connsiteX162" fmla="*/ 422243 w 1744408"/>
              <a:gd name="connsiteY162" fmla="*/ 0 h 2539841"/>
              <a:gd name="connsiteX163" fmla="*/ 422815 w 1744408"/>
              <a:gd name="connsiteY163" fmla="*/ 1333 h 2539841"/>
              <a:gd name="connsiteX164" fmla="*/ 426149 w 1744408"/>
              <a:gd name="connsiteY164" fmla="*/ 13716 h 2539841"/>
              <a:gd name="connsiteX165" fmla="*/ 434721 w 1744408"/>
              <a:gd name="connsiteY165" fmla="*/ 19336 h 2539841"/>
              <a:gd name="connsiteX166" fmla="*/ 432054 w 1744408"/>
              <a:gd name="connsiteY166" fmla="*/ 39814 h 2539841"/>
              <a:gd name="connsiteX167" fmla="*/ 416528 w 1744408"/>
              <a:gd name="connsiteY167" fmla="*/ 48292 h 2539841"/>
              <a:gd name="connsiteX168" fmla="*/ 405955 w 1744408"/>
              <a:gd name="connsiteY168" fmla="*/ 47911 h 2539841"/>
              <a:gd name="connsiteX169" fmla="*/ 403574 w 1744408"/>
              <a:gd name="connsiteY169" fmla="*/ 48958 h 2539841"/>
              <a:gd name="connsiteX170" fmla="*/ 380333 w 1744408"/>
              <a:gd name="connsiteY170" fmla="*/ 72390 h 2539841"/>
              <a:gd name="connsiteX171" fmla="*/ 408623 w 1744408"/>
              <a:gd name="connsiteY171" fmla="*/ 141732 h 2539841"/>
              <a:gd name="connsiteX172" fmla="*/ 402622 w 1744408"/>
              <a:gd name="connsiteY172" fmla="*/ 165640 h 2539841"/>
              <a:gd name="connsiteX173" fmla="*/ 402622 w 1744408"/>
              <a:gd name="connsiteY173" fmla="*/ 168688 h 2539841"/>
              <a:gd name="connsiteX174" fmla="*/ 408242 w 1744408"/>
              <a:gd name="connsiteY174" fmla="*/ 182594 h 2539841"/>
              <a:gd name="connsiteX175" fmla="*/ 399098 w 1744408"/>
              <a:gd name="connsiteY175" fmla="*/ 194310 h 2539841"/>
              <a:gd name="connsiteX176" fmla="*/ 397097 w 1744408"/>
              <a:gd name="connsiteY176" fmla="*/ 195072 h 2539841"/>
              <a:gd name="connsiteX177" fmla="*/ 360617 w 1744408"/>
              <a:gd name="connsiteY177" fmla="*/ 198596 h 2539841"/>
              <a:gd name="connsiteX178" fmla="*/ 337280 w 1744408"/>
              <a:gd name="connsiteY178" fmla="*/ 241173 h 2539841"/>
              <a:gd name="connsiteX179" fmla="*/ 336804 w 1744408"/>
              <a:gd name="connsiteY179" fmla="*/ 256699 h 2539841"/>
              <a:gd name="connsiteX180" fmla="*/ 316706 w 1744408"/>
              <a:gd name="connsiteY180" fmla="*/ 284131 h 2539841"/>
              <a:gd name="connsiteX181" fmla="*/ 318135 w 1744408"/>
              <a:gd name="connsiteY181" fmla="*/ 313658 h 2539841"/>
              <a:gd name="connsiteX182" fmla="*/ 317563 w 1744408"/>
              <a:gd name="connsiteY182" fmla="*/ 316230 h 2539841"/>
              <a:gd name="connsiteX183" fmla="*/ 306705 w 1744408"/>
              <a:gd name="connsiteY183" fmla="*/ 335851 h 2539841"/>
              <a:gd name="connsiteX184" fmla="*/ 312992 w 1744408"/>
              <a:gd name="connsiteY184" fmla="*/ 345853 h 2539841"/>
              <a:gd name="connsiteX185" fmla="*/ 316135 w 1744408"/>
              <a:gd name="connsiteY185" fmla="*/ 348234 h 2539841"/>
              <a:gd name="connsiteX186" fmla="*/ 319278 w 1744408"/>
              <a:gd name="connsiteY186" fmla="*/ 346710 h 2539841"/>
              <a:gd name="connsiteX187" fmla="*/ 320230 w 1744408"/>
              <a:gd name="connsiteY187" fmla="*/ 348329 h 2539841"/>
              <a:gd name="connsiteX188" fmla="*/ 322421 w 1744408"/>
              <a:gd name="connsiteY188" fmla="*/ 372237 h 2539841"/>
              <a:gd name="connsiteX189" fmla="*/ 315659 w 1744408"/>
              <a:gd name="connsiteY189" fmla="*/ 381571 h 2539841"/>
              <a:gd name="connsiteX190" fmla="*/ 325946 w 1744408"/>
              <a:gd name="connsiteY190" fmla="*/ 430625 h 2539841"/>
              <a:gd name="connsiteX191" fmla="*/ 327850 w 1744408"/>
              <a:gd name="connsiteY191" fmla="*/ 436245 h 2539841"/>
              <a:gd name="connsiteX192" fmla="*/ 340709 w 1744408"/>
              <a:gd name="connsiteY192" fmla="*/ 461963 h 2539841"/>
              <a:gd name="connsiteX193" fmla="*/ 340424 w 1744408"/>
              <a:gd name="connsiteY193" fmla="*/ 472250 h 2539841"/>
              <a:gd name="connsiteX194" fmla="*/ 335947 w 1744408"/>
              <a:gd name="connsiteY194" fmla="*/ 494729 h 2539841"/>
              <a:gd name="connsiteX195" fmla="*/ 346710 w 1744408"/>
              <a:gd name="connsiteY195" fmla="*/ 511397 h 2539841"/>
              <a:gd name="connsiteX196" fmla="*/ 345091 w 1744408"/>
              <a:gd name="connsiteY196" fmla="*/ 512731 h 2539841"/>
              <a:gd name="connsiteX197" fmla="*/ 340805 w 1744408"/>
              <a:gd name="connsiteY197" fmla="*/ 512826 h 2539841"/>
              <a:gd name="connsiteX198" fmla="*/ 335090 w 1744408"/>
              <a:gd name="connsiteY198" fmla="*/ 516350 h 2539841"/>
              <a:gd name="connsiteX199" fmla="*/ 324707 w 1744408"/>
              <a:gd name="connsiteY199" fmla="*/ 523399 h 2539841"/>
              <a:gd name="connsiteX200" fmla="*/ 325088 w 1744408"/>
              <a:gd name="connsiteY200" fmla="*/ 528923 h 2539841"/>
              <a:gd name="connsiteX201" fmla="*/ 344996 w 1744408"/>
              <a:gd name="connsiteY201" fmla="*/ 581597 h 2539841"/>
              <a:gd name="connsiteX202" fmla="*/ 364331 w 1744408"/>
              <a:gd name="connsiteY202" fmla="*/ 601218 h 2539841"/>
              <a:gd name="connsiteX203" fmla="*/ 388144 w 1744408"/>
              <a:gd name="connsiteY203" fmla="*/ 613601 h 2539841"/>
              <a:gd name="connsiteX204" fmla="*/ 398240 w 1744408"/>
              <a:gd name="connsiteY204" fmla="*/ 612362 h 2539841"/>
              <a:gd name="connsiteX205" fmla="*/ 400717 w 1744408"/>
              <a:gd name="connsiteY205" fmla="*/ 617887 h 2539841"/>
              <a:gd name="connsiteX206" fmla="*/ 386620 w 1744408"/>
              <a:gd name="connsiteY206" fmla="*/ 619792 h 2539841"/>
              <a:gd name="connsiteX207" fmla="*/ 378619 w 1744408"/>
              <a:gd name="connsiteY207" fmla="*/ 630364 h 2539841"/>
              <a:gd name="connsiteX208" fmla="*/ 377190 w 1744408"/>
              <a:gd name="connsiteY208" fmla="*/ 637699 h 2539841"/>
              <a:gd name="connsiteX209" fmla="*/ 389477 w 1744408"/>
              <a:gd name="connsiteY209" fmla="*/ 647224 h 2539841"/>
              <a:gd name="connsiteX210" fmla="*/ 392144 w 1744408"/>
              <a:gd name="connsiteY210" fmla="*/ 648367 h 2539841"/>
              <a:gd name="connsiteX211" fmla="*/ 397859 w 1744408"/>
              <a:gd name="connsiteY211" fmla="*/ 637794 h 2539841"/>
              <a:gd name="connsiteX212" fmla="*/ 411956 w 1744408"/>
              <a:gd name="connsiteY212" fmla="*/ 649319 h 2539841"/>
              <a:gd name="connsiteX213" fmla="*/ 423386 w 1744408"/>
              <a:gd name="connsiteY213" fmla="*/ 639318 h 2539841"/>
              <a:gd name="connsiteX214" fmla="*/ 432435 w 1744408"/>
              <a:gd name="connsiteY214" fmla="*/ 647700 h 2539841"/>
              <a:gd name="connsiteX215" fmla="*/ 433388 w 1744408"/>
              <a:gd name="connsiteY215" fmla="*/ 667988 h 2539841"/>
              <a:gd name="connsiteX216" fmla="*/ 439293 w 1744408"/>
              <a:gd name="connsiteY216" fmla="*/ 671989 h 2539841"/>
              <a:gd name="connsiteX217" fmla="*/ 441484 w 1744408"/>
              <a:gd name="connsiteY217" fmla="*/ 675322 h 2539841"/>
              <a:gd name="connsiteX218" fmla="*/ 437959 w 1744408"/>
              <a:gd name="connsiteY218" fmla="*/ 684657 h 2539841"/>
              <a:gd name="connsiteX219" fmla="*/ 428530 w 1744408"/>
              <a:gd name="connsiteY219" fmla="*/ 690467 h 2539841"/>
              <a:gd name="connsiteX220" fmla="*/ 444246 w 1744408"/>
              <a:gd name="connsiteY220" fmla="*/ 707803 h 2539841"/>
              <a:gd name="connsiteX221" fmla="*/ 444246 w 1744408"/>
              <a:gd name="connsiteY221" fmla="*/ 720947 h 2539841"/>
              <a:gd name="connsiteX222" fmla="*/ 448913 w 1744408"/>
              <a:gd name="connsiteY222" fmla="*/ 724853 h 2539841"/>
              <a:gd name="connsiteX223" fmla="*/ 448818 w 1744408"/>
              <a:gd name="connsiteY223" fmla="*/ 735997 h 2539841"/>
              <a:gd name="connsiteX224" fmla="*/ 437579 w 1744408"/>
              <a:gd name="connsiteY224" fmla="*/ 743522 h 2539841"/>
              <a:gd name="connsiteX225" fmla="*/ 437959 w 1744408"/>
              <a:gd name="connsiteY225" fmla="*/ 782574 h 2539841"/>
              <a:gd name="connsiteX226" fmla="*/ 419481 w 1744408"/>
              <a:gd name="connsiteY226" fmla="*/ 791051 h 2539841"/>
              <a:gd name="connsiteX227" fmla="*/ 419195 w 1744408"/>
              <a:gd name="connsiteY227" fmla="*/ 797147 h 2539841"/>
              <a:gd name="connsiteX228" fmla="*/ 432530 w 1744408"/>
              <a:gd name="connsiteY228" fmla="*/ 839438 h 2539841"/>
              <a:gd name="connsiteX229" fmla="*/ 430244 w 1744408"/>
              <a:gd name="connsiteY229" fmla="*/ 843534 h 2539841"/>
              <a:gd name="connsiteX230" fmla="*/ 423958 w 1744408"/>
              <a:gd name="connsiteY230" fmla="*/ 847249 h 2539841"/>
              <a:gd name="connsiteX231" fmla="*/ 421672 w 1744408"/>
              <a:gd name="connsiteY231" fmla="*/ 850106 h 2539841"/>
              <a:gd name="connsiteX232" fmla="*/ 421672 w 1744408"/>
              <a:gd name="connsiteY232" fmla="*/ 858774 h 2539841"/>
              <a:gd name="connsiteX233" fmla="*/ 420434 w 1744408"/>
              <a:gd name="connsiteY233" fmla="*/ 861536 h 2539841"/>
              <a:gd name="connsiteX234" fmla="*/ 399669 w 1744408"/>
              <a:gd name="connsiteY234" fmla="*/ 871442 h 2539841"/>
              <a:gd name="connsiteX235" fmla="*/ 399002 w 1744408"/>
              <a:gd name="connsiteY235" fmla="*/ 887349 h 2539841"/>
              <a:gd name="connsiteX236" fmla="*/ 397002 w 1744408"/>
              <a:gd name="connsiteY236" fmla="*/ 888968 h 2539841"/>
              <a:gd name="connsiteX237" fmla="*/ 393097 w 1744408"/>
              <a:gd name="connsiteY237" fmla="*/ 887063 h 2539841"/>
              <a:gd name="connsiteX238" fmla="*/ 387858 w 1744408"/>
              <a:gd name="connsiteY238" fmla="*/ 890111 h 2539841"/>
              <a:gd name="connsiteX239" fmla="*/ 391668 w 1744408"/>
              <a:gd name="connsiteY239" fmla="*/ 895731 h 2539841"/>
              <a:gd name="connsiteX240" fmla="*/ 399383 w 1744408"/>
              <a:gd name="connsiteY240" fmla="*/ 898112 h 2539841"/>
              <a:gd name="connsiteX241" fmla="*/ 402812 w 1744408"/>
              <a:gd name="connsiteY241" fmla="*/ 899446 h 2539841"/>
              <a:gd name="connsiteX242" fmla="*/ 407099 w 1744408"/>
              <a:gd name="connsiteY242" fmla="*/ 911447 h 2539841"/>
              <a:gd name="connsiteX243" fmla="*/ 398431 w 1744408"/>
              <a:gd name="connsiteY243" fmla="*/ 929259 h 2539841"/>
              <a:gd name="connsiteX244" fmla="*/ 399859 w 1744408"/>
              <a:gd name="connsiteY244" fmla="*/ 931926 h 2539841"/>
              <a:gd name="connsiteX245" fmla="*/ 406241 w 1744408"/>
              <a:gd name="connsiteY245" fmla="*/ 929354 h 2539841"/>
              <a:gd name="connsiteX246" fmla="*/ 407194 w 1744408"/>
              <a:gd name="connsiteY246" fmla="*/ 931164 h 2539841"/>
              <a:gd name="connsiteX247" fmla="*/ 393287 w 1744408"/>
              <a:gd name="connsiteY247" fmla="*/ 941927 h 2539841"/>
              <a:gd name="connsiteX248" fmla="*/ 392716 w 1744408"/>
              <a:gd name="connsiteY248" fmla="*/ 953167 h 2539841"/>
              <a:gd name="connsiteX249" fmla="*/ 377380 w 1744408"/>
              <a:gd name="connsiteY249" fmla="*/ 962406 h 2539841"/>
              <a:gd name="connsiteX250" fmla="*/ 383477 w 1744408"/>
              <a:gd name="connsiteY250" fmla="*/ 971931 h 2539841"/>
              <a:gd name="connsiteX251" fmla="*/ 390811 w 1744408"/>
              <a:gd name="connsiteY251" fmla="*/ 1001649 h 2539841"/>
              <a:gd name="connsiteX252" fmla="*/ 396050 w 1744408"/>
              <a:gd name="connsiteY252" fmla="*/ 1003840 h 2539841"/>
              <a:gd name="connsiteX253" fmla="*/ 407670 w 1744408"/>
              <a:gd name="connsiteY253" fmla="*/ 1001173 h 2539841"/>
              <a:gd name="connsiteX254" fmla="*/ 414433 w 1744408"/>
              <a:gd name="connsiteY254" fmla="*/ 1034129 h 2539841"/>
              <a:gd name="connsiteX255" fmla="*/ 399002 w 1744408"/>
              <a:gd name="connsiteY255" fmla="*/ 1060037 h 2539841"/>
              <a:gd name="connsiteX256" fmla="*/ 417100 w 1744408"/>
              <a:gd name="connsiteY256" fmla="*/ 1077754 h 2539841"/>
              <a:gd name="connsiteX257" fmla="*/ 419005 w 1744408"/>
              <a:gd name="connsiteY257" fmla="*/ 1082326 h 2539841"/>
              <a:gd name="connsiteX258" fmla="*/ 419386 w 1744408"/>
              <a:gd name="connsiteY258" fmla="*/ 1099090 h 2539841"/>
              <a:gd name="connsiteX259" fmla="*/ 430340 w 1744408"/>
              <a:gd name="connsiteY259" fmla="*/ 1117283 h 2539841"/>
              <a:gd name="connsiteX260" fmla="*/ 431768 w 1744408"/>
              <a:gd name="connsiteY260" fmla="*/ 1122902 h 2539841"/>
              <a:gd name="connsiteX261" fmla="*/ 426434 w 1744408"/>
              <a:gd name="connsiteY261" fmla="*/ 1161002 h 2539841"/>
              <a:gd name="connsiteX262" fmla="*/ 426911 w 1744408"/>
              <a:gd name="connsiteY262" fmla="*/ 1168432 h 2539841"/>
              <a:gd name="connsiteX263" fmla="*/ 440531 w 1744408"/>
              <a:gd name="connsiteY263" fmla="*/ 1230725 h 2539841"/>
              <a:gd name="connsiteX264" fmla="*/ 439198 w 1744408"/>
              <a:gd name="connsiteY264" fmla="*/ 1232249 h 2539841"/>
              <a:gd name="connsiteX265" fmla="*/ 427958 w 1744408"/>
              <a:gd name="connsiteY265" fmla="*/ 1234821 h 2539841"/>
              <a:gd name="connsiteX266" fmla="*/ 424720 w 1744408"/>
              <a:gd name="connsiteY266" fmla="*/ 1239107 h 2539841"/>
              <a:gd name="connsiteX267" fmla="*/ 428625 w 1744408"/>
              <a:gd name="connsiteY267" fmla="*/ 1245775 h 2539841"/>
              <a:gd name="connsiteX268" fmla="*/ 431483 w 1744408"/>
              <a:gd name="connsiteY268" fmla="*/ 1247965 h 2539841"/>
              <a:gd name="connsiteX269" fmla="*/ 446532 w 1744408"/>
              <a:gd name="connsiteY269" fmla="*/ 1245775 h 2539841"/>
              <a:gd name="connsiteX270" fmla="*/ 450437 w 1744408"/>
              <a:gd name="connsiteY270" fmla="*/ 1258062 h 2539841"/>
              <a:gd name="connsiteX271" fmla="*/ 461296 w 1744408"/>
              <a:gd name="connsiteY271" fmla="*/ 1264730 h 2539841"/>
              <a:gd name="connsiteX272" fmla="*/ 458343 w 1744408"/>
              <a:gd name="connsiteY272" fmla="*/ 1292257 h 2539841"/>
              <a:gd name="connsiteX273" fmla="*/ 463867 w 1744408"/>
              <a:gd name="connsiteY273" fmla="*/ 1325689 h 2539841"/>
              <a:gd name="connsiteX274" fmla="*/ 455771 w 1744408"/>
              <a:gd name="connsiteY274" fmla="*/ 1341406 h 2539841"/>
              <a:gd name="connsiteX275" fmla="*/ 417862 w 1744408"/>
              <a:gd name="connsiteY275" fmla="*/ 1372362 h 2539841"/>
              <a:gd name="connsiteX276" fmla="*/ 414242 w 1744408"/>
              <a:gd name="connsiteY276" fmla="*/ 1372743 h 2539841"/>
              <a:gd name="connsiteX277" fmla="*/ 405098 w 1744408"/>
              <a:gd name="connsiteY277" fmla="*/ 1370648 h 2539841"/>
              <a:gd name="connsiteX278" fmla="*/ 399288 w 1744408"/>
              <a:gd name="connsiteY278" fmla="*/ 1371695 h 2539841"/>
              <a:gd name="connsiteX279" fmla="*/ 358521 w 1744408"/>
              <a:gd name="connsiteY279" fmla="*/ 1403223 h 2539841"/>
              <a:gd name="connsiteX280" fmla="*/ 350901 w 1744408"/>
              <a:gd name="connsiteY280" fmla="*/ 1465326 h 2539841"/>
              <a:gd name="connsiteX281" fmla="*/ 352425 w 1744408"/>
              <a:gd name="connsiteY281" fmla="*/ 1468184 h 2539841"/>
              <a:gd name="connsiteX282" fmla="*/ 359378 w 1744408"/>
              <a:gd name="connsiteY282" fmla="*/ 1468088 h 2539841"/>
              <a:gd name="connsiteX283" fmla="*/ 363284 w 1744408"/>
              <a:gd name="connsiteY283" fmla="*/ 1473898 h 2539841"/>
              <a:gd name="connsiteX284" fmla="*/ 364617 w 1744408"/>
              <a:gd name="connsiteY284" fmla="*/ 1492663 h 2539841"/>
              <a:gd name="connsiteX285" fmla="*/ 365950 w 1744408"/>
              <a:gd name="connsiteY285" fmla="*/ 1495997 h 2539841"/>
              <a:gd name="connsiteX286" fmla="*/ 359474 w 1744408"/>
              <a:gd name="connsiteY286" fmla="*/ 1524190 h 2539841"/>
              <a:gd name="connsiteX287" fmla="*/ 360902 w 1744408"/>
              <a:gd name="connsiteY287" fmla="*/ 1525714 h 2539841"/>
              <a:gd name="connsiteX288" fmla="*/ 367379 w 1744408"/>
              <a:gd name="connsiteY288" fmla="*/ 1512951 h 2539841"/>
              <a:gd name="connsiteX289" fmla="*/ 393478 w 1744408"/>
              <a:gd name="connsiteY289" fmla="*/ 1560005 h 2539841"/>
              <a:gd name="connsiteX290" fmla="*/ 384143 w 1744408"/>
              <a:gd name="connsiteY290" fmla="*/ 1565148 h 2539841"/>
              <a:gd name="connsiteX291" fmla="*/ 373190 w 1744408"/>
              <a:gd name="connsiteY291" fmla="*/ 1567910 h 2539841"/>
              <a:gd name="connsiteX292" fmla="*/ 363093 w 1744408"/>
              <a:gd name="connsiteY292" fmla="*/ 1582198 h 2539841"/>
              <a:gd name="connsiteX293" fmla="*/ 351568 w 1744408"/>
              <a:gd name="connsiteY293" fmla="*/ 1581531 h 2539841"/>
              <a:gd name="connsiteX294" fmla="*/ 339376 w 1744408"/>
              <a:gd name="connsiteY294" fmla="*/ 1585913 h 2539841"/>
              <a:gd name="connsiteX295" fmla="*/ 330041 w 1744408"/>
              <a:gd name="connsiteY295" fmla="*/ 1586674 h 2539841"/>
              <a:gd name="connsiteX296" fmla="*/ 290608 w 1744408"/>
              <a:gd name="connsiteY296" fmla="*/ 1584389 h 2539841"/>
              <a:gd name="connsiteX297" fmla="*/ 287369 w 1744408"/>
              <a:gd name="connsiteY297" fmla="*/ 1587437 h 2539841"/>
              <a:gd name="connsiteX298" fmla="*/ 262223 w 1744408"/>
              <a:gd name="connsiteY298" fmla="*/ 1585627 h 2539841"/>
              <a:gd name="connsiteX299" fmla="*/ 250317 w 1744408"/>
              <a:gd name="connsiteY299" fmla="*/ 1593152 h 2539841"/>
              <a:gd name="connsiteX300" fmla="*/ 245459 w 1744408"/>
              <a:gd name="connsiteY300" fmla="*/ 1593628 h 2539841"/>
              <a:gd name="connsiteX301" fmla="*/ 233267 w 1744408"/>
              <a:gd name="connsiteY301" fmla="*/ 1592580 h 2539841"/>
              <a:gd name="connsiteX302" fmla="*/ 227076 w 1744408"/>
              <a:gd name="connsiteY302" fmla="*/ 1584198 h 2539841"/>
              <a:gd name="connsiteX303" fmla="*/ 198692 w 1744408"/>
              <a:gd name="connsiteY303" fmla="*/ 1582674 h 2539841"/>
              <a:gd name="connsiteX304" fmla="*/ 185928 w 1744408"/>
              <a:gd name="connsiteY304" fmla="*/ 1575340 h 2539841"/>
              <a:gd name="connsiteX305" fmla="*/ 72866 w 1744408"/>
              <a:gd name="connsiteY305" fmla="*/ 1487424 h 2539841"/>
              <a:gd name="connsiteX306" fmla="*/ 62675 w 1744408"/>
              <a:gd name="connsiteY306" fmla="*/ 1490091 h 2539841"/>
              <a:gd name="connsiteX307" fmla="*/ 63437 w 1744408"/>
              <a:gd name="connsiteY307" fmla="*/ 1503616 h 2539841"/>
              <a:gd name="connsiteX308" fmla="*/ 60103 w 1744408"/>
              <a:gd name="connsiteY308" fmla="*/ 1506950 h 2539841"/>
              <a:gd name="connsiteX309" fmla="*/ 56388 w 1744408"/>
              <a:gd name="connsiteY309" fmla="*/ 1501045 h 2539841"/>
              <a:gd name="connsiteX310" fmla="*/ 54197 w 1744408"/>
              <a:gd name="connsiteY310" fmla="*/ 1515047 h 2539841"/>
              <a:gd name="connsiteX311" fmla="*/ 60484 w 1744408"/>
              <a:gd name="connsiteY311" fmla="*/ 1528191 h 2539841"/>
              <a:gd name="connsiteX312" fmla="*/ 37052 w 1744408"/>
              <a:gd name="connsiteY312" fmla="*/ 1569339 h 2539841"/>
              <a:gd name="connsiteX313" fmla="*/ 26194 w 1744408"/>
              <a:gd name="connsiteY313" fmla="*/ 1601724 h 2539841"/>
              <a:gd name="connsiteX314" fmla="*/ 30385 w 1744408"/>
              <a:gd name="connsiteY314" fmla="*/ 1610773 h 2539841"/>
              <a:gd name="connsiteX315" fmla="*/ 25813 w 1744408"/>
              <a:gd name="connsiteY315" fmla="*/ 1618583 h 2539841"/>
              <a:gd name="connsiteX316" fmla="*/ 14764 w 1744408"/>
              <a:gd name="connsiteY316" fmla="*/ 1620107 h 2539841"/>
              <a:gd name="connsiteX317" fmla="*/ 13240 w 1744408"/>
              <a:gd name="connsiteY317" fmla="*/ 1625251 h 2539841"/>
              <a:gd name="connsiteX318" fmla="*/ 23146 w 1744408"/>
              <a:gd name="connsiteY318" fmla="*/ 1627823 h 2539841"/>
              <a:gd name="connsiteX319" fmla="*/ 17431 w 1744408"/>
              <a:gd name="connsiteY319" fmla="*/ 1645253 h 2539841"/>
              <a:gd name="connsiteX320" fmla="*/ 0 w 1744408"/>
              <a:gd name="connsiteY320" fmla="*/ 1658779 h 2539841"/>
              <a:gd name="connsiteX321" fmla="*/ 12383 w 1744408"/>
              <a:gd name="connsiteY321" fmla="*/ 1665065 h 2539841"/>
              <a:gd name="connsiteX322" fmla="*/ 24765 w 1744408"/>
              <a:gd name="connsiteY322" fmla="*/ 1691831 h 2539841"/>
              <a:gd name="connsiteX323" fmla="*/ 49435 w 1744408"/>
              <a:gd name="connsiteY323" fmla="*/ 1722501 h 2539841"/>
              <a:gd name="connsiteX324" fmla="*/ 71438 w 1744408"/>
              <a:gd name="connsiteY324" fmla="*/ 1727835 h 2539841"/>
              <a:gd name="connsiteX325" fmla="*/ 100870 w 1744408"/>
              <a:gd name="connsiteY325" fmla="*/ 1712976 h 2539841"/>
              <a:gd name="connsiteX326" fmla="*/ 126778 w 1744408"/>
              <a:gd name="connsiteY326" fmla="*/ 1736598 h 2539841"/>
              <a:gd name="connsiteX327" fmla="*/ 129540 w 1744408"/>
              <a:gd name="connsiteY327" fmla="*/ 1751457 h 2539841"/>
              <a:gd name="connsiteX328" fmla="*/ 170879 w 1744408"/>
              <a:gd name="connsiteY328" fmla="*/ 1762982 h 2539841"/>
              <a:gd name="connsiteX329" fmla="*/ 172784 w 1744408"/>
              <a:gd name="connsiteY329" fmla="*/ 1772888 h 2539841"/>
              <a:gd name="connsiteX330" fmla="*/ 155543 w 1744408"/>
              <a:gd name="connsiteY330" fmla="*/ 1791272 h 2539841"/>
              <a:gd name="connsiteX331" fmla="*/ 170688 w 1744408"/>
              <a:gd name="connsiteY331" fmla="*/ 1796987 h 2539841"/>
              <a:gd name="connsiteX332" fmla="*/ 182309 w 1744408"/>
              <a:gd name="connsiteY332" fmla="*/ 1810417 h 2539841"/>
              <a:gd name="connsiteX333" fmla="*/ 189071 w 1744408"/>
              <a:gd name="connsiteY333" fmla="*/ 1839182 h 2539841"/>
              <a:gd name="connsiteX334" fmla="*/ 213646 w 1744408"/>
              <a:gd name="connsiteY334" fmla="*/ 1850612 h 2539841"/>
              <a:gd name="connsiteX335" fmla="*/ 184023 w 1744408"/>
              <a:gd name="connsiteY335" fmla="*/ 1862138 h 2539841"/>
              <a:gd name="connsiteX336" fmla="*/ 171736 w 1744408"/>
              <a:gd name="connsiteY336" fmla="*/ 1885379 h 2539841"/>
              <a:gd name="connsiteX337" fmla="*/ 208407 w 1744408"/>
              <a:gd name="connsiteY337" fmla="*/ 1876901 h 2539841"/>
              <a:gd name="connsiteX338" fmla="*/ 248221 w 1744408"/>
              <a:gd name="connsiteY338" fmla="*/ 1896142 h 2539841"/>
              <a:gd name="connsiteX339" fmla="*/ 274987 w 1744408"/>
              <a:gd name="connsiteY339" fmla="*/ 1917573 h 2539841"/>
              <a:gd name="connsiteX340" fmla="*/ 274415 w 1744408"/>
              <a:gd name="connsiteY340" fmla="*/ 1964055 h 2539841"/>
              <a:gd name="connsiteX341" fmla="*/ 286226 w 1744408"/>
              <a:gd name="connsiteY341" fmla="*/ 1995202 h 2539841"/>
              <a:gd name="connsiteX342" fmla="*/ 282988 w 1744408"/>
              <a:gd name="connsiteY342" fmla="*/ 1999298 h 2539841"/>
              <a:gd name="connsiteX343" fmla="*/ 263938 w 1744408"/>
              <a:gd name="connsiteY343" fmla="*/ 1994440 h 2539841"/>
              <a:gd name="connsiteX344" fmla="*/ 270034 w 1744408"/>
              <a:gd name="connsiteY344" fmla="*/ 2039303 h 2539841"/>
              <a:gd name="connsiteX345" fmla="*/ 280321 w 1744408"/>
              <a:gd name="connsiteY345" fmla="*/ 2067211 h 2539841"/>
              <a:gd name="connsiteX346" fmla="*/ 298609 w 1744408"/>
              <a:gd name="connsiteY346" fmla="*/ 2082165 h 2539841"/>
              <a:gd name="connsiteX347" fmla="*/ 306991 w 1744408"/>
              <a:gd name="connsiteY347" fmla="*/ 2104739 h 2539841"/>
              <a:gd name="connsiteX348" fmla="*/ 288322 w 1744408"/>
              <a:gd name="connsiteY348" fmla="*/ 2141220 h 2539841"/>
              <a:gd name="connsiteX349" fmla="*/ 342614 w 1744408"/>
              <a:gd name="connsiteY349" fmla="*/ 2136839 h 2539841"/>
              <a:gd name="connsiteX350" fmla="*/ 338900 w 1744408"/>
              <a:gd name="connsiteY350" fmla="*/ 2155127 h 2539841"/>
              <a:gd name="connsiteX351" fmla="*/ 346520 w 1744408"/>
              <a:gd name="connsiteY351" fmla="*/ 2171700 h 2539841"/>
              <a:gd name="connsiteX352" fmla="*/ 339280 w 1744408"/>
              <a:gd name="connsiteY352" fmla="*/ 2194751 h 2539841"/>
              <a:gd name="connsiteX353" fmla="*/ 352996 w 1744408"/>
              <a:gd name="connsiteY353" fmla="*/ 2212848 h 2539841"/>
              <a:gd name="connsiteX354" fmla="*/ 388811 w 1744408"/>
              <a:gd name="connsiteY354" fmla="*/ 2189798 h 2539841"/>
              <a:gd name="connsiteX355" fmla="*/ 409956 w 1744408"/>
              <a:gd name="connsiteY355" fmla="*/ 2189798 h 2539841"/>
              <a:gd name="connsiteX356" fmla="*/ 416052 w 1744408"/>
              <a:gd name="connsiteY356" fmla="*/ 2195513 h 2539841"/>
              <a:gd name="connsiteX357" fmla="*/ 411575 w 1744408"/>
              <a:gd name="connsiteY357" fmla="*/ 2202085 h 2539841"/>
              <a:gd name="connsiteX358" fmla="*/ 380714 w 1744408"/>
              <a:gd name="connsiteY358" fmla="*/ 2208657 h 2539841"/>
              <a:gd name="connsiteX359" fmla="*/ 380143 w 1744408"/>
              <a:gd name="connsiteY359" fmla="*/ 2215706 h 2539841"/>
              <a:gd name="connsiteX360" fmla="*/ 395954 w 1744408"/>
              <a:gd name="connsiteY360" fmla="*/ 2233613 h 2539841"/>
              <a:gd name="connsiteX361" fmla="*/ 394335 w 1744408"/>
              <a:gd name="connsiteY361" fmla="*/ 2246281 h 2539841"/>
              <a:gd name="connsiteX362" fmla="*/ 367951 w 1744408"/>
              <a:gd name="connsiteY362" fmla="*/ 2251329 h 2539841"/>
              <a:gd name="connsiteX363" fmla="*/ 357473 w 1744408"/>
              <a:gd name="connsiteY363" fmla="*/ 2261045 h 2539841"/>
              <a:gd name="connsiteX364" fmla="*/ 344996 w 1744408"/>
              <a:gd name="connsiteY364" fmla="*/ 2250091 h 2539841"/>
              <a:gd name="connsiteX365" fmla="*/ 342900 w 1744408"/>
              <a:gd name="connsiteY365" fmla="*/ 2235708 h 2539841"/>
              <a:gd name="connsiteX366" fmla="*/ 334613 w 1744408"/>
              <a:gd name="connsiteY366" fmla="*/ 2245328 h 2539841"/>
              <a:gd name="connsiteX367" fmla="*/ 336423 w 1744408"/>
              <a:gd name="connsiteY367" fmla="*/ 2257235 h 2539841"/>
              <a:gd name="connsiteX368" fmla="*/ 354902 w 1744408"/>
              <a:gd name="connsiteY368" fmla="*/ 2278380 h 2539841"/>
              <a:gd name="connsiteX369" fmla="*/ 380809 w 1744408"/>
              <a:gd name="connsiteY369" fmla="*/ 2289524 h 2539841"/>
              <a:gd name="connsiteX370" fmla="*/ 378238 w 1744408"/>
              <a:gd name="connsiteY370" fmla="*/ 2297906 h 2539841"/>
              <a:gd name="connsiteX371" fmla="*/ 390144 w 1744408"/>
              <a:gd name="connsiteY371" fmla="*/ 2306670 h 2539841"/>
              <a:gd name="connsiteX372" fmla="*/ 382334 w 1744408"/>
              <a:gd name="connsiteY372" fmla="*/ 2324481 h 2539841"/>
              <a:gd name="connsiteX373" fmla="*/ 401479 w 1744408"/>
              <a:gd name="connsiteY373" fmla="*/ 2332768 h 2539841"/>
              <a:gd name="connsiteX374" fmla="*/ 409575 w 1744408"/>
              <a:gd name="connsiteY374" fmla="*/ 2366963 h 2539841"/>
              <a:gd name="connsiteX375" fmla="*/ 440627 w 1744408"/>
              <a:gd name="connsiteY375" fmla="*/ 2380298 h 2539841"/>
              <a:gd name="connsiteX376" fmla="*/ 437483 w 1744408"/>
              <a:gd name="connsiteY376" fmla="*/ 2395157 h 2539841"/>
              <a:gd name="connsiteX377" fmla="*/ 455009 w 1744408"/>
              <a:gd name="connsiteY377" fmla="*/ 2394585 h 2539841"/>
              <a:gd name="connsiteX378" fmla="*/ 461200 w 1744408"/>
              <a:gd name="connsiteY378" fmla="*/ 2400776 h 2539841"/>
              <a:gd name="connsiteX379" fmla="*/ 451009 w 1744408"/>
              <a:gd name="connsiteY379" fmla="*/ 2426494 h 2539841"/>
              <a:gd name="connsiteX380" fmla="*/ 477679 w 1744408"/>
              <a:gd name="connsiteY380" fmla="*/ 2432876 h 2539841"/>
              <a:gd name="connsiteX381" fmla="*/ 489395 w 1744408"/>
              <a:gd name="connsiteY381" fmla="*/ 2451449 h 2539841"/>
              <a:gd name="connsiteX382" fmla="*/ 508159 w 1744408"/>
              <a:gd name="connsiteY382" fmla="*/ 2464689 h 2539841"/>
              <a:gd name="connsiteX383" fmla="*/ 507302 w 1744408"/>
              <a:gd name="connsiteY383" fmla="*/ 2470499 h 2539841"/>
              <a:gd name="connsiteX384" fmla="*/ 493776 w 1744408"/>
              <a:gd name="connsiteY384" fmla="*/ 2467642 h 2539841"/>
              <a:gd name="connsiteX385" fmla="*/ 497872 w 1744408"/>
              <a:gd name="connsiteY385" fmla="*/ 2478786 h 2539841"/>
              <a:gd name="connsiteX386" fmla="*/ 493871 w 1744408"/>
              <a:gd name="connsiteY386" fmla="*/ 2481453 h 2539841"/>
              <a:gd name="connsiteX387" fmla="*/ 482346 w 1744408"/>
              <a:gd name="connsiteY387" fmla="*/ 2476500 h 2539841"/>
              <a:gd name="connsiteX388" fmla="*/ 470249 w 1744408"/>
              <a:gd name="connsiteY388" fmla="*/ 2480024 h 2539841"/>
              <a:gd name="connsiteX389" fmla="*/ 470345 w 1744408"/>
              <a:gd name="connsiteY389" fmla="*/ 2489549 h 2539841"/>
              <a:gd name="connsiteX390" fmla="*/ 461772 w 1744408"/>
              <a:gd name="connsiteY390" fmla="*/ 2486501 h 2539841"/>
              <a:gd name="connsiteX391" fmla="*/ 471964 w 1744408"/>
              <a:gd name="connsiteY391" fmla="*/ 2503456 h 2539841"/>
              <a:gd name="connsiteX392" fmla="*/ 488633 w 1744408"/>
              <a:gd name="connsiteY392" fmla="*/ 2516505 h 2539841"/>
              <a:gd name="connsiteX393" fmla="*/ 510540 w 1744408"/>
              <a:gd name="connsiteY393" fmla="*/ 2510981 h 2539841"/>
              <a:gd name="connsiteX394" fmla="*/ 525685 w 1744408"/>
              <a:gd name="connsiteY394" fmla="*/ 2520887 h 2539841"/>
              <a:gd name="connsiteX395" fmla="*/ 546068 w 1744408"/>
              <a:gd name="connsiteY395" fmla="*/ 2522030 h 2539841"/>
              <a:gd name="connsiteX396" fmla="*/ 557689 w 1744408"/>
              <a:gd name="connsiteY396" fmla="*/ 2513838 h 2539841"/>
              <a:gd name="connsiteX397" fmla="*/ 567880 w 1744408"/>
              <a:gd name="connsiteY397" fmla="*/ 2539841 h 2539841"/>
              <a:gd name="connsiteX398" fmla="*/ 577977 w 1744408"/>
              <a:gd name="connsiteY398" fmla="*/ 2533364 h 2539841"/>
              <a:gd name="connsiteX399" fmla="*/ 569309 w 1744408"/>
              <a:gd name="connsiteY399" fmla="*/ 2497455 h 2539841"/>
              <a:gd name="connsiteX400" fmla="*/ 591598 w 1744408"/>
              <a:gd name="connsiteY400" fmla="*/ 2507933 h 2539841"/>
              <a:gd name="connsiteX401" fmla="*/ 639604 w 1744408"/>
              <a:gd name="connsiteY401" fmla="*/ 2493169 h 2539841"/>
              <a:gd name="connsiteX402" fmla="*/ 655130 w 1744408"/>
              <a:gd name="connsiteY402" fmla="*/ 2433352 h 2539841"/>
              <a:gd name="connsiteX403" fmla="*/ 676656 w 1744408"/>
              <a:gd name="connsiteY403" fmla="*/ 2428399 h 2539841"/>
              <a:gd name="connsiteX404" fmla="*/ 677990 w 1744408"/>
              <a:gd name="connsiteY404" fmla="*/ 2395442 h 2539841"/>
              <a:gd name="connsiteX405" fmla="*/ 688086 w 1744408"/>
              <a:gd name="connsiteY405" fmla="*/ 2394871 h 2539841"/>
              <a:gd name="connsiteX406" fmla="*/ 711137 w 1744408"/>
              <a:gd name="connsiteY406" fmla="*/ 2361438 h 2539841"/>
              <a:gd name="connsiteX407" fmla="*/ 736568 w 1744408"/>
              <a:gd name="connsiteY407" fmla="*/ 2360009 h 2539841"/>
              <a:gd name="connsiteX408" fmla="*/ 744093 w 1744408"/>
              <a:gd name="connsiteY408" fmla="*/ 2329339 h 2539841"/>
              <a:gd name="connsiteX409" fmla="*/ 751046 w 1744408"/>
              <a:gd name="connsiteY409" fmla="*/ 2322862 h 2539841"/>
              <a:gd name="connsiteX410" fmla="*/ 743998 w 1744408"/>
              <a:gd name="connsiteY410" fmla="*/ 2317242 h 2539841"/>
              <a:gd name="connsiteX411" fmla="*/ 759524 w 1744408"/>
              <a:gd name="connsiteY411" fmla="*/ 2312670 h 2539841"/>
              <a:gd name="connsiteX412" fmla="*/ 768763 w 1744408"/>
              <a:gd name="connsiteY412" fmla="*/ 2299145 h 2539841"/>
              <a:gd name="connsiteX413" fmla="*/ 795528 w 1744408"/>
              <a:gd name="connsiteY413" fmla="*/ 2309813 h 2539841"/>
              <a:gd name="connsiteX414" fmla="*/ 816197 w 1744408"/>
              <a:gd name="connsiteY414" fmla="*/ 2295906 h 2539841"/>
              <a:gd name="connsiteX415" fmla="*/ 833628 w 1744408"/>
              <a:gd name="connsiteY415" fmla="*/ 2318195 h 2539841"/>
              <a:gd name="connsiteX416" fmla="*/ 829723 w 1744408"/>
              <a:gd name="connsiteY416" fmla="*/ 2352104 h 2539841"/>
              <a:gd name="connsiteX417" fmla="*/ 834580 w 1744408"/>
              <a:gd name="connsiteY417" fmla="*/ 2356676 h 2539841"/>
              <a:gd name="connsiteX418" fmla="*/ 826008 w 1744408"/>
              <a:gd name="connsiteY418" fmla="*/ 2374487 h 2539841"/>
              <a:gd name="connsiteX419" fmla="*/ 834390 w 1744408"/>
              <a:gd name="connsiteY419" fmla="*/ 2395538 h 2539841"/>
              <a:gd name="connsiteX420" fmla="*/ 840867 w 1744408"/>
              <a:gd name="connsiteY420" fmla="*/ 2385822 h 2539841"/>
              <a:gd name="connsiteX421" fmla="*/ 856107 w 1744408"/>
              <a:gd name="connsiteY421" fmla="*/ 2385917 h 2539841"/>
              <a:gd name="connsiteX422" fmla="*/ 850773 w 1744408"/>
              <a:gd name="connsiteY422" fmla="*/ 2393918 h 2539841"/>
              <a:gd name="connsiteX423" fmla="*/ 854297 w 1744408"/>
              <a:gd name="connsiteY423" fmla="*/ 2400110 h 2539841"/>
              <a:gd name="connsiteX424" fmla="*/ 869823 w 1744408"/>
              <a:gd name="connsiteY424" fmla="*/ 2385251 h 2539841"/>
              <a:gd name="connsiteX425" fmla="*/ 879729 w 1744408"/>
              <a:gd name="connsiteY425" fmla="*/ 2391251 h 2539841"/>
              <a:gd name="connsiteX426" fmla="*/ 914495 w 1744408"/>
              <a:gd name="connsiteY426" fmla="*/ 2388489 h 2539841"/>
              <a:gd name="connsiteX427" fmla="*/ 916686 w 1744408"/>
              <a:gd name="connsiteY427" fmla="*/ 2363820 h 2539841"/>
              <a:gd name="connsiteX428" fmla="*/ 901922 w 1744408"/>
              <a:gd name="connsiteY428" fmla="*/ 2334768 h 2539841"/>
              <a:gd name="connsiteX429" fmla="*/ 910209 w 1744408"/>
              <a:gd name="connsiteY429" fmla="*/ 2312099 h 2539841"/>
              <a:gd name="connsiteX430" fmla="*/ 956120 w 1744408"/>
              <a:gd name="connsiteY430" fmla="*/ 2310194 h 2539841"/>
              <a:gd name="connsiteX431" fmla="*/ 1002221 w 1744408"/>
              <a:gd name="connsiteY431" fmla="*/ 2325338 h 2539841"/>
              <a:gd name="connsiteX432" fmla="*/ 1004221 w 1744408"/>
              <a:gd name="connsiteY432" fmla="*/ 2331815 h 2539841"/>
              <a:gd name="connsiteX433" fmla="*/ 993077 w 1744408"/>
              <a:gd name="connsiteY433" fmla="*/ 2342198 h 2539841"/>
              <a:gd name="connsiteX434" fmla="*/ 969359 w 1744408"/>
              <a:gd name="connsiteY434" fmla="*/ 2347436 h 2539841"/>
              <a:gd name="connsiteX435" fmla="*/ 1004792 w 1744408"/>
              <a:gd name="connsiteY435" fmla="*/ 2354580 h 2539841"/>
              <a:gd name="connsiteX436" fmla="*/ 1056132 w 1744408"/>
              <a:gd name="connsiteY436" fmla="*/ 2338769 h 2539841"/>
              <a:gd name="connsiteX437" fmla="*/ 1070515 w 1744408"/>
              <a:gd name="connsiteY437" fmla="*/ 2322957 h 2539841"/>
              <a:gd name="connsiteX438" fmla="*/ 1073277 w 1744408"/>
              <a:gd name="connsiteY438" fmla="*/ 2306860 h 2539841"/>
              <a:gd name="connsiteX439" fmla="*/ 1095470 w 1744408"/>
              <a:gd name="connsiteY439" fmla="*/ 2272189 h 2539841"/>
              <a:gd name="connsiteX440" fmla="*/ 1119473 w 1744408"/>
              <a:gd name="connsiteY440" fmla="*/ 2261235 h 2539841"/>
              <a:gd name="connsiteX441" fmla="*/ 1119378 w 1744408"/>
              <a:gd name="connsiteY441" fmla="*/ 2266283 h 2539841"/>
              <a:gd name="connsiteX442" fmla="*/ 1130427 w 1744408"/>
              <a:gd name="connsiteY442" fmla="*/ 2275237 h 2539841"/>
              <a:gd name="connsiteX443" fmla="*/ 1151668 w 1744408"/>
              <a:gd name="connsiteY443" fmla="*/ 2202180 h 2539841"/>
              <a:gd name="connsiteX444" fmla="*/ 1147667 w 1744408"/>
              <a:gd name="connsiteY444" fmla="*/ 2193512 h 2539841"/>
              <a:gd name="connsiteX445" fmla="*/ 1153097 w 1744408"/>
              <a:gd name="connsiteY445" fmla="*/ 2193322 h 2539841"/>
              <a:gd name="connsiteX446" fmla="*/ 1163955 w 1744408"/>
              <a:gd name="connsiteY446" fmla="*/ 2166652 h 2539841"/>
              <a:gd name="connsiteX447" fmla="*/ 1165289 w 1744408"/>
              <a:gd name="connsiteY447" fmla="*/ 2165033 h 2539841"/>
              <a:gd name="connsiteX448" fmla="*/ 1171575 w 1744408"/>
              <a:gd name="connsiteY448" fmla="*/ 2153984 h 2539841"/>
              <a:gd name="connsiteX449" fmla="*/ 1136523 w 1744408"/>
              <a:gd name="connsiteY449" fmla="*/ 2073688 h 2539841"/>
              <a:gd name="connsiteX450" fmla="*/ 1141476 w 1744408"/>
              <a:gd name="connsiteY450" fmla="*/ 2043494 h 2539841"/>
              <a:gd name="connsiteX451" fmla="*/ 1116235 w 1744408"/>
              <a:gd name="connsiteY451" fmla="*/ 2025777 h 2539841"/>
              <a:gd name="connsiteX452" fmla="*/ 1105186 w 1744408"/>
              <a:gd name="connsiteY452" fmla="*/ 1993773 h 2539841"/>
              <a:gd name="connsiteX453" fmla="*/ 1153287 w 1744408"/>
              <a:gd name="connsiteY453" fmla="*/ 1894618 h 2539841"/>
              <a:gd name="connsiteX454" fmla="*/ 1178719 w 1744408"/>
              <a:gd name="connsiteY454" fmla="*/ 1891284 h 2539841"/>
              <a:gd name="connsiteX455" fmla="*/ 1199293 w 1744408"/>
              <a:gd name="connsiteY455" fmla="*/ 1878997 h 2539841"/>
              <a:gd name="connsiteX456" fmla="*/ 1235393 w 1744408"/>
              <a:gd name="connsiteY456" fmla="*/ 1892998 h 2539841"/>
              <a:gd name="connsiteX457" fmla="*/ 1259015 w 1744408"/>
              <a:gd name="connsiteY457" fmla="*/ 1878044 h 2539841"/>
              <a:gd name="connsiteX458" fmla="*/ 1235678 w 1744408"/>
              <a:gd name="connsiteY458" fmla="*/ 1826038 h 2539841"/>
              <a:gd name="connsiteX459" fmla="*/ 1200817 w 1744408"/>
              <a:gd name="connsiteY459" fmla="*/ 1810322 h 2539841"/>
              <a:gd name="connsiteX460" fmla="*/ 1208532 w 1744408"/>
              <a:gd name="connsiteY460" fmla="*/ 1796987 h 2539841"/>
              <a:gd name="connsiteX461" fmla="*/ 1220819 w 1744408"/>
              <a:gd name="connsiteY461" fmla="*/ 1794415 h 2539841"/>
              <a:gd name="connsiteX462" fmla="*/ 1210628 w 1744408"/>
              <a:gd name="connsiteY462" fmla="*/ 1770983 h 2539841"/>
              <a:gd name="connsiteX463" fmla="*/ 1185958 w 1744408"/>
              <a:gd name="connsiteY463" fmla="*/ 1766602 h 2539841"/>
              <a:gd name="connsiteX464" fmla="*/ 1200531 w 1744408"/>
              <a:gd name="connsiteY464" fmla="*/ 1714119 h 2539841"/>
              <a:gd name="connsiteX465" fmla="*/ 1232154 w 1744408"/>
              <a:gd name="connsiteY465" fmla="*/ 1708214 h 2539841"/>
              <a:gd name="connsiteX466" fmla="*/ 1260539 w 1744408"/>
              <a:gd name="connsiteY466" fmla="*/ 1724787 h 2539841"/>
              <a:gd name="connsiteX467" fmla="*/ 1279779 w 1744408"/>
              <a:gd name="connsiteY467" fmla="*/ 1719739 h 2539841"/>
              <a:gd name="connsiteX468" fmla="*/ 1287685 w 1744408"/>
              <a:gd name="connsiteY468" fmla="*/ 1692593 h 2539841"/>
              <a:gd name="connsiteX469" fmla="*/ 1270445 w 1744408"/>
              <a:gd name="connsiteY469" fmla="*/ 1665256 h 2539841"/>
              <a:gd name="connsiteX470" fmla="*/ 1269016 w 1744408"/>
              <a:gd name="connsiteY470" fmla="*/ 1649254 h 2539841"/>
              <a:gd name="connsiteX471" fmla="*/ 1274731 w 1744408"/>
              <a:gd name="connsiteY471" fmla="*/ 1633538 h 2539841"/>
              <a:gd name="connsiteX472" fmla="*/ 1307687 w 1744408"/>
              <a:gd name="connsiteY472" fmla="*/ 1594199 h 2539841"/>
              <a:gd name="connsiteX473" fmla="*/ 1307116 w 1744408"/>
              <a:gd name="connsiteY473" fmla="*/ 1567815 h 2539841"/>
              <a:gd name="connsiteX474" fmla="*/ 1297019 w 1744408"/>
              <a:gd name="connsiteY474" fmla="*/ 1550003 h 2539841"/>
              <a:gd name="connsiteX475" fmla="*/ 1302925 w 1744408"/>
              <a:gd name="connsiteY475" fmla="*/ 1537049 h 2539841"/>
              <a:gd name="connsiteX476" fmla="*/ 1321499 w 1744408"/>
              <a:gd name="connsiteY476" fmla="*/ 1528572 h 2539841"/>
              <a:gd name="connsiteX477" fmla="*/ 1369314 w 1744408"/>
              <a:gd name="connsiteY477" fmla="*/ 1531430 h 2539841"/>
              <a:gd name="connsiteX478" fmla="*/ 1391984 w 1744408"/>
              <a:gd name="connsiteY478" fmla="*/ 1519714 h 2539841"/>
              <a:gd name="connsiteX479" fmla="*/ 1411510 w 1744408"/>
              <a:gd name="connsiteY479" fmla="*/ 1538192 h 2539841"/>
              <a:gd name="connsiteX480" fmla="*/ 1421702 w 1744408"/>
              <a:gd name="connsiteY480" fmla="*/ 1538764 h 2539841"/>
              <a:gd name="connsiteX481" fmla="*/ 1440847 w 1744408"/>
              <a:gd name="connsiteY481" fmla="*/ 1522762 h 2539841"/>
              <a:gd name="connsiteX482" fmla="*/ 1447991 w 1744408"/>
              <a:gd name="connsiteY482" fmla="*/ 1491615 h 2539841"/>
              <a:gd name="connsiteX483" fmla="*/ 1471041 w 1744408"/>
              <a:gd name="connsiteY483" fmla="*/ 1472851 h 2539841"/>
              <a:gd name="connsiteX484" fmla="*/ 1468946 w 1744408"/>
              <a:gd name="connsiteY484" fmla="*/ 1448467 h 2539841"/>
              <a:gd name="connsiteX485" fmla="*/ 1491615 w 1744408"/>
              <a:gd name="connsiteY485" fmla="*/ 1429893 h 2539841"/>
              <a:gd name="connsiteX486" fmla="*/ 1487805 w 1744408"/>
              <a:gd name="connsiteY486" fmla="*/ 1390840 h 2539841"/>
              <a:gd name="connsiteX487" fmla="*/ 1502378 w 1744408"/>
              <a:gd name="connsiteY487" fmla="*/ 1363599 h 2539841"/>
              <a:gd name="connsiteX488" fmla="*/ 1556099 w 1744408"/>
              <a:gd name="connsiteY488" fmla="*/ 1327309 h 2539841"/>
              <a:gd name="connsiteX489" fmla="*/ 1565815 w 1744408"/>
              <a:gd name="connsiteY489" fmla="*/ 1308926 h 2539841"/>
              <a:gd name="connsiteX490" fmla="*/ 1557338 w 1744408"/>
              <a:gd name="connsiteY490" fmla="*/ 1289209 h 2539841"/>
              <a:gd name="connsiteX491" fmla="*/ 1516666 w 1744408"/>
              <a:gd name="connsiteY491" fmla="*/ 1266444 h 2539841"/>
              <a:gd name="connsiteX492" fmla="*/ 1502188 w 1744408"/>
              <a:gd name="connsiteY492" fmla="*/ 1241679 h 2539841"/>
              <a:gd name="connsiteX493" fmla="*/ 1531810 w 1744408"/>
              <a:gd name="connsiteY493" fmla="*/ 1223105 h 2539841"/>
              <a:gd name="connsiteX494" fmla="*/ 1550575 w 1744408"/>
              <a:gd name="connsiteY494" fmla="*/ 1195673 h 2539841"/>
              <a:gd name="connsiteX495" fmla="*/ 1598771 w 1744408"/>
              <a:gd name="connsiteY495" fmla="*/ 1198626 h 2539841"/>
              <a:gd name="connsiteX496" fmla="*/ 1600486 w 1744408"/>
              <a:gd name="connsiteY496" fmla="*/ 1194340 h 2539841"/>
              <a:gd name="connsiteX497" fmla="*/ 1586960 w 1744408"/>
              <a:gd name="connsiteY497" fmla="*/ 1185005 h 2539841"/>
              <a:gd name="connsiteX498" fmla="*/ 1590770 w 1744408"/>
              <a:gd name="connsiteY498" fmla="*/ 1165289 h 2539841"/>
              <a:gd name="connsiteX499" fmla="*/ 1642586 w 1744408"/>
              <a:gd name="connsiteY499" fmla="*/ 1164241 h 2539841"/>
              <a:gd name="connsiteX500" fmla="*/ 1674876 w 1744408"/>
              <a:gd name="connsiteY500" fmla="*/ 1140905 h 2539841"/>
              <a:gd name="connsiteX501" fmla="*/ 1692878 w 1744408"/>
              <a:gd name="connsiteY501" fmla="*/ 1115568 h 2539841"/>
              <a:gd name="connsiteX502" fmla="*/ 1686211 w 1744408"/>
              <a:gd name="connsiteY502" fmla="*/ 1112330 h 2539841"/>
              <a:gd name="connsiteX503" fmla="*/ 1659350 w 1744408"/>
              <a:gd name="connsiteY503" fmla="*/ 1122045 h 2539841"/>
              <a:gd name="connsiteX504" fmla="*/ 1670971 w 1744408"/>
              <a:gd name="connsiteY504" fmla="*/ 1086517 h 2539841"/>
              <a:gd name="connsiteX505" fmla="*/ 1727168 w 1744408"/>
              <a:gd name="connsiteY505" fmla="*/ 1089184 h 2539841"/>
              <a:gd name="connsiteX506" fmla="*/ 1728692 w 1744408"/>
              <a:gd name="connsiteY506" fmla="*/ 1074896 h 2539841"/>
              <a:gd name="connsiteX507" fmla="*/ 1708404 w 1744408"/>
              <a:gd name="connsiteY507" fmla="*/ 1045369 h 2539841"/>
              <a:gd name="connsiteX508" fmla="*/ 1711643 w 1744408"/>
              <a:gd name="connsiteY508" fmla="*/ 1036606 h 2539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744408" h="2539841">
                <a:moveTo>
                  <a:pt x="1100328" y="2272951"/>
                </a:moveTo>
                <a:lnTo>
                  <a:pt x="1120140" y="2283428"/>
                </a:lnTo>
                <a:lnTo>
                  <a:pt x="1119664" y="2296097"/>
                </a:lnTo>
                <a:lnTo>
                  <a:pt x="1109948" y="2298383"/>
                </a:lnTo>
                <a:lnTo>
                  <a:pt x="1117473" y="2306479"/>
                </a:lnTo>
                <a:lnTo>
                  <a:pt x="1101185" y="2307241"/>
                </a:lnTo>
                <a:lnTo>
                  <a:pt x="1077754" y="2316671"/>
                </a:lnTo>
                <a:lnTo>
                  <a:pt x="1080611" y="2305145"/>
                </a:lnTo>
                <a:lnTo>
                  <a:pt x="1094518" y="2283428"/>
                </a:lnTo>
                <a:lnTo>
                  <a:pt x="1094518" y="2283428"/>
                </a:lnTo>
                <a:lnTo>
                  <a:pt x="1100328" y="2272951"/>
                </a:lnTo>
                <a:close/>
                <a:moveTo>
                  <a:pt x="1711643" y="1036606"/>
                </a:moveTo>
                <a:lnTo>
                  <a:pt x="1723930" y="1038987"/>
                </a:lnTo>
                <a:lnTo>
                  <a:pt x="1744409" y="1025080"/>
                </a:lnTo>
                <a:lnTo>
                  <a:pt x="1728978" y="998696"/>
                </a:lnTo>
                <a:lnTo>
                  <a:pt x="1719739" y="1000697"/>
                </a:lnTo>
                <a:lnTo>
                  <a:pt x="1711833" y="994601"/>
                </a:lnTo>
                <a:lnTo>
                  <a:pt x="1710214" y="981742"/>
                </a:lnTo>
                <a:lnTo>
                  <a:pt x="1729931" y="982409"/>
                </a:lnTo>
                <a:lnTo>
                  <a:pt x="1732788" y="974408"/>
                </a:lnTo>
                <a:lnTo>
                  <a:pt x="1720025" y="928878"/>
                </a:lnTo>
                <a:lnTo>
                  <a:pt x="1706499" y="928116"/>
                </a:lnTo>
                <a:lnTo>
                  <a:pt x="1714214" y="940880"/>
                </a:lnTo>
                <a:lnTo>
                  <a:pt x="1698689" y="934974"/>
                </a:lnTo>
                <a:lnTo>
                  <a:pt x="1683068" y="956405"/>
                </a:lnTo>
                <a:lnTo>
                  <a:pt x="1681448" y="942022"/>
                </a:lnTo>
                <a:lnTo>
                  <a:pt x="1691164" y="936974"/>
                </a:lnTo>
                <a:lnTo>
                  <a:pt x="1667447" y="930497"/>
                </a:lnTo>
                <a:lnTo>
                  <a:pt x="1657636" y="937927"/>
                </a:lnTo>
                <a:lnTo>
                  <a:pt x="1651635" y="934879"/>
                </a:lnTo>
                <a:lnTo>
                  <a:pt x="1670685" y="911733"/>
                </a:lnTo>
                <a:lnTo>
                  <a:pt x="1678019" y="925354"/>
                </a:lnTo>
                <a:lnTo>
                  <a:pt x="1684496" y="919353"/>
                </a:lnTo>
                <a:lnTo>
                  <a:pt x="1708214" y="890968"/>
                </a:lnTo>
                <a:lnTo>
                  <a:pt x="1726121" y="847344"/>
                </a:lnTo>
                <a:lnTo>
                  <a:pt x="1694117" y="830389"/>
                </a:lnTo>
                <a:lnTo>
                  <a:pt x="1700213" y="821722"/>
                </a:lnTo>
                <a:lnTo>
                  <a:pt x="1697355" y="809911"/>
                </a:lnTo>
                <a:lnTo>
                  <a:pt x="1676876" y="801719"/>
                </a:lnTo>
                <a:lnTo>
                  <a:pt x="1674590" y="787622"/>
                </a:lnTo>
                <a:lnTo>
                  <a:pt x="1691545" y="796195"/>
                </a:lnTo>
                <a:lnTo>
                  <a:pt x="1691545" y="788003"/>
                </a:lnTo>
                <a:lnTo>
                  <a:pt x="1700022" y="788194"/>
                </a:lnTo>
                <a:lnTo>
                  <a:pt x="1701832" y="772097"/>
                </a:lnTo>
                <a:lnTo>
                  <a:pt x="1715357" y="771811"/>
                </a:lnTo>
                <a:lnTo>
                  <a:pt x="1723168" y="763429"/>
                </a:lnTo>
                <a:lnTo>
                  <a:pt x="1713452" y="749141"/>
                </a:lnTo>
                <a:lnTo>
                  <a:pt x="1730502" y="746188"/>
                </a:lnTo>
                <a:lnTo>
                  <a:pt x="1731074" y="731234"/>
                </a:lnTo>
                <a:lnTo>
                  <a:pt x="1713452" y="723519"/>
                </a:lnTo>
                <a:lnTo>
                  <a:pt x="1721453" y="714089"/>
                </a:lnTo>
                <a:lnTo>
                  <a:pt x="1717072" y="698754"/>
                </a:lnTo>
                <a:lnTo>
                  <a:pt x="1702403" y="713518"/>
                </a:lnTo>
                <a:lnTo>
                  <a:pt x="1678972" y="698563"/>
                </a:lnTo>
                <a:lnTo>
                  <a:pt x="1662779" y="706755"/>
                </a:lnTo>
                <a:lnTo>
                  <a:pt x="1659446" y="699707"/>
                </a:lnTo>
                <a:lnTo>
                  <a:pt x="1644015" y="699516"/>
                </a:lnTo>
                <a:lnTo>
                  <a:pt x="1653731" y="692182"/>
                </a:lnTo>
                <a:lnTo>
                  <a:pt x="1649921" y="679228"/>
                </a:lnTo>
                <a:lnTo>
                  <a:pt x="1656493" y="682657"/>
                </a:lnTo>
                <a:lnTo>
                  <a:pt x="1660112" y="675608"/>
                </a:lnTo>
                <a:lnTo>
                  <a:pt x="1653540" y="676084"/>
                </a:lnTo>
                <a:lnTo>
                  <a:pt x="1653826" y="669131"/>
                </a:lnTo>
                <a:lnTo>
                  <a:pt x="1642396" y="667703"/>
                </a:lnTo>
                <a:lnTo>
                  <a:pt x="1640681" y="662083"/>
                </a:lnTo>
                <a:lnTo>
                  <a:pt x="1649444" y="656177"/>
                </a:lnTo>
                <a:lnTo>
                  <a:pt x="1662589" y="658939"/>
                </a:lnTo>
                <a:lnTo>
                  <a:pt x="1661446" y="650081"/>
                </a:lnTo>
                <a:lnTo>
                  <a:pt x="1673828" y="641223"/>
                </a:lnTo>
                <a:lnTo>
                  <a:pt x="1660589" y="633222"/>
                </a:lnTo>
                <a:lnTo>
                  <a:pt x="1674019" y="611696"/>
                </a:lnTo>
                <a:lnTo>
                  <a:pt x="1672400" y="593788"/>
                </a:lnTo>
                <a:lnTo>
                  <a:pt x="1657731" y="585121"/>
                </a:lnTo>
                <a:lnTo>
                  <a:pt x="1648111" y="598456"/>
                </a:lnTo>
                <a:lnTo>
                  <a:pt x="1650873" y="606171"/>
                </a:lnTo>
                <a:lnTo>
                  <a:pt x="1638205" y="616077"/>
                </a:lnTo>
                <a:lnTo>
                  <a:pt x="1650111" y="630460"/>
                </a:lnTo>
                <a:lnTo>
                  <a:pt x="1635919" y="632555"/>
                </a:lnTo>
                <a:lnTo>
                  <a:pt x="1621536" y="610076"/>
                </a:lnTo>
                <a:lnTo>
                  <a:pt x="1627156" y="591122"/>
                </a:lnTo>
                <a:lnTo>
                  <a:pt x="1635061" y="584930"/>
                </a:lnTo>
                <a:lnTo>
                  <a:pt x="1631252" y="577310"/>
                </a:lnTo>
                <a:lnTo>
                  <a:pt x="1621917" y="576929"/>
                </a:lnTo>
                <a:lnTo>
                  <a:pt x="1610963" y="540544"/>
                </a:lnTo>
                <a:lnTo>
                  <a:pt x="1590770" y="524923"/>
                </a:lnTo>
                <a:lnTo>
                  <a:pt x="1557814" y="519779"/>
                </a:lnTo>
                <a:lnTo>
                  <a:pt x="1545908" y="541306"/>
                </a:lnTo>
                <a:lnTo>
                  <a:pt x="1537335" y="539305"/>
                </a:lnTo>
                <a:lnTo>
                  <a:pt x="1533144" y="529018"/>
                </a:lnTo>
                <a:lnTo>
                  <a:pt x="1520761" y="532829"/>
                </a:lnTo>
                <a:lnTo>
                  <a:pt x="1510475" y="511969"/>
                </a:lnTo>
                <a:lnTo>
                  <a:pt x="1478471" y="511207"/>
                </a:lnTo>
                <a:lnTo>
                  <a:pt x="1477423" y="486918"/>
                </a:lnTo>
                <a:lnTo>
                  <a:pt x="1471422" y="487394"/>
                </a:lnTo>
                <a:lnTo>
                  <a:pt x="1489996" y="479108"/>
                </a:lnTo>
                <a:lnTo>
                  <a:pt x="1493520" y="467201"/>
                </a:lnTo>
                <a:lnTo>
                  <a:pt x="1483519" y="453580"/>
                </a:lnTo>
                <a:lnTo>
                  <a:pt x="1468565" y="449866"/>
                </a:lnTo>
                <a:lnTo>
                  <a:pt x="1471803" y="421291"/>
                </a:lnTo>
                <a:lnTo>
                  <a:pt x="1459897" y="405289"/>
                </a:lnTo>
                <a:lnTo>
                  <a:pt x="1464850" y="397097"/>
                </a:lnTo>
                <a:lnTo>
                  <a:pt x="1487234" y="387667"/>
                </a:lnTo>
                <a:lnTo>
                  <a:pt x="1459325" y="379476"/>
                </a:lnTo>
                <a:lnTo>
                  <a:pt x="1457420" y="347282"/>
                </a:lnTo>
                <a:lnTo>
                  <a:pt x="1470565" y="344138"/>
                </a:lnTo>
                <a:lnTo>
                  <a:pt x="1481804" y="354235"/>
                </a:lnTo>
                <a:lnTo>
                  <a:pt x="1496092" y="349663"/>
                </a:lnTo>
                <a:lnTo>
                  <a:pt x="1493615" y="331946"/>
                </a:lnTo>
                <a:lnTo>
                  <a:pt x="1474946" y="314706"/>
                </a:lnTo>
                <a:lnTo>
                  <a:pt x="1480661" y="303943"/>
                </a:lnTo>
                <a:lnTo>
                  <a:pt x="1478280" y="276511"/>
                </a:lnTo>
                <a:lnTo>
                  <a:pt x="1493901" y="269653"/>
                </a:lnTo>
                <a:lnTo>
                  <a:pt x="1488948" y="255842"/>
                </a:lnTo>
                <a:lnTo>
                  <a:pt x="1454468" y="263938"/>
                </a:lnTo>
                <a:lnTo>
                  <a:pt x="1415034" y="260318"/>
                </a:lnTo>
                <a:lnTo>
                  <a:pt x="1386364" y="268605"/>
                </a:lnTo>
                <a:lnTo>
                  <a:pt x="1356265" y="258699"/>
                </a:lnTo>
                <a:lnTo>
                  <a:pt x="1347883" y="252984"/>
                </a:lnTo>
                <a:lnTo>
                  <a:pt x="1325499" y="240983"/>
                </a:lnTo>
                <a:lnTo>
                  <a:pt x="1311497" y="247936"/>
                </a:lnTo>
                <a:lnTo>
                  <a:pt x="1306830" y="258318"/>
                </a:lnTo>
                <a:lnTo>
                  <a:pt x="1290733" y="265747"/>
                </a:lnTo>
                <a:lnTo>
                  <a:pt x="1284351" y="269938"/>
                </a:lnTo>
                <a:lnTo>
                  <a:pt x="1267111" y="258032"/>
                </a:lnTo>
                <a:lnTo>
                  <a:pt x="1253300" y="269081"/>
                </a:lnTo>
                <a:lnTo>
                  <a:pt x="1238345" y="258318"/>
                </a:lnTo>
                <a:lnTo>
                  <a:pt x="1225296" y="257937"/>
                </a:lnTo>
                <a:lnTo>
                  <a:pt x="1218152" y="239363"/>
                </a:lnTo>
                <a:lnTo>
                  <a:pt x="1203293" y="242888"/>
                </a:lnTo>
                <a:lnTo>
                  <a:pt x="1203770" y="251365"/>
                </a:lnTo>
                <a:lnTo>
                  <a:pt x="1183386" y="252317"/>
                </a:lnTo>
                <a:lnTo>
                  <a:pt x="1174718" y="246412"/>
                </a:lnTo>
                <a:lnTo>
                  <a:pt x="1144905" y="253937"/>
                </a:lnTo>
                <a:lnTo>
                  <a:pt x="1085945" y="249746"/>
                </a:lnTo>
                <a:lnTo>
                  <a:pt x="1085088" y="254889"/>
                </a:lnTo>
                <a:lnTo>
                  <a:pt x="1034987" y="272129"/>
                </a:lnTo>
                <a:lnTo>
                  <a:pt x="1028509" y="279749"/>
                </a:lnTo>
                <a:lnTo>
                  <a:pt x="994696" y="264509"/>
                </a:lnTo>
                <a:lnTo>
                  <a:pt x="963549" y="260318"/>
                </a:lnTo>
                <a:lnTo>
                  <a:pt x="929640" y="231648"/>
                </a:lnTo>
                <a:lnTo>
                  <a:pt x="908685" y="235458"/>
                </a:lnTo>
                <a:lnTo>
                  <a:pt x="840296" y="218599"/>
                </a:lnTo>
                <a:lnTo>
                  <a:pt x="828866" y="221933"/>
                </a:lnTo>
                <a:lnTo>
                  <a:pt x="780955" y="201739"/>
                </a:lnTo>
                <a:lnTo>
                  <a:pt x="727710" y="198882"/>
                </a:lnTo>
                <a:lnTo>
                  <a:pt x="678275" y="163544"/>
                </a:lnTo>
                <a:lnTo>
                  <a:pt x="655606" y="159544"/>
                </a:lnTo>
                <a:lnTo>
                  <a:pt x="632365" y="144399"/>
                </a:lnTo>
                <a:lnTo>
                  <a:pt x="612458" y="144494"/>
                </a:lnTo>
                <a:lnTo>
                  <a:pt x="599313" y="124206"/>
                </a:lnTo>
                <a:lnTo>
                  <a:pt x="583406" y="131445"/>
                </a:lnTo>
                <a:lnTo>
                  <a:pt x="579120" y="123254"/>
                </a:lnTo>
                <a:lnTo>
                  <a:pt x="568547" y="126587"/>
                </a:lnTo>
                <a:lnTo>
                  <a:pt x="545783" y="118682"/>
                </a:lnTo>
                <a:lnTo>
                  <a:pt x="519208" y="139922"/>
                </a:lnTo>
                <a:lnTo>
                  <a:pt x="477107" y="131445"/>
                </a:lnTo>
                <a:lnTo>
                  <a:pt x="488823" y="117158"/>
                </a:lnTo>
                <a:lnTo>
                  <a:pt x="478155" y="107918"/>
                </a:lnTo>
                <a:lnTo>
                  <a:pt x="479488" y="93631"/>
                </a:lnTo>
                <a:lnTo>
                  <a:pt x="466630" y="72485"/>
                </a:lnTo>
                <a:lnTo>
                  <a:pt x="465963" y="43339"/>
                </a:lnTo>
                <a:lnTo>
                  <a:pt x="473297" y="15716"/>
                </a:lnTo>
                <a:lnTo>
                  <a:pt x="422243" y="0"/>
                </a:lnTo>
                <a:lnTo>
                  <a:pt x="422815" y="1333"/>
                </a:lnTo>
                <a:lnTo>
                  <a:pt x="426149" y="13716"/>
                </a:lnTo>
                <a:lnTo>
                  <a:pt x="434721" y="19336"/>
                </a:lnTo>
                <a:lnTo>
                  <a:pt x="432054" y="39814"/>
                </a:lnTo>
                <a:lnTo>
                  <a:pt x="416528" y="48292"/>
                </a:lnTo>
                <a:lnTo>
                  <a:pt x="405955" y="47911"/>
                </a:lnTo>
                <a:lnTo>
                  <a:pt x="403574" y="48958"/>
                </a:lnTo>
                <a:lnTo>
                  <a:pt x="380333" y="72390"/>
                </a:lnTo>
                <a:lnTo>
                  <a:pt x="408623" y="141732"/>
                </a:lnTo>
                <a:lnTo>
                  <a:pt x="402622" y="165640"/>
                </a:lnTo>
                <a:lnTo>
                  <a:pt x="402622" y="168688"/>
                </a:lnTo>
                <a:lnTo>
                  <a:pt x="408242" y="182594"/>
                </a:lnTo>
                <a:lnTo>
                  <a:pt x="399098" y="194310"/>
                </a:lnTo>
                <a:lnTo>
                  <a:pt x="397097" y="195072"/>
                </a:lnTo>
                <a:lnTo>
                  <a:pt x="360617" y="198596"/>
                </a:lnTo>
                <a:lnTo>
                  <a:pt x="337280" y="241173"/>
                </a:lnTo>
                <a:lnTo>
                  <a:pt x="336804" y="256699"/>
                </a:lnTo>
                <a:lnTo>
                  <a:pt x="316706" y="284131"/>
                </a:lnTo>
                <a:lnTo>
                  <a:pt x="318135" y="313658"/>
                </a:lnTo>
                <a:lnTo>
                  <a:pt x="317563" y="316230"/>
                </a:lnTo>
                <a:lnTo>
                  <a:pt x="306705" y="335851"/>
                </a:lnTo>
                <a:lnTo>
                  <a:pt x="312992" y="345853"/>
                </a:lnTo>
                <a:lnTo>
                  <a:pt x="316135" y="348234"/>
                </a:lnTo>
                <a:lnTo>
                  <a:pt x="319278" y="346710"/>
                </a:lnTo>
                <a:lnTo>
                  <a:pt x="320230" y="348329"/>
                </a:lnTo>
                <a:lnTo>
                  <a:pt x="322421" y="372237"/>
                </a:lnTo>
                <a:lnTo>
                  <a:pt x="315659" y="381571"/>
                </a:lnTo>
                <a:lnTo>
                  <a:pt x="325946" y="430625"/>
                </a:lnTo>
                <a:lnTo>
                  <a:pt x="327850" y="436245"/>
                </a:lnTo>
                <a:lnTo>
                  <a:pt x="340709" y="461963"/>
                </a:lnTo>
                <a:lnTo>
                  <a:pt x="340424" y="472250"/>
                </a:lnTo>
                <a:lnTo>
                  <a:pt x="335947" y="494729"/>
                </a:lnTo>
                <a:lnTo>
                  <a:pt x="346710" y="511397"/>
                </a:lnTo>
                <a:lnTo>
                  <a:pt x="345091" y="512731"/>
                </a:lnTo>
                <a:lnTo>
                  <a:pt x="340805" y="512826"/>
                </a:lnTo>
                <a:lnTo>
                  <a:pt x="335090" y="516350"/>
                </a:lnTo>
                <a:lnTo>
                  <a:pt x="324707" y="523399"/>
                </a:lnTo>
                <a:lnTo>
                  <a:pt x="325088" y="528923"/>
                </a:lnTo>
                <a:lnTo>
                  <a:pt x="344996" y="581597"/>
                </a:lnTo>
                <a:lnTo>
                  <a:pt x="364331" y="601218"/>
                </a:lnTo>
                <a:lnTo>
                  <a:pt x="388144" y="613601"/>
                </a:lnTo>
                <a:lnTo>
                  <a:pt x="398240" y="612362"/>
                </a:lnTo>
                <a:lnTo>
                  <a:pt x="400717" y="617887"/>
                </a:lnTo>
                <a:lnTo>
                  <a:pt x="386620" y="619792"/>
                </a:lnTo>
                <a:lnTo>
                  <a:pt x="378619" y="630364"/>
                </a:lnTo>
                <a:lnTo>
                  <a:pt x="377190" y="637699"/>
                </a:lnTo>
                <a:lnTo>
                  <a:pt x="389477" y="647224"/>
                </a:lnTo>
                <a:lnTo>
                  <a:pt x="392144" y="648367"/>
                </a:lnTo>
                <a:lnTo>
                  <a:pt x="397859" y="637794"/>
                </a:lnTo>
                <a:lnTo>
                  <a:pt x="411956" y="649319"/>
                </a:lnTo>
                <a:lnTo>
                  <a:pt x="423386" y="639318"/>
                </a:lnTo>
                <a:lnTo>
                  <a:pt x="432435" y="647700"/>
                </a:lnTo>
                <a:lnTo>
                  <a:pt x="433388" y="667988"/>
                </a:lnTo>
                <a:lnTo>
                  <a:pt x="439293" y="671989"/>
                </a:lnTo>
                <a:lnTo>
                  <a:pt x="441484" y="675322"/>
                </a:lnTo>
                <a:lnTo>
                  <a:pt x="437959" y="684657"/>
                </a:lnTo>
                <a:lnTo>
                  <a:pt x="428530" y="690467"/>
                </a:lnTo>
                <a:lnTo>
                  <a:pt x="444246" y="707803"/>
                </a:lnTo>
                <a:lnTo>
                  <a:pt x="444246" y="720947"/>
                </a:lnTo>
                <a:lnTo>
                  <a:pt x="448913" y="724853"/>
                </a:lnTo>
                <a:lnTo>
                  <a:pt x="448818" y="735997"/>
                </a:lnTo>
                <a:lnTo>
                  <a:pt x="437579" y="743522"/>
                </a:lnTo>
                <a:lnTo>
                  <a:pt x="437959" y="782574"/>
                </a:lnTo>
                <a:lnTo>
                  <a:pt x="419481" y="791051"/>
                </a:lnTo>
                <a:lnTo>
                  <a:pt x="419195" y="797147"/>
                </a:lnTo>
                <a:lnTo>
                  <a:pt x="432530" y="839438"/>
                </a:lnTo>
                <a:lnTo>
                  <a:pt x="430244" y="843534"/>
                </a:lnTo>
                <a:lnTo>
                  <a:pt x="423958" y="847249"/>
                </a:lnTo>
                <a:lnTo>
                  <a:pt x="421672" y="850106"/>
                </a:lnTo>
                <a:lnTo>
                  <a:pt x="421672" y="858774"/>
                </a:lnTo>
                <a:lnTo>
                  <a:pt x="420434" y="861536"/>
                </a:lnTo>
                <a:lnTo>
                  <a:pt x="399669" y="871442"/>
                </a:lnTo>
                <a:lnTo>
                  <a:pt x="399002" y="887349"/>
                </a:lnTo>
                <a:lnTo>
                  <a:pt x="397002" y="888968"/>
                </a:lnTo>
                <a:lnTo>
                  <a:pt x="393097" y="887063"/>
                </a:lnTo>
                <a:lnTo>
                  <a:pt x="387858" y="890111"/>
                </a:lnTo>
                <a:lnTo>
                  <a:pt x="391668" y="895731"/>
                </a:lnTo>
                <a:lnTo>
                  <a:pt x="399383" y="898112"/>
                </a:lnTo>
                <a:lnTo>
                  <a:pt x="402812" y="899446"/>
                </a:lnTo>
                <a:lnTo>
                  <a:pt x="407099" y="911447"/>
                </a:lnTo>
                <a:lnTo>
                  <a:pt x="398431" y="929259"/>
                </a:lnTo>
                <a:lnTo>
                  <a:pt x="399859" y="931926"/>
                </a:lnTo>
                <a:lnTo>
                  <a:pt x="406241" y="929354"/>
                </a:lnTo>
                <a:lnTo>
                  <a:pt x="407194" y="931164"/>
                </a:lnTo>
                <a:lnTo>
                  <a:pt x="393287" y="941927"/>
                </a:lnTo>
                <a:lnTo>
                  <a:pt x="392716" y="953167"/>
                </a:lnTo>
                <a:lnTo>
                  <a:pt x="377380" y="962406"/>
                </a:lnTo>
                <a:lnTo>
                  <a:pt x="383477" y="971931"/>
                </a:lnTo>
                <a:lnTo>
                  <a:pt x="390811" y="1001649"/>
                </a:lnTo>
                <a:lnTo>
                  <a:pt x="396050" y="1003840"/>
                </a:lnTo>
                <a:lnTo>
                  <a:pt x="407670" y="1001173"/>
                </a:lnTo>
                <a:lnTo>
                  <a:pt x="414433" y="1034129"/>
                </a:lnTo>
                <a:lnTo>
                  <a:pt x="399002" y="1060037"/>
                </a:lnTo>
                <a:lnTo>
                  <a:pt x="417100" y="1077754"/>
                </a:lnTo>
                <a:lnTo>
                  <a:pt x="419005" y="1082326"/>
                </a:lnTo>
                <a:lnTo>
                  <a:pt x="419386" y="1099090"/>
                </a:lnTo>
                <a:lnTo>
                  <a:pt x="430340" y="1117283"/>
                </a:lnTo>
                <a:lnTo>
                  <a:pt x="431768" y="1122902"/>
                </a:lnTo>
                <a:lnTo>
                  <a:pt x="426434" y="1161002"/>
                </a:lnTo>
                <a:lnTo>
                  <a:pt x="426911" y="1168432"/>
                </a:lnTo>
                <a:lnTo>
                  <a:pt x="440531" y="1230725"/>
                </a:lnTo>
                <a:lnTo>
                  <a:pt x="439198" y="1232249"/>
                </a:lnTo>
                <a:lnTo>
                  <a:pt x="427958" y="1234821"/>
                </a:lnTo>
                <a:lnTo>
                  <a:pt x="424720" y="1239107"/>
                </a:lnTo>
                <a:lnTo>
                  <a:pt x="428625" y="1245775"/>
                </a:lnTo>
                <a:lnTo>
                  <a:pt x="431483" y="1247965"/>
                </a:lnTo>
                <a:lnTo>
                  <a:pt x="446532" y="1245775"/>
                </a:lnTo>
                <a:lnTo>
                  <a:pt x="450437" y="1258062"/>
                </a:lnTo>
                <a:lnTo>
                  <a:pt x="461296" y="1264730"/>
                </a:lnTo>
                <a:lnTo>
                  <a:pt x="458343" y="1292257"/>
                </a:lnTo>
                <a:lnTo>
                  <a:pt x="463867" y="1325689"/>
                </a:lnTo>
                <a:lnTo>
                  <a:pt x="455771" y="1341406"/>
                </a:lnTo>
                <a:lnTo>
                  <a:pt x="417862" y="1372362"/>
                </a:lnTo>
                <a:lnTo>
                  <a:pt x="414242" y="1372743"/>
                </a:lnTo>
                <a:lnTo>
                  <a:pt x="405098" y="1370648"/>
                </a:lnTo>
                <a:lnTo>
                  <a:pt x="399288" y="1371695"/>
                </a:lnTo>
                <a:lnTo>
                  <a:pt x="358521" y="1403223"/>
                </a:lnTo>
                <a:lnTo>
                  <a:pt x="350901" y="1465326"/>
                </a:lnTo>
                <a:lnTo>
                  <a:pt x="352425" y="1468184"/>
                </a:lnTo>
                <a:lnTo>
                  <a:pt x="359378" y="1468088"/>
                </a:lnTo>
                <a:lnTo>
                  <a:pt x="363284" y="1473898"/>
                </a:lnTo>
                <a:lnTo>
                  <a:pt x="364617" y="1492663"/>
                </a:lnTo>
                <a:lnTo>
                  <a:pt x="365950" y="1495997"/>
                </a:lnTo>
                <a:lnTo>
                  <a:pt x="359474" y="1524190"/>
                </a:lnTo>
                <a:lnTo>
                  <a:pt x="360902" y="1525714"/>
                </a:lnTo>
                <a:lnTo>
                  <a:pt x="367379" y="1512951"/>
                </a:lnTo>
                <a:lnTo>
                  <a:pt x="393478" y="1560005"/>
                </a:lnTo>
                <a:lnTo>
                  <a:pt x="384143" y="1565148"/>
                </a:lnTo>
                <a:lnTo>
                  <a:pt x="373190" y="1567910"/>
                </a:lnTo>
                <a:lnTo>
                  <a:pt x="363093" y="1582198"/>
                </a:lnTo>
                <a:lnTo>
                  <a:pt x="351568" y="1581531"/>
                </a:lnTo>
                <a:lnTo>
                  <a:pt x="339376" y="1585913"/>
                </a:lnTo>
                <a:lnTo>
                  <a:pt x="330041" y="1586674"/>
                </a:lnTo>
                <a:lnTo>
                  <a:pt x="290608" y="1584389"/>
                </a:lnTo>
                <a:lnTo>
                  <a:pt x="287369" y="1587437"/>
                </a:lnTo>
                <a:lnTo>
                  <a:pt x="262223" y="1585627"/>
                </a:lnTo>
                <a:lnTo>
                  <a:pt x="250317" y="1593152"/>
                </a:lnTo>
                <a:lnTo>
                  <a:pt x="245459" y="1593628"/>
                </a:lnTo>
                <a:lnTo>
                  <a:pt x="233267" y="1592580"/>
                </a:lnTo>
                <a:lnTo>
                  <a:pt x="227076" y="1584198"/>
                </a:lnTo>
                <a:lnTo>
                  <a:pt x="198692" y="1582674"/>
                </a:lnTo>
                <a:lnTo>
                  <a:pt x="185928" y="1575340"/>
                </a:lnTo>
                <a:lnTo>
                  <a:pt x="72866" y="1487424"/>
                </a:lnTo>
                <a:lnTo>
                  <a:pt x="62675" y="1490091"/>
                </a:lnTo>
                <a:lnTo>
                  <a:pt x="63437" y="1503616"/>
                </a:lnTo>
                <a:lnTo>
                  <a:pt x="60103" y="1506950"/>
                </a:lnTo>
                <a:lnTo>
                  <a:pt x="56388" y="1501045"/>
                </a:lnTo>
                <a:lnTo>
                  <a:pt x="54197" y="1515047"/>
                </a:lnTo>
                <a:lnTo>
                  <a:pt x="60484" y="1528191"/>
                </a:lnTo>
                <a:lnTo>
                  <a:pt x="37052" y="1569339"/>
                </a:lnTo>
                <a:lnTo>
                  <a:pt x="26194" y="1601724"/>
                </a:lnTo>
                <a:lnTo>
                  <a:pt x="30385" y="1610773"/>
                </a:lnTo>
                <a:lnTo>
                  <a:pt x="25813" y="1618583"/>
                </a:lnTo>
                <a:lnTo>
                  <a:pt x="14764" y="1620107"/>
                </a:lnTo>
                <a:lnTo>
                  <a:pt x="13240" y="1625251"/>
                </a:lnTo>
                <a:lnTo>
                  <a:pt x="23146" y="1627823"/>
                </a:lnTo>
                <a:lnTo>
                  <a:pt x="17431" y="1645253"/>
                </a:lnTo>
                <a:lnTo>
                  <a:pt x="0" y="1658779"/>
                </a:lnTo>
                <a:lnTo>
                  <a:pt x="12383" y="1665065"/>
                </a:lnTo>
                <a:lnTo>
                  <a:pt x="24765" y="1691831"/>
                </a:lnTo>
                <a:lnTo>
                  <a:pt x="49435" y="1722501"/>
                </a:lnTo>
                <a:lnTo>
                  <a:pt x="71438" y="1727835"/>
                </a:lnTo>
                <a:lnTo>
                  <a:pt x="100870" y="1712976"/>
                </a:lnTo>
                <a:lnTo>
                  <a:pt x="126778" y="1736598"/>
                </a:lnTo>
                <a:lnTo>
                  <a:pt x="129540" y="1751457"/>
                </a:lnTo>
                <a:lnTo>
                  <a:pt x="170879" y="1762982"/>
                </a:lnTo>
                <a:lnTo>
                  <a:pt x="172784" y="1772888"/>
                </a:lnTo>
                <a:lnTo>
                  <a:pt x="155543" y="1791272"/>
                </a:lnTo>
                <a:lnTo>
                  <a:pt x="170688" y="1796987"/>
                </a:lnTo>
                <a:lnTo>
                  <a:pt x="182309" y="1810417"/>
                </a:lnTo>
                <a:lnTo>
                  <a:pt x="189071" y="1839182"/>
                </a:lnTo>
                <a:lnTo>
                  <a:pt x="213646" y="1850612"/>
                </a:lnTo>
                <a:lnTo>
                  <a:pt x="184023" y="1862138"/>
                </a:lnTo>
                <a:lnTo>
                  <a:pt x="171736" y="1885379"/>
                </a:lnTo>
                <a:lnTo>
                  <a:pt x="208407" y="1876901"/>
                </a:lnTo>
                <a:lnTo>
                  <a:pt x="248221" y="1896142"/>
                </a:lnTo>
                <a:lnTo>
                  <a:pt x="274987" y="1917573"/>
                </a:lnTo>
                <a:lnTo>
                  <a:pt x="274415" y="1964055"/>
                </a:lnTo>
                <a:lnTo>
                  <a:pt x="286226" y="1995202"/>
                </a:lnTo>
                <a:lnTo>
                  <a:pt x="282988" y="1999298"/>
                </a:lnTo>
                <a:lnTo>
                  <a:pt x="263938" y="1994440"/>
                </a:lnTo>
                <a:lnTo>
                  <a:pt x="270034" y="2039303"/>
                </a:lnTo>
                <a:lnTo>
                  <a:pt x="280321" y="2067211"/>
                </a:lnTo>
                <a:lnTo>
                  <a:pt x="298609" y="2082165"/>
                </a:lnTo>
                <a:lnTo>
                  <a:pt x="306991" y="2104739"/>
                </a:lnTo>
                <a:lnTo>
                  <a:pt x="288322" y="2141220"/>
                </a:lnTo>
                <a:lnTo>
                  <a:pt x="342614" y="2136839"/>
                </a:lnTo>
                <a:lnTo>
                  <a:pt x="338900" y="2155127"/>
                </a:lnTo>
                <a:lnTo>
                  <a:pt x="346520" y="2171700"/>
                </a:lnTo>
                <a:lnTo>
                  <a:pt x="339280" y="2194751"/>
                </a:lnTo>
                <a:lnTo>
                  <a:pt x="352996" y="2212848"/>
                </a:lnTo>
                <a:lnTo>
                  <a:pt x="388811" y="2189798"/>
                </a:lnTo>
                <a:lnTo>
                  <a:pt x="409956" y="2189798"/>
                </a:lnTo>
                <a:lnTo>
                  <a:pt x="416052" y="2195513"/>
                </a:lnTo>
                <a:lnTo>
                  <a:pt x="411575" y="2202085"/>
                </a:lnTo>
                <a:lnTo>
                  <a:pt x="380714" y="2208657"/>
                </a:lnTo>
                <a:lnTo>
                  <a:pt x="380143" y="2215706"/>
                </a:lnTo>
                <a:lnTo>
                  <a:pt x="395954" y="2233613"/>
                </a:lnTo>
                <a:lnTo>
                  <a:pt x="394335" y="2246281"/>
                </a:lnTo>
                <a:lnTo>
                  <a:pt x="367951" y="2251329"/>
                </a:lnTo>
                <a:lnTo>
                  <a:pt x="357473" y="2261045"/>
                </a:lnTo>
                <a:lnTo>
                  <a:pt x="344996" y="2250091"/>
                </a:lnTo>
                <a:lnTo>
                  <a:pt x="342900" y="2235708"/>
                </a:lnTo>
                <a:lnTo>
                  <a:pt x="334613" y="2245328"/>
                </a:lnTo>
                <a:lnTo>
                  <a:pt x="336423" y="2257235"/>
                </a:lnTo>
                <a:lnTo>
                  <a:pt x="354902" y="2278380"/>
                </a:lnTo>
                <a:lnTo>
                  <a:pt x="380809" y="2289524"/>
                </a:lnTo>
                <a:lnTo>
                  <a:pt x="378238" y="2297906"/>
                </a:lnTo>
                <a:lnTo>
                  <a:pt x="390144" y="2306670"/>
                </a:lnTo>
                <a:lnTo>
                  <a:pt x="382334" y="2324481"/>
                </a:lnTo>
                <a:lnTo>
                  <a:pt x="401479" y="2332768"/>
                </a:lnTo>
                <a:lnTo>
                  <a:pt x="409575" y="2366963"/>
                </a:lnTo>
                <a:lnTo>
                  <a:pt x="440627" y="2380298"/>
                </a:lnTo>
                <a:lnTo>
                  <a:pt x="437483" y="2395157"/>
                </a:lnTo>
                <a:lnTo>
                  <a:pt x="455009" y="2394585"/>
                </a:lnTo>
                <a:lnTo>
                  <a:pt x="461200" y="2400776"/>
                </a:lnTo>
                <a:lnTo>
                  <a:pt x="451009" y="2426494"/>
                </a:lnTo>
                <a:lnTo>
                  <a:pt x="477679" y="2432876"/>
                </a:lnTo>
                <a:lnTo>
                  <a:pt x="489395" y="2451449"/>
                </a:lnTo>
                <a:lnTo>
                  <a:pt x="508159" y="2464689"/>
                </a:lnTo>
                <a:lnTo>
                  <a:pt x="507302" y="2470499"/>
                </a:lnTo>
                <a:lnTo>
                  <a:pt x="493776" y="2467642"/>
                </a:lnTo>
                <a:lnTo>
                  <a:pt x="497872" y="2478786"/>
                </a:lnTo>
                <a:lnTo>
                  <a:pt x="493871" y="2481453"/>
                </a:lnTo>
                <a:lnTo>
                  <a:pt x="482346" y="2476500"/>
                </a:lnTo>
                <a:lnTo>
                  <a:pt x="470249" y="2480024"/>
                </a:lnTo>
                <a:lnTo>
                  <a:pt x="470345" y="2489549"/>
                </a:lnTo>
                <a:lnTo>
                  <a:pt x="461772" y="2486501"/>
                </a:lnTo>
                <a:lnTo>
                  <a:pt x="471964" y="2503456"/>
                </a:lnTo>
                <a:lnTo>
                  <a:pt x="488633" y="2516505"/>
                </a:lnTo>
                <a:lnTo>
                  <a:pt x="510540" y="2510981"/>
                </a:lnTo>
                <a:lnTo>
                  <a:pt x="525685" y="2520887"/>
                </a:lnTo>
                <a:lnTo>
                  <a:pt x="546068" y="2522030"/>
                </a:lnTo>
                <a:lnTo>
                  <a:pt x="557689" y="2513838"/>
                </a:lnTo>
                <a:lnTo>
                  <a:pt x="567880" y="2539841"/>
                </a:lnTo>
                <a:lnTo>
                  <a:pt x="577977" y="2533364"/>
                </a:lnTo>
                <a:lnTo>
                  <a:pt x="569309" y="2497455"/>
                </a:lnTo>
                <a:lnTo>
                  <a:pt x="591598" y="2507933"/>
                </a:lnTo>
                <a:lnTo>
                  <a:pt x="639604" y="2493169"/>
                </a:lnTo>
                <a:lnTo>
                  <a:pt x="655130" y="2433352"/>
                </a:lnTo>
                <a:lnTo>
                  <a:pt x="676656" y="2428399"/>
                </a:lnTo>
                <a:lnTo>
                  <a:pt x="677990" y="2395442"/>
                </a:lnTo>
                <a:lnTo>
                  <a:pt x="688086" y="2394871"/>
                </a:lnTo>
                <a:lnTo>
                  <a:pt x="711137" y="2361438"/>
                </a:lnTo>
                <a:lnTo>
                  <a:pt x="736568" y="2360009"/>
                </a:lnTo>
                <a:lnTo>
                  <a:pt x="744093" y="2329339"/>
                </a:lnTo>
                <a:lnTo>
                  <a:pt x="751046" y="2322862"/>
                </a:lnTo>
                <a:lnTo>
                  <a:pt x="743998" y="2317242"/>
                </a:lnTo>
                <a:lnTo>
                  <a:pt x="759524" y="2312670"/>
                </a:lnTo>
                <a:lnTo>
                  <a:pt x="768763" y="2299145"/>
                </a:lnTo>
                <a:lnTo>
                  <a:pt x="795528" y="2309813"/>
                </a:lnTo>
                <a:lnTo>
                  <a:pt x="816197" y="2295906"/>
                </a:lnTo>
                <a:lnTo>
                  <a:pt x="833628" y="2318195"/>
                </a:lnTo>
                <a:lnTo>
                  <a:pt x="829723" y="2352104"/>
                </a:lnTo>
                <a:lnTo>
                  <a:pt x="834580" y="2356676"/>
                </a:lnTo>
                <a:lnTo>
                  <a:pt x="826008" y="2374487"/>
                </a:lnTo>
                <a:lnTo>
                  <a:pt x="834390" y="2395538"/>
                </a:lnTo>
                <a:lnTo>
                  <a:pt x="840867" y="2385822"/>
                </a:lnTo>
                <a:lnTo>
                  <a:pt x="856107" y="2385917"/>
                </a:lnTo>
                <a:lnTo>
                  <a:pt x="850773" y="2393918"/>
                </a:lnTo>
                <a:lnTo>
                  <a:pt x="854297" y="2400110"/>
                </a:lnTo>
                <a:lnTo>
                  <a:pt x="869823" y="2385251"/>
                </a:lnTo>
                <a:lnTo>
                  <a:pt x="879729" y="2391251"/>
                </a:lnTo>
                <a:lnTo>
                  <a:pt x="914495" y="2388489"/>
                </a:lnTo>
                <a:lnTo>
                  <a:pt x="916686" y="2363820"/>
                </a:lnTo>
                <a:lnTo>
                  <a:pt x="901922" y="2334768"/>
                </a:lnTo>
                <a:lnTo>
                  <a:pt x="910209" y="2312099"/>
                </a:lnTo>
                <a:lnTo>
                  <a:pt x="956120" y="2310194"/>
                </a:lnTo>
                <a:lnTo>
                  <a:pt x="1002221" y="2325338"/>
                </a:lnTo>
                <a:lnTo>
                  <a:pt x="1004221" y="2331815"/>
                </a:lnTo>
                <a:lnTo>
                  <a:pt x="993077" y="2342198"/>
                </a:lnTo>
                <a:lnTo>
                  <a:pt x="969359" y="2347436"/>
                </a:lnTo>
                <a:lnTo>
                  <a:pt x="1004792" y="2354580"/>
                </a:lnTo>
                <a:lnTo>
                  <a:pt x="1056132" y="2338769"/>
                </a:lnTo>
                <a:lnTo>
                  <a:pt x="1070515" y="2322957"/>
                </a:lnTo>
                <a:lnTo>
                  <a:pt x="1073277" y="2306860"/>
                </a:lnTo>
                <a:lnTo>
                  <a:pt x="1095470" y="2272189"/>
                </a:lnTo>
                <a:lnTo>
                  <a:pt x="1119473" y="2261235"/>
                </a:lnTo>
                <a:lnTo>
                  <a:pt x="1119378" y="2266283"/>
                </a:lnTo>
                <a:lnTo>
                  <a:pt x="1130427" y="2275237"/>
                </a:lnTo>
                <a:lnTo>
                  <a:pt x="1151668" y="2202180"/>
                </a:lnTo>
                <a:lnTo>
                  <a:pt x="1147667" y="2193512"/>
                </a:lnTo>
                <a:lnTo>
                  <a:pt x="1153097" y="2193322"/>
                </a:lnTo>
                <a:lnTo>
                  <a:pt x="1163955" y="2166652"/>
                </a:lnTo>
                <a:lnTo>
                  <a:pt x="1165289" y="2165033"/>
                </a:lnTo>
                <a:lnTo>
                  <a:pt x="1171575" y="2153984"/>
                </a:lnTo>
                <a:lnTo>
                  <a:pt x="1136523" y="2073688"/>
                </a:lnTo>
                <a:lnTo>
                  <a:pt x="1141476" y="2043494"/>
                </a:lnTo>
                <a:lnTo>
                  <a:pt x="1116235" y="2025777"/>
                </a:lnTo>
                <a:lnTo>
                  <a:pt x="1105186" y="1993773"/>
                </a:lnTo>
                <a:lnTo>
                  <a:pt x="1153287" y="1894618"/>
                </a:lnTo>
                <a:lnTo>
                  <a:pt x="1178719" y="1891284"/>
                </a:lnTo>
                <a:lnTo>
                  <a:pt x="1199293" y="1878997"/>
                </a:lnTo>
                <a:lnTo>
                  <a:pt x="1235393" y="1892998"/>
                </a:lnTo>
                <a:lnTo>
                  <a:pt x="1259015" y="1878044"/>
                </a:lnTo>
                <a:lnTo>
                  <a:pt x="1235678" y="1826038"/>
                </a:lnTo>
                <a:lnTo>
                  <a:pt x="1200817" y="1810322"/>
                </a:lnTo>
                <a:lnTo>
                  <a:pt x="1208532" y="1796987"/>
                </a:lnTo>
                <a:lnTo>
                  <a:pt x="1220819" y="1794415"/>
                </a:lnTo>
                <a:lnTo>
                  <a:pt x="1210628" y="1770983"/>
                </a:lnTo>
                <a:lnTo>
                  <a:pt x="1185958" y="1766602"/>
                </a:lnTo>
                <a:lnTo>
                  <a:pt x="1200531" y="1714119"/>
                </a:lnTo>
                <a:lnTo>
                  <a:pt x="1232154" y="1708214"/>
                </a:lnTo>
                <a:lnTo>
                  <a:pt x="1260539" y="1724787"/>
                </a:lnTo>
                <a:lnTo>
                  <a:pt x="1279779" y="1719739"/>
                </a:lnTo>
                <a:lnTo>
                  <a:pt x="1287685" y="1692593"/>
                </a:lnTo>
                <a:lnTo>
                  <a:pt x="1270445" y="1665256"/>
                </a:lnTo>
                <a:lnTo>
                  <a:pt x="1269016" y="1649254"/>
                </a:lnTo>
                <a:lnTo>
                  <a:pt x="1274731" y="1633538"/>
                </a:lnTo>
                <a:lnTo>
                  <a:pt x="1307687" y="1594199"/>
                </a:lnTo>
                <a:lnTo>
                  <a:pt x="1307116" y="1567815"/>
                </a:lnTo>
                <a:lnTo>
                  <a:pt x="1297019" y="1550003"/>
                </a:lnTo>
                <a:lnTo>
                  <a:pt x="1302925" y="1537049"/>
                </a:lnTo>
                <a:lnTo>
                  <a:pt x="1321499" y="1528572"/>
                </a:lnTo>
                <a:lnTo>
                  <a:pt x="1369314" y="1531430"/>
                </a:lnTo>
                <a:lnTo>
                  <a:pt x="1391984" y="1519714"/>
                </a:lnTo>
                <a:lnTo>
                  <a:pt x="1411510" y="1538192"/>
                </a:lnTo>
                <a:lnTo>
                  <a:pt x="1421702" y="1538764"/>
                </a:lnTo>
                <a:lnTo>
                  <a:pt x="1440847" y="1522762"/>
                </a:lnTo>
                <a:lnTo>
                  <a:pt x="1447991" y="1491615"/>
                </a:lnTo>
                <a:lnTo>
                  <a:pt x="1471041" y="1472851"/>
                </a:lnTo>
                <a:lnTo>
                  <a:pt x="1468946" y="1448467"/>
                </a:lnTo>
                <a:lnTo>
                  <a:pt x="1491615" y="1429893"/>
                </a:lnTo>
                <a:lnTo>
                  <a:pt x="1487805" y="1390840"/>
                </a:lnTo>
                <a:lnTo>
                  <a:pt x="1502378" y="1363599"/>
                </a:lnTo>
                <a:lnTo>
                  <a:pt x="1556099" y="1327309"/>
                </a:lnTo>
                <a:lnTo>
                  <a:pt x="1565815" y="1308926"/>
                </a:lnTo>
                <a:lnTo>
                  <a:pt x="1557338" y="1289209"/>
                </a:lnTo>
                <a:lnTo>
                  <a:pt x="1516666" y="1266444"/>
                </a:lnTo>
                <a:lnTo>
                  <a:pt x="1502188" y="1241679"/>
                </a:lnTo>
                <a:lnTo>
                  <a:pt x="1531810" y="1223105"/>
                </a:lnTo>
                <a:lnTo>
                  <a:pt x="1550575" y="1195673"/>
                </a:lnTo>
                <a:lnTo>
                  <a:pt x="1598771" y="1198626"/>
                </a:lnTo>
                <a:lnTo>
                  <a:pt x="1600486" y="1194340"/>
                </a:lnTo>
                <a:lnTo>
                  <a:pt x="1586960" y="1185005"/>
                </a:lnTo>
                <a:lnTo>
                  <a:pt x="1590770" y="1165289"/>
                </a:lnTo>
                <a:lnTo>
                  <a:pt x="1642586" y="1164241"/>
                </a:lnTo>
                <a:lnTo>
                  <a:pt x="1674876" y="1140905"/>
                </a:lnTo>
                <a:lnTo>
                  <a:pt x="1692878" y="1115568"/>
                </a:lnTo>
                <a:lnTo>
                  <a:pt x="1686211" y="1112330"/>
                </a:lnTo>
                <a:lnTo>
                  <a:pt x="1659350" y="1122045"/>
                </a:lnTo>
                <a:lnTo>
                  <a:pt x="1670971" y="1086517"/>
                </a:lnTo>
                <a:lnTo>
                  <a:pt x="1727168" y="1089184"/>
                </a:lnTo>
                <a:lnTo>
                  <a:pt x="1728692" y="1074896"/>
                </a:lnTo>
                <a:lnTo>
                  <a:pt x="1708404" y="1045369"/>
                </a:lnTo>
                <a:lnTo>
                  <a:pt x="1711643" y="1036606"/>
                </a:lnTo>
                <a:close/>
              </a:path>
            </a:pathLst>
          </a:custGeom>
          <a:solidFill>
            <a:srgbClr val="FFC000"/>
          </a:solidFill>
          <a:ln w="9525"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10703CF5-1A56-1326-BA9A-5F3BE7C43972}"/>
              </a:ext>
            </a:extLst>
          </p:cNvPr>
          <p:cNvSpPr txBox="1"/>
          <p:nvPr/>
        </p:nvSpPr>
        <p:spPr>
          <a:xfrm>
            <a:off x="555171" y="987879"/>
            <a:ext cx="2939143" cy="4555093"/>
          </a:xfrm>
          <a:prstGeom prst="rect">
            <a:avLst/>
          </a:prstGeom>
          <a:noFill/>
        </p:spPr>
        <p:txBody>
          <a:bodyPr wrap="square" rtlCol="0">
            <a:spAutoFit/>
          </a:bodyPr>
          <a:lstStyle/>
          <a:p>
            <a:pPr algn="just"/>
            <a:r>
              <a:rPr lang="en-US" sz="1000" dirty="0">
                <a:latin typeface="Times New Roman" panose="02020603050405020304" pitchFamily="18" charset="0"/>
                <a:cs typeface="Times New Roman" panose="02020603050405020304" pitchFamily="18" charset="0"/>
              </a:rPr>
              <a:t>History of Dhaka</a:t>
            </a:r>
          </a:p>
          <a:p>
            <a:pPr algn="just"/>
            <a:r>
              <a:rPr lang="en-US" sz="1000" dirty="0">
                <a:latin typeface="Times New Roman" panose="02020603050405020304" pitchFamily="18" charset="0"/>
                <a:cs typeface="Times New Roman" panose="02020603050405020304" pitchFamily="18" charset="0"/>
              </a:rPr>
              <a:t>Dhaka (Dacca) is a modern megacity with origins dating from 500 BC to 200 BC. The history of Dhaka region begins with the existence of </a:t>
            </a:r>
            <a:r>
              <a:rPr lang="en-US" sz="1000" dirty="0" err="1">
                <a:latin typeface="Times New Roman" panose="02020603050405020304" pitchFamily="18" charset="0"/>
                <a:cs typeface="Times New Roman" panose="02020603050405020304" pitchFamily="18" charset="0"/>
              </a:rPr>
              <a:t>urbanised</a:t>
            </a:r>
            <a:r>
              <a:rPr lang="en-US" sz="1000" dirty="0">
                <a:latin typeface="Times New Roman" panose="02020603050405020304" pitchFamily="18" charset="0"/>
                <a:cs typeface="Times New Roman" panose="02020603050405020304" pitchFamily="18" charset="0"/>
              </a:rPr>
              <a:t> settlements that were ruled by Gupta Empire, Gauda Kingdom, </a:t>
            </a:r>
            <a:r>
              <a:rPr lang="en-US" sz="1000" dirty="0">
                <a:latin typeface="Times New Roman" panose="02020603050405020304" pitchFamily="18" charset="0"/>
                <a:cs typeface="Times New Roman" panose="02020603050405020304" pitchFamily="18" charset="0"/>
                <a:hlinkClick r:id="rId2" tooltip="Pala Empire"/>
              </a:rPr>
              <a:t>Pala Empire</a:t>
            </a:r>
            <a:r>
              <a:rPr lang="en-US" sz="1000" dirty="0">
                <a:latin typeface="Times New Roman" panose="02020603050405020304" pitchFamily="18" charset="0"/>
                <a:cs typeface="Times New Roman" panose="02020603050405020304" pitchFamily="18" charset="0"/>
              </a:rPr>
              <a:t> and </a:t>
            </a:r>
            <a:r>
              <a:rPr lang="en-US" sz="1000" dirty="0">
                <a:latin typeface="Times New Roman" panose="02020603050405020304" pitchFamily="18" charset="0"/>
                <a:cs typeface="Times New Roman" panose="02020603050405020304" pitchFamily="18" charset="0"/>
                <a:hlinkClick r:id="rId3" tooltip="Chandra dynasty"/>
              </a:rPr>
              <a:t>Chandra dynasty</a:t>
            </a:r>
            <a:r>
              <a:rPr lang="en-US" sz="1000" dirty="0">
                <a:latin typeface="Times New Roman" panose="02020603050405020304" pitchFamily="18" charset="0"/>
                <a:cs typeface="Times New Roman" panose="02020603050405020304" pitchFamily="18" charset="0"/>
              </a:rPr>
              <a:t> before passing to the control of the </a:t>
            </a:r>
            <a:r>
              <a:rPr lang="en-US" sz="1000" dirty="0">
                <a:latin typeface="Times New Roman" panose="02020603050405020304" pitchFamily="18" charset="0"/>
                <a:cs typeface="Times New Roman" panose="02020603050405020304" pitchFamily="18" charset="0"/>
                <a:hlinkClick r:id="rId4" tooltip="Sena dynasty"/>
              </a:rPr>
              <a:t>Sena dynasty</a:t>
            </a:r>
            <a:r>
              <a:rPr lang="en-US" sz="1000" dirty="0">
                <a:latin typeface="Times New Roman" panose="02020603050405020304" pitchFamily="18" charset="0"/>
                <a:cs typeface="Times New Roman" panose="02020603050405020304" pitchFamily="18" charset="0"/>
              </a:rPr>
              <a:t> in the 10th century CE.</a:t>
            </a:r>
            <a:r>
              <a:rPr lang="en-US" sz="1000" dirty="0">
                <a:latin typeface="Times New Roman" panose="02020603050405020304" pitchFamily="18" charset="0"/>
                <a:cs typeface="Times New Roman" panose="02020603050405020304" pitchFamily="18" charset="0"/>
                <a:hlinkClick r:id="rId5"/>
              </a:rPr>
              <a:t>[3]</a:t>
            </a:r>
            <a:r>
              <a:rPr lang="en-US" sz="1000" dirty="0">
                <a:latin typeface="Times New Roman" panose="02020603050405020304" pitchFamily="18" charset="0"/>
                <a:cs typeface="Times New Roman" panose="02020603050405020304" pitchFamily="18" charset="0"/>
              </a:rPr>
              <a:t> After the reign of </a:t>
            </a:r>
            <a:r>
              <a:rPr lang="en-US" sz="1000" dirty="0">
                <a:latin typeface="Times New Roman" panose="02020603050405020304" pitchFamily="18" charset="0"/>
                <a:cs typeface="Times New Roman" panose="02020603050405020304" pitchFamily="18" charset="0"/>
                <a:hlinkClick r:id="rId4" tooltip="Sena dynasty"/>
              </a:rPr>
              <a:t>Sena dynasty</a:t>
            </a:r>
            <a:r>
              <a:rPr lang="en-US" sz="1000" dirty="0">
                <a:latin typeface="Times New Roman" panose="02020603050405020304" pitchFamily="18" charset="0"/>
                <a:cs typeface="Times New Roman" panose="02020603050405020304" pitchFamily="18" charset="0"/>
              </a:rPr>
              <a:t>, the region was ruled by the </a:t>
            </a:r>
            <a:r>
              <a:rPr lang="en-US" sz="1000" dirty="0">
                <a:latin typeface="Times New Roman" panose="02020603050405020304" pitchFamily="18" charset="0"/>
                <a:cs typeface="Times New Roman" panose="02020603050405020304" pitchFamily="18" charset="0"/>
                <a:hlinkClick r:id="rId6" tooltip="Hindu"/>
              </a:rPr>
              <a:t>Hindu</a:t>
            </a:r>
            <a:r>
              <a:rPr lang="en-US" sz="10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hlinkClick r:id="rId7" tooltip="Deva dynasty"/>
              </a:rPr>
              <a:t>Deva dynasty</a:t>
            </a:r>
            <a:r>
              <a:rPr lang="en-US" sz="1000" dirty="0">
                <a:latin typeface="Times New Roman" panose="02020603050405020304" pitchFamily="18" charset="0"/>
                <a:cs typeface="Times New Roman" panose="02020603050405020304" pitchFamily="18" charset="0"/>
              </a:rPr>
              <a:t> of </a:t>
            </a:r>
            <a:r>
              <a:rPr lang="en-US" sz="1000" dirty="0">
                <a:latin typeface="Times New Roman" panose="02020603050405020304" pitchFamily="18" charset="0"/>
                <a:cs typeface="Times New Roman" panose="02020603050405020304" pitchFamily="18" charset="0"/>
                <a:hlinkClick r:id="rId8" tooltip="Bikrampur"/>
              </a:rPr>
              <a:t>Bikrampur</a:t>
            </a:r>
            <a:r>
              <a:rPr lang="en-US" sz="1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hlinkClick r:id="rId9"/>
              </a:rPr>
              <a:t>[4]</a:t>
            </a:r>
            <a:endParaRPr lang="en-US" sz="1000" dirty="0">
              <a:latin typeface="Times New Roman" panose="02020603050405020304" pitchFamily="18" charset="0"/>
              <a:cs typeface="Times New Roman" panose="02020603050405020304" pitchFamily="18" charset="0"/>
            </a:endParaRPr>
          </a:p>
          <a:p>
            <a:pPr algn="just"/>
            <a:r>
              <a:rPr lang="en-US" sz="1000" dirty="0">
                <a:latin typeface="Times New Roman" panose="02020603050405020304" pitchFamily="18" charset="0"/>
                <a:cs typeface="Times New Roman" panose="02020603050405020304" pitchFamily="18" charset="0"/>
              </a:rPr>
              <a:t>Dhaka was successively ruled by the </a:t>
            </a:r>
            <a:r>
              <a:rPr lang="en-US" sz="1000" dirty="0">
                <a:latin typeface="Times New Roman" panose="02020603050405020304" pitchFamily="18" charset="0"/>
                <a:cs typeface="Times New Roman" panose="02020603050405020304" pitchFamily="18" charset="0"/>
                <a:hlinkClick r:id="rId10" tooltip="Turkic peoples"/>
              </a:rPr>
              <a:t>Turkic</a:t>
            </a:r>
            <a:r>
              <a:rPr lang="en-US" sz="1000" dirty="0">
                <a:latin typeface="Times New Roman" panose="02020603050405020304" pitchFamily="18" charset="0"/>
                <a:cs typeface="Times New Roman" panose="02020603050405020304" pitchFamily="18" charset="0"/>
              </a:rPr>
              <a:t> and Afghan governors descending from the </a:t>
            </a:r>
            <a:r>
              <a:rPr lang="en-US" sz="1000" dirty="0">
                <a:latin typeface="Times New Roman" panose="02020603050405020304" pitchFamily="18" charset="0"/>
                <a:cs typeface="Times New Roman" panose="02020603050405020304" pitchFamily="18" charset="0"/>
                <a:hlinkClick r:id="rId11" tooltip="Delhi Sultanate"/>
              </a:rPr>
              <a:t>Delhi Sultanate</a:t>
            </a:r>
            <a:r>
              <a:rPr lang="en-US" sz="1000" dirty="0">
                <a:latin typeface="Times New Roman" panose="02020603050405020304" pitchFamily="18" charset="0"/>
                <a:cs typeface="Times New Roman" panose="02020603050405020304" pitchFamily="18" charset="0"/>
              </a:rPr>
              <a:t>, followed by the </a:t>
            </a:r>
            <a:r>
              <a:rPr lang="en-US" sz="1000" dirty="0">
                <a:latin typeface="Times New Roman" panose="02020603050405020304" pitchFamily="18" charset="0"/>
                <a:cs typeface="Times New Roman" panose="02020603050405020304" pitchFamily="18" charset="0"/>
                <a:hlinkClick r:id="rId12" tooltip="Bengal Sultanate"/>
              </a:rPr>
              <a:t>Bengal Sultanate</a:t>
            </a:r>
            <a:r>
              <a:rPr lang="en-US" sz="1000" dirty="0">
                <a:latin typeface="Times New Roman" panose="02020603050405020304" pitchFamily="18" charset="0"/>
                <a:cs typeface="Times New Roman" panose="02020603050405020304" pitchFamily="18" charset="0"/>
              </a:rPr>
              <a:t>, before the arrival of the </a:t>
            </a:r>
            <a:r>
              <a:rPr lang="en-US" sz="1000" dirty="0">
                <a:latin typeface="Times New Roman" panose="02020603050405020304" pitchFamily="18" charset="0"/>
                <a:cs typeface="Times New Roman" panose="02020603050405020304" pitchFamily="18" charset="0"/>
                <a:hlinkClick r:id="rId13" tooltip="Mughal Empire"/>
              </a:rPr>
              <a:t>Mughals</a:t>
            </a:r>
            <a:r>
              <a:rPr lang="en-US" sz="1000" dirty="0">
                <a:latin typeface="Times New Roman" panose="02020603050405020304" pitchFamily="18" charset="0"/>
                <a:cs typeface="Times New Roman" panose="02020603050405020304" pitchFamily="18" charset="0"/>
              </a:rPr>
              <a:t> in 1608[</a:t>
            </a:r>
            <a:r>
              <a:rPr lang="en-US" sz="1000" dirty="0">
                <a:latin typeface="Times New Roman" panose="02020603050405020304" pitchFamily="18" charset="0"/>
                <a:cs typeface="Times New Roman" panose="02020603050405020304" pitchFamily="18" charset="0"/>
                <a:hlinkClick r:id="rId14" tooltip="Wikipedia:Citation needed"/>
              </a:rPr>
              <a:t>citation needed</a:t>
            </a:r>
            <a:r>
              <a:rPr lang="en-US" sz="1000" dirty="0">
                <a:latin typeface="Times New Roman" panose="02020603050405020304" pitchFamily="18" charset="0"/>
                <a:cs typeface="Times New Roman" panose="02020603050405020304" pitchFamily="18" charset="0"/>
              </a:rPr>
              <a:t>]. The city became </a:t>
            </a:r>
            <a:r>
              <a:rPr lang="en-US" sz="1000" dirty="0">
                <a:latin typeface="Times New Roman" panose="02020603050405020304" pitchFamily="18" charset="0"/>
                <a:cs typeface="Times New Roman" panose="02020603050405020304" pitchFamily="18" charset="0"/>
                <a:hlinkClick r:id="rId15" tooltip="Proto-industrialization"/>
              </a:rPr>
              <a:t>proto-</a:t>
            </a:r>
            <a:r>
              <a:rPr lang="en-US" sz="1000" dirty="0" err="1">
                <a:latin typeface="Times New Roman" panose="02020603050405020304" pitchFamily="18" charset="0"/>
                <a:cs typeface="Times New Roman" panose="02020603050405020304" pitchFamily="18" charset="0"/>
                <a:hlinkClick r:id="rId15" tooltip="Proto-industrialization"/>
              </a:rPr>
              <a:t>industrialised</a:t>
            </a:r>
            <a:r>
              <a:rPr lang="en-US" sz="1000" dirty="0">
                <a:latin typeface="Times New Roman" panose="02020603050405020304" pitchFamily="18" charset="0"/>
                <a:cs typeface="Times New Roman" panose="02020603050405020304" pitchFamily="18" charset="0"/>
              </a:rPr>
              <a:t> and declared capital of the </a:t>
            </a:r>
            <a:r>
              <a:rPr lang="en-US" sz="1000" dirty="0">
                <a:latin typeface="Times New Roman" panose="02020603050405020304" pitchFamily="18" charset="0"/>
                <a:cs typeface="Times New Roman" panose="02020603050405020304" pitchFamily="18" charset="0"/>
                <a:hlinkClick r:id="rId16" tooltip="Mughal Bengal"/>
              </a:rPr>
              <a:t>Mughal Bengal</a:t>
            </a:r>
            <a:r>
              <a:rPr lang="en-US" sz="1000" dirty="0">
                <a:latin typeface="Times New Roman" panose="02020603050405020304" pitchFamily="18" charset="0"/>
                <a:cs typeface="Times New Roman" panose="02020603050405020304" pitchFamily="18" charset="0"/>
              </a:rPr>
              <a:t> and commercial (financial) capital of the </a:t>
            </a:r>
            <a:r>
              <a:rPr lang="en-US" sz="1000" dirty="0">
                <a:latin typeface="Times New Roman" panose="02020603050405020304" pitchFamily="18" charset="0"/>
                <a:cs typeface="Times New Roman" panose="02020603050405020304" pitchFamily="18" charset="0"/>
                <a:hlinkClick r:id="rId17" tooltip="Mughal India"/>
              </a:rPr>
              <a:t>Mughal India</a:t>
            </a:r>
            <a:r>
              <a:rPr lang="en-US" sz="1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hlinkClick r:id="rId14" tooltip="Wikipedia:Citation needed"/>
              </a:rPr>
              <a:t>citation needed</a:t>
            </a:r>
            <a:r>
              <a:rPr lang="en-US" sz="1000" dirty="0">
                <a:latin typeface="Times New Roman" panose="02020603050405020304" pitchFamily="18" charset="0"/>
                <a:cs typeface="Times New Roman" panose="02020603050405020304" pitchFamily="18" charset="0"/>
              </a:rPr>
              <a:t>] The Dhaka natural riverine port has a recorded existence since the 16th century CE.[</a:t>
            </a:r>
            <a:r>
              <a:rPr lang="en-US" sz="1000" dirty="0">
                <a:latin typeface="Times New Roman" panose="02020603050405020304" pitchFamily="18" charset="0"/>
                <a:cs typeface="Times New Roman" panose="02020603050405020304" pitchFamily="18" charset="0"/>
                <a:hlinkClick r:id="rId14" tooltip="Wikipedia:Citation needed"/>
              </a:rPr>
              <a:t>citation needed</a:t>
            </a:r>
            <a:r>
              <a:rPr lang="en-US" sz="1000" dirty="0">
                <a:latin typeface="Times New Roman" panose="02020603050405020304" pitchFamily="18" charset="0"/>
                <a:cs typeface="Times New Roman" panose="02020603050405020304" pitchFamily="18" charset="0"/>
              </a:rPr>
              <a:t>] Dhaka's strategic riverine location in Bengal made it a hub for Eurasian traders, including Armenians, the Portuguese, French, Dutch and British.[</a:t>
            </a:r>
            <a:r>
              <a:rPr lang="en-US" sz="1000" dirty="0">
                <a:latin typeface="Times New Roman" panose="02020603050405020304" pitchFamily="18" charset="0"/>
                <a:cs typeface="Times New Roman" panose="02020603050405020304" pitchFamily="18" charset="0"/>
                <a:hlinkClick r:id="rId14" tooltip="Wikipedia:Citation needed"/>
              </a:rPr>
              <a:t>citation needed</a:t>
            </a:r>
            <a:r>
              <a:rPr lang="en-US" sz="1000" dirty="0">
                <a:latin typeface="Times New Roman" panose="02020603050405020304" pitchFamily="18" charset="0"/>
                <a:cs typeface="Times New Roman" panose="02020603050405020304" pitchFamily="18" charset="0"/>
              </a:rPr>
              <a:t>] The bustling old city was known as the </a:t>
            </a:r>
            <a:r>
              <a:rPr lang="en-US" sz="1000" dirty="0">
                <a:latin typeface="Times New Roman" panose="02020603050405020304" pitchFamily="18" charset="0"/>
                <a:cs typeface="Times New Roman" panose="02020603050405020304" pitchFamily="18" charset="0"/>
                <a:hlinkClick r:id="rId18" tooltip="Venice of the East"/>
              </a:rPr>
              <a:t>Venice of the East</a:t>
            </a:r>
            <a:r>
              <a:rPr lang="en-US" sz="1000"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hlinkClick r:id="rId14" tooltip="Wikipedia:Citation needed"/>
              </a:rPr>
              <a:t>citation needed</a:t>
            </a:r>
            <a:r>
              <a:rPr lang="en-US" sz="1000" dirty="0">
                <a:latin typeface="Times New Roman" panose="02020603050405020304" pitchFamily="18" charset="0"/>
                <a:cs typeface="Times New Roman" panose="02020603050405020304" pitchFamily="18" charset="0"/>
              </a:rPr>
              <a:t>] After Mughals, British ruled the region for 200 years until the independence of India in 1947. After the independence of Bangladesh in 1971, Dhaka became the capital of the new state.</a:t>
            </a:r>
          </a:p>
          <a:p>
            <a:pPr algn="just"/>
            <a:endParaRPr lang="en-US" sz="1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B92012EB-80D9-5A48-B753-FC35B5C6DAA3}"/>
              </a:ext>
            </a:extLst>
          </p:cNvPr>
          <p:cNvSpPr/>
          <p:nvPr/>
        </p:nvSpPr>
        <p:spPr>
          <a:xfrm>
            <a:off x="5648747" y="2828625"/>
            <a:ext cx="1580304"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a:ln/>
                <a:solidFill>
                  <a:schemeClr val="accent4"/>
                </a:solidFill>
                <a:effectLst/>
                <a:highlight>
                  <a:srgbClr val="FFFF00"/>
                </a:highlight>
                <a:latin typeface="Aptos Black" panose="020F0502020204030204" pitchFamily="34" charset="0"/>
              </a:rPr>
              <a:t>Dhaka</a:t>
            </a:r>
            <a:endParaRPr lang="en-US" sz="3600" b="1" cap="none" spc="0" dirty="0">
              <a:ln/>
              <a:solidFill>
                <a:schemeClr val="accent4"/>
              </a:solidFill>
              <a:effectLst/>
            </a:endParaRPr>
          </a:p>
        </p:txBody>
      </p:sp>
    </p:spTree>
    <p:extLst>
      <p:ext uri="{BB962C8B-B14F-4D97-AF65-F5344CB8AC3E}">
        <p14:creationId xmlns:p14="http://schemas.microsoft.com/office/powerpoint/2010/main" val="1240085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245</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Black</vt:lpstr>
      <vt:lpstr>Aptos Display</vt:lpstr>
      <vt:lpstr>Arial</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joy bangla</dc:creator>
  <cp:lastModifiedBy>joy bangla </cp:lastModifiedBy>
  <cp:revision>2</cp:revision>
  <dcterms:created xsi:type="dcterms:W3CDTF">2025-01-12T13:18:59Z</dcterms:created>
  <dcterms:modified xsi:type="dcterms:W3CDTF">2025-01-12T13:57:40Z</dcterms:modified>
</cp:coreProperties>
</file>