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28C08-F7B1-4912-873A-CC56958A7BE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0AC22-324D-40F5-9E0A-FAB6D014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F4B72D-8821-4A5F-AE8A-96E063A5476E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541CC2-C166-4EBF-AE67-4E4E73B87B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295399"/>
          </a:xfrm>
        </p:spPr>
        <p:txBody>
          <a:bodyPr/>
          <a:lstStyle/>
          <a:p>
            <a:r>
              <a:rPr lang="en-US" dirty="0" smtClean="0"/>
              <a:t>Donor Seeker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7543800" cy="3276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Represent by:</a:t>
            </a:r>
          </a:p>
          <a:p>
            <a:r>
              <a:rPr lang="en-SG" dirty="0" err="1" smtClean="0">
                <a:solidFill>
                  <a:schemeClr val="tx1"/>
                </a:solidFill>
              </a:rPr>
              <a:t>Rakibul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 err="1">
                <a:solidFill>
                  <a:schemeClr val="tx1"/>
                </a:solidFill>
              </a:rPr>
              <a:t>Alam</a:t>
            </a:r>
            <a:r>
              <a:rPr lang="en-US" dirty="0">
                <a:solidFill>
                  <a:schemeClr val="tx1"/>
                </a:solidFill>
              </a:rPr>
              <a:t> (2016-3-60-0</a:t>
            </a:r>
            <a:r>
              <a:rPr lang="en-SG" dirty="0">
                <a:solidFill>
                  <a:schemeClr val="tx1"/>
                </a:solidFill>
              </a:rPr>
              <a:t>06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SG" dirty="0" err="1">
                <a:solidFill>
                  <a:schemeClr val="tx1"/>
                </a:solidFill>
              </a:rPr>
              <a:t>Saqlain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err="1">
                <a:solidFill>
                  <a:schemeClr val="tx1"/>
                </a:solidFill>
              </a:rPr>
              <a:t>Mustak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err="1">
                <a:solidFill>
                  <a:schemeClr val="tx1"/>
                </a:solidFill>
              </a:rPr>
              <a:t>Sagor</a:t>
            </a:r>
            <a:r>
              <a:rPr lang="en-US" dirty="0">
                <a:solidFill>
                  <a:schemeClr val="tx1"/>
                </a:solidFill>
              </a:rPr>
              <a:t> (2016-3-60-01</a:t>
            </a:r>
            <a:r>
              <a:rPr lang="en-SG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SG" dirty="0">
                <a:solidFill>
                  <a:schemeClr val="tx1"/>
                </a:solidFill>
              </a:rPr>
              <a:t>Md. </a:t>
            </a:r>
            <a:r>
              <a:rPr lang="en-SG" dirty="0" err="1">
                <a:solidFill>
                  <a:schemeClr val="tx1"/>
                </a:solidFill>
              </a:rPr>
              <a:t>Mahfuzul</a:t>
            </a:r>
            <a:r>
              <a:rPr lang="en-SG" dirty="0">
                <a:solidFill>
                  <a:schemeClr val="tx1"/>
                </a:solidFill>
              </a:rPr>
              <a:t> Islam </a:t>
            </a:r>
            <a:r>
              <a:rPr lang="en-SG" dirty="0" err="1">
                <a:solidFill>
                  <a:schemeClr val="tx1"/>
                </a:solidFill>
              </a:rPr>
              <a:t>Mazumder</a:t>
            </a:r>
            <a:r>
              <a:rPr lang="en-US" dirty="0">
                <a:solidFill>
                  <a:schemeClr val="tx1"/>
                </a:solidFill>
              </a:rPr>
              <a:t> (2016-3-60-0</a:t>
            </a:r>
            <a:r>
              <a:rPr lang="en-SG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533400"/>
            <a:ext cx="5105400" cy="609599"/>
          </a:xfrm>
        </p:spPr>
        <p:txBody>
          <a:bodyPr/>
          <a:lstStyle/>
          <a:p>
            <a:r>
              <a:rPr lang="en-US" sz="4800" dirty="0" smtClean="0"/>
              <a:t>Background Story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153400" cy="52578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Suppose, you need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emergency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blood at the square hospital. 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situation, you should be looking forward to the blood bank to take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blood.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reality, you never take blood from the blood bank for the first attempt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Rather than you are looking forward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donor from your relative/friends/friends of friends/well-known person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don’t find any donor from your relative/friends then, at last, you will be looking forward to the blood bank to take blood.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"/>
            <a:ext cx="5791200" cy="914400"/>
          </a:xfrm>
        </p:spPr>
        <p:txBody>
          <a:bodyPr/>
          <a:lstStyle/>
          <a:p>
            <a:r>
              <a:rPr lang="en-US" sz="4000" dirty="0" smtClean="0"/>
              <a:t>Background</a:t>
            </a:r>
            <a:r>
              <a:rPr lang="en-US" sz="4200" dirty="0" smtClean="0"/>
              <a:t> </a:t>
            </a:r>
            <a:r>
              <a:rPr lang="en-US" sz="4200" dirty="0" smtClean="0"/>
              <a:t>Story Cont.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153400" cy="52578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because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can’t rely on the blood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bank.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of blood banks they may implicate with fraudulent activity, sometimes, you are not able to find blood from the blood bank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Although, maybe there are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donors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available near your location. But you don’t know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problem may reduce by our platform.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"/>
            <a:ext cx="5791200" cy="914400"/>
          </a:xfrm>
        </p:spPr>
        <p:txBody>
          <a:bodyPr/>
          <a:lstStyle/>
          <a:p>
            <a:r>
              <a:rPr lang="en-US" sz="4000" dirty="0" smtClean="0"/>
              <a:t>How </a:t>
            </a:r>
            <a:r>
              <a:rPr lang="en-US" sz="4000" dirty="0"/>
              <a:t>I</a:t>
            </a:r>
            <a:r>
              <a:rPr lang="en-US" sz="4000" dirty="0" smtClean="0"/>
              <a:t>t’s Work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153400" cy="52578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“Donor Seeker” is one kind of blood bank. Although, it does not work like a traditional blood bank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you can search donor according to your address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platform like a bridge between donor seeker and donor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will connect the donor and seeker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Let’s see on the web page……</a:t>
            </a:r>
          </a:p>
          <a:p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5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311</TotalTime>
  <Words>245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Donor Seeker</vt:lpstr>
      <vt:lpstr>Background Story</vt:lpstr>
      <vt:lpstr>Background Story Cont.</vt:lpstr>
      <vt:lpstr>How It’s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Seeker</dc:title>
  <dc:creator>Ahsan Habib Faisal</dc:creator>
  <cp:lastModifiedBy>Ahsan Habib Faisal</cp:lastModifiedBy>
  <cp:revision>28</cp:revision>
  <dcterms:created xsi:type="dcterms:W3CDTF">2020-05-09T20:40:16Z</dcterms:created>
  <dcterms:modified xsi:type="dcterms:W3CDTF">2020-05-10T21:06:45Z</dcterms:modified>
</cp:coreProperties>
</file>