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3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4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449F-4869-4C2C-8935-68B5C61399B1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458B-B71E-492D-A2B4-B7F0D76B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909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i="1" dirty="0"/>
              <a:t>GROUP PROJECT IN CLOUD COMPUTING CSC8109</a:t>
            </a:r>
            <a:br>
              <a:rPr lang="en-US" i="1" dirty="0"/>
            </a:br>
            <a:r>
              <a:rPr lang="en-US" b="1" dirty="0"/>
              <a:t>DESIGN AND IMPLEMENTATION OF  A FAIR EXCHANGE SERVICE.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61290"/>
            <a:ext cx="10515600" cy="374583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4000" b="1" i="1" dirty="0"/>
              <a:t>Team</a:t>
            </a:r>
          </a:p>
          <a:p>
            <a:pPr algn="just">
              <a:lnSpc>
                <a:spcPct val="100000"/>
              </a:lnSpc>
            </a:pPr>
            <a:r>
              <a:rPr lang="en-US" sz="3200" dirty="0"/>
              <a:t>Stephen Shephard</a:t>
            </a:r>
            <a:endParaRPr lang="en-US" sz="3200" b="1" dirty="0"/>
          </a:p>
          <a:p>
            <a:pPr algn="just">
              <a:lnSpc>
                <a:spcPct val="100000"/>
              </a:lnSpc>
            </a:pPr>
            <a:r>
              <a:rPr lang="en-US" sz="3200" dirty="0" err="1"/>
              <a:t>Mahfuz</a:t>
            </a:r>
            <a:r>
              <a:rPr lang="en-US" sz="3200" dirty="0"/>
              <a:t> Ali</a:t>
            </a:r>
          </a:p>
          <a:p>
            <a:pPr algn="just">
              <a:lnSpc>
                <a:spcPct val="100000"/>
              </a:lnSpc>
            </a:pPr>
            <a:r>
              <a:rPr lang="en-US" sz="3200" dirty="0" err="1"/>
              <a:t>Huan</a:t>
            </a:r>
            <a:r>
              <a:rPr lang="en-US" sz="3200" dirty="0"/>
              <a:t> Xu</a:t>
            </a:r>
          </a:p>
          <a:p>
            <a:pPr algn="just">
              <a:lnSpc>
                <a:spcPct val="100000"/>
              </a:lnSpc>
            </a:pPr>
            <a:r>
              <a:rPr lang="en-US" sz="3200" dirty="0"/>
              <a:t>Yue Yuan</a:t>
            </a:r>
          </a:p>
          <a:p>
            <a:pPr algn="just">
              <a:lnSpc>
                <a:spcPct val="100000"/>
              </a:lnSpc>
            </a:pPr>
            <a:r>
              <a:rPr lang="en-US" sz="3200" dirty="0" err="1"/>
              <a:t>Zayyad</a:t>
            </a:r>
            <a:r>
              <a:rPr lang="en-US" sz="3200" dirty="0"/>
              <a:t> Gaya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3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903"/>
          </a:xfrm>
        </p:spPr>
        <p:txBody>
          <a:bodyPr/>
          <a:lstStyle/>
          <a:p>
            <a:r>
              <a:rPr lang="en-US" b="1" dirty="0"/>
              <a:t>ABORT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47309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Step1</a:t>
            </a:r>
            <a:r>
              <a:rPr lang="en-US" dirty="0"/>
              <a:t>: Alice sends </a:t>
            </a:r>
            <a:r>
              <a:rPr lang="en-US" dirty="0" err="1"/>
              <a:t>SigA</a:t>
            </a:r>
            <a:r>
              <a:rPr lang="en-US" dirty="0"/>
              <a:t>(abort, </a:t>
            </a:r>
            <a:r>
              <a:rPr lang="en-US" dirty="0" err="1"/>
              <a:t>MxA</a:t>
            </a:r>
            <a:r>
              <a:rPr lang="en-US" dirty="0"/>
              <a:t>).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Step2</a:t>
            </a:r>
            <a:r>
              <a:rPr lang="en-US" dirty="0"/>
              <a:t>:TTP sends Alice, resolved? If true then send resolved contract and if false, send abort token, set aborted=true;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95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PROJECT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Coffey-</a:t>
            </a:r>
            <a:r>
              <a:rPr lang="en-US" sz="3600" dirty="0" err="1"/>
              <a:t>Saidha</a:t>
            </a:r>
            <a:r>
              <a:rPr lang="en-US" sz="3600" dirty="0"/>
              <a:t> fair exchange protocol</a:t>
            </a:r>
          </a:p>
          <a:p>
            <a:pPr algn="just"/>
            <a:r>
              <a:rPr lang="en-US" sz="3600" dirty="0"/>
              <a:t>Java Programming Language</a:t>
            </a:r>
            <a:endParaRPr lang="en-US" sz="3600" dirty="0"/>
          </a:p>
          <a:p>
            <a:pPr algn="just"/>
            <a:r>
              <a:rPr lang="en-US" sz="3600" dirty="0"/>
              <a:t>Amazon S3 for Storage Service</a:t>
            </a:r>
          </a:p>
          <a:p>
            <a:pPr algn="just"/>
            <a:r>
              <a:rPr lang="en-US" sz="3600" dirty="0"/>
              <a:t>Amazon Dynamo for Database (NoSQL)</a:t>
            </a:r>
          </a:p>
          <a:p>
            <a:pPr algn="just"/>
            <a:r>
              <a:rPr lang="en-US" sz="3600" dirty="0"/>
              <a:t>Simple Queuing Services for Messaging Service</a:t>
            </a:r>
          </a:p>
          <a:p>
            <a:pPr algn="just"/>
            <a:r>
              <a:rPr lang="en-US" sz="3600" dirty="0"/>
              <a:t>Java Cryptography Libraries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7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13335" cy="783191"/>
          </a:xfrm>
        </p:spPr>
        <p:txBody>
          <a:bodyPr/>
          <a:lstStyle/>
          <a:p>
            <a:pPr algn="just"/>
            <a:r>
              <a:rPr lang="en-US" b="1" dirty="0"/>
              <a:t>PROTOCOL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48316"/>
            <a:ext cx="10347251" cy="5337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Notations: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L: Unique label to link all message of a given protocol run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EOO: </a:t>
            </a:r>
            <a:r>
              <a:rPr lang="en-US" sz="3200" dirty="0" err="1"/>
              <a:t>SigA</a:t>
            </a:r>
            <a:r>
              <a:rPr lang="en-US" sz="3200" dirty="0"/>
              <a:t>(H(doc))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EOR: </a:t>
            </a:r>
            <a:r>
              <a:rPr lang="en-US" sz="3200" dirty="0" err="1"/>
              <a:t>SigB</a:t>
            </a:r>
            <a:r>
              <a:rPr lang="en-US" sz="3200" dirty="0"/>
              <a:t>(</a:t>
            </a:r>
            <a:r>
              <a:rPr lang="en-US" sz="3200" dirty="0" err="1"/>
              <a:t>sigA</a:t>
            </a:r>
            <a:r>
              <a:rPr lang="en-US" sz="3200" dirty="0"/>
              <a:t>(H(doc)))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48855"/>
            <a:ext cx="10730023" cy="1297172"/>
          </a:xfrm>
        </p:spPr>
        <p:txBody>
          <a:bodyPr/>
          <a:lstStyle/>
          <a:p>
            <a:r>
              <a:rPr lang="en-US" b="1" dirty="0"/>
              <a:t>PROTOCOL CONTI….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074"/>
            <a:ext cx="10730022" cy="604992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Step0: Alice and Bob register;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0364"/>
            <a:ext cx="10411048" cy="54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5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74"/>
            <a:ext cx="10155865" cy="910782"/>
          </a:xfrm>
        </p:spPr>
        <p:txBody>
          <a:bodyPr/>
          <a:lstStyle/>
          <a:p>
            <a:r>
              <a:rPr lang="en-US" b="1" dirty="0"/>
              <a:t>PROTOCOL CONTI….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1" y="1063256"/>
            <a:ext cx="10483701" cy="5456160"/>
          </a:xfrm>
        </p:spPr>
      </p:pic>
    </p:spTree>
    <p:extLst>
      <p:ext uri="{BB962C8B-B14F-4D97-AF65-F5344CB8AC3E}">
        <p14:creationId xmlns:p14="http://schemas.microsoft.com/office/powerpoint/2010/main" val="369454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74"/>
            <a:ext cx="10515600" cy="825722"/>
          </a:xfrm>
        </p:spPr>
        <p:txBody>
          <a:bodyPr/>
          <a:lstStyle/>
          <a:p>
            <a:r>
              <a:rPr lang="en-US" b="1" dirty="0"/>
              <a:t>PROTOCOL CONTI….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978196"/>
            <a:ext cx="11079125" cy="5624069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/>
              <a:t>Step1</a:t>
            </a:r>
            <a:r>
              <a:rPr lang="en-US" sz="3200" dirty="0"/>
              <a:t>: Alice sends a request to TTP that she wants a fair exchange with Bob;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200" b="1" dirty="0"/>
              <a:t>Step2</a:t>
            </a:r>
            <a:r>
              <a:rPr lang="en-US" sz="3200" dirty="0"/>
              <a:t>: TTP sends a unique label to Alice;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200" b="1" dirty="0"/>
              <a:t>Step3</a:t>
            </a:r>
            <a:r>
              <a:rPr lang="en-US" sz="3200" dirty="0"/>
              <a:t>: After Alice receives the label, she will send the document which she wants to give Bob and EOO(</a:t>
            </a:r>
            <a:r>
              <a:rPr lang="en-US" sz="3200" dirty="0" err="1"/>
              <a:t>SigA</a:t>
            </a:r>
            <a:r>
              <a:rPr lang="en-US" sz="3200" dirty="0"/>
              <a:t>(H(doc))) and label to TTP, After TTP receives the message from Alice, it stores the document;</a:t>
            </a:r>
          </a:p>
        </p:txBody>
      </p:sp>
    </p:spTree>
    <p:extLst>
      <p:ext uri="{BB962C8B-B14F-4D97-AF65-F5344CB8AC3E}">
        <p14:creationId xmlns:p14="http://schemas.microsoft.com/office/powerpoint/2010/main" val="72785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534"/>
            <a:ext cx="10515600" cy="783191"/>
          </a:xfrm>
        </p:spPr>
        <p:txBody>
          <a:bodyPr/>
          <a:lstStyle/>
          <a:p>
            <a:r>
              <a:rPr lang="en-US" b="1" dirty="0"/>
              <a:t>PROTOCOL CONTI….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5543"/>
            <a:ext cx="9824484" cy="7272671"/>
          </a:xfrm>
        </p:spPr>
      </p:pic>
    </p:spTree>
    <p:extLst>
      <p:ext uri="{BB962C8B-B14F-4D97-AF65-F5344CB8AC3E}">
        <p14:creationId xmlns:p14="http://schemas.microsoft.com/office/powerpoint/2010/main" val="243789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74"/>
            <a:ext cx="10155865" cy="804455"/>
          </a:xfrm>
        </p:spPr>
        <p:txBody>
          <a:bodyPr>
            <a:normAutofit/>
          </a:bodyPr>
          <a:lstStyle/>
          <a:p>
            <a:r>
              <a:rPr lang="en-US" b="1" dirty="0"/>
              <a:t>PROTOCOL CONTI….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6929"/>
            <a:ext cx="10559902" cy="565652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Step4</a:t>
            </a:r>
            <a:r>
              <a:rPr lang="en-US" dirty="0"/>
              <a:t>: TTP sends the EOO(</a:t>
            </a:r>
            <a:r>
              <a:rPr lang="en-US" dirty="0" err="1"/>
              <a:t>SigA</a:t>
            </a:r>
            <a:r>
              <a:rPr lang="en-US" dirty="0"/>
              <a:t>(H(doc))) and the label to Bob.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Step5</a:t>
            </a:r>
            <a:r>
              <a:rPr lang="en-US" dirty="0"/>
              <a:t>: Bob sends the EOR(</a:t>
            </a:r>
            <a:r>
              <a:rPr lang="en-US" dirty="0" err="1"/>
              <a:t>SigB</a:t>
            </a:r>
            <a:r>
              <a:rPr lang="en-US" dirty="0"/>
              <a:t>(</a:t>
            </a:r>
            <a:r>
              <a:rPr lang="en-US" dirty="0" err="1"/>
              <a:t>SigA</a:t>
            </a:r>
            <a:r>
              <a:rPr lang="en-US" dirty="0"/>
              <a:t>(H(doc)))) and label to TTP after he receives EOO.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Step6</a:t>
            </a:r>
            <a:r>
              <a:rPr lang="en-US" dirty="0"/>
              <a:t>: After receiving EOR from Bob, TTP would send the document and label to B which it store before.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Step7</a:t>
            </a:r>
            <a:r>
              <a:rPr lang="en-US" dirty="0"/>
              <a:t>: TTP sends EOR and label to Alice which means Bob will receive the document which Alice wants to give.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Step8</a:t>
            </a:r>
            <a:r>
              <a:rPr lang="en-US" dirty="0"/>
              <a:t>: Alice and Bob send the label to TTP which means this fair exchange finished.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5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04721" cy="783191"/>
          </a:xfrm>
        </p:spPr>
        <p:txBody>
          <a:bodyPr/>
          <a:lstStyle/>
          <a:p>
            <a:r>
              <a:rPr lang="en-US" b="1" dirty="0"/>
              <a:t>PROTOCOL CONTI….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0" y="595423"/>
            <a:ext cx="10185991" cy="6301984"/>
          </a:xfrm>
        </p:spPr>
      </p:pic>
    </p:spTree>
    <p:extLst>
      <p:ext uri="{BB962C8B-B14F-4D97-AF65-F5344CB8AC3E}">
        <p14:creationId xmlns:p14="http://schemas.microsoft.com/office/powerpoint/2010/main" val="312507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322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GROUP PROJECT IN CLOUD COMPUTING CSC8109 DESIGN AND IMPLEMENTATION OF  A FAIR EXCHANGE SERVICE.</vt:lpstr>
      <vt:lpstr>PROJECT SPECIFICATION</vt:lpstr>
      <vt:lpstr>PROTOCOL</vt:lpstr>
      <vt:lpstr>PROTOCOL CONTI….</vt:lpstr>
      <vt:lpstr>PROTOCOL CONTI….</vt:lpstr>
      <vt:lpstr>PROTOCOL CONTI….</vt:lpstr>
      <vt:lpstr>PROTOCOL CONTI….</vt:lpstr>
      <vt:lpstr>PROTOCOL CONTI….</vt:lpstr>
      <vt:lpstr>PROTOCOL CONTI….</vt:lpstr>
      <vt:lpstr>ABORT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CSC8109</dc:title>
  <dc:creator>Zayd Gaya</dc:creator>
  <cp:lastModifiedBy>Zayd Gaya</cp:lastModifiedBy>
  <cp:revision>13</cp:revision>
  <dcterms:created xsi:type="dcterms:W3CDTF">2017-03-12T15:41:11Z</dcterms:created>
  <dcterms:modified xsi:type="dcterms:W3CDTF">2017-03-13T08:52:30Z</dcterms:modified>
</cp:coreProperties>
</file>