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994CA-1855-4455-B4AE-49E4513AEF40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07690-9125-43F4-8FC4-D9CB4394F6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056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07690-9125-43F4-8FC4-D9CB4394F6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891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07690-9125-43F4-8FC4-D9CB4394F6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819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A09-F557-42A7-A37D-B28075EF284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1C8-94D2-4F38-85E7-E818798F4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989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A09-F557-42A7-A37D-B28075EF284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1C8-94D2-4F38-85E7-E818798F4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89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A09-F557-42A7-A37D-B28075EF284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1C8-94D2-4F38-85E7-E818798F4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35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A09-F557-42A7-A37D-B28075EF284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1C8-94D2-4F38-85E7-E818798F4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521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A09-F557-42A7-A37D-B28075EF284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1C8-94D2-4F38-85E7-E818798F4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427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A09-F557-42A7-A37D-B28075EF284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1C8-94D2-4F38-85E7-E818798F4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15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A09-F557-42A7-A37D-B28075EF284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1C8-94D2-4F38-85E7-E818798F4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789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A09-F557-42A7-A37D-B28075EF284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1C8-94D2-4F38-85E7-E818798F4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907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A09-F557-42A7-A37D-B28075EF284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1C8-94D2-4F38-85E7-E818798F4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301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A09-F557-42A7-A37D-B28075EF284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1C8-94D2-4F38-85E7-E818798F4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50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EA09-F557-42A7-A37D-B28075EF284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A1C8-94D2-4F38-85E7-E818798F4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34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EA09-F557-42A7-A37D-B28075EF284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A1C8-94D2-4F38-85E7-E818798F48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764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4114799"/>
          </a:xfrm>
        </p:spPr>
        <p:txBody>
          <a:bodyPr>
            <a:noAutofit/>
          </a:bodyPr>
          <a:lstStyle/>
          <a:p>
            <a:r>
              <a:rPr lang="en-US" sz="4800" dirty="0" smtClean="0"/>
              <a:t>E-commerce Database Design</a:t>
            </a:r>
            <a:br>
              <a:rPr lang="en-US" sz="4800" dirty="0" smtClean="0"/>
            </a:br>
            <a:r>
              <a:rPr lang="en-US" sz="4000" dirty="0" smtClean="0"/>
              <a:t>Abdullah All Mahfuz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13045456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06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/>
              <a:t>A simple Blog: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1828800"/>
          <a:ext cx="2209800" cy="16002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16002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         user</a:t>
                      </a:r>
                    </a:p>
                    <a:p>
                      <a:r>
                        <a:rPr lang="en-US" sz="1800" b="0" dirty="0" smtClean="0"/>
                        <a:t>id</a:t>
                      </a:r>
                    </a:p>
                    <a:p>
                      <a:r>
                        <a:rPr lang="en-US" sz="1800" b="0" dirty="0" smtClean="0"/>
                        <a:t>pw</a:t>
                      </a:r>
                    </a:p>
                    <a:p>
                      <a:r>
                        <a:rPr lang="en-US" sz="1800" b="0" dirty="0" smtClean="0"/>
                        <a:t>fullname</a:t>
                      </a:r>
                    </a:p>
                    <a:p>
                      <a:r>
                        <a:rPr lang="en-US" sz="1800" b="0" dirty="0" smtClean="0"/>
                        <a:t>email</a:t>
                      </a:r>
                      <a:endParaRPr lang="en-US" sz="1400" b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39483" y="4473526"/>
          <a:ext cx="2293034" cy="1950720"/>
        </p:xfrm>
        <a:graphic>
          <a:graphicData uri="http://schemas.openxmlformats.org/drawingml/2006/table">
            <a:tbl>
              <a:tblPr/>
              <a:tblGrid>
                <a:gridCol w="2293034"/>
              </a:tblGrid>
              <a:tr h="1774874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sz="2400" b="1" dirty="0" smtClean="0"/>
                        <a:t> comment</a:t>
                      </a:r>
                    </a:p>
                    <a:p>
                      <a:r>
                        <a:rPr lang="en-US" sz="2000" b="0" dirty="0" smtClean="0"/>
                        <a:t>id</a:t>
                      </a:r>
                    </a:p>
                    <a:p>
                      <a:r>
                        <a:rPr lang="en-US" sz="2000" b="0" dirty="0" smtClean="0"/>
                        <a:t>postId</a:t>
                      </a:r>
                    </a:p>
                    <a:p>
                      <a:r>
                        <a:rPr lang="en-US" sz="2000" b="0" dirty="0" smtClean="0"/>
                        <a:t>userId</a:t>
                      </a:r>
                    </a:p>
                    <a:p>
                      <a:r>
                        <a:rPr lang="en-US" sz="2000" b="0" dirty="0" smtClean="0"/>
                        <a:t>commentBody</a:t>
                      </a:r>
                    </a:p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6400" y="1600200"/>
          <a:ext cx="2377440" cy="2189871"/>
        </p:xfrm>
        <a:graphic>
          <a:graphicData uri="http://schemas.openxmlformats.org/drawingml/2006/table">
            <a:tbl>
              <a:tblPr/>
              <a:tblGrid>
                <a:gridCol w="2377440"/>
              </a:tblGrid>
              <a:tr h="218987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          post</a:t>
                      </a:r>
                    </a:p>
                    <a:p>
                      <a:r>
                        <a:rPr lang="en-US" sz="2000" b="0" dirty="0" smtClean="0"/>
                        <a:t>id</a:t>
                      </a:r>
                    </a:p>
                    <a:p>
                      <a:r>
                        <a:rPr lang="en-US" b="0" dirty="0" smtClean="0"/>
                        <a:t>userId</a:t>
                      </a:r>
                    </a:p>
                    <a:p>
                      <a:r>
                        <a:rPr lang="en-US" b="0" dirty="0" smtClean="0"/>
                        <a:t>date</a:t>
                      </a:r>
                    </a:p>
                    <a:p>
                      <a:r>
                        <a:rPr lang="en-US" b="0" dirty="0" smtClean="0"/>
                        <a:t>type(</a:t>
                      </a:r>
                      <a:r>
                        <a:rPr lang="en-US" b="0" dirty="0" err="1" smtClean="0"/>
                        <a:t>privarte</a:t>
                      </a:r>
                      <a:r>
                        <a:rPr lang="en-US" b="0" dirty="0" smtClean="0"/>
                        <a:t>/public)</a:t>
                      </a:r>
                    </a:p>
                    <a:p>
                      <a:r>
                        <a:rPr lang="en-US" b="0" dirty="0" smtClean="0"/>
                        <a:t>catagory</a:t>
                      </a:r>
                    </a:p>
                    <a:p>
                      <a:r>
                        <a:rPr lang="en-US" b="0" dirty="0" smtClean="0"/>
                        <a:t>postBody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1" y="4206240"/>
          <a:ext cx="2438400" cy="2286000"/>
        </p:xfrm>
        <a:graphic>
          <a:graphicData uri="http://schemas.openxmlformats.org/drawingml/2006/table">
            <a:tbl>
              <a:tblPr/>
              <a:tblGrid>
                <a:gridCol w="2438400"/>
              </a:tblGrid>
              <a:tr h="227076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          reply</a:t>
                      </a:r>
                    </a:p>
                    <a:p>
                      <a:r>
                        <a:rPr lang="en-US" sz="2000" b="0" dirty="0" smtClean="0"/>
                        <a:t>id</a:t>
                      </a:r>
                    </a:p>
                    <a:p>
                      <a:r>
                        <a:rPr lang="en-US" sz="2000" b="0" dirty="0" smtClean="0"/>
                        <a:t>reply</a:t>
                      </a:r>
                    </a:p>
                    <a:p>
                      <a:r>
                        <a:rPr lang="en-US" sz="2000" b="0" dirty="0" smtClean="0"/>
                        <a:t>userId</a:t>
                      </a:r>
                    </a:p>
                    <a:p>
                      <a:r>
                        <a:rPr lang="en-US" sz="2000" b="0" dirty="0" smtClean="0"/>
                        <a:t>postId</a:t>
                      </a:r>
                    </a:p>
                    <a:p>
                      <a:r>
                        <a:rPr lang="en-US" sz="2000" b="0" dirty="0" smtClean="0"/>
                        <a:t>commentId</a:t>
                      </a:r>
                    </a:p>
                    <a:p>
                      <a:r>
                        <a:rPr lang="en-US" sz="2000" b="0" dirty="0" smtClean="0"/>
                        <a:t>replyDate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143000" y="2209800"/>
            <a:ext cx="220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86400" y="1981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43000" y="4876800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86400" y="46482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2895600" y="2819400"/>
            <a:ext cx="30480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4953000" y="57150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3200400" y="3962400"/>
            <a:ext cx="3505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53000" y="2209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429000" y="5029200"/>
            <a:ext cx="2057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685800" y="5638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-952500" y="4000500"/>
            <a:ext cx="3276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5800" y="2362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3352800" y="23622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29000" y="5334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200400" y="4038600"/>
            <a:ext cx="2590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95800" y="2514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File uploading and Server side file management</a:t>
            </a:r>
            <a:r>
              <a:rPr lang="en-US" b="1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7848600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796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simple Shopping Cart</a:t>
            </a:r>
            <a:r>
              <a:rPr lang="en-US" b="1" dirty="0" smtClean="0"/>
              <a:t>: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877219"/>
            <a:ext cx="7467600" cy="444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805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Supplier Oriented B2B – </a:t>
            </a:r>
            <a:r>
              <a:rPr lang="en-GB" b="1" dirty="0" smtClean="0"/>
              <a:t>eAuction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609274"/>
              </p:ext>
            </p:extLst>
          </p:nvPr>
        </p:nvGraphicFramePr>
        <p:xfrm>
          <a:off x="6400800" y="1524000"/>
          <a:ext cx="2209800" cy="2590800"/>
        </p:xfrm>
        <a:graphic>
          <a:graphicData uri="http://schemas.openxmlformats.org/drawingml/2006/table">
            <a:tbl>
              <a:tblPr/>
              <a:tblGrid>
                <a:gridCol w="2209800"/>
              </a:tblGrid>
              <a:tr h="2590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       products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productName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productDescription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ProductPhotoUrl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ProductStartingBidPrice</a:t>
                      </a:r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BiddingStartTime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BiddingStartTime</a:t>
                      </a:r>
                      <a:endParaRPr lang="en-US" sz="2400" b="1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400800" y="1905000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7478402"/>
              </p:ext>
            </p:extLst>
          </p:nvPr>
        </p:nvGraphicFramePr>
        <p:xfrm>
          <a:off x="970671" y="4192173"/>
          <a:ext cx="2546252" cy="1675228"/>
        </p:xfrm>
        <a:graphic>
          <a:graphicData uri="http://schemas.openxmlformats.org/drawingml/2006/table">
            <a:tbl>
              <a:tblPr/>
              <a:tblGrid>
                <a:gridCol w="2546252"/>
              </a:tblGrid>
              <a:tr h="167522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      bit</a:t>
                      </a:r>
                      <a:r>
                        <a:rPr lang="en-US" sz="2400" b="1" baseline="0" dirty="0" smtClean="0"/>
                        <a:t>Details</a:t>
                      </a:r>
                    </a:p>
                    <a:p>
                      <a:r>
                        <a:rPr lang="en-US" dirty="0" smtClean="0"/>
                        <a:t> 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productId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latestBidding Price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17" name="Straight Connector 16"/>
          <p:cNvCxnSpPr/>
          <p:nvPr/>
        </p:nvCxnSpPr>
        <p:spPr>
          <a:xfrm>
            <a:off x="990600" y="45720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1668638"/>
              </p:ext>
            </p:extLst>
          </p:nvPr>
        </p:nvGraphicFramePr>
        <p:xfrm>
          <a:off x="900332" y="1491175"/>
          <a:ext cx="2447779" cy="2250831"/>
        </p:xfrm>
        <a:graphic>
          <a:graphicData uri="http://schemas.openxmlformats.org/drawingml/2006/table">
            <a:tbl>
              <a:tblPr/>
              <a:tblGrid>
                <a:gridCol w="2447779"/>
              </a:tblGrid>
              <a:tr h="225083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                 </a:t>
                      </a:r>
                      <a:r>
                        <a:rPr lang="en-US" sz="2400" b="1" dirty="0" smtClean="0"/>
                        <a:t>users</a:t>
                      </a:r>
                    </a:p>
                    <a:p>
                      <a:r>
                        <a:rPr lang="en-US" dirty="0" smtClean="0"/>
                        <a:t> id</a:t>
                      </a:r>
                    </a:p>
                    <a:p>
                      <a:r>
                        <a:rPr lang="en-US" dirty="0" smtClean="0"/>
                        <a:t> fullname</a:t>
                      </a:r>
                    </a:p>
                    <a:p>
                      <a:r>
                        <a:rPr lang="en-US" dirty="0" smtClean="0"/>
                        <a:t> email </a:t>
                      </a:r>
                    </a:p>
                    <a:p>
                      <a:r>
                        <a:rPr lang="en-US" dirty="0" smtClean="0"/>
                        <a:t> password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>
            <a:off x="914400" y="1905000"/>
            <a:ext cx="2438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04800" y="50292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04800" y="20574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4800" y="2057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04800" y="5334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4800" y="5334000"/>
            <a:ext cx="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04800" y="647700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191000" y="2057400"/>
            <a:ext cx="0" cy="441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191000" y="20574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434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83</Words>
  <Application>Microsoft Office PowerPoint</Application>
  <PresentationFormat>On-screen Show (4:3)</PresentationFormat>
  <Paragraphs>49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E-commerce Database Design Abdullah All Mahfuz 13045456</vt:lpstr>
      <vt:lpstr>A simple Blog:</vt:lpstr>
      <vt:lpstr>File uploading and Server side file management:</vt:lpstr>
      <vt:lpstr>A simple Shopping Cart:</vt:lpstr>
      <vt:lpstr>Supplier Oriented B2B – eAuction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Database Design</dc:title>
  <dc:creator>ABDULLAH</dc:creator>
  <cp:lastModifiedBy>cse</cp:lastModifiedBy>
  <cp:revision>19</cp:revision>
  <dcterms:created xsi:type="dcterms:W3CDTF">2017-05-19T02:42:31Z</dcterms:created>
  <dcterms:modified xsi:type="dcterms:W3CDTF">2017-05-23T00:26:12Z</dcterms:modified>
</cp:coreProperties>
</file>