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Aldrich"/>
      <p:regular r:id="rId15"/>
    </p:embeddedFont>
    <p:embeddedFont>
      <p:font typeface="Bai Jamjuree"/>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Aldrich-regular.fntdata"/><Relationship Id="rId14" Type="http://schemas.openxmlformats.org/officeDocument/2006/relationships/slide" Target="slides/slide10.xml"/><Relationship Id="rId17" Type="http://schemas.openxmlformats.org/officeDocument/2006/relationships/font" Target="fonts/BaiJamjuree-bold.fntdata"/><Relationship Id="rId16" Type="http://schemas.openxmlformats.org/officeDocument/2006/relationships/font" Target="fonts/BaiJamjuree-regular.fntdata"/><Relationship Id="rId19" Type="http://schemas.openxmlformats.org/officeDocument/2006/relationships/font" Target="fonts/BaiJamjuree-boldItalic.fntdata"/><Relationship Id="rId18" Type="http://schemas.openxmlformats.org/officeDocument/2006/relationships/font" Target="fonts/BaiJamjuree-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1" name="Shape 1721"/>
        <p:cNvGrpSpPr/>
        <p:nvPr/>
      </p:nvGrpSpPr>
      <p:grpSpPr>
        <a:xfrm>
          <a:off x="0" y="0"/>
          <a:ext cx="0" cy="0"/>
          <a:chOff x="0" y="0"/>
          <a:chExt cx="0" cy="0"/>
        </a:xfrm>
      </p:grpSpPr>
      <p:sp>
        <p:nvSpPr>
          <p:cNvPr id="1722" name="Google Shape;172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23" name="Google Shape;172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9" name="Shape 1819"/>
        <p:cNvGrpSpPr/>
        <p:nvPr/>
      </p:nvGrpSpPr>
      <p:grpSpPr>
        <a:xfrm>
          <a:off x="0" y="0"/>
          <a:ext cx="0" cy="0"/>
          <a:chOff x="0" y="0"/>
          <a:chExt cx="0" cy="0"/>
        </a:xfrm>
      </p:grpSpPr>
      <p:sp>
        <p:nvSpPr>
          <p:cNvPr id="1820" name="Google Shape;1820;g170408a81d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1" name="Google Shape;1821;g170408a81d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9" name="Shape 1729"/>
        <p:cNvGrpSpPr/>
        <p:nvPr/>
      </p:nvGrpSpPr>
      <p:grpSpPr>
        <a:xfrm>
          <a:off x="0" y="0"/>
          <a:ext cx="0" cy="0"/>
          <a:chOff x="0" y="0"/>
          <a:chExt cx="0" cy="0"/>
        </a:xfrm>
      </p:grpSpPr>
      <p:sp>
        <p:nvSpPr>
          <p:cNvPr id="1730" name="Google Shape;1730;g127f379f98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1" name="Google Shape;1731;g127f379f98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7" name="Shape 1757"/>
        <p:cNvGrpSpPr/>
        <p:nvPr/>
      </p:nvGrpSpPr>
      <p:grpSpPr>
        <a:xfrm>
          <a:off x="0" y="0"/>
          <a:ext cx="0" cy="0"/>
          <a:chOff x="0" y="0"/>
          <a:chExt cx="0" cy="0"/>
        </a:xfrm>
      </p:grpSpPr>
      <p:sp>
        <p:nvSpPr>
          <p:cNvPr id="1758" name="Google Shape;1758;g127f379f983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9" name="Google Shape;1759;g127f379f98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2" name="Shape 1772"/>
        <p:cNvGrpSpPr/>
        <p:nvPr/>
      </p:nvGrpSpPr>
      <p:grpSpPr>
        <a:xfrm>
          <a:off x="0" y="0"/>
          <a:ext cx="0" cy="0"/>
          <a:chOff x="0" y="0"/>
          <a:chExt cx="0" cy="0"/>
        </a:xfrm>
      </p:grpSpPr>
      <p:sp>
        <p:nvSpPr>
          <p:cNvPr id="1773" name="Google Shape;1773;g12948bcd1fb_0_229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4" name="Google Shape;1774;g12948bcd1fb_0_229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8" name="Shape 1778"/>
        <p:cNvGrpSpPr/>
        <p:nvPr/>
      </p:nvGrpSpPr>
      <p:grpSpPr>
        <a:xfrm>
          <a:off x="0" y="0"/>
          <a:ext cx="0" cy="0"/>
          <a:chOff x="0" y="0"/>
          <a:chExt cx="0" cy="0"/>
        </a:xfrm>
      </p:grpSpPr>
      <p:sp>
        <p:nvSpPr>
          <p:cNvPr id="1779" name="Google Shape;1779;g170408a81d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0" name="Google Shape;1780;g170408a81d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5" name="Shape 1785"/>
        <p:cNvGrpSpPr/>
        <p:nvPr/>
      </p:nvGrpSpPr>
      <p:grpSpPr>
        <a:xfrm>
          <a:off x="0" y="0"/>
          <a:ext cx="0" cy="0"/>
          <a:chOff x="0" y="0"/>
          <a:chExt cx="0" cy="0"/>
        </a:xfrm>
      </p:grpSpPr>
      <p:sp>
        <p:nvSpPr>
          <p:cNvPr id="1786" name="Google Shape;1786;g170408a81d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7" name="Google Shape;1787;g170408a81d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2" name="Shape 1792"/>
        <p:cNvGrpSpPr/>
        <p:nvPr/>
      </p:nvGrpSpPr>
      <p:grpSpPr>
        <a:xfrm>
          <a:off x="0" y="0"/>
          <a:ext cx="0" cy="0"/>
          <a:chOff x="0" y="0"/>
          <a:chExt cx="0" cy="0"/>
        </a:xfrm>
      </p:grpSpPr>
      <p:sp>
        <p:nvSpPr>
          <p:cNvPr id="1793" name="Google Shape;1793;g170408a81d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4" name="Google Shape;1794;g170408a81d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4" name="Shape 1804"/>
        <p:cNvGrpSpPr/>
        <p:nvPr/>
      </p:nvGrpSpPr>
      <p:grpSpPr>
        <a:xfrm>
          <a:off x="0" y="0"/>
          <a:ext cx="0" cy="0"/>
          <a:chOff x="0" y="0"/>
          <a:chExt cx="0" cy="0"/>
        </a:xfrm>
      </p:grpSpPr>
      <p:sp>
        <p:nvSpPr>
          <p:cNvPr id="1805" name="Google Shape;1805;g170408a81d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6" name="Google Shape;1806;g170408a81d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1" name="Shape 1811"/>
        <p:cNvGrpSpPr/>
        <p:nvPr/>
      </p:nvGrpSpPr>
      <p:grpSpPr>
        <a:xfrm>
          <a:off x="0" y="0"/>
          <a:ext cx="0" cy="0"/>
          <a:chOff x="0" y="0"/>
          <a:chExt cx="0" cy="0"/>
        </a:xfrm>
      </p:grpSpPr>
      <p:sp>
        <p:nvSpPr>
          <p:cNvPr id="1812" name="Google Shape;1812;g170408a81d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3" name="Google Shape;1813;g170408a81d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png"/><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1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6.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6.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4.jpg"/><Relationship Id="rId4" Type="http://schemas.openxmlformats.org/officeDocument/2006/relationships/image" Target="../media/image2.png"/><Relationship Id="rId5" Type="http://schemas.openxmlformats.org/officeDocument/2006/relationships/image" Target="../media/image6.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10" name="Google Shape;10;p2"/>
          <p:cNvSpPr txBox="1"/>
          <p:nvPr>
            <p:ph type="ctrTitle"/>
          </p:nvPr>
        </p:nvSpPr>
        <p:spPr>
          <a:xfrm>
            <a:off x="1248375" y="1541473"/>
            <a:ext cx="6647100" cy="1695900"/>
          </a:xfrm>
          <a:prstGeom prst="rect">
            <a:avLst/>
          </a:prstGeom>
        </p:spPr>
        <p:txBody>
          <a:bodyPr anchorCtr="0" anchor="t" bIns="91425" lIns="91425" spcFirstLastPara="1" rIns="91425" wrap="square" tIns="0">
            <a:noAutofit/>
          </a:bodyPr>
          <a:lstStyle>
            <a:lvl1pPr lvl="0" algn="ctr">
              <a:lnSpc>
                <a:spcPct val="90000"/>
              </a:lnSpc>
              <a:spcBef>
                <a:spcPts val="0"/>
              </a:spcBef>
              <a:spcAft>
                <a:spcPts val="0"/>
              </a:spcAft>
              <a:buSzPts val="5200"/>
              <a:buNone/>
              <a:defRPr sz="6000">
                <a:latin typeface="Aldrich"/>
                <a:ea typeface="Aldrich"/>
                <a:cs typeface="Aldrich"/>
                <a:sym typeface="Aldrich"/>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248525" y="3290708"/>
            <a:ext cx="6647100" cy="378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2" name="Google Shape;12;p2"/>
          <p:cNvPicPr preferRelativeResize="0"/>
          <p:nvPr/>
        </p:nvPicPr>
        <p:blipFill>
          <a:blip r:embed="rId3">
            <a:alphaModFix/>
          </a:blip>
          <a:stretch>
            <a:fillRect/>
          </a:stretch>
        </p:blipFill>
        <p:spPr>
          <a:xfrm>
            <a:off x="-467701" y="3755650"/>
            <a:ext cx="9353213" cy="2681250"/>
          </a:xfrm>
          <a:prstGeom prst="rect">
            <a:avLst/>
          </a:prstGeom>
          <a:noFill/>
          <a:ln>
            <a:noFill/>
          </a:ln>
        </p:spPr>
      </p:pic>
      <p:grpSp>
        <p:nvGrpSpPr>
          <p:cNvPr id="13" name="Google Shape;13;p2"/>
          <p:cNvGrpSpPr/>
          <p:nvPr/>
        </p:nvGrpSpPr>
        <p:grpSpPr>
          <a:xfrm>
            <a:off x="391864" y="3545270"/>
            <a:ext cx="289170" cy="284718"/>
            <a:chOff x="426000" y="3302025"/>
            <a:chExt cx="220875" cy="217475"/>
          </a:xfrm>
        </p:grpSpPr>
        <p:sp>
          <p:nvSpPr>
            <p:cNvPr id="14" name="Google Shape;14;p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 name="Google Shape;16;p2"/>
          <p:cNvGrpSpPr/>
          <p:nvPr/>
        </p:nvGrpSpPr>
        <p:grpSpPr>
          <a:xfrm>
            <a:off x="357713" y="905775"/>
            <a:ext cx="357454" cy="956304"/>
            <a:chOff x="357713" y="600975"/>
            <a:chExt cx="357454" cy="956304"/>
          </a:xfrm>
        </p:grpSpPr>
        <p:sp>
          <p:nvSpPr>
            <p:cNvPr id="17" name="Google Shape;17;p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 name="Google Shape;21;p2"/>
          <p:cNvGrpSpPr/>
          <p:nvPr/>
        </p:nvGrpSpPr>
        <p:grpSpPr>
          <a:xfrm>
            <a:off x="5258308" y="722871"/>
            <a:ext cx="793256" cy="182899"/>
            <a:chOff x="2685575" y="2835950"/>
            <a:chExt cx="433000" cy="99825"/>
          </a:xfrm>
        </p:grpSpPr>
        <p:sp>
          <p:nvSpPr>
            <p:cNvPr id="22" name="Google Shape;22;p2"/>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1409864" y="-1010428"/>
            <a:ext cx="2019176" cy="2019176"/>
            <a:chOff x="1943325" y="-220375"/>
            <a:chExt cx="1298672" cy="1298672"/>
          </a:xfrm>
        </p:grpSpPr>
        <p:sp>
          <p:nvSpPr>
            <p:cNvPr id="27" name="Google Shape;27;p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2"/>
          <p:cNvGrpSpPr/>
          <p:nvPr/>
        </p:nvGrpSpPr>
        <p:grpSpPr>
          <a:xfrm>
            <a:off x="8366565" y="3429220"/>
            <a:ext cx="1965289" cy="517060"/>
            <a:chOff x="3539975" y="3523525"/>
            <a:chExt cx="745925" cy="196250"/>
          </a:xfrm>
        </p:grpSpPr>
        <p:sp>
          <p:nvSpPr>
            <p:cNvPr id="76" name="Google Shape;76;p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2"/>
          <p:cNvSpPr/>
          <p:nvPr/>
        </p:nvSpPr>
        <p:spPr>
          <a:xfrm>
            <a:off x="7796285" y="275812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3" name="Google Shape;93;p2"/>
          <p:cNvPicPr preferRelativeResize="0"/>
          <p:nvPr/>
        </p:nvPicPr>
        <p:blipFill>
          <a:blip r:embed="rId4">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5" name="Shape 525"/>
        <p:cNvGrpSpPr/>
        <p:nvPr/>
      </p:nvGrpSpPr>
      <p:grpSpPr>
        <a:xfrm>
          <a:off x="0" y="0"/>
          <a:ext cx="0" cy="0"/>
          <a:chOff x="0" y="0"/>
          <a:chExt cx="0" cy="0"/>
        </a:xfrm>
      </p:grpSpPr>
      <p:pic>
        <p:nvPicPr>
          <p:cNvPr id="526" name="Google Shape;526;p11"/>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527" name="Google Shape;527;p11"/>
          <p:cNvSpPr txBox="1"/>
          <p:nvPr>
            <p:ph hasCustomPrompt="1" type="title"/>
          </p:nvPr>
        </p:nvSpPr>
        <p:spPr>
          <a:xfrm>
            <a:off x="1189500" y="1573088"/>
            <a:ext cx="6765000" cy="1191600"/>
          </a:xfrm>
          <a:prstGeom prst="rect">
            <a:avLst/>
          </a:prstGeom>
        </p:spPr>
        <p:txBody>
          <a:bodyPr anchorCtr="0" anchor="t" bIns="91425" lIns="91425" spcFirstLastPara="1" rIns="91425" wrap="square" tIns="0">
            <a:noAutofit/>
          </a:bodyPr>
          <a:lstStyle>
            <a:lvl1pPr lvl="0" algn="ctr">
              <a:spcBef>
                <a:spcPts val="0"/>
              </a:spcBef>
              <a:spcAft>
                <a:spcPts val="0"/>
              </a:spcAft>
              <a:buSzPts val="12000"/>
              <a:buNone/>
              <a:defRPr sz="7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8" name="Google Shape;528;p11"/>
          <p:cNvSpPr txBox="1"/>
          <p:nvPr>
            <p:ph idx="1" type="subTitle"/>
          </p:nvPr>
        </p:nvSpPr>
        <p:spPr>
          <a:xfrm>
            <a:off x="1189500" y="3008635"/>
            <a:ext cx="6765000" cy="348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529" name="Google Shape;529;p11"/>
          <p:cNvPicPr preferRelativeResize="0"/>
          <p:nvPr/>
        </p:nvPicPr>
        <p:blipFill>
          <a:blip r:embed="rId3">
            <a:alphaModFix/>
          </a:blip>
          <a:stretch>
            <a:fillRect/>
          </a:stretch>
        </p:blipFill>
        <p:spPr>
          <a:xfrm flipH="1">
            <a:off x="241816" y="3790725"/>
            <a:ext cx="9353213" cy="2681250"/>
          </a:xfrm>
          <a:prstGeom prst="rect">
            <a:avLst/>
          </a:prstGeom>
          <a:noFill/>
          <a:ln>
            <a:noFill/>
          </a:ln>
        </p:spPr>
      </p:pic>
      <p:grpSp>
        <p:nvGrpSpPr>
          <p:cNvPr id="530" name="Google Shape;530;p11"/>
          <p:cNvGrpSpPr/>
          <p:nvPr/>
        </p:nvGrpSpPr>
        <p:grpSpPr>
          <a:xfrm flipH="1">
            <a:off x="8446294" y="3580345"/>
            <a:ext cx="289170" cy="284718"/>
            <a:chOff x="426000" y="3302025"/>
            <a:chExt cx="220875" cy="217475"/>
          </a:xfrm>
        </p:grpSpPr>
        <p:sp>
          <p:nvSpPr>
            <p:cNvPr id="531" name="Google Shape;531;p1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3" name="Google Shape;533;p11"/>
          <p:cNvGrpSpPr/>
          <p:nvPr/>
        </p:nvGrpSpPr>
        <p:grpSpPr>
          <a:xfrm flipH="1">
            <a:off x="8412161" y="940850"/>
            <a:ext cx="357454" cy="956304"/>
            <a:chOff x="357713" y="600975"/>
            <a:chExt cx="357454" cy="956304"/>
          </a:xfrm>
        </p:grpSpPr>
        <p:sp>
          <p:nvSpPr>
            <p:cNvPr id="534" name="Google Shape;534;p1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8" name="Google Shape;538;p11"/>
          <p:cNvGrpSpPr/>
          <p:nvPr/>
        </p:nvGrpSpPr>
        <p:grpSpPr>
          <a:xfrm flipH="1">
            <a:off x="-1204526" y="3464295"/>
            <a:ext cx="1965289" cy="517060"/>
            <a:chOff x="3539975" y="3523525"/>
            <a:chExt cx="745925" cy="196250"/>
          </a:xfrm>
        </p:grpSpPr>
        <p:sp>
          <p:nvSpPr>
            <p:cNvPr id="539" name="Google Shape;539;p1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5" name="Google Shape;555;p11"/>
          <p:cNvSpPr/>
          <p:nvPr/>
        </p:nvSpPr>
        <p:spPr>
          <a:xfrm flipH="1">
            <a:off x="505591" y="2793200"/>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56" name="Shape 5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57" name="Shape 557"/>
        <p:cNvGrpSpPr/>
        <p:nvPr/>
      </p:nvGrpSpPr>
      <p:grpSpPr>
        <a:xfrm>
          <a:off x="0" y="0"/>
          <a:ext cx="0" cy="0"/>
          <a:chOff x="0" y="0"/>
          <a:chExt cx="0" cy="0"/>
        </a:xfrm>
      </p:grpSpPr>
      <p:pic>
        <p:nvPicPr>
          <p:cNvPr id="558" name="Google Shape;558;p13"/>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559" name="Google Shape;559;p13"/>
          <p:cNvSpPr txBox="1"/>
          <p:nvPr>
            <p:ph hasCustomPrompt="1" type="title"/>
          </p:nvPr>
        </p:nvSpPr>
        <p:spPr>
          <a:xfrm>
            <a:off x="817925" y="1535078"/>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solidFill>
                  <a:schemeClr val="dk1"/>
                </a:solidFill>
              </a:defRPr>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60" name="Google Shape;560;p13"/>
          <p:cNvSpPr txBox="1"/>
          <p:nvPr>
            <p:ph idx="1" type="subTitle"/>
          </p:nvPr>
        </p:nvSpPr>
        <p:spPr>
          <a:xfrm>
            <a:off x="1639675" y="1483450"/>
            <a:ext cx="2887200" cy="354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1" name="Google Shape;561;p13"/>
          <p:cNvSpPr txBox="1"/>
          <p:nvPr>
            <p:ph idx="2" type="subTitle"/>
          </p:nvPr>
        </p:nvSpPr>
        <p:spPr>
          <a:xfrm>
            <a:off x="1639675" y="183804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2" name="Google Shape;562;p13"/>
          <p:cNvSpPr txBox="1"/>
          <p:nvPr>
            <p:ph hasCustomPrompt="1" idx="3" type="title"/>
          </p:nvPr>
        </p:nvSpPr>
        <p:spPr>
          <a:xfrm>
            <a:off x="817925" y="254729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solidFill>
                  <a:schemeClr val="dk1"/>
                </a:solidFill>
              </a:defRPr>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63" name="Google Shape;563;p13"/>
          <p:cNvSpPr txBox="1"/>
          <p:nvPr>
            <p:ph idx="4" type="subTitle"/>
          </p:nvPr>
        </p:nvSpPr>
        <p:spPr>
          <a:xfrm>
            <a:off x="1639675" y="2497425"/>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4" name="Google Shape;564;p13"/>
          <p:cNvSpPr txBox="1"/>
          <p:nvPr>
            <p:ph idx="5" type="subTitle"/>
          </p:nvPr>
        </p:nvSpPr>
        <p:spPr>
          <a:xfrm>
            <a:off x="1639675" y="2852015"/>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5" name="Google Shape;565;p13"/>
          <p:cNvSpPr txBox="1"/>
          <p:nvPr>
            <p:ph hasCustomPrompt="1" idx="6" type="title"/>
          </p:nvPr>
        </p:nvSpPr>
        <p:spPr>
          <a:xfrm>
            <a:off x="817925" y="355951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solidFill>
                  <a:schemeClr val="dk1"/>
                </a:solidFill>
              </a:defRPr>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66" name="Google Shape;566;p13"/>
          <p:cNvSpPr txBox="1"/>
          <p:nvPr>
            <p:ph idx="7" type="subTitle"/>
          </p:nvPr>
        </p:nvSpPr>
        <p:spPr>
          <a:xfrm>
            <a:off x="1639675" y="3511400"/>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7" name="Google Shape;567;p13"/>
          <p:cNvSpPr txBox="1"/>
          <p:nvPr>
            <p:ph idx="8" type="subTitle"/>
          </p:nvPr>
        </p:nvSpPr>
        <p:spPr>
          <a:xfrm>
            <a:off x="1639675" y="386599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8" name="Google Shape;568;p13"/>
          <p:cNvSpPr txBox="1"/>
          <p:nvPr>
            <p:ph hasCustomPrompt="1" idx="9" type="title"/>
          </p:nvPr>
        </p:nvSpPr>
        <p:spPr>
          <a:xfrm>
            <a:off x="4707713" y="1535078"/>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solidFill>
                  <a:schemeClr val="dk1"/>
                </a:solidFill>
              </a:defRPr>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69" name="Google Shape;569;p13"/>
          <p:cNvSpPr txBox="1"/>
          <p:nvPr>
            <p:ph idx="13" type="subTitle"/>
          </p:nvPr>
        </p:nvSpPr>
        <p:spPr>
          <a:xfrm>
            <a:off x="5529413" y="1483450"/>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0" name="Google Shape;570;p13"/>
          <p:cNvSpPr txBox="1"/>
          <p:nvPr>
            <p:ph idx="14" type="subTitle"/>
          </p:nvPr>
        </p:nvSpPr>
        <p:spPr>
          <a:xfrm>
            <a:off x="5529413" y="183804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1" name="Google Shape;571;p13"/>
          <p:cNvSpPr txBox="1"/>
          <p:nvPr>
            <p:ph hasCustomPrompt="1" idx="15" type="title"/>
          </p:nvPr>
        </p:nvSpPr>
        <p:spPr>
          <a:xfrm>
            <a:off x="4707713" y="254729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solidFill>
                  <a:schemeClr val="dk1"/>
                </a:solidFill>
              </a:defRPr>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72" name="Google Shape;572;p13"/>
          <p:cNvSpPr txBox="1"/>
          <p:nvPr>
            <p:ph idx="16" type="subTitle"/>
          </p:nvPr>
        </p:nvSpPr>
        <p:spPr>
          <a:xfrm>
            <a:off x="5529413" y="2497425"/>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3" name="Google Shape;573;p13"/>
          <p:cNvSpPr txBox="1"/>
          <p:nvPr>
            <p:ph idx="17" type="subTitle"/>
          </p:nvPr>
        </p:nvSpPr>
        <p:spPr>
          <a:xfrm>
            <a:off x="5529413" y="2852015"/>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4" name="Google Shape;574;p13"/>
          <p:cNvSpPr txBox="1"/>
          <p:nvPr>
            <p:ph hasCustomPrompt="1" idx="18" type="title"/>
          </p:nvPr>
        </p:nvSpPr>
        <p:spPr>
          <a:xfrm>
            <a:off x="4707713" y="355951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solidFill>
                  <a:schemeClr val="dk1"/>
                </a:solidFill>
              </a:defRPr>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75" name="Google Shape;575;p13"/>
          <p:cNvSpPr txBox="1"/>
          <p:nvPr>
            <p:ph idx="19" type="subTitle"/>
          </p:nvPr>
        </p:nvSpPr>
        <p:spPr>
          <a:xfrm>
            <a:off x="5529413" y="3511400"/>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6" name="Google Shape;576;p13"/>
          <p:cNvSpPr txBox="1"/>
          <p:nvPr>
            <p:ph idx="20" type="subTitle"/>
          </p:nvPr>
        </p:nvSpPr>
        <p:spPr>
          <a:xfrm>
            <a:off x="5529413" y="386599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7" name="Google Shape;577;p13"/>
          <p:cNvSpPr txBox="1"/>
          <p:nvPr>
            <p:ph idx="21"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578" name="Google Shape;578;p13"/>
          <p:cNvGrpSpPr/>
          <p:nvPr/>
        </p:nvGrpSpPr>
        <p:grpSpPr>
          <a:xfrm>
            <a:off x="8246982" y="3753300"/>
            <a:ext cx="1039906" cy="679800"/>
            <a:chOff x="4082325" y="3790650"/>
            <a:chExt cx="1039906" cy="679800"/>
          </a:xfrm>
        </p:grpSpPr>
        <p:sp>
          <p:nvSpPr>
            <p:cNvPr id="579" name="Google Shape;579;p13"/>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3"/>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3"/>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 name="Google Shape;582;p13"/>
          <p:cNvGrpSpPr/>
          <p:nvPr/>
        </p:nvGrpSpPr>
        <p:grpSpPr>
          <a:xfrm>
            <a:off x="-846423" y="4392645"/>
            <a:ext cx="1965289" cy="517060"/>
            <a:chOff x="3539975" y="3523525"/>
            <a:chExt cx="745925" cy="196250"/>
          </a:xfrm>
        </p:grpSpPr>
        <p:sp>
          <p:nvSpPr>
            <p:cNvPr id="583" name="Google Shape;583;p1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9" name="Google Shape;599;p13"/>
          <p:cNvGrpSpPr/>
          <p:nvPr/>
        </p:nvGrpSpPr>
        <p:grpSpPr>
          <a:xfrm flipH="1">
            <a:off x="-3594575" y="-199329"/>
            <a:ext cx="4000413" cy="3175881"/>
            <a:chOff x="5207925" y="-1994879"/>
            <a:chExt cx="4000413" cy="3175881"/>
          </a:xfrm>
        </p:grpSpPr>
        <p:sp>
          <p:nvSpPr>
            <p:cNvPr id="600" name="Google Shape;600;p13"/>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3"/>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3"/>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7">
    <p:spTree>
      <p:nvGrpSpPr>
        <p:cNvPr id="603" name="Shape 603"/>
        <p:cNvGrpSpPr/>
        <p:nvPr/>
      </p:nvGrpSpPr>
      <p:grpSpPr>
        <a:xfrm>
          <a:off x="0" y="0"/>
          <a:ext cx="0" cy="0"/>
          <a:chOff x="0" y="0"/>
          <a:chExt cx="0" cy="0"/>
        </a:xfrm>
      </p:grpSpPr>
      <p:pic>
        <p:nvPicPr>
          <p:cNvPr id="604" name="Google Shape;604;p14"/>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605" name="Google Shape;605;p14"/>
          <p:cNvSpPr txBox="1"/>
          <p:nvPr>
            <p:ph idx="1" type="body"/>
          </p:nvPr>
        </p:nvSpPr>
        <p:spPr>
          <a:xfrm flipH="1">
            <a:off x="4572000" y="1687975"/>
            <a:ext cx="3856500" cy="2921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606" name="Google Shape;606;p14"/>
          <p:cNvSpPr txBox="1"/>
          <p:nvPr>
            <p:ph idx="2" type="body"/>
          </p:nvPr>
        </p:nvSpPr>
        <p:spPr>
          <a:xfrm flipH="1">
            <a:off x="715500" y="1687975"/>
            <a:ext cx="3856500" cy="2921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607" name="Google Shape;607;p14"/>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608" name="Google Shape;608;p14"/>
          <p:cNvGrpSpPr/>
          <p:nvPr/>
        </p:nvGrpSpPr>
        <p:grpSpPr>
          <a:xfrm>
            <a:off x="391864" y="4078670"/>
            <a:ext cx="289170" cy="284718"/>
            <a:chOff x="426000" y="3302025"/>
            <a:chExt cx="220875" cy="217475"/>
          </a:xfrm>
        </p:grpSpPr>
        <p:sp>
          <p:nvSpPr>
            <p:cNvPr id="609" name="Google Shape;609;p1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1_1_1_2">
    <p:spTree>
      <p:nvGrpSpPr>
        <p:cNvPr id="611" name="Shape 611"/>
        <p:cNvGrpSpPr/>
        <p:nvPr/>
      </p:nvGrpSpPr>
      <p:grpSpPr>
        <a:xfrm>
          <a:off x="0" y="0"/>
          <a:ext cx="0" cy="0"/>
          <a:chOff x="0" y="0"/>
          <a:chExt cx="0" cy="0"/>
        </a:xfrm>
      </p:grpSpPr>
      <p:pic>
        <p:nvPicPr>
          <p:cNvPr id="612" name="Google Shape;612;p15"/>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613" name="Google Shape;613;p15"/>
          <p:cNvSpPr txBox="1"/>
          <p:nvPr>
            <p:ph idx="1" type="subTitle"/>
          </p:nvPr>
        </p:nvSpPr>
        <p:spPr>
          <a:xfrm>
            <a:off x="5509997" y="3018746"/>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4" name="Google Shape;614;p15"/>
          <p:cNvSpPr txBox="1"/>
          <p:nvPr>
            <p:ph idx="2" type="subTitle"/>
          </p:nvPr>
        </p:nvSpPr>
        <p:spPr>
          <a:xfrm>
            <a:off x="5509984" y="3411654"/>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5" name="Google Shape;615;p15"/>
          <p:cNvSpPr txBox="1"/>
          <p:nvPr>
            <p:ph idx="3" type="subTitle"/>
          </p:nvPr>
        </p:nvSpPr>
        <p:spPr>
          <a:xfrm>
            <a:off x="2027671" y="3018746"/>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6" name="Google Shape;616;p15"/>
          <p:cNvSpPr txBox="1"/>
          <p:nvPr>
            <p:ph idx="4" type="subTitle"/>
          </p:nvPr>
        </p:nvSpPr>
        <p:spPr>
          <a:xfrm>
            <a:off x="2027646" y="3411654"/>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7" name="Google Shape;617;p1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618" name="Google Shape;618;p15"/>
          <p:cNvGrpSpPr/>
          <p:nvPr/>
        </p:nvGrpSpPr>
        <p:grpSpPr>
          <a:xfrm>
            <a:off x="391864" y="4078670"/>
            <a:ext cx="289170" cy="284718"/>
            <a:chOff x="426000" y="3302025"/>
            <a:chExt cx="220875" cy="217475"/>
          </a:xfrm>
        </p:grpSpPr>
        <p:sp>
          <p:nvSpPr>
            <p:cNvPr id="619" name="Google Shape;619;p15"/>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1" name="Google Shape;621;p15"/>
          <p:cNvGrpSpPr/>
          <p:nvPr/>
        </p:nvGrpSpPr>
        <p:grpSpPr>
          <a:xfrm>
            <a:off x="357713" y="1439175"/>
            <a:ext cx="357454" cy="956304"/>
            <a:chOff x="357713" y="600975"/>
            <a:chExt cx="357454" cy="956304"/>
          </a:xfrm>
        </p:grpSpPr>
        <p:sp>
          <p:nvSpPr>
            <p:cNvPr id="622" name="Google Shape;622;p1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6" name="Google Shape;626;p15"/>
          <p:cNvGrpSpPr/>
          <p:nvPr/>
        </p:nvGrpSpPr>
        <p:grpSpPr>
          <a:xfrm>
            <a:off x="4216658" y="4528371"/>
            <a:ext cx="793256" cy="182899"/>
            <a:chOff x="2685575" y="2835950"/>
            <a:chExt cx="433000" cy="99825"/>
          </a:xfrm>
        </p:grpSpPr>
        <p:sp>
          <p:nvSpPr>
            <p:cNvPr id="627" name="Google Shape;627;p15"/>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5"/>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5"/>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5"/>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1" name="Google Shape;631;p15"/>
          <p:cNvGrpSpPr/>
          <p:nvPr/>
        </p:nvGrpSpPr>
        <p:grpSpPr>
          <a:xfrm>
            <a:off x="7786565" y="4346720"/>
            <a:ext cx="1965289" cy="517060"/>
            <a:chOff x="3539975" y="3523525"/>
            <a:chExt cx="745925" cy="196250"/>
          </a:xfrm>
        </p:grpSpPr>
        <p:sp>
          <p:nvSpPr>
            <p:cNvPr id="632" name="Google Shape;632;p1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48" name="Google Shape;648;p15"/>
          <p:cNvPicPr preferRelativeResize="0"/>
          <p:nvPr/>
        </p:nvPicPr>
        <p:blipFill rotWithShape="1">
          <a:blip r:embed="rId3">
            <a:alphaModFix/>
          </a:blip>
          <a:srcRect b="0" l="228" r="238" t="0"/>
          <a:stretch/>
        </p:blipFill>
        <p:spPr>
          <a:xfrm flipH="1" rot="10800000">
            <a:off x="6828749" y="-445753"/>
            <a:ext cx="9353213" cy="2681250"/>
          </a:xfrm>
          <a:prstGeom prst="rect">
            <a:avLst/>
          </a:prstGeom>
          <a:noFill/>
          <a:ln>
            <a:noFill/>
          </a:ln>
        </p:spPr>
      </p:pic>
      <p:sp>
        <p:nvSpPr>
          <p:cNvPr id="649" name="Google Shape;649;p15"/>
          <p:cNvSpPr txBox="1"/>
          <p:nvPr>
            <p:ph idx="5" type="subTitle"/>
          </p:nvPr>
        </p:nvSpPr>
        <p:spPr>
          <a:xfrm>
            <a:off x="5509997" y="1585321"/>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50" name="Google Shape;650;p15"/>
          <p:cNvSpPr txBox="1"/>
          <p:nvPr>
            <p:ph idx="6" type="subTitle"/>
          </p:nvPr>
        </p:nvSpPr>
        <p:spPr>
          <a:xfrm>
            <a:off x="5509984" y="1978229"/>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51" name="Google Shape;651;p15"/>
          <p:cNvSpPr txBox="1"/>
          <p:nvPr>
            <p:ph idx="7" type="subTitle"/>
          </p:nvPr>
        </p:nvSpPr>
        <p:spPr>
          <a:xfrm>
            <a:off x="2027671" y="1585321"/>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52" name="Google Shape;652;p15"/>
          <p:cNvSpPr txBox="1"/>
          <p:nvPr>
            <p:ph idx="8" type="subTitle"/>
          </p:nvPr>
        </p:nvSpPr>
        <p:spPr>
          <a:xfrm>
            <a:off x="2027646" y="1978229"/>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653" name="Shape 653"/>
        <p:cNvGrpSpPr/>
        <p:nvPr/>
      </p:nvGrpSpPr>
      <p:grpSpPr>
        <a:xfrm>
          <a:off x="0" y="0"/>
          <a:ext cx="0" cy="0"/>
          <a:chOff x="0" y="0"/>
          <a:chExt cx="0" cy="0"/>
        </a:xfrm>
      </p:grpSpPr>
      <p:pic>
        <p:nvPicPr>
          <p:cNvPr id="654" name="Google Shape;654;p16"/>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655" name="Google Shape;655;p16"/>
          <p:cNvSpPr txBox="1"/>
          <p:nvPr>
            <p:ph idx="1" type="subTitle"/>
          </p:nvPr>
        </p:nvSpPr>
        <p:spPr>
          <a:xfrm>
            <a:off x="3256861" y="1320575"/>
            <a:ext cx="2204400" cy="4434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6" name="Google Shape;656;p16"/>
          <p:cNvSpPr txBox="1"/>
          <p:nvPr>
            <p:ph idx="2" type="subTitle"/>
          </p:nvPr>
        </p:nvSpPr>
        <p:spPr>
          <a:xfrm>
            <a:off x="3256856" y="1785026"/>
            <a:ext cx="3280200" cy="4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57" name="Google Shape;657;p16"/>
          <p:cNvSpPr txBox="1"/>
          <p:nvPr>
            <p:ph idx="3" type="subTitle"/>
          </p:nvPr>
        </p:nvSpPr>
        <p:spPr>
          <a:xfrm>
            <a:off x="3256861" y="2435975"/>
            <a:ext cx="220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58" name="Google Shape;658;p16"/>
          <p:cNvSpPr txBox="1"/>
          <p:nvPr>
            <p:ph idx="4" type="subTitle"/>
          </p:nvPr>
        </p:nvSpPr>
        <p:spPr>
          <a:xfrm>
            <a:off x="3256856" y="2900426"/>
            <a:ext cx="3280200" cy="4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59" name="Google Shape;659;p16"/>
          <p:cNvSpPr txBox="1"/>
          <p:nvPr>
            <p:ph idx="5" type="subTitle"/>
          </p:nvPr>
        </p:nvSpPr>
        <p:spPr>
          <a:xfrm>
            <a:off x="3256861" y="3551375"/>
            <a:ext cx="220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0" name="Google Shape;660;p16"/>
          <p:cNvSpPr txBox="1"/>
          <p:nvPr>
            <p:ph idx="6" type="subTitle"/>
          </p:nvPr>
        </p:nvSpPr>
        <p:spPr>
          <a:xfrm>
            <a:off x="3256856" y="4015826"/>
            <a:ext cx="3280200" cy="4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1" name="Google Shape;661;p1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662" name="Google Shape;662;p16"/>
          <p:cNvGrpSpPr/>
          <p:nvPr/>
        </p:nvGrpSpPr>
        <p:grpSpPr>
          <a:xfrm flipH="1">
            <a:off x="-760312" y="4088195"/>
            <a:ext cx="1965289" cy="517060"/>
            <a:chOff x="3539975" y="3523525"/>
            <a:chExt cx="745925" cy="196250"/>
          </a:xfrm>
        </p:grpSpPr>
        <p:sp>
          <p:nvSpPr>
            <p:cNvPr id="663" name="Google Shape;663;p1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9" name="Google Shape;679;p16"/>
          <p:cNvGrpSpPr/>
          <p:nvPr/>
        </p:nvGrpSpPr>
        <p:grpSpPr>
          <a:xfrm>
            <a:off x="743688" y="1615450"/>
            <a:ext cx="357454" cy="956304"/>
            <a:chOff x="357713" y="600975"/>
            <a:chExt cx="357454" cy="956304"/>
          </a:xfrm>
        </p:grpSpPr>
        <p:sp>
          <p:nvSpPr>
            <p:cNvPr id="680" name="Google Shape;680;p1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
    <p:spTree>
      <p:nvGrpSpPr>
        <p:cNvPr id="684" name="Shape 684"/>
        <p:cNvGrpSpPr/>
        <p:nvPr/>
      </p:nvGrpSpPr>
      <p:grpSpPr>
        <a:xfrm>
          <a:off x="0" y="0"/>
          <a:ext cx="0" cy="0"/>
          <a:chOff x="0" y="0"/>
          <a:chExt cx="0" cy="0"/>
        </a:xfrm>
      </p:grpSpPr>
      <p:pic>
        <p:nvPicPr>
          <p:cNvPr id="685" name="Google Shape;685;p17"/>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686" name="Google Shape;686;p17"/>
          <p:cNvSpPr txBox="1"/>
          <p:nvPr>
            <p:ph idx="1" type="subTitle"/>
          </p:nvPr>
        </p:nvSpPr>
        <p:spPr>
          <a:xfrm>
            <a:off x="3358449" y="2462609"/>
            <a:ext cx="24744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87" name="Google Shape;687;p17"/>
          <p:cNvSpPr txBox="1"/>
          <p:nvPr>
            <p:ph idx="2" type="subTitle"/>
          </p:nvPr>
        </p:nvSpPr>
        <p:spPr>
          <a:xfrm>
            <a:off x="3358449" y="3003259"/>
            <a:ext cx="24744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88" name="Google Shape;688;p17"/>
          <p:cNvSpPr txBox="1"/>
          <p:nvPr>
            <p:ph idx="3" type="subTitle"/>
          </p:nvPr>
        </p:nvSpPr>
        <p:spPr>
          <a:xfrm>
            <a:off x="5977723" y="2462609"/>
            <a:ext cx="24744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89" name="Google Shape;689;p17"/>
          <p:cNvSpPr txBox="1"/>
          <p:nvPr>
            <p:ph idx="4" type="subTitle"/>
          </p:nvPr>
        </p:nvSpPr>
        <p:spPr>
          <a:xfrm>
            <a:off x="5977723" y="3003259"/>
            <a:ext cx="24744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90" name="Google Shape;690;p17"/>
          <p:cNvSpPr txBox="1"/>
          <p:nvPr>
            <p:ph idx="5" type="subTitle"/>
          </p:nvPr>
        </p:nvSpPr>
        <p:spPr>
          <a:xfrm>
            <a:off x="739174" y="2462609"/>
            <a:ext cx="24744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91" name="Google Shape;691;p17"/>
          <p:cNvSpPr txBox="1"/>
          <p:nvPr>
            <p:ph idx="6" type="subTitle"/>
          </p:nvPr>
        </p:nvSpPr>
        <p:spPr>
          <a:xfrm>
            <a:off x="739174" y="3003259"/>
            <a:ext cx="24744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92" name="Google Shape;692;p1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693" name="Google Shape;693;p17"/>
          <p:cNvPicPr preferRelativeResize="0"/>
          <p:nvPr/>
        </p:nvPicPr>
        <p:blipFill rotWithShape="1">
          <a:blip r:embed="rId3">
            <a:alphaModFix/>
          </a:blip>
          <a:srcRect b="0" l="228" r="238" t="0"/>
          <a:stretch/>
        </p:blipFill>
        <p:spPr>
          <a:xfrm flipH="1">
            <a:off x="857541" y="3684650"/>
            <a:ext cx="9353213" cy="2681250"/>
          </a:xfrm>
          <a:prstGeom prst="rect">
            <a:avLst/>
          </a:prstGeom>
          <a:noFill/>
          <a:ln>
            <a:noFill/>
          </a:ln>
        </p:spPr>
      </p:pic>
      <p:grpSp>
        <p:nvGrpSpPr>
          <p:cNvPr id="694" name="Google Shape;694;p17"/>
          <p:cNvGrpSpPr/>
          <p:nvPr/>
        </p:nvGrpSpPr>
        <p:grpSpPr>
          <a:xfrm flipH="1">
            <a:off x="6677544" y="4291395"/>
            <a:ext cx="289170" cy="284718"/>
            <a:chOff x="426000" y="3302025"/>
            <a:chExt cx="220875" cy="217475"/>
          </a:xfrm>
        </p:grpSpPr>
        <p:sp>
          <p:nvSpPr>
            <p:cNvPr id="695" name="Google Shape;695;p1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7" name="Google Shape;697;p17"/>
          <p:cNvGrpSpPr/>
          <p:nvPr/>
        </p:nvGrpSpPr>
        <p:grpSpPr>
          <a:xfrm flipH="1">
            <a:off x="-722876" y="4152020"/>
            <a:ext cx="1965289" cy="517060"/>
            <a:chOff x="3539975" y="3523525"/>
            <a:chExt cx="745925" cy="196250"/>
          </a:xfrm>
        </p:grpSpPr>
        <p:sp>
          <p:nvSpPr>
            <p:cNvPr id="698" name="Google Shape;698;p1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4" name="Google Shape;714;p17"/>
          <p:cNvSpPr/>
          <p:nvPr/>
        </p:nvSpPr>
        <p:spPr>
          <a:xfrm flipH="1">
            <a:off x="2230461" y="4021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_1_1_1">
    <p:spTree>
      <p:nvGrpSpPr>
        <p:cNvPr id="715" name="Shape 715"/>
        <p:cNvGrpSpPr/>
        <p:nvPr/>
      </p:nvGrpSpPr>
      <p:grpSpPr>
        <a:xfrm>
          <a:off x="0" y="0"/>
          <a:ext cx="0" cy="0"/>
          <a:chOff x="0" y="0"/>
          <a:chExt cx="0" cy="0"/>
        </a:xfrm>
      </p:grpSpPr>
      <p:pic>
        <p:nvPicPr>
          <p:cNvPr id="716" name="Google Shape;716;p18"/>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717" name="Google Shape;717;p18"/>
          <p:cNvSpPr txBox="1"/>
          <p:nvPr>
            <p:ph idx="1" type="subTitle"/>
          </p:nvPr>
        </p:nvSpPr>
        <p:spPr>
          <a:xfrm>
            <a:off x="3431104" y="2569860"/>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18" name="Google Shape;718;p18"/>
          <p:cNvSpPr txBox="1"/>
          <p:nvPr>
            <p:ph idx="2" type="subTitle"/>
          </p:nvPr>
        </p:nvSpPr>
        <p:spPr>
          <a:xfrm>
            <a:off x="3431096" y="3096475"/>
            <a:ext cx="2281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19" name="Google Shape;719;p18"/>
          <p:cNvSpPr txBox="1"/>
          <p:nvPr>
            <p:ph idx="3" type="subTitle"/>
          </p:nvPr>
        </p:nvSpPr>
        <p:spPr>
          <a:xfrm>
            <a:off x="5846645" y="1960260"/>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20" name="Google Shape;720;p18"/>
          <p:cNvSpPr txBox="1"/>
          <p:nvPr>
            <p:ph idx="4" type="subTitle"/>
          </p:nvPr>
        </p:nvSpPr>
        <p:spPr>
          <a:xfrm>
            <a:off x="5846637" y="2486875"/>
            <a:ext cx="2281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21" name="Google Shape;721;p18"/>
          <p:cNvSpPr txBox="1"/>
          <p:nvPr>
            <p:ph idx="5" type="subTitle"/>
          </p:nvPr>
        </p:nvSpPr>
        <p:spPr>
          <a:xfrm>
            <a:off x="1015564" y="3179460"/>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22" name="Google Shape;722;p18"/>
          <p:cNvSpPr txBox="1"/>
          <p:nvPr>
            <p:ph idx="6" type="subTitle"/>
          </p:nvPr>
        </p:nvSpPr>
        <p:spPr>
          <a:xfrm>
            <a:off x="1015555" y="3706075"/>
            <a:ext cx="2281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23" name="Google Shape;723;p18"/>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724" name="Google Shape;724;p18"/>
          <p:cNvPicPr preferRelativeResize="0"/>
          <p:nvPr/>
        </p:nvPicPr>
        <p:blipFill rotWithShape="1">
          <a:blip r:embed="rId3">
            <a:alphaModFix/>
          </a:blip>
          <a:srcRect b="0" l="228" r="238" t="0"/>
          <a:stretch/>
        </p:blipFill>
        <p:spPr>
          <a:xfrm flipH="1">
            <a:off x="978641" y="3755650"/>
            <a:ext cx="9353213" cy="2681250"/>
          </a:xfrm>
          <a:prstGeom prst="rect">
            <a:avLst/>
          </a:prstGeom>
          <a:noFill/>
          <a:ln>
            <a:noFill/>
          </a:ln>
        </p:spPr>
      </p:pic>
      <p:grpSp>
        <p:nvGrpSpPr>
          <p:cNvPr id="725" name="Google Shape;725;p18"/>
          <p:cNvGrpSpPr/>
          <p:nvPr/>
        </p:nvGrpSpPr>
        <p:grpSpPr>
          <a:xfrm flipH="1">
            <a:off x="8437331" y="1819645"/>
            <a:ext cx="283332" cy="284718"/>
            <a:chOff x="423709" y="3302025"/>
            <a:chExt cx="216416" cy="217475"/>
          </a:xfrm>
        </p:grpSpPr>
        <p:sp>
          <p:nvSpPr>
            <p:cNvPr id="726" name="Google Shape;726;p1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8"/>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8" name="Google Shape;728;p18"/>
          <p:cNvGrpSpPr/>
          <p:nvPr/>
        </p:nvGrpSpPr>
        <p:grpSpPr>
          <a:xfrm flipH="1">
            <a:off x="-1085251" y="4215195"/>
            <a:ext cx="1965289" cy="517060"/>
            <a:chOff x="3539975" y="3523525"/>
            <a:chExt cx="745925" cy="196250"/>
          </a:xfrm>
        </p:grpSpPr>
        <p:sp>
          <p:nvSpPr>
            <p:cNvPr id="729" name="Google Shape;729;p1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5" name="Google Shape;745;p18"/>
          <p:cNvSpPr/>
          <p:nvPr/>
        </p:nvSpPr>
        <p:spPr>
          <a:xfrm flipH="1">
            <a:off x="6597336" y="386358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46" name="Google Shape;746;p18"/>
          <p:cNvPicPr preferRelativeResize="0"/>
          <p:nvPr/>
        </p:nvPicPr>
        <p:blipFill>
          <a:blip r:embed="rId4">
            <a:alphaModFix/>
          </a:blip>
          <a:stretch>
            <a:fillRect/>
          </a:stretch>
        </p:blipFill>
        <p:spPr>
          <a:xfrm flipH="1">
            <a:off x="-1470224" y="1121525"/>
            <a:ext cx="2527512" cy="268125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1_1_1_1_1_1">
    <p:spTree>
      <p:nvGrpSpPr>
        <p:cNvPr id="747" name="Shape 747"/>
        <p:cNvGrpSpPr/>
        <p:nvPr/>
      </p:nvGrpSpPr>
      <p:grpSpPr>
        <a:xfrm>
          <a:off x="0" y="0"/>
          <a:ext cx="0" cy="0"/>
          <a:chOff x="0" y="0"/>
          <a:chExt cx="0" cy="0"/>
        </a:xfrm>
      </p:grpSpPr>
      <p:pic>
        <p:nvPicPr>
          <p:cNvPr id="748" name="Google Shape;748;p19"/>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749" name="Google Shape;749;p19"/>
          <p:cNvSpPr txBox="1"/>
          <p:nvPr>
            <p:ph idx="1" type="subTitle"/>
          </p:nvPr>
        </p:nvSpPr>
        <p:spPr>
          <a:xfrm flipH="1">
            <a:off x="1015575" y="29180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50" name="Google Shape;750;p19"/>
          <p:cNvSpPr txBox="1"/>
          <p:nvPr>
            <p:ph idx="2" type="subTitle"/>
          </p:nvPr>
        </p:nvSpPr>
        <p:spPr>
          <a:xfrm>
            <a:off x="3431088" y="3405290"/>
            <a:ext cx="2281800" cy="4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51" name="Google Shape;751;p19"/>
          <p:cNvSpPr txBox="1"/>
          <p:nvPr>
            <p:ph idx="3" type="subTitle"/>
          </p:nvPr>
        </p:nvSpPr>
        <p:spPr>
          <a:xfrm>
            <a:off x="5846652" y="29180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52" name="Google Shape;752;p19"/>
          <p:cNvSpPr txBox="1"/>
          <p:nvPr>
            <p:ph idx="4" type="subTitle"/>
          </p:nvPr>
        </p:nvSpPr>
        <p:spPr>
          <a:xfrm>
            <a:off x="5846625" y="3405290"/>
            <a:ext cx="2281800" cy="4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53" name="Google Shape;753;p19"/>
          <p:cNvSpPr txBox="1"/>
          <p:nvPr>
            <p:ph idx="5" type="subTitle"/>
          </p:nvPr>
        </p:nvSpPr>
        <p:spPr>
          <a:xfrm flipH="1">
            <a:off x="3431114" y="29180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54" name="Google Shape;754;p19"/>
          <p:cNvSpPr txBox="1"/>
          <p:nvPr>
            <p:ph idx="6" type="subTitle"/>
          </p:nvPr>
        </p:nvSpPr>
        <p:spPr>
          <a:xfrm>
            <a:off x="1015550" y="3405290"/>
            <a:ext cx="2281800" cy="4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55" name="Google Shape;755;p1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756" name="Google Shape;756;p19"/>
          <p:cNvPicPr preferRelativeResize="0"/>
          <p:nvPr/>
        </p:nvPicPr>
        <p:blipFill rotWithShape="1">
          <a:blip r:embed="rId3">
            <a:alphaModFix/>
          </a:blip>
          <a:srcRect b="0" l="228" r="238" t="0"/>
          <a:stretch/>
        </p:blipFill>
        <p:spPr>
          <a:xfrm>
            <a:off x="-1" y="3789475"/>
            <a:ext cx="9353213" cy="2681250"/>
          </a:xfrm>
          <a:prstGeom prst="rect">
            <a:avLst/>
          </a:prstGeom>
          <a:noFill/>
          <a:ln>
            <a:noFill/>
          </a:ln>
        </p:spPr>
      </p:pic>
      <p:grpSp>
        <p:nvGrpSpPr>
          <p:cNvPr id="757" name="Google Shape;757;p19"/>
          <p:cNvGrpSpPr/>
          <p:nvPr/>
        </p:nvGrpSpPr>
        <p:grpSpPr>
          <a:xfrm>
            <a:off x="391864" y="3850070"/>
            <a:ext cx="289170" cy="284718"/>
            <a:chOff x="426000" y="3302025"/>
            <a:chExt cx="220875" cy="217475"/>
          </a:xfrm>
        </p:grpSpPr>
        <p:sp>
          <p:nvSpPr>
            <p:cNvPr id="758" name="Google Shape;758;p19"/>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0" name="Google Shape;760;p19"/>
          <p:cNvGrpSpPr/>
          <p:nvPr/>
        </p:nvGrpSpPr>
        <p:grpSpPr>
          <a:xfrm>
            <a:off x="357713" y="1134375"/>
            <a:ext cx="357454" cy="956304"/>
            <a:chOff x="357713" y="600975"/>
            <a:chExt cx="357454" cy="956304"/>
          </a:xfrm>
        </p:grpSpPr>
        <p:sp>
          <p:nvSpPr>
            <p:cNvPr id="761" name="Google Shape;761;p1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5" name="Google Shape;765;p19"/>
          <p:cNvGrpSpPr/>
          <p:nvPr/>
        </p:nvGrpSpPr>
        <p:grpSpPr>
          <a:xfrm>
            <a:off x="8043515" y="4161120"/>
            <a:ext cx="1965289" cy="517060"/>
            <a:chOff x="3539975" y="3523525"/>
            <a:chExt cx="745925" cy="196250"/>
          </a:xfrm>
        </p:grpSpPr>
        <p:sp>
          <p:nvSpPr>
            <p:cNvPr id="766" name="Google Shape;766;p1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2" name="Google Shape;782;p19"/>
          <p:cNvSpPr/>
          <p:nvPr/>
        </p:nvSpPr>
        <p:spPr>
          <a:xfrm>
            <a:off x="437788" y="251621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_2">
    <p:spTree>
      <p:nvGrpSpPr>
        <p:cNvPr id="783" name="Shape 783"/>
        <p:cNvGrpSpPr/>
        <p:nvPr/>
      </p:nvGrpSpPr>
      <p:grpSpPr>
        <a:xfrm>
          <a:off x="0" y="0"/>
          <a:ext cx="0" cy="0"/>
          <a:chOff x="0" y="0"/>
          <a:chExt cx="0" cy="0"/>
        </a:xfrm>
      </p:grpSpPr>
      <p:pic>
        <p:nvPicPr>
          <p:cNvPr id="784" name="Google Shape;784;p20"/>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785" name="Google Shape;785;p20"/>
          <p:cNvSpPr txBox="1"/>
          <p:nvPr>
            <p:ph idx="1" type="subTitle"/>
          </p:nvPr>
        </p:nvSpPr>
        <p:spPr>
          <a:xfrm>
            <a:off x="2365650" y="1194563"/>
            <a:ext cx="4412700" cy="54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6" name="Google Shape;786;p20"/>
          <p:cNvSpPr txBox="1"/>
          <p:nvPr>
            <p:ph idx="2" type="subTitle"/>
          </p:nvPr>
        </p:nvSpPr>
        <p:spPr>
          <a:xfrm>
            <a:off x="2365650" y="2610875"/>
            <a:ext cx="4412700" cy="54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7" name="Google Shape;787;p20"/>
          <p:cNvSpPr txBox="1"/>
          <p:nvPr>
            <p:ph idx="3" type="subTitle"/>
          </p:nvPr>
        </p:nvSpPr>
        <p:spPr>
          <a:xfrm>
            <a:off x="2365650" y="4027188"/>
            <a:ext cx="4412700" cy="54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788" name="Google Shape;788;p20"/>
          <p:cNvGrpSpPr/>
          <p:nvPr/>
        </p:nvGrpSpPr>
        <p:grpSpPr>
          <a:xfrm flipH="1">
            <a:off x="-760312" y="4088195"/>
            <a:ext cx="1965289" cy="517060"/>
            <a:chOff x="3539975" y="3523525"/>
            <a:chExt cx="745925" cy="196250"/>
          </a:xfrm>
        </p:grpSpPr>
        <p:sp>
          <p:nvSpPr>
            <p:cNvPr id="789" name="Google Shape;789;p2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5" name="Google Shape;805;p20"/>
          <p:cNvGrpSpPr/>
          <p:nvPr/>
        </p:nvGrpSpPr>
        <p:grpSpPr>
          <a:xfrm>
            <a:off x="743688" y="1615450"/>
            <a:ext cx="357454" cy="956304"/>
            <a:chOff x="357713" y="600975"/>
            <a:chExt cx="357454" cy="956304"/>
          </a:xfrm>
        </p:grpSpPr>
        <p:sp>
          <p:nvSpPr>
            <p:cNvPr id="806" name="Google Shape;806;p2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0" name="Google Shape;810;p20"/>
          <p:cNvSpPr txBox="1"/>
          <p:nvPr>
            <p:ph hasCustomPrompt="1" type="title"/>
          </p:nvPr>
        </p:nvSpPr>
        <p:spPr>
          <a:xfrm>
            <a:off x="2365650" y="570312"/>
            <a:ext cx="4412700" cy="6243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811" name="Google Shape;811;p20"/>
          <p:cNvSpPr txBox="1"/>
          <p:nvPr>
            <p:ph hasCustomPrompt="1" idx="4" type="title"/>
          </p:nvPr>
        </p:nvSpPr>
        <p:spPr>
          <a:xfrm>
            <a:off x="2365650" y="1980037"/>
            <a:ext cx="4412700" cy="6243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812" name="Google Shape;812;p20"/>
          <p:cNvSpPr txBox="1"/>
          <p:nvPr>
            <p:ph hasCustomPrompt="1" idx="5" type="title"/>
          </p:nvPr>
        </p:nvSpPr>
        <p:spPr>
          <a:xfrm>
            <a:off x="2365650" y="3389812"/>
            <a:ext cx="4412700" cy="6243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pic>
        <p:nvPicPr>
          <p:cNvPr id="813" name="Google Shape;813;p20"/>
          <p:cNvPicPr preferRelativeResize="0"/>
          <p:nvPr/>
        </p:nvPicPr>
        <p:blipFill>
          <a:blip r:embed="rId3">
            <a:alphaModFix/>
          </a:blip>
          <a:stretch>
            <a:fillRect/>
          </a:stretch>
        </p:blipFill>
        <p:spPr>
          <a:xfrm>
            <a:off x="7401689" y="-1039825"/>
            <a:ext cx="2527512" cy="26812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4" name="Shape 94"/>
        <p:cNvGrpSpPr/>
        <p:nvPr/>
      </p:nvGrpSpPr>
      <p:grpSpPr>
        <a:xfrm>
          <a:off x="0" y="0"/>
          <a:ext cx="0" cy="0"/>
          <a:chOff x="0" y="0"/>
          <a:chExt cx="0" cy="0"/>
        </a:xfrm>
      </p:grpSpPr>
      <p:pic>
        <p:nvPicPr>
          <p:cNvPr id="95" name="Google Shape;95;p3"/>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96" name="Google Shape;96;p3"/>
          <p:cNvSpPr txBox="1"/>
          <p:nvPr>
            <p:ph type="title"/>
          </p:nvPr>
        </p:nvSpPr>
        <p:spPr>
          <a:xfrm>
            <a:off x="1467300" y="2623376"/>
            <a:ext cx="6209400" cy="841800"/>
          </a:xfrm>
          <a:prstGeom prst="rect">
            <a:avLst/>
          </a:prstGeom>
        </p:spPr>
        <p:txBody>
          <a:bodyPr anchorCtr="0" anchor="ctr" bIns="91425" lIns="91425" spcFirstLastPara="1" rIns="91425" wrap="square" tIns="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7" name="Google Shape;97;p3"/>
          <p:cNvSpPr txBox="1"/>
          <p:nvPr>
            <p:ph hasCustomPrompt="1" idx="2" type="title"/>
          </p:nvPr>
        </p:nvSpPr>
        <p:spPr>
          <a:xfrm>
            <a:off x="2748300" y="965501"/>
            <a:ext cx="3647400" cy="15999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120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8" name="Google Shape;98;p3"/>
          <p:cNvSpPr txBox="1"/>
          <p:nvPr>
            <p:ph idx="1" type="subTitle"/>
          </p:nvPr>
        </p:nvSpPr>
        <p:spPr>
          <a:xfrm>
            <a:off x="2181900" y="3792111"/>
            <a:ext cx="4780200" cy="34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99" name="Google Shape;99;p3"/>
          <p:cNvPicPr preferRelativeResize="0"/>
          <p:nvPr/>
        </p:nvPicPr>
        <p:blipFill rotWithShape="1">
          <a:blip r:embed="rId3">
            <a:alphaModFix/>
          </a:blip>
          <a:srcRect b="0" l="228" r="238" t="0"/>
          <a:stretch/>
        </p:blipFill>
        <p:spPr>
          <a:xfrm flipH="1">
            <a:off x="-9" y="4016075"/>
            <a:ext cx="9353213" cy="2681250"/>
          </a:xfrm>
          <a:prstGeom prst="rect">
            <a:avLst/>
          </a:prstGeom>
          <a:noFill/>
          <a:ln>
            <a:noFill/>
          </a:ln>
        </p:spPr>
      </p:pic>
      <p:grpSp>
        <p:nvGrpSpPr>
          <p:cNvPr id="100" name="Google Shape;100;p3"/>
          <p:cNvGrpSpPr/>
          <p:nvPr/>
        </p:nvGrpSpPr>
        <p:grpSpPr>
          <a:xfrm flipH="1">
            <a:off x="8483181" y="4016070"/>
            <a:ext cx="283332" cy="284718"/>
            <a:chOff x="423709" y="3302025"/>
            <a:chExt cx="216416" cy="217475"/>
          </a:xfrm>
        </p:grpSpPr>
        <p:sp>
          <p:nvSpPr>
            <p:cNvPr id="101" name="Google Shape;101;p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3"/>
          <p:cNvGrpSpPr/>
          <p:nvPr/>
        </p:nvGrpSpPr>
        <p:grpSpPr>
          <a:xfrm flipH="1">
            <a:off x="8175513" y="140497"/>
            <a:ext cx="2019176" cy="2019176"/>
            <a:chOff x="1943325" y="-220375"/>
            <a:chExt cx="1298672" cy="1298672"/>
          </a:xfrm>
        </p:grpSpPr>
        <p:sp>
          <p:nvSpPr>
            <p:cNvPr id="104" name="Google Shape;104;p3"/>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 name="Google Shape;152;p3"/>
          <p:cNvGrpSpPr/>
          <p:nvPr/>
        </p:nvGrpSpPr>
        <p:grpSpPr>
          <a:xfrm flipH="1">
            <a:off x="-467701" y="3429220"/>
            <a:ext cx="1965289" cy="517060"/>
            <a:chOff x="3539975" y="3523525"/>
            <a:chExt cx="745925" cy="196250"/>
          </a:xfrm>
        </p:grpSpPr>
        <p:sp>
          <p:nvSpPr>
            <p:cNvPr id="153" name="Google Shape;153;p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9" name="Google Shape;169;p3"/>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2">
    <p:spTree>
      <p:nvGrpSpPr>
        <p:cNvPr id="814" name="Shape 814"/>
        <p:cNvGrpSpPr/>
        <p:nvPr/>
      </p:nvGrpSpPr>
      <p:grpSpPr>
        <a:xfrm>
          <a:off x="0" y="0"/>
          <a:ext cx="0" cy="0"/>
          <a:chOff x="0" y="0"/>
          <a:chExt cx="0" cy="0"/>
        </a:xfrm>
      </p:grpSpPr>
      <p:pic>
        <p:nvPicPr>
          <p:cNvPr id="815" name="Google Shape;815;p21"/>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816" name="Google Shape;816;p21"/>
          <p:cNvSpPr txBox="1"/>
          <p:nvPr>
            <p:ph idx="1" type="subTitle"/>
          </p:nvPr>
        </p:nvSpPr>
        <p:spPr>
          <a:xfrm>
            <a:off x="3438593" y="148902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7" name="Google Shape;817;p21"/>
          <p:cNvSpPr txBox="1"/>
          <p:nvPr>
            <p:ph idx="2" type="subTitle"/>
          </p:nvPr>
        </p:nvSpPr>
        <p:spPr>
          <a:xfrm>
            <a:off x="3438584" y="195347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8" name="Google Shape;818;p21"/>
          <p:cNvSpPr txBox="1"/>
          <p:nvPr>
            <p:ph idx="3" type="subTitle"/>
          </p:nvPr>
        </p:nvSpPr>
        <p:spPr>
          <a:xfrm>
            <a:off x="5905480" y="148902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9" name="Google Shape;819;p21"/>
          <p:cNvSpPr txBox="1"/>
          <p:nvPr>
            <p:ph idx="4" type="subTitle"/>
          </p:nvPr>
        </p:nvSpPr>
        <p:spPr>
          <a:xfrm>
            <a:off x="5905472" y="195347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0" name="Google Shape;820;p21"/>
          <p:cNvSpPr txBox="1"/>
          <p:nvPr>
            <p:ph idx="5" type="subTitle"/>
          </p:nvPr>
        </p:nvSpPr>
        <p:spPr>
          <a:xfrm>
            <a:off x="971706" y="148902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1" name="Google Shape;821;p21"/>
          <p:cNvSpPr txBox="1"/>
          <p:nvPr>
            <p:ph idx="6" type="subTitle"/>
          </p:nvPr>
        </p:nvSpPr>
        <p:spPr>
          <a:xfrm>
            <a:off x="971697" y="195347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2" name="Google Shape;822;p21"/>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823" name="Google Shape;823;p21"/>
          <p:cNvSpPr txBox="1"/>
          <p:nvPr>
            <p:ph idx="7" type="subTitle"/>
          </p:nvPr>
        </p:nvSpPr>
        <p:spPr>
          <a:xfrm>
            <a:off x="3438616" y="293467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4" name="Google Shape;824;p21"/>
          <p:cNvSpPr txBox="1"/>
          <p:nvPr>
            <p:ph idx="8" type="subTitle"/>
          </p:nvPr>
        </p:nvSpPr>
        <p:spPr>
          <a:xfrm>
            <a:off x="3438607" y="339912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5" name="Google Shape;825;p21"/>
          <p:cNvSpPr txBox="1"/>
          <p:nvPr>
            <p:ph idx="9" type="subTitle"/>
          </p:nvPr>
        </p:nvSpPr>
        <p:spPr>
          <a:xfrm>
            <a:off x="5905503" y="293467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6" name="Google Shape;826;p21"/>
          <p:cNvSpPr txBox="1"/>
          <p:nvPr>
            <p:ph idx="13" type="subTitle"/>
          </p:nvPr>
        </p:nvSpPr>
        <p:spPr>
          <a:xfrm>
            <a:off x="5905495" y="339912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7" name="Google Shape;827;p21"/>
          <p:cNvSpPr txBox="1"/>
          <p:nvPr>
            <p:ph idx="14" type="subTitle"/>
          </p:nvPr>
        </p:nvSpPr>
        <p:spPr>
          <a:xfrm>
            <a:off x="971729" y="293467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8" name="Google Shape;828;p21"/>
          <p:cNvSpPr txBox="1"/>
          <p:nvPr>
            <p:ph idx="15" type="subTitle"/>
          </p:nvPr>
        </p:nvSpPr>
        <p:spPr>
          <a:xfrm>
            <a:off x="971720" y="339912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pic>
        <p:nvPicPr>
          <p:cNvPr id="829" name="Google Shape;829;p21"/>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830" name="Google Shape;830;p21"/>
          <p:cNvGrpSpPr/>
          <p:nvPr/>
        </p:nvGrpSpPr>
        <p:grpSpPr>
          <a:xfrm>
            <a:off x="391864" y="3850070"/>
            <a:ext cx="289170" cy="284718"/>
            <a:chOff x="426000" y="3302025"/>
            <a:chExt cx="220875" cy="217475"/>
          </a:xfrm>
        </p:grpSpPr>
        <p:sp>
          <p:nvSpPr>
            <p:cNvPr id="831" name="Google Shape;831;p2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3" name="Google Shape;833;p21"/>
          <p:cNvGrpSpPr/>
          <p:nvPr/>
        </p:nvGrpSpPr>
        <p:grpSpPr>
          <a:xfrm>
            <a:off x="357713" y="1058175"/>
            <a:ext cx="357454" cy="956304"/>
            <a:chOff x="357713" y="600975"/>
            <a:chExt cx="357454" cy="956304"/>
          </a:xfrm>
        </p:grpSpPr>
        <p:sp>
          <p:nvSpPr>
            <p:cNvPr id="834" name="Google Shape;834;p2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8" name="Google Shape;838;p21"/>
          <p:cNvGrpSpPr/>
          <p:nvPr/>
        </p:nvGrpSpPr>
        <p:grpSpPr>
          <a:xfrm>
            <a:off x="8366565" y="3353020"/>
            <a:ext cx="1965289" cy="517060"/>
            <a:chOff x="3539975" y="3523525"/>
            <a:chExt cx="745925" cy="196250"/>
          </a:xfrm>
        </p:grpSpPr>
        <p:sp>
          <p:nvSpPr>
            <p:cNvPr id="839" name="Google Shape;839;p2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5" name="Google Shape;855;p21"/>
          <p:cNvSpPr/>
          <p:nvPr/>
        </p:nvSpPr>
        <p:spPr>
          <a:xfrm>
            <a:off x="258688" y="2638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856" name="Shape 856"/>
        <p:cNvGrpSpPr/>
        <p:nvPr/>
      </p:nvGrpSpPr>
      <p:grpSpPr>
        <a:xfrm>
          <a:off x="0" y="0"/>
          <a:ext cx="0" cy="0"/>
          <a:chOff x="0" y="0"/>
          <a:chExt cx="0" cy="0"/>
        </a:xfrm>
      </p:grpSpPr>
      <p:pic>
        <p:nvPicPr>
          <p:cNvPr id="857" name="Google Shape;857;p22"/>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858" name="Google Shape;858;p22"/>
          <p:cNvSpPr txBox="1"/>
          <p:nvPr>
            <p:ph type="title"/>
          </p:nvPr>
        </p:nvSpPr>
        <p:spPr>
          <a:xfrm>
            <a:off x="5880200" y="1545007"/>
            <a:ext cx="2548200" cy="794400"/>
          </a:xfrm>
          <a:prstGeom prst="rect">
            <a:avLst/>
          </a:prstGeom>
        </p:spPr>
        <p:txBody>
          <a:bodyPr anchorCtr="0" anchor="t" bIns="91425" lIns="91425" spcFirstLastPara="1" rIns="91425" wrap="square" tIns="0">
            <a:noAutofit/>
          </a:bodyPr>
          <a:lstStyle>
            <a:lvl1pPr lvl="0" algn="r">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p:txBody>
      </p:sp>
      <p:sp>
        <p:nvSpPr>
          <p:cNvPr id="859" name="Google Shape;859;p22"/>
          <p:cNvSpPr txBox="1"/>
          <p:nvPr>
            <p:ph idx="1" type="subTitle"/>
          </p:nvPr>
        </p:nvSpPr>
        <p:spPr>
          <a:xfrm>
            <a:off x="4572000" y="2466700"/>
            <a:ext cx="3856200" cy="12894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860" name="Google Shape;860;p22"/>
          <p:cNvPicPr preferRelativeResize="0"/>
          <p:nvPr/>
        </p:nvPicPr>
        <p:blipFill>
          <a:blip r:embed="rId3">
            <a:alphaModFix/>
          </a:blip>
          <a:stretch>
            <a:fillRect/>
          </a:stretch>
        </p:blipFill>
        <p:spPr>
          <a:xfrm>
            <a:off x="2495026" y="-1108430"/>
            <a:ext cx="2733675" cy="2899964"/>
          </a:xfrm>
          <a:prstGeom prst="rect">
            <a:avLst/>
          </a:prstGeom>
          <a:noFill/>
          <a:ln>
            <a:noFill/>
          </a:ln>
        </p:spPr>
      </p:pic>
      <p:grpSp>
        <p:nvGrpSpPr>
          <p:cNvPr id="861" name="Google Shape;861;p22"/>
          <p:cNvGrpSpPr/>
          <p:nvPr/>
        </p:nvGrpSpPr>
        <p:grpSpPr>
          <a:xfrm>
            <a:off x="4093457" y="3925450"/>
            <a:ext cx="1039906" cy="679800"/>
            <a:chOff x="4082325" y="3790650"/>
            <a:chExt cx="1039906" cy="679800"/>
          </a:xfrm>
        </p:grpSpPr>
        <p:sp>
          <p:nvSpPr>
            <p:cNvPr id="862" name="Google Shape;862;p22"/>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2"/>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2"/>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5" name="Google Shape;865;p22"/>
          <p:cNvGrpSpPr/>
          <p:nvPr/>
        </p:nvGrpSpPr>
        <p:grpSpPr>
          <a:xfrm>
            <a:off x="7664983" y="4173896"/>
            <a:ext cx="793256" cy="182899"/>
            <a:chOff x="2685575" y="2835950"/>
            <a:chExt cx="433000" cy="99825"/>
          </a:xfrm>
        </p:grpSpPr>
        <p:sp>
          <p:nvSpPr>
            <p:cNvPr id="866" name="Google Shape;866;p22"/>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2"/>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2"/>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2"/>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22"/>
          <p:cNvGrpSpPr/>
          <p:nvPr/>
        </p:nvGrpSpPr>
        <p:grpSpPr>
          <a:xfrm>
            <a:off x="6492952" y="563770"/>
            <a:ext cx="1965289" cy="517060"/>
            <a:chOff x="3539975" y="3523525"/>
            <a:chExt cx="745925" cy="196250"/>
          </a:xfrm>
        </p:grpSpPr>
        <p:sp>
          <p:nvSpPr>
            <p:cNvPr id="871" name="Google Shape;871;p2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7" name="Google Shape;887;p22"/>
          <p:cNvSpPr/>
          <p:nvPr/>
        </p:nvSpPr>
        <p:spPr>
          <a:xfrm>
            <a:off x="6088025" y="398821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2">
    <p:spTree>
      <p:nvGrpSpPr>
        <p:cNvPr id="888" name="Shape 888"/>
        <p:cNvGrpSpPr/>
        <p:nvPr/>
      </p:nvGrpSpPr>
      <p:grpSpPr>
        <a:xfrm>
          <a:off x="0" y="0"/>
          <a:ext cx="0" cy="0"/>
          <a:chOff x="0" y="0"/>
          <a:chExt cx="0" cy="0"/>
        </a:xfrm>
      </p:grpSpPr>
      <p:pic>
        <p:nvPicPr>
          <p:cNvPr id="889" name="Google Shape;889;p23"/>
          <p:cNvPicPr preferRelativeResize="0"/>
          <p:nvPr/>
        </p:nvPicPr>
        <p:blipFill rotWithShape="1">
          <a:blip r:embed="rId2">
            <a:alphaModFix amt="60000"/>
          </a:blip>
          <a:srcRect b="0" l="39" r="29" t="0"/>
          <a:stretch/>
        </p:blipFill>
        <p:spPr>
          <a:xfrm flipH="1">
            <a:off x="0" y="1"/>
            <a:ext cx="9144002" cy="5143499"/>
          </a:xfrm>
          <a:prstGeom prst="rect">
            <a:avLst/>
          </a:prstGeom>
          <a:noFill/>
          <a:ln>
            <a:noFill/>
          </a:ln>
        </p:spPr>
      </p:pic>
      <p:sp>
        <p:nvSpPr>
          <p:cNvPr id="890" name="Google Shape;890;p23"/>
          <p:cNvSpPr txBox="1"/>
          <p:nvPr>
            <p:ph type="title"/>
          </p:nvPr>
        </p:nvSpPr>
        <p:spPr>
          <a:xfrm>
            <a:off x="4963975" y="1838875"/>
            <a:ext cx="3396300" cy="371700"/>
          </a:xfrm>
          <a:prstGeom prst="rect">
            <a:avLst/>
          </a:prstGeom>
        </p:spPr>
        <p:txBody>
          <a:bodyPr anchorCtr="0" anchor="t" bIns="91425" lIns="91425" spcFirstLastPara="1" rIns="91425" wrap="square" tIns="0">
            <a:noAutofit/>
          </a:bodyPr>
          <a:lstStyle>
            <a:lvl1pPr lvl="0" rtl="0" algn="r">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891" name="Google Shape;891;p23"/>
          <p:cNvSpPr txBox="1"/>
          <p:nvPr>
            <p:ph idx="1" type="subTitle"/>
          </p:nvPr>
        </p:nvSpPr>
        <p:spPr>
          <a:xfrm>
            <a:off x="4963950" y="2332050"/>
            <a:ext cx="3396300" cy="118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892" name="Google Shape;892;p23"/>
          <p:cNvGrpSpPr/>
          <p:nvPr/>
        </p:nvGrpSpPr>
        <p:grpSpPr>
          <a:xfrm>
            <a:off x="391864" y="3545270"/>
            <a:ext cx="289170" cy="284718"/>
            <a:chOff x="426000" y="3302025"/>
            <a:chExt cx="220875" cy="217475"/>
          </a:xfrm>
        </p:grpSpPr>
        <p:sp>
          <p:nvSpPr>
            <p:cNvPr id="893" name="Google Shape;893;p2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23"/>
          <p:cNvGrpSpPr/>
          <p:nvPr/>
        </p:nvGrpSpPr>
        <p:grpSpPr>
          <a:xfrm>
            <a:off x="357713" y="905775"/>
            <a:ext cx="357454" cy="956304"/>
            <a:chOff x="357713" y="600975"/>
            <a:chExt cx="357454" cy="956304"/>
          </a:xfrm>
        </p:grpSpPr>
        <p:sp>
          <p:nvSpPr>
            <p:cNvPr id="896" name="Google Shape;896;p23"/>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3"/>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3"/>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3"/>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23"/>
          <p:cNvGrpSpPr/>
          <p:nvPr/>
        </p:nvGrpSpPr>
        <p:grpSpPr>
          <a:xfrm>
            <a:off x="5258308" y="722871"/>
            <a:ext cx="793256" cy="182899"/>
            <a:chOff x="2685575" y="2835950"/>
            <a:chExt cx="433000" cy="99825"/>
          </a:xfrm>
        </p:grpSpPr>
        <p:sp>
          <p:nvSpPr>
            <p:cNvPr id="901" name="Google Shape;901;p23"/>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3"/>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3"/>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3"/>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5" name="Google Shape;905;p23"/>
          <p:cNvGrpSpPr/>
          <p:nvPr/>
        </p:nvGrpSpPr>
        <p:grpSpPr>
          <a:xfrm>
            <a:off x="1587414" y="-1495728"/>
            <a:ext cx="2019176" cy="2019176"/>
            <a:chOff x="1943325" y="-220375"/>
            <a:chExt cx="1298672" cy="1298672"/>
          </a:xfrm>
        </p:grpSpPr>
        <p:sp>
          <p:nvSpPr>
            <p:cNvPr id="906" name="Google Shape;906;p23"/>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3"/>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3"/>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3"/>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3"/>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3"/>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3"/>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3"/>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3"/>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3"/>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3"/>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3"/>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3"/>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3"/>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3"/>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3"/>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3"/>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3"/>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3"/>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3"/>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3"/>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3"/>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3"/>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3"/>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3"/>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3"/>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3"/>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3"/>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3"/>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3"/>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3"/>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3"/>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3"/>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3"/>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3"/>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3"/>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3"/>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3"/>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3"/>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3"/>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3"/>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3"/>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3"/>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3"/>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3"/>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3"/>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3"/>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3"/>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4" name="Google Shape;954;p23"/>
          <p:cNvGrpSpPr/>
          <p:nvPr/>
        </p:nvGrpSpPr>
        <p:grpSpPr>
          <a:xfrm>
            <a:off x="8366565" y="3429220"/>
            <a:ext cx="1965289" cy="517060"/>
            <a:chOff x="3539975" y="3523525"/>
            <a:chExt cx="745925" cy="196250"/>
          </a:xfrm>
        </p:grpSpPr>
        <p:sp>
          <p:nvSpPr>
            <p:cNvPr id="955" name="Google Shape;955;p2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1" name="Google Shape;971;p23"/>
          <p:cNvSpPr/>
          <p:nvPr/>
        </p:nvSpPr>
        <p:spPr>
          <a:xfrm rot="-5400000">
            <a:off x="6334322" y="335567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3"/>
          <p:cNvSpPr/>
          <p:nvPr/>
        </p:nvSpPr>
        <p:spPr>
          <a:xfrm>
            <a:off x="4572000" y="405096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73" name="Google Shape;973;p23"/>
          <p:cNvPicPr preferRelativeResize="0"/>
          <p:nvPr/>
        </p:nvPicPr>
        <p:blipFill>
          <a:blip r:embed="rId3">
            <a:alphaModFix/>
          </a:blip>
          <a:stretch>
            <a:fillRect/>
          </a:stretch>
        </p:blipFill>
        <p:spPr>
          <a:xfrm>
            <a:off x="7294914" y="-963850"/>
            <a:ext cx="2527512" cy="2681250"/>
          </a:xfrm>
          <a:prstGeom prst="rect">
            <a:avLst/>
          </a:prstGeom>
          <a:noFill/>
          <a:ln>
            <a:noFill/>
          </a:ln>
        </p:spPr>
      </p:pic>
      <p:grpSp>
        <p:nvGrpSpPr>
          <p:cNvPr id="974" name="Google Shape;974;p23"/>
          <p:cNvGrpSpPr/>
          <p:nvPr/>
        </p:nvGrpSpPr>
        <p:grpSpPr>
          <a:xfrm rot="10800000">
            <a:off x="-1284662" y="4546071"/>
            <a:ext cx="3952129" cy="3175881"/>
            <a:chOff x="5256209" y="-1994879"/>
            <a:chExt cx="3952129" cy="3175881"/>
          </a:xfrm>
        </p:grpSpPr>
        <p:sp>
          <p:nvSpPr>
            <p:cNvPr id="975" name="Google Shape;975;p23"/>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3"/>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2_1">
    <p:spTree>
      <p:nvGrpSpPr>
        <p:cNvPr id="977" name="Shape 977"/>
        <p:cNvGrpSpPr/>
        <p:nvPr/>
      </p:nvGrpSpPr>
      <p:grpSpPr>
        <a:xfrm>
          <a:off x="0" y="0"/>
          <a:ext cx="0" cy="0"/>
          <a:chOff x="0" y="0"/>
          <a:chExt cx="0" cy="0"/>
        </a:xfrm>
      </p:grpSpPr>
      <p:pic>
        <p:nvPicPr>
          <p:cNvPr id="978" name="Google Shape;978;p24"/>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979" name="Google Shape;979;p24"/>
          <p:cNvSpPr txBox="1"/>
          <p:nvPr>
            <p:ph type="title"/>
          </p:nvPr>
        </p:nvSpPr>
        <p:spPr>
          <a:xfrm>
            <a:off x="783900" y="1838875"/>
            <a:ext cx="3396000" cy="3717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980" name="Google Shape;980;p24"/>
          <p:cNvSpPr txBox="1"/>
          <p:nvPr>
            <p:ph idx="1" type="subTitle"/>
          </p:nvPr>
        </p:nvSpPr>
        <p:spPr>
          <a:xfrm>
            <a:off x="784010" y="2332050"/>
            <a:ext cx="3396000" cy="118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981" name="Google Shape;981;p24"/>
          <p:cNvPicPr preferRelativeResize="0"/>
          <p:nvPr/>
        </p:nvPicPr>
        <p:blipFill rotWithShape="1">
          <a:blip r:embed="rId3">
            <a:alphaModFix/>
          </a:blip>
          <a:srcRect b="0" l="228" r="238" t="0"/>
          <a:stretch/>
        </p:blipFill>
        <p:spPr>
          <a:xfrm flipH="1" rot="10800000">
            <a:off x="-731476" y="-1253478"/>
            <a:ext cx="9353213" cy="2681250"/>
          </a:xfrm>
          <a:prstGeom prst="rect">
            <a:avLst/>
          </a:prstGeom>
          <a:noFill/>
          <a:ln>
            <a:noFill/>
          </a:ln>
        </p:spPr>
      </p:pic>
      <p:grpSp>
        <p:nvGrpSpPr>
          <p:cNvPr id="982" name="Google Shape;982;p24"/>
          <p:cNvGrpSpPr/>
          <p:nvPr/>
        </p:nvGrpSpPr>
        <p:grpSpPr>
          <a:xfrm flipH="1" rot="10800000">
            <a:off x="391864" y="1215484"/>
            <a:ext cx="289170" cy="284718"/>
            <a:chOff x="426000" y="3302025"/>
            <a:chExt cx="220875" cy="217475"/>
          </a:xfrm>
        </p:grpSpPr>
        <p:sp>
          <p:nvSpPr>
            <p:cNvPr id="983" name="Google Shape;983;p2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5" name="Google Shape;985;p24"/>
          <p:cNvGrpSpPr/>
          <p:nvPr/>
        </p:nvGrpSpPr>
        <p:grpSpPr>
          <a:xfrm flipH="1" rot="10800000">
            <a:off x="357713" y="3564393"/>
            <a:ext cx="357454" cy="956304"/>
            <a:chOff x="357713" y="600975"/>
            <a:chExt cx="357454" cy="956304"/>
          </a:xfrm>
        </p:grpSpPr>
        <p:sp>
          <p:nvSpPr>
            <p:cNvPr id="986" name="Google Shape;986;p2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0" name="Google Shape;990;p24"/>
          <p:cNvGrpSpPr/>
          <p:nvPr/>
        </p:nvGrpSpPr>
        <p:grpSpPr>
          <a:xfrm flipH="1" rot="10800000">
            <a:off x="5258308" y="4520702"/>
            <a:ext cx="793256" cy="182899"/>
            <a:chOff x="2685575" y="2835950"/>
            <a:chExt cx="433000" cy="99825"/>
          </a:xfrm>
        </p:grpSpPr>
        <p:sp>
          <p:nvSpPr>
            <p:cNvPr id="991" name="Google Shape;991;p24"/>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4"/>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4"/>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4"/>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5" name="Google Shape;995;p24"/>
          <p:cNvGrpSpPr/>
          <p:nvPr/>
        </p:nvGrpSpPr>
        <p:grpSpPr>
          <a:xfrm flipH="1" rot="10800000">
            <a:off x="1363114" y="3961574"/>
            <a:ext cx="2019176" cy="2019176"/>
            <a:chOff x="1943325" y="-220375"/>
            <a:chExt cx="1298672" cy="1298672"/>
          </a:xfrm>
        </p:grpSpPr>
        <p:sp>
          <p:nvSpPr>
            <p:cNvPr id="996" name="Google Shape;996;p24"/>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4"/>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4"/>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4"/>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4"/>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4"/>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4"/>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4"/>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4"/>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4"/>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4"/>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4"/>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4"/>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4"/>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4"/>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4"/>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4"/>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4"/>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4"/>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4"/>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4"/>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4"/>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4"/>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4"/>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4"/>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4"/>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4"/>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4"/>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4"/>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4"/>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4"/>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4"/>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4"/>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4"/>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4"/>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4"/>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4"/>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4"/>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4"/>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4"/>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4"/>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4"/>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4"/>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4"/>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4"/>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4"/>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4"/>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4"/>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4" name="Google Shape;1044;p24"/>
          <p:cNvGrpSpPr/>
          <p:nvPr/>
        </p:nvGrpSpPr>
        <p:grpSpPr>
          <a:xfrm flipH="1" rot="10800000">
            <a:off x="8366565" y="1480192"/>
            <a:ext cx="1965289" cy="517060"/>
            <a:chOff x="3539975" y="3523525"/>
            <a:chExt cx="745925" cy="196250"/>
          </a:xfrm>
        </p:grpSpPr>
        <p:sp>
          <p:nvSpPr>
            <p:cNvPr id="1045" name="Google Shape;1045;p2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1" name="Google Shape;1061;p24"/>
          <p:cNvSpPr/>
          <p:nvPr/>
        </p:nvSpPr>
        <p:spPr>
          <a:xfrm flipH="1" rot="10800000">
            <a:off x="3819050" y="3824417"/>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2_1_1">
    <p:spTree>
      <p:nvGrpSpPr>
        <p:cNvPr id="1062" name="Shape 1062"/>
        <p:cNvGrpSpPr/>
        <p:nvPr/>
      </p:nvGrpSpPr>
      <p:grpSpPr>
        <a:xfrm>
          <a:off x="0" y="0"/>
          <a:ext cx="0" cy="0"/>
          <a:chOff x="0" y="0"/>
          <a:chExt cx="0" cy="0"/>
        </a:xfrm>
      </p:grpSpPr>
      <p:pic>
        <p:nvPicPr>
          <p:cNvPr id="1063" name="Google Shape;1063;p25"/>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1064" name="Google Shape;1064;p25"/>
          <p:cNvSpPr txBox="1"/>
          <p:nvPr>
            <p:ph type="title"/>
          </p:nvPr>
        </p:nvSpPr>
        <p:spPr>
          <a:xfrm>
            <a:off x="713750" y="1225788"/>
            <a:ext cx="3367200" cy="17265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065" name="Google Shape;1065;p25"/>
          <p:cNvSpPr txBox="1"/>
          <p:nvPr>
            <p:ph idx="1" type="subTitle"/>
          </p:nvPr>
        </p:nvSpPr>
        <p:spPr>
          <a:xfrm>
            <a:off x="713875" y="3105588"/>
            <a:ext cx="3856500" cy="97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066" name="Google Shape;1066;p25"/>
          <p:cNvGrpSpPr/>
          <p:nvPr/>
        </p:nvGrpSpPr>
        <p:grpSpPr>
          <a:xfrm flipH="1">
            <a:off x="2156438" y="568471"/>
            <a:ext cx="793256" cy="182899"/>
            <a:chOff x="2685575" y="2835950"/>
            <a:chExt cx="433000" cy="99825"/>
          </a:xfrm>
        </p:grpSpPr>
        <p:sp>
          <p:nvSpPr>
            <p:cNvPr id="1067" name="Google Shape;1067;p25"/>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5"/>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5"/>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5"/>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1" name="Google Shape;1071;p25"/>
          <p:cNvGrpSpPr/>
          <p:nvPr/>
        </p:nvGrpSpPr>
        <p:grpSpPr>
          <a:xfrm flipH="1">
            <a:off x="-495776" y="4383620"/>
            <a:ext cx="1965289" cy="517060"/>
            <a:chOff x="3539975" y="3523525"/>
            <a:chExt cx="745925" cy="196250"/>
          </a:xfrm>
        </p:grpSpPr>
        <p:sp>
          <p:nvSpPr>
            <p:cNvPr id="1072" name="Google Shape;1072;p2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88" name="Google Shape;1088;p25"/>
          <p:cNvPicPr preferRelativeResize="0"/>
          <p:nvPr/>
        </p:nvPicPr>
        <p:blipFill>
          <a:blip r:embed="rId3">
            <a:alphaModFix/>
          </a:blip>
          <a:stretch>
            <a:fillRect/>
          </a:stretch>
        </p:blipFill>
        <p:spPr>
          <a:xfrm flipH="1">
            <a:off x="-936799" y="-1543012"/>
            <a:ext cx="2527512" cy="268125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2_1_1_1">
    <p:spTree>
      <p:nvGrpSpPr>
        <p:cNvPr id="1089" name="Shape 1089"/>
        <p:cNvGrpSpPr/>
        <p:nvPr/>
      </p:nvGrpSpPr>
      <p:grpSpPr>
        <a:xfrm>
          <a:off x="0" y="0"/>
          <a:ext cx="0" cy="0"/>
          <a:chOff x="0" y="0"/>
          <a:chExt cx="0" cy="0"/>
        </a:xfrm>
      </p:grpSpPr>
      <p:pic>
        <p:nvPicPr>
          <p:cNvPr id="1090" name="Google Shape;1090;p26"/>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091" name="Google Shape;1091;p26"/>
          <p:cNvSpPr txBox="1"/>
          <p:nvPr>
            <p:ph idx="1" type="subTitle"/>
          </p:nvPr>
        </p:nvSpPr>
        <p:spPr>
          <a:xfrm>
            <a:off x="5071875" y="2238850"/>
            <a:ext cx="3288300" cy="1185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92" name="Google Shape;1092;p2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093" name="Google Shape;1093;p26"/>
          <p:cNvGrpSpPr/>
          <p:nvPr/>
        </p:nvGrpSpPr>
        <p:grpSpPr>
          <a:xfrm flipH="1" rot="10800000">
            <a:off x="391864" y="1596484"/>
            <a:ext cx="289170" cy="284718"/>
            <a:chOff x="426000" y="3302025"/>
            <a:chExt cx="220875" cy="217475"/>
          </a:xfrm>
        </p:grpSpPr>
        <p:sp>
          <p:nvSpPr>
            <p:cNvPr id="1094" name="Google Shape;1094;p2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6"/>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6" name="Google Shape;1096;p26"/>
          <p:cNvGrpSpPr/>
          <p:nvPr/>
        </p:nvGrpSpPr>
        <p:grpSpPr>
          <a:xfrm flipH="1" rot="10800000">
            <a:off x="357713" y="3564393"/>
            <a:ext cx="357454" cy="956304"/>
            <a:chOff x="357713" y="600975"/>
            <a:chExt cx="357454" cy="956304"/>
          </a:xfrm>
        </p:grpSpPr>
        <p:sp>
          <p:nvSpPr>
            <p:cNvPr id="1097" name="Google Shape;1097;p2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1" name="Google Shape;1101;p26"/>
          <p:cNvGrpSpPr/>
          <p:nvPr/>
        </p:nvGrpSpPr>
        <p:grpSpPr>
          <a:xfrm flipH="1" rot="10800000">
            <a:off x="2065283" y="4732777"/>
            <a:ext cx="793256" cy="182899"/>
            <a:chOff x="2685575" y="2835950"/>
            <a:chExt cx="433000" cy="99825"/>
          </a:xfrm>
        </p:grpSpPr>
        <p:sp>
          <p:nvSpPr>
            <p:cNvPr id="1102" name="Google Shape;1102;p2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6" name="Google Shape;1106;p26"/>
          <p:cNvGrpSpPr/>
          <p:nvPr/>
        </p:nvGrpSpPr>
        <p:grpSpPr>
          <a:xfrm flipH="1" rot="10800000">
            <a:off x="4571989" y="4152949"/>
            <a:ext cx="2019176" cy="2019176"/>
            <a:chOff x="1943325" y="-220375"/>
            <a:chExt cx="1298672" cy="1298672"/>
          </a:xfrm>
        </p:grpSpPr>
        <p:sp>
          <p:nvSpPr>
            <p:cNvPr id="1107" name="Google Shape;1107;p26"/>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6"/>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6"/>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6"/>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6"/>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6"/>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6"/>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6"/>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6"/>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6"/>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6"/>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6"/>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6"/>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6"/>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6"/>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6"/>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6"/>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6"/>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6"/>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6"/>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6"/>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6"/>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6"/>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6"/>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6"/>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6"/>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6"/>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6"/>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6"/>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6"/>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6"/>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6"/>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6"/>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6"/>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6"/>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6"/>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6"/>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6"/>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6"/>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6"/>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6"/>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6"/>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6"/>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6"/>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6"/>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6"/>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6"/>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6"/>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5" name="Google Shape;1155;p26"/>
          <p:cNvGrpSpPr/>
          <p:nvPr/>
        </p:nvGrpSpPr>
        <p:grpSpPr>
          <a:xfrm flipH="1" rot="10800000">
            <a:off x="7601640" y="490017"/>
            <a:ext cx="1965289" cy="517060"/>
            <a:chOff x="3539975" y="3523525"/>
            <a:chExt cx="745925" cy="196250"/>
          </a:xfrm>
        </p:grpSpPr>
        <p:sp>
          <p:nvSpPr>
            <p:cNvPr id="1156" name="Google Shape;1156;p2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72" name="Google Shape;1172;p26"/>
          <p:cNvPicPr preferRelativeResize="0"/>
          <p:nvPr/>
        </p:nvPicPr>
        <p:blipFill rotWithShape="1">
          <a:blip r:embed="rId3">
            <a:alphaModFix/>
          </a:blip>
          <a:srcRect b="-1770" l="0" r="38199" t="1770"/>
          <a:stretch/>
        </p:blipFill>
        <p:spPr>
          <a:xfrm flipH="1" rot="10800000">
            <a:off x="6111216" y="2932075"/>
            <a:ext cx="6276551" cy="268125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_2_1_1_1_1">
    <p:spTree>
      <p:nvGrpSpPr>
        <p:cNvPr id="1173" name="Shape 1173"/>
        <p:cNvGrpSpPr/>
        <p:nvPr/>
      </p:nvGrpSpPr>
      <p:grpSpPr>
        <a:xfrm>
          <a:off x="0" y="0"/>
          <a:ext cx="0" cy="0"/>
          <a:chOff x="0" y="0"/>
          <a:chExt cx="0" cy="0"/>
        </a:xfrm>
      </p:grpSpPr>
      <p:pic>
        <p:nvPicPr>
          <p:cNvPr id="1174" name="Google Shape;1174;p27"/>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175" name="Google Shape;1175;p27"/>
          <p:cNvSpPr txBox="1"/>
          <p:nvPr>
            <p:ph idx="1" type="subTitle"/>
          </p:nvPr>
        </p:nvSpPr>
        <p:spPr>
          <a:xfrm>
            <a:off x="4045548" y="1648529"/>
            <a:ext cx="3867600" cy="208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Char char="●"/>
              <a:defRPr sz="1400">
                <a:solidFill>
                  <a:schemeClr val="lt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76" name="Google Shape;1176;p2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177" name="Google Shape;1177;p27"/>
          <p:cNvSpPr txBox="1"/>
          <p:nvPr>
            <p:ph idx="2" type="subTitle"/>
          </p:nvPr>
        </p:nvSpPr>
        <p:spPr>
          <a:xfrm>
            <a:off x="1592523" y="2303429"/>
            <a:ext cx="2369400" cy="772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178" name="Google Shape;1178;p27"/>
          <p:cNvGrpSpPr/>
          <p:nvPr/>
        </p:nvGrpSpPr>
        <p:grpSpPr>
          <a:xfrm>
            <a:off x="7697601" y="3827772"/>
            <a:ext cx="2019176" cy="2019176"/>
            <a:chOff x="1943325" y="-220375"/>
            <a:chExt cx="1298672" cy="1298672"/>
          </a:xfrm>
        </p:grpSpPr>
        <p:sp>
          <p:nvSpPr>
            <p:cNvPr id="1179" name="Google Shape;1179;p27"/>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7"/>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7"/>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7"/>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7"/>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7"/>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7"/>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7"/>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7"/>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7"/>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7"/>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7"/>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7"/>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7"/>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7"/>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7"/>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7"/>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7"/>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7"/>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7"/>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7"/>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7"/>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7"/>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7"/>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7"/>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7"/>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7"/>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7"/>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7"/>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7"/>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7"/>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7"/>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7"/>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7"/>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7"/>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7"/>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7"/>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7"/>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7"/>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7"/>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7"/>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7"/>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7"/>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7"/>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7"/>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7"/>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7"/>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7"/>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7" name="Google Shape;1227;p27"/>
          <p:cNvGrpSpPr/>
          <p:nvPr/>
        </p:nvGrpSpPr>
        <p:grpSpPr>
          <a:xfrm>
            <a:off x="1571802" y="4088183"/>
            <a:ext cx="1965289" cy="517060"/>
            <a:chOff x="3539975" y="3523525"/>
            <a:chExt cx="745925" cy="196250"/>
          </a:xfrm>
        </p:grpSpPr>
        <p:sp>
          <p:nvSpPr>
            <p:cNvPr id="1228" name="Google Shape;1228;p2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4" name="Google Shape;1244;p27"/>
          <p:cNvGrpSpPr/>
          <p:nvPr/>
        </p:nvGrpSpPr>
        <p:grpSpPr>
          <a:xfrm flipH="1" rot="-5400000">
            <a:off x="-2692775" y="2018671"/>
            <a:ext cx="4000413" cy="3175881"/>
            <a:chOff x="5207925" y="-1994879"/>
            <a:chExt cx="4000413" cy="3175881"/>
          </a:xfrm>
        </p:grpSpPr>
        <p:sp>
          <p:nvSpPr>
            <p:cNvPr id="1245" name="Google Shape;1245;p27"/>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7"/>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7"/>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8" name="Google Shape;1248;p27"/>
          <p:cNvGrpSpPr/>
          <p:nvPr/>
        </p:nvGrpSpPr>
        <p:grpSpPr>
          <a:xfrm>
            <a:off x="5255192" y="4184363"/>
            <a:ext cx="1039906" cy="679800"/>
            <a:chOff x="4082325" y="3790650"/>
            <a:chExt cx="1039906" cy="679800"/>
          </a:xfrm>
        </p:grpSpPr>
        <p:sp>
          <p:nvSpPr>
            <p:cNvPr id="1249" name="Google Shape;1249;p27"/>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7"/>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7"/>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_1">
    <p:spTree>
      <p:nvGrpSpPr>
        <p:cNvPr id="1252" name="Shape 1252"/>
        <p:cNvGrpSpPr/>
        <p:nvPr/>
      </p:nvGrpSpPr>
      <p:grpSpPr>
        <a:xfrm>
          <a:off x="0" y="0"/>
          <a:ext cx="0" cy="0"/>
          <a:chOff x="0" y="0"/>
          <a:chExt cx="0" cy="0"/>
        </a:xfrm>
      </p:grpSpPr>
      <p:pic>
        <p:nvPicPr>
          <p:cNvPr id="1253" name="Google Shape;1253;p28"/>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254" name="Google Shape;1254;p28"/>
          <p:cNvSpPr txBox="1"/>
          <p:nvPr>
            <p:ph type="title"/>
          </p:nvPr>
        </p:nvSpPr>
        <p:spPr>
          <a:xfrm>
            <a:off x="2185650" y="3095408"/>
            <a:ext cx="4772700" cy="473100"/>
          </a:xfrm>
          <a:prstGeom prst="rect">
            <a:avLst/>
          </a:prstGeom>
        </p:spPr>
        <p:txBody>
          <a:bodyPr anchorCtr="0" anchor="t" bIns="91425" lIns="91425" spcFirstLastPara="1" rIns="91425" wrap="square" tIns="0">
            <a:noAutofit/>
          </a:bodyPr>
          <a:lstStyle>
            <a:lvl1pPr lvl="0" rtl="0" algn="ctr">
              <a:spcBef>
                <a:spcPts val="0"/>
              </a:spcBef>
              <a:spcAft>
                <a:spcPts val="0"/>
              </a:spcAft>
              <a:buSzPts val="2900"/>
              <a:buNone/>
              <a:defRPr sz="2100">
                <a:solidFill>
                  <a:schemeClr val="dk2"/>
                </a:solidFill>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255" name="Google Shape;1255;p28"/>
          <p:cNvSpPr txBox="1"/>
          <p:nvPr>
            <p:ph idx="1" type="subTitle"/>
          </p:nvPr>
        </p:nvSpPr>
        <p:spPr>
          <a:xfrm>
            <a:off x="1226850" y="1453218"/>
            <a:ext cx="6690300" cy="15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3000">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256" name="Google Shape;1256;p28"/>
          <p:cNvGrpSpPr/>
          <p:nvPr/>
        </p:nvGrpSpPr>
        <p:grpSpPr>
          <a:xfrm flipH="1" rot="-5400000">
            <a:off x="3352827" y="574632"/>
            <a:ext cx="289170" cy="284718"/>
            <a:chOff x="426000" y="3302025"/>
            <a:chExt cx="220875" cy="217475"/>
          </a:xfrm>
        </p:grpSpPr>
        <p:sp>
          <p:nvSpPr>
            <p:cNvPr id="1257" name="Google Shape;1257;p2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8"/>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9" name="Google Shape;1259;p28"/>
          <p:cNvGrpSpPr/>
          <p:nvPr/>
        </p:nvGrpSpPr>
        <p:grpSpPr>
          <a:xfrm flipH="1" rot="-5400000">
            <a:off x="1014983" y="238830"/>
            <a:ext cx="357454" cy="956304"/>
            <a:chOff x="357713" y="600975"/>
            <a:chExt cx="357454" cy="956304"/>
          </a:xfrm>
        </p:grpSpPr>
        <p:sp>
          <p:nvSpPr>
            <p:cNvPr id="1260" name="Google Shape;1260;p2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4" name="Google Shape;1264;p28"/>
          <p:cNvGrpSpPr/>
          <p:nvPr/>
        </p:nvGrpSpPr>
        <p:grpSpPr>
          <a:xfrm>
            <a:off x="6738826" y="3585022"/>
            <a:ext cx="2019176" cy="2019176"/>
            <a:chOff x="1943325" y="-220375"/>
            <a:chExt cx="1298672" cy="1298672"/>
          </a:xfrm>
        </p:grpSpPr>
        <p:sp>
          <p:nvSpPr>
            <p:cNvPr id="1265" name="Google Shape;1265;p28"/>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8"/>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8"/>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8"/>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8"/>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8"/>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8"/>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8"/>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8"/>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8"/>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8"/>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8"/>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8"/>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8"/>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8"/>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8"/>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8"/>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8"/>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8"/>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8"/>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8"/>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8"/>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8"/>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8"/>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8"/>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8"/>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8"/>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8"/>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8"/>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8"/>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8"/>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8"/>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8"/>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8"/>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8"/>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8"/>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8"/>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8"/>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8"/>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8"/>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8"/>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8"/>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8"/>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8"/>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8"/>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8"/>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8"/>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8"/>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3" name="Google Shape;1313;p28"/>
          <p:cNvGrpSpPr/>
          <p:nvPr/>
        </p:nvGrpSpPr>
        <p:grpSpPr>
          <a:xfrm>
            <a:off x="1020340" y="4088183"/>
            <a:ext cx="1965289" cy="517060"/>
            <a:chOff x="3539975" y="3523525"/>
            <a:chExt cx="745925" cy="196250"/>
          </a:xfrm>
        </p:grpSpPr>
        <p:sp>
          <p:nvSpPr>
            <p:cNvPr id="1314" name="Google Shape;1314;p2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1330" name="Shape 1330"/>
        <p:cNvGrpSpPr/>
        <p:nvPr/>
      </p:nvGrpSpPr>
      <p:grpSpPr>
        <a:xfrm>
          <a:off x="0" y="0"/>
          <a:ext cx="0" cy="0"/>
          <a:chOff x="0" y="0"/>
          <a:chExt cx="0" cy="0"/>
        </a:xfrm>
      </p:grpSpPr>
      <p:pic>
        <p:nvPicPr>
          <p:cNvPr id="1331" name="Google Shape;1331;p29"/>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332" name="Google Shape;1332;p2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333" name="Google Shape;1333;p29"/>
          <p:cNvGrpSpPr/>
          <p:nvPr/>
        </p:nvGrpSpPr>
        <p:grpSpPr>
          <a:xfrm>
            <a:off x="391864" y="4555820"/>
            <a:ext cx="289170" cy="284718"/>
            <a:chOff x="426000" y="3302025"/>
            <a:chExt cx="220875" cy="217475"/>
          </a:xfrm>
        </p:grpSpPr>
        <p:sp>
          <p:nvSpPr>
            <p:cNvPr id="1334" name="Google Shape;1334;p29"/>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6" name="Google Shape;1336;p29"/>
          <p:cNvGrpSpPr/>
          <p:nvPr/>
        </p:nvGrpSpPr>
        <p:grpSpPr>
          <a:xfrm>
            <a:off x="357713" y="1134375"/>
            <a:ext cx="357454" cy="956304"/>
            <a:chOff x="357713" y="600975"/>
            <a:chExt cx="357454" cy="956304"/>
          </a:xfrm>
        </p:grpSpPr>
        <p:sp>
          <p:nvSpPr>
            <p:cNvPr id="1337" name="Google Shape;1337;p2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1" name="Google Shape;1341;p29"/>
          <p:cNvGrpSpPr/>
          <p:nvPr/>
        </p:nvGrpSpPr>
        <p:grpSpPr>
          <a:xfrm>
            <a:off x="8022690" y="202570"/>
            <a:ext cx="1965289" cy="517060"/>
            <a:chOff x="3539975" y="3523525"/>
            <a:chExt cx="745925" cy="196250"/>
          </a:xfrm>
        </p:grpSpPr>
        <p:sp>
          <p:nvSpPr>
            <p:cNvPr id="1342" name="Google Shape;1342;p2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
    <p:spTree>
      <p:nvGrpSpPr>
        <p:cNvPr id="1358" name="Shape 1358"/>
        <p:cNvGrpSpPr/>
        <p:nvPr/>
      </p:nvGrpSpPr>
      <p:grpSpPr>
        <a:xfrm>
          <a:off x="0" y="0"/>
          <a:ext cx="0" cy="0"/>
          <a:chOff x="0" y="0"/>
          <a:chExt cx="0" cy="0"/>
        </a:xfrm>
      </p:grpSpPr>
      <p:pic>
        <p:nvPicPr>
          <p:cNvPr id="1359" name="Google Shape;1359;p30"/>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360" name="Google Shape;1360;p30"/>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361" name="Google Shape;1361;p30"/>
          <p:cNvGrpSpPr/>
          <p:nvPr/>
        </p:nvGrpSpPr>
        <p:grpSpPr>
          <a:xfrm>
            <a:off x="391864" y="3545270"/>
            <a:ext cx="289170" cy="284718"/>
            <a:chOff x="426000" y="3302025"/>
            <a:chExt cx="220875" cy="217475"/>
          </a:xfrm>
        </p:grpSpPr>
        <p:sp>
          <p:nvSpPr>
            <p:cNvPr id="1362" name="Google Shape;1362;p30"/>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4" name="Google Shape;1364;p30"/>
          <p:cNvGrpSpPr/>
          <p:nvPr/>
        </p:nvGrpSpPr>
        <p:grpSpPr>
          <a:xfrm>
            <a:off x="357713" y="1210575"/>
            <a:ext cx="357454" cy="956304"/>
            <a:chOff x="357713" y="600975"/>
            <a:chExt cx="357454" cy="956304"/>
          </a:xfrm>
        </p:grpSpPr>
        <p:sp>
          <p:nvSpPr>
            <p:cNvPr id="1365" name="Google Shape;1365;p3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9" name="Google Shape;1369;p30"/>
          <p:cNvGrpSpPr/>
          <p:nvPr/>
        </p:nvGrpSpPr>
        <p:grpSpPr>
          <a:xfrm>
            <a:off x="8366565" y="3429220"/>
            <a:ext cx="1965289" cy="517060"/>
            <a:chOff x="3539975" y="3523525"/>
            <a:chExt cx="745925" cy="196250"/>
          </a:xfrm>
        </p:grpSpPr>
        <p:sp>
          <p:nvSpPr>
            <p:cNvPr id="1370" name="Google Shape;1370;p3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86" name="Google Shape;1386;p30"/>
          <p:cNvPicPr preferRelativeResize="0"/>
          <p:nvPr/>
        </p:nvPicPr>
        <p:blipFill>
          <a:blip r:embed="rId3">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0" name="Shape 170"/>
        <p:cNvGrpSpPr/>
        <p:nvPr/>
      </p:nvGrpSpPr>
      <p:grpSpPr>
        <a:xfrm>
          <a:off x="0" y="0"/>
          <a:ext cx="0" cy="0"/>
          <a:chOff x="0" y="0"/>
          <a:chExt cx="0" cy="0"/>
        </a:xfrm>
      </p:grpSpPr>
      <p:pic>
        <p:nvPicPr>
          <p:cNvPr id="171" name="Google Shape;171;p4"/>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72" name="Google Shape;172;p4"/>
          <p:cNvSpPr txBox="1"/>
          <p:nvPr>
            <p:ph idx="1" type="body"/>
          </p:nvPr>
        </p:nvSpPr>
        <p:spPr>
          <a:xfrm>
            <a:off x="715550" y="1152475"/>
            <a:ext cx="7713000" cy="869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lt1"/>
              </a:buClr>
              <a:buSzPts val="1400"/>
              <a:buChar char="●"/>
              <a:defRPr sz="1400">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173" name="Google Shape;173;p4"/>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74" name="Google Shape;174;p4"/>
          <p:cNvGrpSpPr/>
          <p:nvPr/>
        </p:nvGrpSpPr>
        <p:grpSpPr>
          <a:xfrm>
            <a:off x="391864" y="4078670"/>
            <a:ext cx="289170" cy="284718"/>
            <a:chOff x="426000" y="3302025"/>
            <a:chExt cx="220875" cy="217475"/>
          </a:xfrm>
        </p:grpSpPr>
        <p:sp>
          <p:nvSpPr>
            <p:cNvPr id="175" name="Google Shape;175;p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4"/>
          <p:cNvGrpSpPr/>
          <p:nvPr/>
        </p:nvGrpSpPr>
        <p:grpSpPr>
          <a:xfrm>
            <a:off x="357713" y="1439175"/>
            <a:ext cx="357454" cy="956304"/>
            <a:chOff x="357713" y="600975"/>
            <a:chExt cx="357454" cy="956304"/>
          </a:xfrm>
        </p:grpSpPr>
        <p:sp>
          <p:nvSpPr>
            <p:cNvPr id="178" name="Google Shape;178;p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1">
    <p:spTree>
      <p:nvGrpSpPr>
        <p:cNvPr id="1387" name="Shape 1387"/>
        <p:cNvGrpSpPr/>
        <p:nvPr/>
      </p:nvGrpSpPr>
      <p:grpSpPr>
        <a:xfrm>
          <a:off x="0" y="0"/>
          <a:ext cx="0" cy="0"/>
          <a:chOff x="0" y="0"/>
          <a:chExt cx="0" cy="0"/>
        </a:xfrm>
      </p:grpSpPr>
      <p:pic>
        <p:nvPicPr>
          <p:cNvPr id="1388" name="Google Shape;1388;p31"/>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1389" name="Google Shape;1389;p31"/>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390" name="Google Shape;1390;p31"/>
          <p:cNvGrpSpPr/>
          <p:nvPr/>
        </p:nvGrpSpPr>
        <p:grpSpPr>
          <a:xfrm>
            <a:off x="391864" y="4078670"/>
            <a:ext cx="289170" cy="284718"/>
            <a:chOff x="426000" y="3302025"/>
            <a:chExt cx="220875" cy="217475"/>
          </a:xfrm>
        </p:grpSpPr>
        <p:sp>
          <p:nvSpPr>
            <p:cNvPr id="1391" name="Google Shape;1391;p3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31"/>
          <p:cNvGrpSpPr/>
          <p:nvPr/>
        </p:nvGrpSpPr>
        <p:grpSpPr>
          <a:xfrm>
            <a:off x="357713" y="1439175"/>
            <a:ext cx="357454" cy="956304"/>
            <a:chOff x="357713" y="600975"/>
            <a:chExt cx="357454" cy="956304"/>
          </a:xfrm>
        </p:grpSpPr>
        <p:sp>
          <p:nvSpPr>
            <p:cNvPr id="1394" name="Google Shape;1394;p3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8" name="Google Shape;1398;p31"/>
          <p:cNvGrpSpPr/>
          <p:nvPr/>
        </p:nvGrpSpPr>
        <p:grpSpPr>
          <a:xfrm>
            <a:off x="8366565" y="3429220"/>
            <a:ext cx="1965289" cy="517060"/>
            <a:chOff x="3539975" y="3523525"/>
            <a:chExt cx="745925" cy="196250"/>
          </a:xfrm>
        </p:grpSpPr>
        <p:sp>
          <p:nvSpPr>
            <p:cNvPr id="1399" name="Google Shape;1399;p3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5" name="Google Shape;1415;p31"/>
          <p:cNvSpPr/>
          <p:nvPr/>
        </p:nvSpPr>
        <p:spPr>
          <a:xfrm>
            <a:off x="7435260" y="2571750"/>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1"/>
          <p:cNvSpPr/>
          <p:nvPr/>
        </p:nvSpPr>
        <p:spPr>
          <a:xfrm>
            <a:off x="715550" y="29251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7" name="Google Shape;1417;p31"/>
          <p:cNvPicPr preferRelativeResize="0"/>
          <p:nvPr/>
        </p:nvPicPr>
        <p:blipFill>
          <a:blip r:embed="rId3">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3_1_1_1">
    <p:spTree>
      <p:nvGrpSpPr>
        <p:cNvPr id="1418" name="Shape 1418"/>
        <p:cNvGrpSpPr/>
        <p:nvPr/>
      </p:nvGrpSpPr>
      <p:grpSpPr>
        <a:xfrm>
          <a:off x="0" y="0"/>
          <a:ext cx="0" cy="0"/>
          <a:chOff x="0" y="0"/>
          <a:chExt cx="0" cy="0"/>
        </a:xfrm>
      </p:grpSpPr>
      <p:pic>
        <p:nvPicPr>
          <p:cNvPr id="1419" name="Google Shape;1419;p32"/>
          <p:cNvPicPr preferRelativeResize="0"/>
          <p:nvPr/>
        </p:nvPicPr>
        <p:blipFill rotWithShape="1">
          <a:blip r:embed="rId2">
            <a:alphaModFix amt="60000"/>
          </a:blip>
          <a:srcRect b="0" l="39" r="29" t="0"/>
          <a:stretch/>
        </p:blipFill>
        <p:spPr>
          <a:xfrm flipH="1">
            <a:off x="0" y="1"/>
            <a:ext cx="9144002" cy="5143499"/>
          </a:xfrm>
          <a:prstGeom prst="rect">
            <a:avLst/>
          </a:prstGeom>
          <a:noFill/>
          <a:ln>
            <a:noFill/>
          </a:ln>
        </p:spPr>
      </p:pic>
      <p:sp>
        <p:nvSpPr>
          <p:cNvPr id="1420" name="Google Shape;1420;p32"/>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421" name="Google Shape;1421;p32"/>
          <p:cNvGrpSpPr/>
          <p:nvPr/>
        </p:nvGrpSpPr>
        <p:grpSpPr>
          <a:xfrm>
            <a:off x="391864" y="3545270"/>
            <a:ext cx="289170" cy="284718"/>
            <a:chOff x="426000" y="3302025"/>
            <a:chExt cx="220875" cy="217475"/>
          </a:xfrm>
        </p:grpSpPr>
        <p:sp>
          <p:nvSpPr>
            <p:cNvPr id="1422" name="Google Shape;1422;p3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2"/>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4" name="Google Shape;1424;p32"/>
          <p:cNvGrpSpPr/>
          <p:nvPr/>
        </p:nvGrpSpPr>
        <p:grpSpPr>
          <a:xfrm>
            <a:off x="357713" y="1210575"/>
            <a:ext cx="357454" cy="956304"/>
            <a:chOff x="357713" y="600975"/>
            <a:chExt cx="357454" cy="956304"/>
          </a:xfrm>
        </p:grpSpPr>
        <p:sp>
          <p:nvSpPr>
            <p:cNvPr id="1425" name="Google Shape;1425;p3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9" name="Google Shape;1429;p32"/>
          <p:cNvGrpSpPr/>
          <p:nvPr/>
        </p:nvGrpSpPr>
        <p:grpSpPr>
          <a:xfrm>
            <a:off x="8366565" y="3429220"/>
            <a:ext cx="1965289" cy="517060"/>
            <a:chOff x="3539975" y="3523525"/>
            <a:chExt cx="745925" cy="196250"/>
          </a:xfrm>
        </p:grpSpPr>
        <p:sp>
          <p:nvSpPr>
            <p:cNvPr id="1430" name="Google Shape;1430;p3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46" name="Google Shape;1446;p32"/>
          <p:cNvPicPr preferRelativeResize="0"/>
          <p:nvPr/>
        </p:nvPicPr>
        <p:blipFill>
          <a:blip r:embed="rId3">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3_1_1_1_1">
    <p:spTree>
      <p:nvGrpSpPr>
        <p:cNvPr id="1447" name="Shape 1447"/>
        <p:cNvGrpSpPr/>
        <p:nvPr/>
      </p:nvGrpSpPr>
      <p:grpSpPr>
        <a:xfrm>
          <a:off x="0" y="0"/>
          <a:ext cx="0" cy="0"/>
          <a:chOff x="0" y="0"/>
          <a:chExt cx="0" cy="0"/>
        </a:xfrm>
      </p:grpSpPr>
      <p:pic>
        <p:nvPicPr>
          <p:cNvPr id="1448" name="Google Shape;1448;p33"/>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1449" name="Google Shape;1449;p33"/>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450" name="Google Shape;1450;p33"/>
          <p:cNvPicPr preferRelativeResize="0"/>
          <p:nvPr/>
        </p:nvPicPr>
        <p:blipFill>
          <a:blip r:embed="rId3">
            <a:alphaModFix/>
          </a:blip>
          <a:stretch>
            <a:fillRect/>
          </a:stretch>
        </p:blipFill>
        <p:spPr>
          <a:xfrm flipH="1">
            <a:off x="997466" y="4009875"/>
            <a:ext cx="9353213" cy="2681250"/>
          </a:xfrm>
          <a:prstGeom prst="rect">
            <a:avLst/>
          </a:prstGeom>
          <a:noFill/>
          <a:ln>
            <a:noFill/>
          </a:ln>
        </p:spPr>
      </p:pic>
      <p:grpSp>
        <p:nvGrpSpPr>
          <p:cNvPr id="1451" name="Google Shape;1451;p33"/>
          <p:cNvGrpSpPr/>
          <p:nvPr/>
        </p:nvGrpSpPr>
        <p:grpSpPr>
          <a:xfrm flipH="1">
            <a:off x="426319" y="3778870"/>
            <a:ext cx="289170" cy="284718"/>
            <a:chOff x="426000" y="3302025"/>
            <a:chExt cx="220875" cy="217475"/>
          </a:xfrm>
        </p:grpSpPr>
        <p:sp>
          <p:nvSpPr>
            <p:cNvPr id="1452" name="Google Shape;1452;p3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4" name="Google Shape;1454;p33"/>
          <p:cNvGrpSpPr/>
          <p:nvPr/>
        </p:nvGrpSpPr>
        <p:grpSpPr>
          <a:xfrm flipH="1">
            <a:off x="-1053226" y="2428970"/>
            <a:ext cx="1965289" cy="517060"/>
            <a:chOff x="3539975" y="3523525"/>
            <a:chExt cx="745925" cy="196250"/>
          </a:xfrm>
        </p:grpSpPr>
        <p:sp>
          <p:nvSpPr>
            <p:cNvPr id="1455" name="Google Shape;1455;p3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3_1_1_1_1_1">
    <p:spTree>
      <p:nvGrpSpPr>
        <p:cNvPr id="1471" name="Shape 1471"/>
        <p:cNvGrpSpPr/>
        <p:nvPr/>
      </p:nvGrpSpPr>
      <p:grpSpPr>
        <a:xfrm>
          <a:off x="0" y="0"/>
          <a:ext cx="0" cy="0"/>
          <a:chOff x="0" y="0"/>
          <a:chExt cx="0" cy="0"/>
        </a:xfrm>
      </p:grpSpPr>
      <p:pic>
        <p:nvPicPr>
          <p:cNvPr id="1472" name="Google Shape;1472;p34"/>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1473" name="Google Shape;1473;p34"/>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474" name="Google Shape;1474;p34"/>
          <p:cNvGrpSpPr/>
          <p:nvPr/>
        </p:nvGrpSpPr>
        <p:grpSpPr>
          <a:xfrm>
            <a:off x="391864" y="1291684"/>
            <a:ext cx="289170" cy="284718"/>
            <a:chOff x="426000" y="3302025"/>
            <a:chExt cx="220875" cy="217475"/>
          </a:xfrm>
        </p:grpSpPr>
        <p:sp>
          <p:nvSpPr>
            <p:cNvPr id="1475" name="Google Shape;1475;p3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7" name="Google Shape;1477;p34"/>
          <p:cNvGrpSpPr/>
          <p:nvPr/>
        </p:nvGrpSpPr>
        <p:grpSpPr>
          <a:xfrm flipH="1" rot="10800000">
            <a:off x="357713" y="3259593"/>
            <a:ext cx="357454" cy="956304"/>
            <a:chOff x="357713" y="600975"/>
            <a:chExt cx="357454" cy="956304"/>
          </a:xfrm>
        </p:grpSpPr>
        <p:sp>
          <p:nvSpPr>
            <p:cNvPr id="1478" name="Google Shape;1478;p3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2" name="Google Shape;1482;p34"/>
          <p:cNvGrpSpPr/>
          <p:nvPr/>
        </p:nvGrpSpPr>
        <p:grpSpPr>
          <a:xfrm flipH="1" rot="10800000">
            <a:off x="7777083" y="4709252"/>
            <a:ext cx="793256" cy="182899"/>
            <a:chOff x="2685575" y="2835950"/>
            <a:chExt cx="433000" cy="99825"/>
          </a:xfrm>
        </p:grpSpPr>
        <p:sp>
          <p:nvSpPr>
            <p:cNvPr id="1483" name="Google Shape;1483;p34"/>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4"/>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4"/>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4"/>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7" name="Google Shape;1487;p34"/>
          <p:cNvGrpSpPr/>
          <p:nvPr/>
        </p:nvGrpSpPr>
        <p:grpSpPr>
          <a:xfrm flipH="1" rot="10800000">
            <a:off x="507239" y="4684974"/>
            <a:ext cx="2019176" cy="2019176"/>
            <a:chOff x="1943325" y="-220375"/>
            <a:chExt cx="1298672" cy="1298672"/>
          </a:xfrm>
        </p:grpSpPr>
        <p:sp>
          <p:nvSpPr>
            <p:cNvPr id="1488" name="Google Shape;1488;p34"/>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4"/>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4"/>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4"/>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4"/>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4"/>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4"/>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4"/>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4"/>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4"/>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4"/>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4"/>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4"/>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4"/>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4"/>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4"/>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4"/>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4"/>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4"/>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4"/>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4"/>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4"/>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4"/>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4"/>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4"/>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4"/>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4"/>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4"/>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4"/>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4"/>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4"/>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4"/>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4"/>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4"/>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4"/>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4"/>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4"/>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4"/>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4"/>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4"/>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4"/>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4"/>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4"/>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4"/>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4"/>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4"/>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4"/>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4"/>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6" name="Google Shape;1536;p34"/>
          <p:cNvGrpSpPr/>
          <p:nvPr/>
        </p:nvGrpSpPr>
        <p:grpSpPr>
          <a:xfrm flipH="1" rot="10800000">
            <a:off x="7907690" y="538242"/>
            <a:ext cx="1965289" cy="517060"/>
            <a:chOff x="3539975" y="3523525"/>
            <a:chExt cx="745925" cy="196250"/>
          </a:xfrm>
        </p:grpSpPr>
        <p:sp>
          <p:nvSpPr>
            <p:cNvPr id="1537" name="Google Shape;1537;p3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3_1_1_1_1_1_1">
    <p:spTree>
      <p:nvGrpSpPr>
        <p:cNvPr id="1553" name="Shape 1553"/>
        <p:cNvGrpSpPr/>
        <p:nvPr/>
      </p:nvGrpSpPr>
      <p:grpSpPr>
        <a:xfrm>
          <a:off x="0" y="0"/>
          <a:ext cx="0" cy="0"/>
          <a:chOff x="0" y="0"/>
          <a:chExt cx="0" cy="0"/>
        </a:xfrm>
      </p:grpSpPr>
      <p:pic>
        <p:nvPicPr>
          <p:cNvPr id="1554" name="Google Shape;1554;p35"/>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1555" name="Google Shape;1555;p3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4">
    <p:spTree>
      <p:nvGrpSpPr>
        <p:cNvPr id="1556" name="Shape 1556"/>
        <p:cNvGrpSpPr/>
        <p:nvPr/>
      </p:nvGrpSpPr>
      <p:grpSpPr>
        <a:xfrm>
          <a:off x="0" y="0"/>
          <a:ext cx="0" cy="0"/>
          <a:chOff x="0" y="0"/>
          <a:chExt cx="0" cy="0"/>
        </a:xfrm>
      </p:grpSpPr>
      <p:pic>
        <p:nvPicPr>
          <p:cNvPr id="1557" name="Google Shape;1557;p36"/>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558" name="Google Shape;1558;p36"/>
          <p:cNvSpPr txBox="1"/>
          <p:nvPr>
            <p:ph type="title"/>
          </p:nvPr>
        </p:nvSpPr>
        <p:spPr>
          <a:xfrm>
            <a:off x="866150" y="539000"/>
            <a:ext cx="3856500" cy="7629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5800"/>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559" name="Google Shape;1559;p36"/>
          <p:cNvSpPr txBox="1"/>
          <p:nvPr>
            <p:ph idx="1" type="subTitle"/>
          </p:nvPr>
        </p:nvSpPr>
        <p:spPr>
          <a:xfrm>
            <a:off x="866275" y="1672187"/>
            <a:ext cx="3856500" cy="104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60" name="Google Shape;1560;p36"/>
          <p:cNvSpPr txBox="1"/>
          <p:nvPr/>
        </p:nvSpPr>
        <p:spPr>
          <a:xfrm>
            <a:off x="872400" y="3715100"/>
            <a:ext cx="3246900" cy="615600"/>
          </a:xfrm>
          <a:prstGeom prst="rect">
            <a:avLst/>
          </a:prstGeom>
          <a:noFill/>
          <a:ln>
            <a:noFill/>
          </a:ln>
        </p:spPr>
        <p:txBody>
          <a:bodyPr anchorCtr="0" anchor="b" bIns="91425" lIns="91425" spcFirstLastPara="1" rIns="91425" wrap="square" tIns="182875">
            <a:noAutofit/>
          </a:bodyPr>
          <a:lstStyle/>
          <a:p>
            <a:pPr indent="0" lvl="0" marL="0" rtl="0" algn="l">
              <a:lnSpc>
                <a:spcPct val="100000"/>
              </a:lnSpc>
              <a:spcBef>
                <a:spcPts val="300"/>
              </a:spcBef>
              <a:spcAft>
                <a:spcPts val="0"/>
              </a:spcAft>
              <a:buNone/>
            </a:pPr>
            <a:r>
              <a:rPr b="1" lang="en" sz="1100">
                <a:solidFill>
                  <a:schemeClr val="lt1"/>
                </a:solidFill>
                <a:latin typeface="Bai Jamjuree"/>
                <a:ea typeface="Bai Jamjuree"/>
                <a:cs typeface="Bai Jamjuree"/>
                <a:sym typeface="Bai Jamjuree"/>
              </a:rPr>
              <a:t>CREDITS</a:t>
            </a:r>
            <a:r>
              <a:rPr lang="en" sz="1100">
                <a:solidFill>
                  <a:schemeClr val="lt1"/>
                </a:solidFill>
                <a:latin typeface="Bai Jamjuree"/>
                <a:ea typeface="Bai Jamjuree"/>
                <a:cs typeface="Bai Jamjuree"/>
                <a:sym typeface="Bai Jamjuree"/>
              </a:rPr>
              <a:t>: This presentation template was created by </a:t>
            </a:r>
            <a:r>
              <a:rPr b="1" lang="en" sz="1100">
                <a:solidFill>
                  <a:schemeClr val="lt1"/>
                </a:solidFill>
                <a:uFill>
                  <a:noFill/>
                </a:uFill>
                <a:latin typeface="Bai Jamjuree"/>
                <a:ea typeface="Bai Jamjuree"/>
                <a:cs typeface="Bai Jamjuree"/>
                <a:sym typeface="Bai Jamjuree"/>
                <a:hlinkClick r:id="rId3">
                  <a:extLst>
                    <a:ext uri="{A12FA001-AC4F-418D-AE19-62706E023703}">
                      <ahyp:hlinkClr val="tx"/>
                    </a:ext>
                  </a:extLst>
                </a:hlinkClick>
              </a:rPr>
              <a:t>Slidesgo</a:t>
            </a:r>
            <a:r>
              <a:rPr lang="en" sz="1100">
                <a:solidFill>
                  <a:schemeClr val="lt1"/>
                </a:solidFill>
                <a:latin typeface="Bai Jamjuree"/>
                <a:ea typeface="Bai Jamjuree"/>
                <a:cs typeface="Bai Jamjuree"/>
                <a:sym typeface="Bai Jamjuree"/>
              </a:rPr>
              <a:t>, and includes icons by </a:t>
            </a:r>
            <a:r>
              <a:rPr b="1" lang="en" sz="1100">
                <a:solidFill>
                  <a:schemeClr val="lt1"/>
                </a:solidFill>
                <a:uFill>
                  <a:noFill/>
                </a:uFill>
                <a:latin typeface="Bai Jamjuree"/>
                <a:ea typeface="Bai Jamjuree"/>
                <a:cs typeface="Bai Jamjuree"/>
                <a:sym typeface="Bai Jamjuree"/>
                <a:hlinkClick r:id="rId4">
                  <a:extLst>
                    <a:ext uri="{A12FA001-AC4F-418D-AE19-62706E023703}">
                      <ahyp:hlinkClr val="tx"/>
                    </a:ext>
                  </a:extLst>
                </a:hlinkClick>
              </a:rPr>
              <a:t>Flaticon</a:t>
            </a:r>
            <a:r>
              <a:rPr b="1" lang="en" sz="1100">
                <a:solidFill>
                  <a:schemeClr val="lt1"/>
                </a:solidFill>
                <a:latin typeface="Bai Jamjuree"/>
                <a:ea typeface="Bai Jamjuree"/>
                <a:cs typeface="Bai Jamjuree"/>
                <a:sym typeface="Bai Jamjuree"/>
              </a:rPr>
              <a:t> </a:t>
            </a:r>
            <a:r>
              <a:rPr lang="en" sz="1100">
                <a:solidFill>
                  <a:schemeClr val="lt1"/>
                </a:solidFill>
                <a:latin typeface="Bai Jamjuree"/>
                <a:ea typeface="Bai Jamjuree"/>
                <a:cs typeface="Bai Jamjuree"/>
                <a:sym typeface="Bai Jamjuree"/>
              </a:rPr>
              <a:t>and infographics &amp; images by </a:t>
            </a:r>
            <a:r>
              <a:rPr b="1" lang="en" sz="1100">
                <a:solidFill>
                  <a:schemeClr val="lt1"/>
                </a:solidFill>
                <a:uFill>
                  <a:noFill/>
                </a:uFill>
                <a:latin typeface="Bai Jamjuree"/>
                <a:ea typeface="Bai Jamjuree"/>
                <a:cs typeface="Bai Jamjuree"/>
                <a:sym typeface="Bai Jamjuree"/>
                <a:hlinkClick r:id="rId5">
                  <a:extLst>
                    <a:ext uri="{A12FA001-AC4F-418D-AE19-62706E023703}">
                      <ahyp:hlinkClr val="tx"/>
                    </a:ext>
                  </a:extLst>
                </a:hlinkClick>
              </a:rPr>
              <a:t>Freepik</a:t>
            </a:r>
            <a:endParaRPr b="1" sz="1100">
              <a:solidFill>
                <a:schemeClr val="lt1"/>
              </a:solidFill>
              <a:latin typeface="Bai Jamjuree"/>
              <a:ea typeface="Bai Jamjuree"/>
              <a:cs typeface="Bai Jamjuree"/>
              <a:sym typeface="Bai Jamjuree"/>
            </a:endParaRPr>
          </a:p>
        </p:txBody>
      </p:sp>
      <p:grpSp>
        <p:nvGrpSpPr>
          <p:cNvPr id="1561" name="Google Shape;1561;p36"/>
          <p:cNvGrpSpPr/>
          <p:nvPr/>
        </p:nvGrpSpPr>
        <p:grpSpPr>
          <a:xfrm>
            <a:off x="-1416836" y="2858310"/>
            <a:ext cx="2019176" cy="2019176"/>
            <a:chOff x="1943325" y="-220375"/>
            <a:chExt cx="1298672" cy="1298672"/>
          </a:xfrm>
        </p:grpSpPr>
        <p:sp>
          <p:nvSpPr>
            <p:cNvPr id="1562" name="Google Shape;1562;p36"/>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6"/>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6"/>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6"/>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6"/>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6"/>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6"/>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6"/>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6"/>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6"/>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6"/>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6"/>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6"/>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6"/>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6"/>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6"/>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6"/>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6"/>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6"/>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6"/>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6"/>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6"/>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6"/>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6"/>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6"/>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6"/>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6"/>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6"/>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6"/>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6"/>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6"/>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6"/>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6"/>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6"/>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6"/>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6"/>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6"/>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6"/>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6"/>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6"/>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6"/>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6"/>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6"/>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6"/>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6"/>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6"/>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6"/>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6"/>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0" name="Google Shape;1610;p36"/>
          <p:cNvGrpSpPr/>
          <p:nvPr/>
        </p:nvGrpSpPr>
        <p:grpSpPr>
          <a:xfrm rot="-5400000">
            <a:off x="-3038008" y="-1227121"/>
            <a:ext cx="3952129" cy="3175881"/>
            <a:chOff x="5256209" y="-1994879"/>
            <a:chExt cx="3952129" cy="3175881"/>
          </a:xfrm>
        </p:grpSpPr>
        <p:sp>
          <p:nvSpPr>
            <p:cNvPr id="1611" name="Google Shape;1611;p36"/>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6"/>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1613" name="Shape 1613"/>
        <p:cNvGrpSpPr/>
        <p:nvPr/>
      </p:nvGrpSpPr>
      <p:grpSpPr>
        <a:xfrm>
          <a:off x="0" y="0"/>
          <a:ext cx="0" cy="0"/>
          <a:chOff x="0" y="0"/>
          <a:chExt cx="0" cy="0"/>
        </a:xfrm>
      </p:grpSpPr>
      <p:pic>
        <p:nvPicPr>
          <p:cNvPr id="1614" name="Google Shape;1614;p37"/>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pic>
        <p:nvPicPr>
          <p:cNvPr id="1615" name="Google Shape;1615;p37"/>
          <p:cNvPicPr preferRelativeResize="0"/>
          <p:nvPr/>
        </p:nvPicPr>
        <p:blipFill rotWithShape="1">
          <a:blip r:embed="rId3">
            <a:alphaModFix amt="60000"/>
          </a:blip>
          <a:srcRect b="9" l="0" r="0" t="9"/>
          <a:stretch/>
        </p:blipFill>
        <p:spPr>
          <a:xfrm>
            <a:off x="0" y="1"/>
            <a:ext cx="9144002" cy="5143499"/>
          </a:xfrm>
          <a:prstGeom prst="rect">
            <a:avLst/>
          </a:prstGeom>
          <a:noFill/>
          <a:ln>
            <a:noFill/>
          </a:ln>
        </p:spPr>
      </p:pic>
      <p:pic>
        <p:nvPicPr>
          <p:cNvPr id="1616" name="Google Shape;1616;p37"/>
          <p:cNvPicPr preferRelativeResize="0"/>
          <p:nvPr/>
        </p:nvPicPr>
        <p:blipFill>
          <a:blip r:embed="rId4">
            <a:alphaModFix/>
          </a:blip>
          <a:stretch>
            <a:fillRect/>
          </a:stretch>
        </p:blipFill>
        <p:spPr>
          <a:xfrm>
            <a:off x="-467701" y="3755650"/>
            <a:ext cx="9353213" cy="2681250"/>
          </a:xfrm>
          <a:prstGeom prst="rect">
            <a:avLst/>
          </a:prstGeom>
          <a:noFill/>
          <a:ln>
            <a:noFill/>
          </a:ln>
        </p:spPr>
      </p:pic>
      <p:grpSp>
        <p:nvGrpSpPr>
          <p:cNvPr id="1617" name="Google Shape;1617;p37"/>
          <p:cNvGrpSpPr/>
          <p:nvPr/>
        </p:nvGrpSpPr>
        <p:grpSpPr>
          <a:xfrm>
            <a:off x="391864" y="3545270"/>
            <a:ext cx="289170" cy="284718"/>
            <a:chOff x="426000" y="3302025"/>
            <a:chExt cx="220875" cy="217475"/>
          </a:xfrm>
        </p:grpSpPr>
        <p:sp>
          <p:nvSpPr>
            <p:cNvPr id="1618" name="Google Shape;1618;p3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3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0" name="Google Shape;1620;p37"/>
          <p:cNvGrpSpPr/>
          <p:nvPr/>
        </p:nvGrpSpPr>
        <p:grpSpPr>
          <a:xfrm>
            <a:off x="357713" y="905775"/>
            <a:ext cx="357454" cy="956304"/>
            <a:chOff x="357713" y="600975"/>
            <a:chExt cx="357454" cy="956304"/>
          </a:xfrm>
        </p:grpSpPr>
        <p:sp>
          <p:nvSpPr>
            <p:cNvPr id="1621" name="Google Shape;1621;p37"/>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37"/>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37"/>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37"/>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5" name="Google Shape;1625;p37"/>
          <p:cNvGrpSpPr/>
          <p:nvPr/>
        </p:nvGrpSpPr>
        <p:grpSpPr>
          <a:xfrm>
            <a:off x="5258308" y="722871"/>
            <a:ext cx="793256" cy="182899"/>
            <a:chOff x="2685575" y="2835950"/>
            <a:chExt cx="433000" cy="99825"/>
          </a:xfrm>
        </p:grpSpPr>
        <p:sp>
          <p:nvSpPr>
            <p:cNvPr id="1626" name="Google Shape;1626;p37"/>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7"/>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7"/>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7"/>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0" name="Google Shape;1630;p37"/>
          <p:cNvGrpSpPr/>
          <p:nvPr/>
        </p:nvGrpSpPr>
        <p:grpSpPr>
          <a:xfrm>
            <a:off x="8366565" y="3429220"/>
            <a:ext cx="1965289" cy="517060"/>
            <a:chOff x="3539975" y="3523525"/>
            <a:chExt cx="745925" cy="196250"/>
          </a:xfrm>
        </p:grpSpPr>
        <p:sp>
          <p:nvSpPr>
            <p:cNvPr id="1631" name="Google Shape;1631;p3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3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3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47" name="Google Shape;1647;p37"/>
          <p:cNvPicPr preferRelativeResize="0"/>
          <p:nvPr/>
        </p:nvPicPr>
        <p:blipFill>
          <a:blip r:embed="rId5">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_1">
    <p:spTree>
      <p:nvGrpSpPr>
        <p:cNvPr id="1648" name="Shape 1648"/>
        <p:cNvGrpSpPr/>
        <p:nvPr/>
      </p:nvGrpSpPr>
      <p:grpSpPr>
        <a:xfrm>
          <a:off x="0" y="0"/>
          <a:ext cx="0" cy="0"/>
          <a:chOff x="0" y="0"/>
          <a:chExt cx="0" cy="0"/>
        </a:xfrm>
      </p:grpSpPr>
      <p:pic>
        <p:nvPicPr>
          <p:cNvPr id="1649" name="Google Shape;1649;p38"/>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pic>
        <p:nvPicPr>
          <p:cNvPr id="1650" name="Google Shape;1650;p38"/>
          <p:cNvPicPr preferRelativeResize="0"/>
          <p:nvPr/>
        </p:nvPicPr>
        <p:blipFill rotWithShape="1">
          <a:blip r:embed="rId3">
            <a:alphaModFix/>
          </a:blip>
          <a:srcRect b="0" l="228" r="238" t="0"/>
          <a:stretch/>
        </p:blipFill>
        <p:spPr>
          <a:xfrm flipH="1">
            <a:off x="-9" y="4016075"/>
            <a:ext cx="9353213" cy="2681250"/>
          </a:xfrm>
          <a:prstGeom prst="rect">
            <a:avLst/>
          </a:prstGeom>
          <a:noFill/>
          <a:ln>
            <a:noFill/>
          </a:ln>
        </p:spPr>
      </p:pic>
      <p:grpSp>
        <p:nvGrpSpPr>
          <p:cNvPr id="1651" name="Google Shape;1651;p38"/>
          <p:cNvGrpSpPr/>
          <p:nvPr/>
        </p:nvGrpSpPr>
        <p:grpSpPr>
          <a:xfrm flipH="1">
            <a:off x="8483181" y="4016070"/>
            <a:ext cx="283332" cy="284718"/>
            <a:chOff x="423709" y="3302025"/>
            <a:chExt cx="216416" cy="217475"/>
          </a:xfrm>
        </p:grpSpPr>
        <p:sp>
          <p:nvSpPr>
            <p:cNvPr id="1652" name="Google Shape;1652;p3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8"/>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4" name="Google Shape;1654;p38"/>
          <p:cNvGrpSpPr/>
          <p:nvPr/>
        </p:nvGrpSpPr>
        <p:grpSpPr>
          <a:xfrm flipH="1">
            <a:off x="8175513" y="140497"/>
            <a:ext cx="2019176" cy="2019176"/>
            <a:chOff x="1943325" y="-220375"/>
            <a:chExt cx="1298672" cy="1298672"/>
          </a:xfrm>
        </p:grpSpPr>
        <p:sp>
          <p:nvSpPr>
            <p:cNvPr id="1655" name="Google Shape;1655;p38"/>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8"/>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8"/>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8"/>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8"/>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8"/>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8"/>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8"/>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8"/>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8"/>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8"/>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8"/>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8"/>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8"/>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8"/>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8"/>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8"/>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8"/>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8"/>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8"/>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8"/>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8"/>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8"/>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8"/>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8"/>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8"/>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8"/>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8"/>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8"/>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8"/>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8"/>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8"/>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8"/>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8"/>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8"/>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8"/>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8"/>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8"/>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8"/>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8"/>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8"/>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8"/>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8"/>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8"/>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8"/>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8"/>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8"/>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8"/>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3" name="Google Shape;1703;p38"/>
          <p:cNvGrpSpPr/>
          <p:nvPr/>
        </p:nvGrpSpPr>
        <p:grpSpPr>
          <a:xfrm flipH="1">
            <a:off x="-467701" y="3429220"/>
            <a:ext cx="1965289" cy="517060"/>
            <a:chOff x="3539975" y="3523525"/>
            <a:chExt cx="745925" cy="196250"/>
          </a:xfrm>
        </p:grpSpPr>
        <p:sp>
          <p:nvSpPr>
            <p:cNvPr id="1704" name="Google Shape;1704;p3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20" name="Google Shape;1720;p38"/>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2" name="Shape 182"/>
        <p:cNvGrpSpPr/>
        <p:nvPr/>
      </p:nvGrpSpPr>
      <p:grpSpPr>
        <a:xfrm>
          <a:off x="0" y="0"/>
          <a:ext cx="0" cy="0"/>
          <a:chOff x="0" y="0"/>
          <a:chExt cx="0" cy="0"/>
        </a:xfrm>
      </p:grpSpPr>
      <p:pic>
        <p:nvPicPr>
          <p:cNvPr id="183" name="Google Shape;183;p5"/>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184" name="Google Shape;184;p5"/>
          <p:cNvSpPr txBox="1"/>
          <p:nvPr>
            <p:ph idx="1" type="subTitle"/>
          </p:nvPr>
        </p:nvSpPr>
        <p:spPr>
          <a:xfrm>
            <a:off x="4981770" y="2451554"/>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5" name="Google Shape;185;p5"/>
          <p:cNvSpPr txBox="1"/>
          <p:nvPr>
            <p:ph idx="2" type="subTitle"/>
          </p:nvPr>
        </p:nvSpPr>
        <p:spPr>
          <a:xfrm>
            <a:off x="4981771" y="2964124"/>
            <a:ext cx="2281800" cy="66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6" name="Google Shape;186;p5"/>
          <p:cNvSpPr txBox="1"/>
          <p:nvPr>
            <p:ph idx="3" type="subTitle"/>
          </p:nvPr>
        </p:nvSpPr>
        <p:spPr>
          <a:xfrm>
            <a:off x="1880430" y="2451554"/>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7" name="Google Shape;187;p5"/>
          <p:cNvSpPr txBox="1"/>
          <p:nvPr>
            <p:ph idx="4" type="subTitle"/>
          </p:nvPr>
        </p:nvSpPr>
        <p:spPr>
          <a:xfrm>
            <a:off x="1880425" y="2964124"/>
            <a:ext cx="2281800" cy="66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8" name="Google Shape;188;p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89" name="Google Shape;189;p5"/>
          <p:cNvPicPr preferRelativeResize="0"/>
          <p:nvPr/>
        </p:nvPicPr>
        <p:blipFill>
          <a:blip r:embed="rId3">
            <a:alphaModFix/>
          </a:blip>
          <a:stretch>
            <a:fillRect/>
          </a:stretch>
        </p:blipFill>
        <p:spPr>
          <a:xfrm rot="10800000">
            <a:off x="-2384751" y="3735300"/>
            <a:ext cx="9353213" cy="2681250"/>
          </a:xfrm>
          <a:prstGeom prst="rect">
            <a:avLst/>
          </a:prstGeom>
          <a:noFill/>
          <a:ln>
            <a:noFill/>
          </a:ln>
        </p:spPr>
      </p:pic>
      <p:grpSp>
        <p:nvGrpSpPr>
          <p:cNvPr id="190" name="Google Shape;190;p5"/>
          <p:cNvGrpSpPr/>
          <p:nvPr/>
        </p:nvGrpSpPr>
        <p:grpSpPr>
          <a:xfrm flipH="1" rot="10800000">
            <a:off x="400702" y="1439175"/>
            <a:ext cx="283332" cy="284718"/>
            <a:chOff x="432750" y="3302025"/>
            <a:chExt cx="216416" cy="217475"/>
          </a:xfrm>
        </p:grpSpPr>
        <p:sp>
          <p:nvSpPr>
            <p:cNvPr id="191" name="Google Shape;191;p5"/>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5"/>
          <p:cNvGrpSpPr/>
          <p:nvPr/>
        </p:nvGrpSpPr>
        <p:grpSpPr>
          <a:xfrm flipH="1" rot="10800000">
            <a:off x="357713" y="2873685"/>
            <a:ext cx="357454" cy="956304"/>
            <a:chOff x="357713" y="600975"/>
            <a:chExt cx="357454" cy="956304"/>
          </a:xfrm>
        </p:grpSpPr>
        <p:sp>
          <p:nvSpPr>
            <p:cNvPr id="194" name="Google Shape;194;p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5"/>
          <p:cNvGrpSpPr/>
          <p:nvPr/>
        </p:nvGrpSpPr>
        <p:grpSpPr>
          <a:xfrm>
            <a:off x="8013814" y="-799203"/>
            <a:ext cx="2019176" cy="2019176"/>
            <a:chOff x="1943325" y="-220375"/>
            <a:chExt cx="1298672" cy="1298672"/>
          </a:xfrm>
        </p:grpSpPr>
        <p:sp>
          <p:nvSpPr>
            <p:cNvPr id="199" name="Google Shape;199;p5"/>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5"/>
          <p:cNvGrpSpPr/>
          <p:nvPr/>
        </p:nvGrpSpPr>
        <p:grpSpPr>
          <a:xfrm>
            <a:off x="8366565" y="3429220"/>
            <a:ext cx="1965289" cy="517060"/>
            <a:chOff x="3539975" y="3523525"/>
            <a:chExt cx="745925" cy="196250"/>
          </a:xfrm>
        </p:grpSpPr>
        <p:sp>
          <p:nvSpPr>
            <p:cNvPr id="248" name="Google Shape;248;p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4" name="Shape 264"/>
        <p:cNvGrpSpPr/>
        <p:nvPr/>
      </p:nvGrpSpPr>
      <p:grpSpPr>
        <a:xfrm>
          <a:off x="0" y="0"/>
          <a:ext cx="0" cy="0"/>
          <a:chOff x="0" y="0"/>
          <a:chExt cx="0" cy="0"/>
        </a:xfrm>
      </p:grpSpPr>
      <p:pic>
        <p:nvPicPr>
          <p:cNvPr id="265" name="Google Shape;265;p6"/>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66" name="Google Shape;266;p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a:spcBef>
                <a:spcPts val="0"/>
              </a:spcBef>
              <a:spcAft>
                <a:spcPts val="0"/>
              </a:spcAft>
              <a:buSzPts val="2900"/>
              <a:buNone/>
              <a:defRPr sz="2900">
                <a:latin typeface="Aldrich"/>
                <a:ea typeface="Aldrich"/>
                <a:cs typeface="Aldrich"/>
                <a:sym typeface="Aldrich"/>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p:txBody>
      </p:sp>
      <p:grpSp>
        <p:nvGrpSpPr>
          <p:cNvPr id="267" name="Google Shape;267;p6"/>
          <p:cNvGrpSpPr/>
          <p:nvPr/>
        </p:nvGrpSpPr>
        <p:grpSpPr>
          <a:xfrm flipH="1">
            <a:off x="-99423" y="4189150"/>
            <a:ext cx="1039906" cy="679800"/>
            <a:chOff x="4082325" y="3790650"/>
            <a:chExt cx="1039906" cy="679800"/>
          </a:xfrm>
        </p:grpSpPr>
        <p:sp>
          <p:nvSpPr>
            <p:cNvPr id="268" name="Google Shape;268;p6"/>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rot="5400000">
            <a:off x="8405096" y="2480296"/>
            <a:ext cx="793256" cy="182899"/>
            <a:chOff x="2685575" y="2835950"/>
            <a:chExt cx="433000" cy="99825"/>
          </a:xfrm>
        </p:grpSpPr>
        <p:sp>
          <p:nvSpPr>
            <p:cNvPr id="272" name="Google Shape;272;p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6"/>
          <p:cNvGrpSpPr/>
          <p:nvPr/>
        </p:nvGrpSpPr>
        <p:grpSpPr>
          <a:xfrm flipH="1">
            <a:off x="8194575" y="4265345"/>
            <a:ext cx="1965289" cy="517060"/>
            <a:chOff x="3539975" y="3523525"/>
            <a:chExt cx="745925" cy="196250"/>
          </a:xfrm>
        </p:grpSpPr>
        <p:sp>
          <p:nvSpPr>
            <p:cNvPr id="277" name="Google Shape;277;p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3" name="Shape 293"/>
        <p:cNvGrpSpPr/>
        <p:nvPr/>
      </p:nvGrpSpPr>
      <p:grpSpPr>
        <a:xfrm>
          <a:off x="0" y="0"/>
          <a:ext cx="0" cy="0"/>
          <a:chOff x="0" y="0"/>
          <a:chExt cx="0" cy="0"/>
        </a:xfrm>
      </p:grpSpPr>
      <p:pic>
        <p:nvPicPr>
          <p:cNvPr id="294" name="Google Shape;294;p7"/>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95" name="Google Shape;295;p7"/>
          <p:cNvSpPr txBox="1"/>
          <p:nvPr>
            <p:ph idx="1" type="body"/>
          </p:nvPr>
        </p:nvSpPr>
        <p:spPr>
          <a:xfrm>
            <a:off x="1221000" y="1512026"/>
            <a:ext cx="6702000" cy="23475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SzPts val="1400"/>
              <a:buChar char="●"/>
              <a:defRPr sz="1400">
                <a:solidFill>
                  <a:schemeClr val="lt1"/>
                </a:solidFill>
              </a:defRPr>
            </a:lvl1pPr>
            <a:lvl2pPr indent="-317500" lvl="1" marL="914400">
              <a:spcBef>
                <a:spcPts val="0"/>
              </a:spcBef>
              <a:spcAft>
                <a:spcPts val="0"/>
              </a:spcAft>
              <a:buClr>
                <a:schemeClr val="lt1"/>
              </a:buClr>
              <a:buSzPts val="1400"/>
              <a:buFont typeface="Anaheim"/>
              <a:buChar char="○"/>
              <a:defRPr sz="1200">
                <a:solidFill>
                  <a:schemeClr val="lt1"/>
                </a:solidFill>
              </a:defRPr>
            </a:lvl2pPr>
            <a:lvl3pPr indent="-317500" lvl="2" marL="1371600">
              <a:spcBef>
                <a:spcPts val="0"/>
              </a:spcBef>
              <a:spcAft>
                <a:spcPts val="0"/>
              </a:spcAft>
              <a:buClr>
                <a:schemeClr val="lt1"/>
              </a:buClr>
              <a:buSzPts val="1400"/>
              <a:buFont typeface="Anaheim"/>
              <a:buChar char="■"/>
              <a:defRPr sz="1200">
                <a:solidFill>
                  <a:schemeClr val="lt1"/>
                </a:solidFill>
              </a:defRPr>
            </a:lvl3pPr>
            <a:lvl4pPr indent="-317500" lvl="3" marL="1828800">
              <a:spcBef>
                <a:spcPts val="0"/>
              </a:spcBef>
              <a:spcAft>
                <a:spcPts val="0"/>
              </a:spcAft>
              <a:buClr>
                <a:schemeClr val="lt1"/>
              </a:buClr>
              <a:buSzPts val="1400"/>
              <a:buFont typeface="Anaheim"/>
              <a:buChar char="●"/>
              <a:defRPr sz="1200">
                <a:solidFill>
                  <a:schemeClr val="lt1"/>
                </a:solidFill>
              </a:defRPr>
            </a:lvl4pPr>
            <a:lvl5pPr indent="-317500" lvl="4" marL="2286000">
              <a:spcBef>
                <a:spcPts val="0"/>
              </a:spcBef>
              <a:spcAft>
                <a:spcPts val="0"/>
              </a:spcAft>
              <a:buClr>
                <a:schemeClr val="lt1"/>
              </a:buClr>
              <a:buSzPts val="1400"/>
              <a:buFont typeface="Anaheim"/>
              <a:buChar char="○"/>
              <a:defRPr sz="1200">
                <a:solidFill>
                  <a:schemeClr val="lt1"/>
                </a:solidFill>
              </a:defRPr>
            </a:lvl5pPr>
            <a:lvl6pPr indent="-317500" lvl="5" marL="2743200">
              <a:spcBef>
                <a:spcPts val="0"/>
              </a:spcBef>
              <a:spcAft>
                <a:spcPts val="0"/>
              </a:spcAft>
              <a:buClr>
                <a:schemeClr val="lt1"/>
              </a:buClr>
              <a:buSzPts val="1400"/>
              <a:buFont typeface="Anaheim"/>
              <a:buChar char="■"/>
              <a:defRPr sz="1200">
                <a:solidFill>
                  <a:schemeClr val="lt1"/>
                </a:solidFill>
              </a:defRPr>
            </a:lvl6pPr>
            <a:lvl7pPr indent="-317500" lvl="6" marL="3200400">
              <a:spcBef>
                <a:spcPts val="0"/>
              </a:spcBef>
              <a:spcAft>
                <a:spcPts val="0"/>
              </a:spcAft>
              <a:buClr>
                <a:schemeClr val="lt1"/>
              </a:buClr>
              <a:buSzPts val="1400"/>
              <a:buFont typeface="Anaheim"/>
              <a:buChar char="●"/>
              <a:defRPr sz="1200">
                <a:solidFill>
                  <a:schemeClr val="lt1"/>
                </a:solidFill>
              </a:defRPr>
            </a:lvl7pPr>
            <a:lvl8pPr indent="-317500" lvl="7" marL="3657600">
              <a:spcBef>
                <a:spcPts val="0"/>
              </a:spcBef>
              <a:spcAft>
                <a:spcPts val="0"/>
              </a:spcAft>
              <a:buClr>
                <a:schemeClr val="lt1"/>
              </a:buClr>
              <a:buSzPts val="1400"/>
              <a:buFont typeface="Anaheim"/>
              <a:buChar char="○"/>
              <a:defRPr sz="1200">
                <a:solidFill>
                  <a:schemeClr val="lt1"/>
                </a:solidFill>
              </a:defRPr>
            </a:lvl8pPr>
            <a:lvl9pPr indent="-317500" lvl="8" marL="4114800">
              <a:spcBef>
                <a:spcPts val="0"/>
              </a:spcBef>
              <a:spcAft>
                <a:spcPts val="0"/>
              </a:spcAft>
              <a:buClr>
                <a:schemeClr val="lt1"/>
              </a:buClr>
              <a:buSzPts val="1400"/>
              <a:buFont typeface="Anaheim"/>
              <a:buChar char="■"/>
              <a:defRPr sz="1200">
                <a:solidFill>
                  <a:schemeClr val="lt1"/>
                </a:solidFill>
              </a:defRPr>
            </a:lvl9pPr>
          </a:lstStyle>
          <a:p/>
        </p:txBody>
      </p:sp>
      <p:sp>
        <p:nvSpPr>
          <p:cNvPr id="296" name="Google Shape;296;p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297" name="Google Shape;297;p7"/>
          <p:cNvPicPr preferRelativeResize="0"/>
          <p:nvPr/>
        </p:nvPicPr>
        <p:blipFill rotWithShape="1">
          <a:blip r:embed="rId3">
            <a:alphaModFix/>
          </a:blip>
          <a:srcRect b="0" l="228" r="238" t="0"/>
          <a:stretch/>
        </p:blipFill>
        <p:spPr>
          <a:xfrm>
            <a:off x="-303901" y="3830000"/>
            <a:ext cx="9353213" cy="2681250"/>
          </a:xfrm>
          <a:prstGeom prst="rect">
            <a:avLst/>
          </a:prstGeom>
          <a:noFill/>
          <a:ln>
            <a:noFill/>
          </a:ln>
        </p:spPr>
      </p:pic>
      <p:grpSp>
        <p:nvGrpSpPr>
          <p:cNvPr id="298" name="Google Shape;298;p7"/>
          <p:cNvGrpSpPr/>
          <p:nvPr/>
        </p:nvGrpSpPr>
        <p:grpSpPr>
          <a:xfrm>
            <a:off x="391864" y="3545270"/>
            <a:ext cx="289170" cy="284718"/>
            <a:chOff x="426000" y="3302025"/>
            <a:chExt cx="220875" cy="217475"/>
          </a:xfrm>
        </p:grpSpPr>
        <p:sp>
          <p:nvSpPr>
            <p:cNvPr id="299" name="Google Shape;299;p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 name="Google Shape;301;p7"/>
          <p:cNvGrpSpPr/>
          <p:nvPr/>
        </p:nvGrpSpPr>
        <p:grpSpPr>
          <a:xfrm>
            <a:off x="357713" y="1210575"/>
            <a:ext cx="357454" cy="956304"/>
            <a:chOff x="357713" y="600975"/>
            <a:chExt cx="357454" cy="956304"/>
          </a:xfrm>
        </p:grpSpPr>
        <p:sp>
          <p:nvSpPr>
            <p:cNvPr id="302" name="Google Shape;302;p7"/>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7"/>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7"/>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7"/>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 name="Google Shape;306;p7"/>
          <p:cNvGrpSpPr/>
          <p:nvPr/>
        </p:nvGrpSpPr>
        <p:grpSpPr>
          <a:xfrm>
            <a:off x="8209964" y="1045747"/>
            <a:ext cx="2019176" cy="2019176"/>
            <a:chOff x="1943325" y="-220375"/>
            <a:chExt cx="1298672" cy="1298672"/>
          </a:xfrm>
        </p:grpSpPr>
        <p:sp>
          <p:nvSpPr>
            <p:cNvPr id="307" name="Google Shape;307;p7"/>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7"/>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7"/>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7"/>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7"/>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7"/>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7"/>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7"/>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 name="Google Shape;355;p7"/>
          <p:cNvGrpSpPr/>
          <p:nvPr/>
        </p:nvGrpSpPr>
        <p:grpSpPr>
          <a:xfrm>
            <a:off x="-1031260" y="2597545"/>
            <a:ext cx="1965289" cy="517060"/>
            <a:chOff x="3539975" y="3523525"/>
            <a:chExt cx="745925" cy="196250"/>
          </a:xfrm>
        </p:grpSpPr>
        <p:sp>
          <p:nvSpPr>
            <p:cNvPr id="356" name="Google Shape;356;p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 name="Google Shape;372;p7"/>
          <p:cNvSpPr/>
          <p:nvPr/>
        </p:nvSpPr>
        <p:spPr>
          <a:xfrm>
            <a:off x="2947150" y="42584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3" name="Shape 373"/>
        <p:cNvGrpSpPr/>
        <p:nvPr/>
      </p:nvGrpSpPr>
      <p:grpSpPr>
        <a:xfrm>
          <a:off x="0" y="0"/>
          <a:ext cx="0" cy="0"/>
          <a:chOff x="0" y="0"/>
          <a:chExt cx="0" cy="0"/>
        </a:xfrm>
      </p:grpSpPr>
      <p:pic>
        <p:nvPicPr>
          <p:cNvPr id="374" name="Google Shape;374;p8"/>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375" name="Google Shape;375;p8"/>
          <p:cNvSpPr txBox="1"/>
          <p:nvPr>
            <p:ph type="title"/>
          </p:nvPr>
        </p:nvSpPr>
        <p:spPr>
          <a:xfrm>
            <a:off x="1987800" y="1227877"/>
            <a:ext cx="5168400" cy="2615400"/>
          </a:xfrm>
          <a:prstGeom prst="rect">
            <a:avLst/>
          </a:prstGeom>
        </p:spPr>
        <p:txBody>
          <a:bodyPr anchorCtr="0" anchor="ctr" bIns="91425" lIns="91425" spcFirstLastPara="1" rIns="91425" wrap="square" tIns="0">
            <a:noAutofit/>
          </a:bodyPr>
          <a:lstStyle>
            <a:lvl1pPr lvl="0" algn="ctr">
              <a:spcBef>
                <a:spcPts val="0"/>
              </a:spcBef>
              <a:spcAft>
                <a:spcPts val="0"/>
              </a:spcAft>
              <a:buSzPts val="4800"/>
              <a:buNone/>
              <a:defRPr sz="6900">
                <a:latin typeface="Aldrich"/>
                <a:ea typeface="Aldrich"/>
                <a:cs typeface="Aldrich"/>
                <a:sym typeface="Aldrich"/>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376" name="Google Shape;376;p8"/>
          <p:cNvGrpSpPr/>
          <p:nvPr/>
        </p:nvGrpSpPr>
        <p:grpSpPr>
          <a:xfrm rot="-5400000">
            <a:off x="2819427" y="4284163"/>
            <a:ext cx="289170" cy="284718"/>
            <a:chOff x="426000" y="3302025"/>
            <a:chExt cx="220875" cy="217475"/>
          </a:xfrm>
        </p:grpSpPr>
        <p:sp>
          <p:nvSpPr>
            <p:cNvPr id="377" name="Google Shape;377;p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 name="Google Shape;379;p8"/>
          <p:cNvGrpSpPr/>
          <p:nvPr/>
        </p:nvGrpSpPr>
        <p:grpSpPr>
          <a:xfrm rot="-5400000">
            <a:off x="1014983" y="3948380"/>
            <a:ext cx="357454" cy="956304"/>
            <a:chOff x="357713" y="600975"/>
            <a:chExt cx="357454" cy="956304"/>
          </a:xfrm>
        </p:grpSpPr>
        <p:sp>
          <p:nvSpPr>
            <p:cNvPr id="380" name="Google Shape;380;p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 name="Google Shape;384;p8"/>
          <p:cNvSpPr/>
          <p:nvPr/>
        </p:nvSpPr>
        <p:spPr>
          <a:xfrm>
            <a:off x="5427233" y="4098668"/>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5" name="Shape 385"/>
        <p:cNvGrpSpPr/>
        <p:nvPr/>
      </p:nvGrpSpPr>
      <p:grpSpPr>
        <a:xfrm>
          <a:off x="0" y="0"/>
          <a:ext cx="0" cy="0"/>
          <a:chOff x="0" y="0"/>
          <a:chExt cx="0" cy="0"/>
        </a:xfrm>
      </p:grpSpPr>
      <p:pic>
        <p:nvPicPr>
          <p:cNvPr id="386" name="Google Shape;386;p9"/>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387" name="Google Shape;387;p9"/>
          <p:cNvSpPr txBox="1"/>
          <p:nvPr>
            <p:ph type="title"/>
          </p:nvPr>
        </p:nvSpPr>
        <p:spPr>
          <a:xfrm>
            <a:off x="803348" y="1764416"/>
            <a:ext cx="4635900" cy="632100"/>
          </a:xfrm>
          <a:prstGeom prst="rect">
            <a:avLst/>
          </a:prstGeom>
        </p:spPr>
        <p:txBody>
          <a:bodyPr anchorCtr="0" anchor="t" bIns="91425" lIns="91425" spcFirstLastPara="1" rIns="91425" wrap="square" tIns="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8" name="Google Shape;388;p9"/>
          <p:cNvSpPr txBox="1"/>
          <p:nvPr>
            <p:ph idx="1" type="subTitle"/>
          </p:nvPr>
        </p:nvSpPr>
        <p:spPr>
          <a:xfrm>
            <a:off x="803350" y="2483809"/>
            <a:ext cx="4635900" cy="1330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sz="17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389" name="Google Shape;389;p9"/>
          <p:cNvGrpSpPr/>
          <p:nvPr/>
        </p:nvGrpSpPr>
        <p:grpSpPr>
          <a:xfrm>
            <a:off x="391864" y="4307270"/>
            <a:ext cx="289170" cy="284718"/>
            <a:chOff x="426000" y="3302025"/>
            <a:chExt cx="220875" cy="217475"/>
          </a:xfrm>
        </p:grpSpPr>
        <p:sp>
          <p:nvSpPr>
            <p:cNvPr id="390" name="Google Shape;390;p9"/>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 name="Google Shape;392;p9"/>
          <p:cNvGrpSpPr/>
          <p:nvPr/>
        </p:nvGrpSpPr>
        <p:grpSpPr>
          <a:xfrm>
            <a:off x="4724908" y="599573"/>
            <a:ext cx="793256" cy="182899"/>
            <a:chOff x="2685575" y="2835950"/>
            <a:chExt cx="433000" cy="99825"/>
          </a:xfrm>
        </p:grpSpPr>
        <p:sp>
          <p:nvSpPr>
            <p:cNvPr id="393" name="Google Shape;393;p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7" name="Google Shape;397;p9"/>
          <p:cNvGrpSpPr/>
          <p:nvPr/>
        </p:nvGrpSpPr>
        <p:grpSpPr>
          <a:xfrm>
            <a:off x="3091076" y="4281547"/>
            <a:ext cx="2019176" cy="2019176"/>
            <a:chOff x="1943325" y="-220375"/>
            <a:chExt cx="1298672" cy="1298672"/>
          </a:xfrm>
        </p:grpSpPr>
        <p:sp>
          <p:nvSpPr>
            <p:cNvPr id="398" name="Google Shape;398;p9"/>
            <p:cNvSpPr/>
            <p:nvPr/>
          </p:nvSpPr>
          <p:spPr>
            <a:xfrm>
              <a:off x="2582255" y="-220375"/>
              <a:ext cx="49" cy="460871"/>
            </a:xfrm>
            <a:custGeom>
              <a:rect b="b" l="l" r="r" t="t"/>
              <a:pathLst>
                <a:path extrusionOk="0" fill="none" h="9432" w="1">
                  <a:moveTo>
                    <a:pt x="0" y="0"/>
                  </a:moveTo>
                  <a:lnTo>
                    <a:pt x="0" y="943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9"/>
            <p:cNvSpPr/>
            <p:nvPr/>
          </p:nvSpPr>
          <p:spPr>
            <a:xfrm>
              <a:off x="2414509" y="-195895"/>
              <a:ext cx="118785" cy="444844"/>
            </a:xfrm>
            <a:custGeom>
              <a:rect b="b" l="l" r="r" t="t"/>
              <a:pathLst>
                <a:path extrusionOk="0" fill="none" h="9104" w="2431">
                  <a:moveTo>
                    <a:pt x="0" y="1"/>
                  </a:moveTo>
                  <a:lnTo>
                    <a:pt x="2431" y="910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9"/>
            <p:cNvSpPr/>
            <p:nvPr/>
          </p:nvSpPr>
          <p:spPr>
            <a:xfrm>
              <a:off x="2259027" y="-128024"/>
              <a:ext cx="229996" cy="398669"/>
            </a:xfrm>
            <a:custGeom>
              <a:rect b="b" l="l" r="r" t="t"/>
              <a:pathLst>
                <a:path extrusionOk="0" fill="none" h="8159" w="4707">
                  <a:moveTo>
                    <a:pt x="0" y="0"/>
                  </a:moveTo>
                  <a:lnTo>
                    <a:pt x="4706" y="815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2126121" y="-22481"/>
              <a:ext cx="325180" cy="325180"/>
            </a:xfrm>
            <a:custGeom>
              <a:rect b="b" l="l" r="r" t="t"/>
              <a:pathLst>
                <a:path extrusionOk="0" fill="none" h="6655" w="6655">
                  <a:moveTo>
                    <a:pt x="1" y="0"/>
                  </a:moveTo>
                  <a:lnTo>
                    <a:pt x="6655" y="665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a:off x="2025317" y="113211"/>
              <a:ext cx="398669" cy="230924"/>
            </a:xfrm>
            <a:custGeom>
              <a:rect b="b" l="l" r="r" t="t"/>
              <a:pathLst>
                <a:path extrusionOk="0" fill="none" h="4726" w="8159">
                  <a:moveTo>
                    <a:pt x="0" y="1"/>
                  </a:moveTo>
                  <a:lnTo>
                    <a:pt x="8158" y="472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1963114" y="270598"/>
              <a:ext cx="444844" cy="119713"/>
            </a:xfrm>
            <a:custGeom>
              <a:rect b="b" l="l" r="r" t="t"/>
              <a:pathLst>
                <a:path extrusionOk="0" fill="none" h="2450" w="9104">
                  <a:moveTo>
                    <a:pt x="0" y="0"/>
                  </a:moveTo>
                  <a:lnTo>
                    <a:pt x="9103" y="245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1943325" y="439273"/>
              <a:ext cx="460871" cy="49"/>
            </a:xfrm>
            <a:custGeom>
              <a:rect b="b" l="l" r="r" t="t"/>
              <a:pathLst>
                <a:path extrusionOk="0" fill="none" h="1" w="9432">
                  <a:moveTo>
                    <a:pt x="0" y="1"/>
                  </a:moveTo>
                  <a:lnTo>
                    <a:pt x="943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1967805" y="487354"/>
              <a:ext cx="445821" cy="119713"/>
            </a:xfrm>
            <a:custGeom>
              <a:rect b="b" l="l" r="r" t="t"/>
              <a:pathLst>
                <a:path extrusionOk="0" fill="none" h="2450" w="9124">
                  <a:moveTo>
                    <a:pt x="1" y="2450"/>
                  </a:moveTo>
                  <a:lnTo>
                    <a:pt x="9123"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2035676" y="532600"/>
              <a:ext cx="398669" cy="229996"/>
            </a:xfrm>
            <a:custGeom>
              <a:rect b="b" l="l" r="r" t="t"/>
              <a:pathLst>
                <a:path extrusionOk="0" fill="none" h="4707" w="8159">
                  <a:moveTo>
                    <a:pt x="0" y="4706"/>
                  </a:moveTo>
                  <a:lnTo>
                    <a:pt x="8158"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
            <p:cNvSpPr/>
            <p:nvPr/>
          </p:nvSpPr>
          <p:spPr>
            <a:xfrm>
              <a:off x="2141219" y="569345"/>
              <a:ext cx="326108" cy="326108"/>
            </a:xfrm>
            <a:custGeom>
              <a:rect b="b" l="l" r="r" t="t"/>
              <a:pathLst>
                <a:path extrusionOk="0" fill="none" h="6674" w="6674">
                  <a:moveTo>
                    <a:pt x="0" y="6674"/>
                  </a:moveTo>
                  <a:lnTo>
                    <a:pt x="6673"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a:off x="2277840" y="597588"/>
              <a:ext cx="229996" cy="398718"/>
            </a:xfrm>
            <a:custGeom>
              <a:rect b="b" l="l" r="r" t="t"/>
              <a:pathLst>
                <a:path extrusionOk="0" fill="none" h="8160" w="4707">
                  <a:moveTo>
                    <a:pt x="1" y="8159"/>
                  </a:moveTo>
                  <a:lnTo>
                    <a:pt x="4707"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2435227" y="613615"/>
              <a:ext cx="118785" cy="444893"/>
            </a:xfrm>
            <a:custGeom>
              <a:rect b="b" l="l" r="r" t="t"/>
              <a:pathLst>
                <a:path extrusionOk="0" fill="none" h="9105" w="2431">
                  <a:moveTo>
                    <a:pt x="1" y="9104"/>
                  </a:moveTo>
                  <a:lnTo>
                    <a:pt x="243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a:off x="2602973" y="617377"/>
              <a:ext cx="49" cy="460920"/>
            </a:xfrm>
            <a:custGeom>
              <a:rect b="b" l="l" r="r" t="t"/>
              <a:pathLst>
                <a:path extrusionOk="0" fill="none" h="9433" w="1">
                  <a:moveTo>
                    <a:pt x="1" y="9432"/>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9"/>
            <p:cNvSpPr/>
            <p:nvPr/>
          </p:nvSpPr>
          <p:spPr>
            <a:xfrm>
              <a:off x="2651982" y="607996"/>
              <a:ext cx="118785" cy="444844"/>
            </a:xfrm>
            <a:custGeom>
              <a:rect b="b" l="l" r="r" t="t"/>
              <a:pathLst>
                <a:path extrusionOk="0" fill="none" h="9104" w="2431">
                  <a:moveTo>
                    <a:pt x="2431" y="9103"/>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2696300" y="586301"/>
              <a:ext cx="229996" cy="398669"/>
            </a:xfrm>
            <a:custGeom>
              <a:rect b="b" l="l" r="r" t="t"/>
              <a:pathLst>
                <a:path extrusionOk="0" fill="none" h="8159" w="4707">
                  <a:moveTo>
                    <a:pt x="4706" y="8159"/>
                  </a:moveTo>
                  <a:lnTo>
                    <a:pt x="0"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2733974" y="554247"/>
              <a:ext cx="325180" cy="326108"/>
            </a:xfrm>
            <a:custGeom>
              <a:rect b="b" l="l" r="r" t="t"/>
              <a:pathLst>
                <a:path extrusionOk="0" fill="none" h="6674" w="6655">
                  <a:moveTo>
                    <a:pt x="6655" y="6674"/>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p:nvPr/>
          </p:nvSpPr>
          <p:spPr>
            <a:xfrm>
              <a:off x="2761288" y="513739"/>
              <a:ext cx="398718" cy="229996"/>
            </a:xfrm>
            <a:custGeom>
              <a:rect b="b" l="l" r="r" t="t"/>
              <a:pathLst>
                <a:path extrusionOk="0" fill="none" h="4707" w="8160">
                  <a:moveTo>
                    <a:pt x="8159" y="4706"/>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
            <p:cNvSpPr/>
            <p:nvPr/>
          </p:nvSpPr>
          <p:spPr>
            <a:xfrm>
              <a:off x="2777315" y="466636"/>
              <a:ext cx="444893" cy="119713"/>
            </a:xfrm>
            <a:custGeom>
              <a:rect b="b" l="l" r="r" t="t"/>
              <a:pathLst>
                <a:path extrusionOk="0" fill="none" h="2450" w="9105">
                  <a:moveTo>
                    <a:pt x="9104" y="2449"/>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2781077" y="417626"/>
              <a:ext cx="460920" cy="49"/>
            </a:xfrm>
            <a:custGeom>
              <a:rect b="b" l="l" r="r" t="t"/>
              <a:pathLst>
                <a:path extrusionOk="0" fill="none" h="1" w="9433">
                  <a:moveTo>
                    <a:pt x="9432" y="0"/>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a:off x="2771696" y="249880"/>
              <a:ext cx="444844" cy="119713"/>
            </a:xfrm>
            <a:custGeom>
              <a:rect b="b" l="l" r="r" t="t"/>
              <a:pathLst>
                <a:path extrusionOk="0" fill="none" h="2450" w="9104">
                  <a:moveTo>
                    <a:pt x="9103" y="0"/>
                  </a:moveTo>
                  <a:lnTo>
                    <a:pt x="0" y="245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9"/>
            <p:cNvSpPr/>
            <p:nvPr/>
          </p:nvSpPr>
          <p:spPr>
            <a:xfrm>
              <a:off x="2750929" y="94350"/>
              <a:ext cx="398718" cy="230973"/>
            </a:xfrm>
            <a:custGeom>
              <a:rect b="b" l="l" r="r" t="t"/>
              <a:pathLst>
                <a:path extrusionOk="0" fill="none" h="4727" w="8160">
                  <a:moveTo>
                    <a:pt x="8159" y="1"/>
                  </a:moveTo>
                  <a:lnTo>
                    <a:pt x="1" y="472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a:off x="2717947" y="-38508"/>
              <a:ext cx="326108" cy="326108"/>
            </a:xfrm>
            <a:custGeom>
              <a:rect b="b" l="l" r="r" t="t"/>
              <a:pathLst>
                <a:path extrusionOk="0" fill="none" h="6674" w="6674">
                  <a:moveTo>
                    <a:pt x="6674" y="0"/>
                  </a:moveTo>
                  <a:lnTo>
                    <a:pt x="1" y="667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9"/>
            <p:cNvSpPr/>
            <p:nvPr/>
          </p:nvSpPr>
          <p:spPr>
            <a:xfrm>
              <a:off x="2677439" y="-139361"/>
              <a:ext cx="229996" cy="399646"/>
            </a:xfrm>
            <a:custGeom>
              <a:rect b="b" l="l" r="r" t="t"/>
              <a:pathLst>
                <a:path extrusionOk="0" fill="none" h="8179" w="4707">
                  <a:moveTo>
                    <a:pt x="4706" y="1"/>
                  </a:moveTo>
                  <a:lnTo>
                    <a:pt x="0" y="817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9"/>
            <p:cNvSpPr/>
            <p:nvPr/>
          </p:nvSpPr>
          <p:spPr>
            <a:xfrm>
              <a:off x="2631264" y="-201563"/>
              <a:ext cx="118785" cy="444893"/>
            </a:xfrm>
            <a:custGeom>
              <a:rect b="b" l="l" r="r" t="t"/>
              <a:pathLst>
                <a:path extrusionOk="0" fill="none" h="9105" w="2431">
                  <a:moveTo>
                    <a:pt x="2430" y="1"/>
                  </a:moveTo>
                  <a:lnTo>
                    <a:pt x="0" y="910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9"/>
            <p:cNvSpPr/>
            <p:nvPr/>
          </p:nvSpPr>
          <p:spPr>
            <a:xfrm>
              <a:off x="2607712" y="-215684"/>
              <a:ext cx="62251" cy="456180"/>
            </a:xfrm>
            <a:custGeom>
              <a:rect b="b" l="l" r="r" t="t"/>
              <a:pathLst>
                <a:path extrusionOk="0" fill="none" h="9336" w="1274">
                  <a:moveTo>
                    <a:pt x="1273" y="0"/>
                  </a:moveTo>
                  <a:lnTo>
                    <a:pt x="0" y="9335"/>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9"/>
            <p:cNvSpPr/>
            <p:nvPr/>
          </p:nvSpPr>
          <p:spPr>
            <a:xfrm>
              <a:off x="2500263" y="-213779"/>
              <a:ext cx="57511" cy="457109"/>
            </a:xfrm>
            <a:custGeom>
              <a:rect b="b" l="l" r="r" t="t"/>
              <a:pathLst>
                <a:path extrusionOk="0" fill="none" h="9355" w="1177">
                  <a:moveTo>
                    <a:pt x="1" y="0"/>
                  </a:moveTo>
                  <a:lnTo>
                    <a:pt x="1177" y="935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9"/>
            <p:cNvSpPr/>
            <p:nvPr/>
          </p:nvSpPr>
          <p:spPr>
            <a:xfrm>
              <a:off x="2337208" y="-168580"/>
              <a:ext cx="174390" cy="426961"/>
            </a:xfrm>
            <a:custGeom>
              <a:rect b="b" l="l" r="r" t="t"/>
              <a:pathLst>
                <a:path extrusionOk="0" fill="none" h="8738" w="3569">
                  <a:moveTo>
                    <a:pt x="1" y="1"/>
                  </a:moveTo>
                  <a:lnTo>
                    <a:pt x="3569" y="873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9"/>
            <p:cNvSpPr/>
            <p:nvPr/>
          </p:nvSpPr>
          <p:spPr>
            <a:xfrm>
              <a:off x="2191157" y="-81849"/>
              <a:ext cx="279005" cy="366615"/>
            </a:xfrm>
            <a:custGeom>
              <a:rect b="b" l="l" r="r" t="t"/>
              <a:pathLst>
                <a:path extrusionOk="0" fill="none" h="7503" w="5710">
                  <a:moveTo>
                    <a:pt x="0" y="0"/>
                  </a:moveTo>
                  <a:lnTo>
                    <a:pt x="5709" y="7503"/>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9"/>
            <p:cNvSpPr/>
            <p:nvPr/>
          </p:nvSpPr>
          <p:spPr>
            <a:xfrm>
              <a:off x="2072420" y="39722"/>
              <a:ext cx="364759" cy="281790"/>
            </a:xfrm>
            <a:custGeom>
              <a:rect b="b" l="l" r="r" t="t"/>
              <a:pathLst>
                <a:path extrusionOk="0" fill="none" h="5767" w="7465">
                  <a:moveTo>
                    <a:pt x="0" y="0"/>
                  </a:moveTo>
                  <a:lnTo>
                    <a:pt x="7464" y="5767"/>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9"/>
            <p:cNvSpPr/>
            <p:nvPr/>
          </p:nvSpPr>
          <p:spPr>
            <a:xfrm>
              <a:off x="1989500" y="187678"/>
              <a:ext cx="425055" cy="178153"/>
            </a:xfrm>
            <a:custGeom>
              <a:rect b="b" l="l" r="r" t="t"/>
              <a:pathLst>
                <a:path extrusionOk="0" fill="none" h="3646" w="8699">
                  <a:moveTo>
                    <a:pt x="0" y="0"/>
                  </a:moveTo>
                  <a:lnTo>
                    <a:pt x="8698" y="3645"/>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9"/>
            <p:cNvSpPr/>
            <p:nvPr/>
          </p:nvSpPr>
          <p:spPr>
            <a:xfrm>
              <a:off x="1948016" y="351662"/>
              <a:ext cx="456180" cy="62251"/>
            </a:xfrm>
            <a:custGeom>
              <a:rect b="b" l="l" r="r" t="t"/>
              <a:pathLst>
                <a:path extrusionOk="0" fill="none" h="1274" w="9336">
                  <a:moveTo>
                    <a:pt x="1" y="0"/>
                  </a:moveTo>
                  <a:lnTo>
                    <a:pt x="9335" y="1273"/>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9"/>
            <p:cNvSpPr/>
            <p:nvPr/>
          </p:nvSpPr>
          <p:spPr>
            <a:xfrm>
              <a:off x="1949921" y="462824"/>
              <a:ext cx="457109" cy="58488"/>
            </a:xfrm>
            <a:custGeom>
              <a:rect b="b" l="l" r="r" t="t"/>
              <a:pathLst>
                <a:path extrusionOk="0" fill="none" h="1197" w="9355">
                  <a:moveTo>
                    <a:pt x="0" y="1197"/>
                  </a:moveTo>
                  <a:lnTo>
                    <a:pt x="9354"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9"/>
            <p:cNvSpPr/>
            <p:nvPr/>
          </p:nvSpPr>
          <p:spPr>
            <a:xfrm>
              <a:off x="1996097" y="509977"/>
              <a:ext cx="425983" cy="174390"/>
            </a:xfrm>
            <a:custGeom>
              <a:rect b="b" l="l" r="r" t="t"/>
              <a:pathLst>
                <a:path extrusionOk="0" fill="none" h="3569" w="8718">
                  <a:moveTo>
                    <a:pt x="0" y="3568"/>
                  </a:moveTo>
                  <a:lnTo>
                    <a:pt x="8718"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9"/>
            <p:cNvSpPr/>
            <p:nvPr/>
          </p:nvSpPr>
          <p:spPr>
            <a:xfrm>
              <a:off x="2081851" y="551413"/>
              <a:ext cx="367593" cy="279005"/>
            </a:xfrm>
            <a:custGeom>
              <a:rect b="b" l="l" r="r" t="t"/>
              <a:pathLst>
                <a:path extrusionOk="0" fill="none" h="5710" w="7523">
                  <a:moveTo>
                    <a:pt x="0" y="5710"/>
                  </a:moveTo>
                  <a:lnTo>
                    <a:pt x="7522"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9"/>
            <p:cNvSpPr/>
            <p:nvPr/>
          </p:nvSpPr>
          <p:spPr>
            <a:xfrm>
              <a:off x="2203422" y="584395"/>
              <a:ext cx="281790" cy="363830"/>
            </a:xfrm>
            <a:custGeom>
              <a:rect b="b" l="l" r="r" t="t"/>
              <a:pathLst>
                <a:path extrusionOk="0" fill="none" h="7446" w="5767">
                  <a:moveTo>
                    <a:pt x="0" y="7446"/>
                  </a:moveTo>
                  <a:lnTo>
                    <a:pt x="5767"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9"/>
            <p:cNvSpPr/>
            <p:nvPr/>
          </p:nvSpPr>
          <p:spPr>
            <a:xfrm>
              <a:off x="2351378" y="607018"/>
              <a:ext cx="178153" cy="424126"/>
            </a:xfrm>
            <a:custGeom>
              <a:rect b="b" l="l" r="r" t="t"/>
              <a:pathLst>
                <a:path extrusionOk="0" fill="none" h="8680" w="3646">
                  <a:moveTo>
                    <a:pt x="0" y="8680"/>
                  </a:moveTo>
                  <a:lnTo>
                    <a:pt x="3645"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9"/>
            <p:cNvSpPr/>
            <p:nvPr/>
          </p:nvSpPr>
          <p:spPr>
            <a:xfrm>
              <a:off x="2515362" y="616449"/>
              <a:ext cx="62251" cy="457109"/>
            </a:xfrm>
            <a:custGeom>
              <a:rect b="b" l="l" r="r" t="t"/>
              <a:pathLst>
                <a:path extrusionOk="0" fill="none" h="9355" w="1274">
                  <a:moveTo>
                    <a:pt x="0" y="9355"/>
                  </a:moveTo>
                  <a:lnTo>
                    <a:pt x="1273"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9"/>
            <p:cNvSpPr/>
            <p:nvPr/>
          </p:nvSpPr>
          <p:spPr>
            <a:xfrm>
              <a:off x="2626524" y="614592"/>
              <a:ext cx="58488" cy="457109"/>
            </a:xfrm>
            <a:custGeom>
              <a:rect b="b" l="l" r="r" t="t"/>
              <a:pathLst>
                <a:path extrusionOk="0" fill="none" h="9355" w="1197">
                  <a:moveTo>
                    <a:pt x="1197" y="9354"/>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9"/>
            <p:cNvSpPr/>
            <p:nvPr/>
          </p:nvSpPr>
          <p:spPr>
            <a:xfrm>
              <a:off x="2673677" y="598565"/>
              <a:ext cx="174390" cy="426961"/>
            </a:xfrm>
            <a:custGeom>
              <a:rect b="b" l="l" r="r" t="t"/>
              <a:pathLst>
                <a:path extrusionOk="0" fill="none" h="8738" w="3569">
                  <a:moveTo>
                    <a:pt x="3568" y="8737"/>
                  </a:moveTo>
                  <a:lnTo>
                    <a:pt x="0"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9"/>
            <p:cNvSpPr/>
            <p:nvPr/>
          </p:nvSpPr>
          <p:spPr>
            <a:xfrm>
              <a:off x="2715113" y="572179"/>
              <a:ext cx="279005" cy="366615"/>
            </a:xfrm>
            <a:custGeom>
              <a:rect b="b" l="l" r="r" t="t"/>
              <a:pathLst>
                <a:path extrusionOk="0" fill="none" h="7503" w="5710">
                  <a:moveTo>
                    <a:pt x="5710" y="7503"/>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9"/>
            <p:cNvSpPr/>
            <p:nvPr/>
          </p:nvSpPr>
          <p:spPr>
            <a:xfrm>
              <a:off x="2748095" y="535386"/>
              <a:ext cx="364759" cy="281839"/>
            </a:xfrm>
            <a:custGeom>
              <a:rect b="b" l="l" r="r" t="t"/>
              <a:pathLst>
                <a:path extrusionOk="0" fill="none" h="5768" w="7465">
                  <a:moveTo>
                    <a:pt x="7465" y="5768"/>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9"/>
            <p:cNvSpPr/>
            <p:nvPr/>
          </p:nvSpPr>
          <p:spPr>
            <a:xfrm>
              <a:off x="2770718" y="491116"/>
              <a:ext cx="424126" cy="179081"/>
            </a:xfrm>
            <a:custGeom>
              <a:rect b="b" l="l" r="r" t="t"/>
              <a:pathLst>
                <a:path extrusionOk="0" fill="none" h="3665" w="8680">
                  <a:moveTo>
                    <a:pt x="8680" y="3665"/>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9"/>
            <p:cNvSpPr/>
            <p:nvPr/>
          </p:nvSpPr>
          <p:spPr>
            <a:xfrm>
              <a:off x="2781077" y="443035"/>
              <a:ext cx="456180" cy="62251"/>
            </a:xfrm>
            <a:custGeom>
              <a:rect b="b" l="l" r="r" t="t"/>
              <a:pathLst>
                <a:path extrusionOk="0" fill="none" h="1274" w="9336">
                  <a:moveTo>
                    <a:pt x="9336" y="1274"/>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9"/>
            <p:cNvSpPr/>
            <p:nvPr/>
          </p:nvSpPr>
          <p:spPr>
            <a:xfrm>
              <a:off x="2778292" y="335635"/>
              <a:ext cx="457109" cy="58440"/>
            </a:xfrm>
            <a:custGeom>
              <a:rect b="b" l="l" r="r" t="t"/>
              <a:pathLst>
                <a:path extrusionOk="0" fill="none" h="1196" w="9355">
                  <a:moveTo>
                    <a:pt x="9354" y="0"/>
                  </a:moveTo>
                  <a:lnTo>
                    <a:pt x="0" y="119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9"/>
            <p:cNvSpPr/>
            <p:nvPr/>
          </p:nvSpPr>
          <p:spPr>
            <a:xfrm>
              <a:off x="2763194" y="172579"/>
              <a:ext cx="426032" cy="174390"/>
            </a:xfrm>
            <a:custGeom>
              <a:rect b="b" l="l" r="r" t="t"/>
              <a:pathLst>
                <a:path extrusionOk="0" fill="none" h="3569" w="8719">
                  <a:moveTo>
                    <a:pt x="8718" y="1"/>
                  </a:moveTo>
                  <a:lnTo>
                    <a:pt x="1" y="3569"/>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9"/>
            <p:cNvSpPr/>
            <p:nvPr/>
          </p:nvSpPr>
          <p:spPr>
            <a:xfrm>
              <a:off x="2735879" y="27457"/>
              <a:ext cx="366615" cy="278076"/>
            </a:xfrm>
            <a:custGeom>
              <a:rect b="b" l="l" r="r" t="t"/>
              <a:pathLst>
                <a:path extrusionOk="0" fill="none" h="5691" w="7503">
                  <a:moveTo>
                    <a:pt x="7503" y="0"/>
                  </a:moveTo>
                  <a:lnTo>
                    <a:pt x="0" y="569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9"/>
            <p:cNvSpPr/>
            <p:nvPr/>
          </p:nvSpPr>
          <p:spPr>
            <a:xfrm>
              <a:off x="2699135" y="-91280"/>
              <a:ext cx="282767" cy="364759"/>
            </a:xfrm>
            <a:custGeom>
              <a:rect b="b" l="l" r="r" t="t"/>
              <a:pathLst>
                <a:path extrusionOk="0" fill="none" h="7465" w="5787">
                  <a:moveTo>
                    <a:pt x="5786" y="0"/>
                  </a:moveTo>
                  <a:lnTo>
                    <a:pt x="0" y="746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9"/>
            <p:cNvSpPr/>
            <p:nvPr/>
          </p:nvSpPr>
          <p:spPr>
            <a:xfrm>
              <a:off x="2655744" y="-174200"/>
              <a:ext cx="178153" cy="425055"/>
            </a:xfrm>
            <a:custGeom>
              <a:rect b="b" l="l" r="r" t="t"/>
              <a:pathLst>
                <a:path extrusionOk="0" fill="none" h="8699" w="3646">
                  <a:moveTo>
                    <a:pt x="3646" y="0"/>
                  </a:moveTo>
                  <a:lnTo>
                    <a:pt x="1" y="869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9"/>
          <p:cNvGrpSpPr/>
          <p:nvPr/>
        </p:nvGrpSpPr>
        <p:grpSpPr>
          <a:xfrm>
            <a:off x="7851727" y="4404720"/>
            <a:ext cx="1965289" cy="517060"/>
            <a:chOff x="3539975" y="3523525"/>
            <a:chExt cx="745925" cy="196250"/>
          </a:xfrm>
        </p:grpSpPr>
        <p:sp>
          <p:nvSpPr>
            <p:cNvPr id="447" name="Google Shape;447;p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9"/>
          <p:cNvSpPr/>
          <p:nvPr/>
        </p:nvSpPr>
        <p:spPr>
          <a:xfrm>
            <a:off x="1765763" y="53362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4" name="Shape 464"/>
        <p:cNvGrpSpPr/>
        <p:nvPr/>
      </p:nvGrpSpPr>
      <p:grpSpPr>
        <a:xfrm>
          <a:off x="0" y="0"/>
          <a:ext cx="0" cy="0"/>
          <a:chOff x="0" y="0"/>
          <a:chExt cx="0" cy="0"/>
        </a:xfrm>
      </p:grpSpPr>
      <p:sp>
        <p:nvSpPr>
          <p:cNvPr id="465" name="Google Shape;465;p10"/>
          <p:cNvSpPr txBox="1"/>
          <p:nvPr>
            <p:ph idx="1" type="body"/>
          </p:nvPr>
        </p:nvSpPr>
        <p:spPr>
          <a:xfrm>
            <a:off x="1096550" y="1135950"/>
            <a:ext cx="4466700" cy="1516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sz="2900">
                <a:solidFill>
                  <a:schemeClr val="lt1"/>
                </a:solidFill>
                <a:latin typeface="Aldrich"/>
                <a:ea typeface="Aldrich"/>
                <a:cs typeface="Aldrich"/>
                <a:sym typeface="Aldrich"/>
              </a:defRPr>
            </a:lvl1pPr>
          </a:lstStyle>
          <a:p/>
        </p:txBody>
      </p:sp>
      <p:grpSp>
        <p:nvGrpSpPr>
          <p:cNvPr id="466" name="Google Shape;466;p10"/>
          <p:cNvGrpSpPr/>
          <p:nvPr/>
        </p:nvGrpSpPr>
        <p:grpSpPr>
          <a:xfrm>
            <a:off x="391864" y="4307270"/>
            <a:ext cx="289170" cy="284718"/>
            <a:chOff x="426000" y="3302025"/>
            <a:chExt cx="220875" cy="217475"/>
          </a:xfrm>
        </p:grpSpPr>
        <p:sp>
          <p:nvSpPr>
            <p:cNvPr id="467" name="Google Shape;467;p10"/>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 name="Google Shape;469;p10"/>
          <p:cNvGrpSpPr/>
          <p:nvPr/>
        </p:nvGrpSpPr>
        <p:grpSpPr>
          <a:xfrm>
            <a:off x="357713" y="1416050"/>
            <a:ext cx="357454" cy="956304"/>
            <a:chOff x="357713" y="600975"/>
            <a:chExt cx="357454" cy="956304"/>
          </a:xfrm>
        </p:grpSpPr>
        <p:sp>
          <p:nvSpPr>
            <p:cNvPr id="470" name="Google Shape;470;p1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 name="Google Shape;474;p10"/>
          <p:cNvGrpSpPr/>
          <p:nvPr/>
        </p:nvGrpSpPr>
        <p:grpSpPr>
          <a:xfrm>
            <a:off x="1409864" y="-1010428"/>
            <a:ext cx="2019176" cy="2019176"/>
            <a:chOff x="1943325" y="-220375"/>
            <a:chExt cx="1298672" cy="1298672"/>
          </a:xfrm>
        </p:grpSpPr>
        <p:sp>
          <p:nvSpPr>
            <p:cNvPr id="475" name="Google Shape;475;p1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3" name="Google Shape;523;p10"/>
          <p:cNvSpPr/>
          <p:nvPr/>
        </p:nvSpPr>
        <p:spPr>
          <a:xfrm rot="-5400000">
            <a:off x="4915335" y="3005100"/>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4" name="Google Shape;524;p10"/>
          <p:cNvPicPr preferRelativeResize="0"/>
          <p:nvPr/>
        </p:nvPicPr>
        <p:blipFill>
          <a:blip r:embed="rId2">
            <a:alphaModFix/>
          </a:blip>
          <a:stretch>
            <a:fillRect/>
          </a:stretch>
        </p:blipFill>
        <p:spPr>
          <a:xfrm rot="2700000">
            <a:off x="7164665" y="3378950"/>
            <a:ext cx="2527511" cy="26812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38" Type="http://schemas.openxmlformats.org/officeDocument/2006/relationships/theme" Target="../theme/theme1.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500" y="538250"/>
            <a:ext cx="7713000" cy="479400"/>
          </a:xfrm>
          <a:prstGeom prst="rect">
            <a:avLst/>
          </a:prstGeom>
          <a:noFill/>
          <a:ln>
            <a:noFill/>
          </a:ln>
        </p:spPr>
        <p:txBody>
          <a:bodyPr anchorCtr="0" anchor="t" bIns="91425" lIns="91425" spcFirstLastPara="1" rIns="91425" wrap="square" tIns="0">
            <a:noAutofit/>
          </a:bodyPr>
          <a:lstStyle>
            <a:lvl1pPr lv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1pPr>
            <a:lvl2pPr lvl="1">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2pPr>
            <a:lvl3pPr lvl="2">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3pPr>
            <a:lvl4pPr lvl="3">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4pPr>
            <a:lvl5pPr lvl="4">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5pPr>
            <a:lvl6pPr lvl="5">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6pPr>
            <a:lvl7pPr lvl="6">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7pPr>
            <a:lvl8pPr lvl="7">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8pPr>
            <a:lvl9pPr lvl="8">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9pPr>
          </a:lstStyle>
          <a:p/>
        </p:txBody>
      </p:sp>
      <p:sp>
        <p:nvSpPr>
          <p:cNvPr id="7" name="Google Shape;7;p1"/>
          <p:cNvSpPr txBox="1"/>
          <p:nvPr>
            <p:ph idx="1" type="body"/>
          </p:nvPr>
        </p:nvSpPr>
        <p:spPr>
          <a:xfrm>
            <a:off x="715550" y="1152475"/>
            <a:ext cx="7713000" cy="34527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1pPr>
            <a:lvl2pPr indent="-317500" lvl="1" marL="9144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2pPr>
            <a:lvl3pPr indent="-317500" lvl="2" marL="13716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3pPr>
            <a:lvl4pPr indent="-317500" lvl="3" marL="18288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4pPr>
            <a:lvl5pPr indent="-317500" lvl="4" marL="22860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5pPr>
            <a:lvl6pPr indent="-317500" lvl="5" marL="27432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6pPr>
            <a:lvl7pPr indent="-317500" lvl="6" marL="32004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7pPr>
            <a:lvl8pPr indent="-317500" lvl="7" marL="36576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8pPr>
            <a:lvl9pPr indent="-317500" lvl="8" marL="41148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4" name="Shape 1724"/>
        <p:cNvGrpSpPr/>
        <p:nvPr/>
      </p:nvGrpSpPr>
      <p:grpSpPr>
        <a:xfrm>
          <a:off x="0" y="0"/>
          <a:ext cx="0" cy="0"/>
          <a:chOff x="0" y="0"/>
          <a:chExt cx="0" cy="0"/>
        </a:xfrm>
      </p:grpSpPr>
      <p:sp>
        <p:nvSpPr>
          <p:cNvPr id="1725" name="Google Shape;1725;p39"/>
          <p:cNvSpPr txBox="1"/>
          <p:nvPr>
            <p:ph type="ctrTitle"/>
          </p:nvPr>
        </p:nvSpPr>
        <p:spPr>
          <a:xfrm>
            <a:off x="1248375" y="1541473"/>
            <a:ext cx="6647100" cy="1695900"/>
          </a:xfrm>
          <a:prstGeom prst="rect">
            <a:avLst/>
          </a:prstGeom>
        </p:spPr>
        <p:txBody>
          <a:bodyPr anchorCtr="0" anchor="t" bIns="91425" lIns="91425" spcFirstLastPara="1" rIns="91425" wrap="square" tIns="0">
            <a:noAutofit/>
          </a:bodyPr>
          <a:lstStyle/>
          <a:p>
            <a:pPr indent="0" lvl="0" marL="0" rtl="0" algn="ctr">
              <a:spcBef>
                <a:spcPts val="0"/>
              </a:spcBef>
              <a:spcAft>
                <a:spcPts val="200"/>
              </a:spcAft>
              <a:buNone/>
            </a:pPr>
            <a:r>
              <a:rPr lang="en" sz="3500">
                <a:latin typeface="Bai Jamjuree"/>
                <a:ea typeface="Bai Jamjuree"/>
                <a:cs typeface="Bai Jamjuree"/>
                <a:sym typeface="Bai Jamjuree"/>
              </a:rPr>
              <a:t>UserLibri: A Dataset for ASR Personalization Using Only Text</a:t>
            </a:r>
            <a:endParaRPr sz="6850">
              <a:solidFill>
                <a:schemeClr val="dk2"/>
              </a:solidFill>
            </a:endParaRPr>
          </a:p>
        </p:txBody>
      </p:sp>
      <p:sp>
        <p:nvSpPr>
          <p:cNvPr id="1726" name="Google Shape;1726;p39"/>
          <p:cNvSpPr/>
          <p:nvPr/>
        </p:nvSpPr>
        <p:spPr>
          <a:xfrm>
            <a:off x="715550" y="23917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27" name="Google Shape;1727;p39"/>
          <p:cNvCxnSpPr/>
          <p:nvPr/>
        </p:nvCxnSpPr>
        <p:spPr>
          <a:xfrm>
            <a:off x="1863750" y="3162850"/>
            <a:ext cx="5416500" cy="0"/>
          </a:xfrm>
          <a:prstGeom prst="straightConnector1">
            <a:avLst/>
          </a:prstGeom>
          <a:noFill/>
          <a:ln cap="flat" cmpd="sng" w="9525">
            <a:solidFill>
              <a:schemeClr val="lt1"/>
            </a:solidFill>
            <a:prstDash val="solid"/>
            <a:round/>
            <a:headEnd len="med" w="med" type="none"/>
            <a:tailEnd len="med" w="med" type="none"/>
          </a:ln>
        </p:spPr>
      </p:cxnSp>
      <p:sp>
        <p:nvSpPr>
          <p:cNvPr id="1728" name="Google Shape;1728;p39"/>
          <p:cNvSpPr txBox="1"/>
          <p:nvPr/>
        </p:nvSpPr>
        <p:spPr>
          <a:xfrm>
            <a:off x="1841775" y="3301725"/>
            <a:ext cx="55926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2E9"/>
                </a:solidFill>
                <a:latin typeface="Bai Jamjuree"/>
                <a:ea typeface="Bai Jamjuree"/>
                <a:cs typeface="Bai Jamjuree"/>
                <a:sym typeface="Bai Jamjuree"/>
              </a:rPr>
              <a:t>ANALYZED AND PRESENTING BY</a:t>
            </a:r>
            <a:endParaRPr>
              <a:solidFill>
                <a:srgbClr val="D9D2E9"/>
              </a:solidFill>
              <a:latin typeface="Bai Jamjuree"/>
              <a:ea typeface="Bai Jamjuree"/>
              <a:cs typeface="Bai Jamjuree"/>
              <a:sym typeface="Bai Jamjuree"/>
            </a:endParaRPr>
          </a:p>
          <a:p>
            <a:pPr indent="0" lvl="0" marL="0" rtl="0" algn="l">
              <a:spcBef>
                <a:spcPts val="0"/>
              </a:spcBef>
              <a:spcAft>
                <a:spcPts val="0"/>
              </a:spcAft>
              <a:buNone/>
            </a:pPr>
            <a:r>
              <a:t/>
            </a:r>
            <a:endParaRPr>
              <a:solidFill>
                <a:schemeClr val="accent2"/>
              </a:solidFill>
              <a:latin typeface="Bai Jamjuree"/>
              <a:ea typeface="Bai Jamjuree"/>
              <a:cs typeface="Bai Jamjuree"/>
              <a:sym typeface="Bai Jamjuree"/>
            </a:endParaRPr>
          </a:p>
          <a:p>
            <a:pPr indent="0" lvl="0" marL="0" rtl="0" algn="l">
              <a:spcBef>
                <a:spcPts val="0"/>
              </a:spcBef>
              <a:spcAft>
                <a:spcPts val="0"/>
              </a:spcAft>
              <a:buNone/>
            </a:pPr>
            <a:r>
              <a:rPr lang="en">
                <a:solidFill>
                  <a:srgbClr val="FFE599"/>
                </a:solidFill>
                <a:latin typeface="Bai Jamjuree"/>
                <a:ea typeface="Bai Jamjuree"/>
                <a:cs typeface="Bai Jamjuree"/>
                <a:sym typeface="Bai Jamjuree"/>
              </a:rPr>
              <a:t>MAHFUZ SOBHAN</a:t>
            </a:r>
            <a:endParaRPr>
              <a:solidFill>
                <a:srgbClr val="FFE599"/>
              </a:solidFill>
              <a:latin typeface="Bai Jamjuree"/>
              <a:ea typeface="Bai Jamjuree"/>
              <a:cs typeface="Bai Jamjuree"/>
              <a:sym typeface="Bai Jamjuree"/>
            </a:endParaRPr>
          </a:p>
          <a:p>
            <a:pPr indent="0" lvl="0" marL="0" rtl="0" algn="l">
              <a:spcBef>
                <a:spcPts val="0"/>
              </a:spcBef>
              <a:spcAft>
                <a:spcPts val="0"/>
              </a:spcAft>
              <a:buNone/>
            </a:pPr>
            <a:r>
              <a:rPr lang="en">
                <a:solidFill>
                  <a:srgbClr val="FFE599"/>
                </a:solidFill>
                <a:latin typeface="Bai Jamjuree"/>
                <a:ea typeface="Bai Jamjuree"/>
                <a:cs typeface="Bai Jamjuree"/>
                <a:sym typeface="Bai Jamjuree"/>
              </a:rPr>
              <a:t>20101270</a:t>
            </a:r>
            <a:endParaRPr>
              <a:solidFill>
                <a:srgbClr val="FFE599"/>
              </a:solidFill>
              <a:latin typeface="Bai Jamjuree"/>
              <a:ea typeface="Bai Jamjuree"/>
              <a:cs typeface="Bai Jamjuree"/>
              <a:sym typeface="Bai Jamjuree"/>
            </a:endParaRPr>
          </a:p>
          <a:p>
            <a:pPr indent="0" lvl="0" marL="0" rtl="0" algn="l">
              <a:spcBef>
                <a:spcPts val="0"/>
              </a:spcBef>
              <a:spcAft>
                <a:spcPts val="0"/>
              </a:spcAft>
              <a:buNone/>
            </a:pPr>
            <a:r>
              <a:t/>
            </a:r>
            <a:endParaRPr>
              <a:solidFill>
                <a:srgbClr val="00FF00"/>
              </a:solidFill>
              <a:latin typeface="Bai Jamjuree"/>
              <a:ea typeface="Bai Jamjuree"/>
              <a:cs typeface="Bai Jamjuree"/>
              <a:sym typeface="Bai Jamjuree"/>
            </a:endParaRPr>
          </a:p>
          <a:p>
            <a:pPr indent="0" lvl="0" marL="0" rtl="0" algn="l">
              <a:spcBef>
                <a:spcPts val="0"/>
              </a:spcBef>
              <a:spcAft>
                <a:spcPts val="0"/>
              </a:spcAft>
              <a:buNone/>
            </a:pPr>
            <a:r>
              <a:rPr lang="en">
                <a:solidFill>
                  <a:srgbClr val="B6D7A8"/>
                </a:solidFill>
                <a:latin typeface="Bai Jamjuree"/>
                <a:ea typeface="Bai Jamjuree"/>
                <a:cs typeface="Bai Jamjuree"/>
                <a:sym typeface="Bai Jamjuree"/>
              </a:rPr>
              <a:t>BASHIR SIDDIQUE</a:t>
            </a:r>
            <a:endParaRPr>
              <a:solidFill>
                <a:srgbClr val="B6D7A8"/>
              </a:solidFill>
              <a:latin typeface="Bai Jamjuree"/>
              <a:ea typeface="Bai Jamjuree"/>
              <a:cs typeface="Bai Jamjuree"/>
              <a:sym typeface="Bai Jamjuree"/>
            </a:endParaRPr>
          </a:p>
          <a:p>
            <a:pPr indent="0" lvl="0" marL="0" rtl="0" algn="l">
              <a:spcBef>
                <a:spcPts val="0"/>
              </a:spcBef>
              <a:spcAft>
                <a:spcPts val="0"/>
              </a:spcAft>
              <a:buNone/>
            </a:pPr>
            <a:r>
              <a:rPr lang="en">
                <a:solidFill>
                  <a:srgbClr val="B6D7A8"/>
                </a:solidFill>
                <a:latin typeface="Bai Jamjuree"/>
                <a:ea typeface="Bai Jamjuree"/>
                <a:cs typeface="Bai Jamjuree"/>
                <a:sym typeface="Bai Jamjuree"/>
              </a:rPr>
              <a:t>20101269</a:t>
            </a:r>
            <a:endParaRPr>
              <a:solidFill>
                <a:srgbClr val="B6D7A8"/>
              </a:solidFill>
              <a:latin typeface="Bai Jamjuree"/>
              <a:ea typeface="Bai Jamjuree"/>
              <a:cs typeface="Bai Jamjuree"/>
              <a:sym typeface="Bai Jamjure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2" name="Shape 1822"/>
        <p:cNvGrpSpPr/>
        <p:nvPr/>
      </p:nvGrpSpPr>
      <p:grpSpPr>
        <a:xfrm>
          <a:off x="0" y="0"/>
          <a:ext cx="0" cy="0"/>
          <a:chOff x="0" y="0"/>
          <a:chExt cx="0" cy="0"/>
        </a:xfrm>
      </p:grpSpPr>
      <p:sp>
        <p:nvSpPr>
          <p:cNvPr id="1823" name="Google Shape;1823;p48"/>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Conclusion</a:t>
            </a:r>
            <a:endParaRPr/>
          </a:p>
        </p:txBody>
      </p:sp>
      <p:sp>
        <p:nvSpPr>
          <p:cNvPr id="1824" name="Google Shape;1824;p48"/>
          <p:cNvSpPr txBox="1"/>
          <p:nvPr>
            <p:ph idx="1" type="body"/>
          </p:nvPr>
        </p:nvSpPr>
        <p:spPr>
          <a:xfrm>
            <a:off x="1221000" y="1512026"/>
            <a:ext cx="6702000" cy="234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They</a:t>
            </a:r>
            <a:r>
              <a:rPr lang="en"/>
              <a:t> demonstrate a use case (UserLibri) where they are able</a:t>
            </a:r>
            <a:endParaRPr/>
          </a:p>
          <a:p>
            <a:pPr indent="0" lvl="0" marL="0" rtl="0" algn="l">
              <a:spcBef>
                <a:spcPts val="0"/>
              </a:spcBef>
              <a:spcAft>
                <a:spcPts val="0"/>
              </a:spcAft>
              <a:buNone/>
            </a:pPr>
            <a:r>
              <a:rPr lang="en"/>
              <a:t>to improve average per-user word error rate in both streaming and non-</a:t>
            </a:r>
            <a:endParaRPr/>
          </a:p>
          <a:p>
            <a:pPr indent="0" lvl="0" marL="0" rtl="0" algn="l">
              <a:spcBef>
                <a:spcPts val="0"/>
              </a:spcBef>
              <a:spcAft>
                <a:spcPts val="0"/>
              </a:spcAft>
              <a:buNone/>
            </a:pPr>
            <a:r>
              <a:rPr lang="en"/>
              <a:t>streaming models, bringing down streaming word error rate on the hardest group of users by 1.2 by performing shallow fusion with</a:t>
            </a:r>
            <a:endParaRPr/>
          </a:p>
          <a:p>
            <a:pPr indent="0" lvl="0" marL="0" rtl="0" algn="l">
              <a:spcBef>
                <a:spcPts val="0"/>
              </a:spcBef>
              <a:spcAft>
                <a:spcPts val="0"/>
              </a:spcAft>
              <a:buNone/>
            </a:pPr>
            <a:r>
              <a:rPr lang="en"/>
              <a:t>personalized language models of only 3M parameters, or an improvement</a:t>
            </a:r>
            <a:endParaRPr/>
          </a:p>
          <a:p>
            <a:pPr indent="0" lvl="0" marL="0" rtl="0" algn="l">
              <a:spcBef>
                <a:spcPts val="0"/>
              </a:spcBef>
              <a:spcAft>
                <a:spcPts val="0"/>
              </a:spcAft>
              <a:buNone/>
            </a:pPr>
            <a:r>
              <a:rPr lang="en"/>
              <a:t>of 2.5 with 25M LMs.</a:t>
            </a:r>
            <a:endParaRPr>
              <a:solidFill>
                <a:schemeClr val="lt1"/>
              </a:solidFill>
            </a:endParaRPr>
          </a:p>
        </p:txBody>
      </p:sp>
      <p:grpSp>
        <p:nvGrpSpPr>
          <p:cNvPr id="1825" name="Google Shape;1825;p48"/>
          <p:cNvGrpSpPr/>
          <p:nvPr/>
        </p:nvGrpSpPr>
        <p:grpSpPr>
          <a:xfrm>
            <a:off x="5770608" y="2836321"/>
            <a:ext cx="793256" cy="182899"/>
            <a:chOff x="2685575" y="2835950"/>
            <a:chExt cx="433000" cy="99825"/>
          </a:xfrm>
        </p:grpSpPr>
        <p:sp>
          <p:nvSpPr>
            <p:cNvPr id="1826" name="Google Shape;1826;p48"/>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48"/>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48"/>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48"/>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0" name="Google Shape;1830;p48"/>
          <p:cNvSpPr/>
          <p:nvPr/>
        </p:nvSpPr>
        <p:spPr>
          <a:xfrm flipH="1">
            <a:off x="7150660" y="2622188"/>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2" name="Shape 1732"/>
        <p:cNvGrpSpPr/>
        <p:nvPr/>
      </p:nvGrpSpPr>
      <p:grpSpPr>
        <a:xfrm>
          <a:off x="0" y="0"/>
          <a:ext cx="0" cy="0"/>
          <a:chOff x="0" y="0"/>
          <a:chExt cx="0" cy="0"/>
        </a:xfrm>
      </p:grpSpPr>
      <p:sp>
        <p:nvSpPr>
          <p:cNvPr id="1733" name="Google Shape;1733;p40"/>
          <p:cNvSpPr/>
          <p:nvPr/>
        </p:nvSpPr>
        <p:spPr>
          <a:xfrm>
            <a:off x="951017" y="3642122"/>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40"/>
          <p:cNvSpPr/>
          <p:nvPr/>
        </p:nvSpPr>
        <p:spPr>
          <a:xfrm>
            <a:off x="4840804" y="3642122"/>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40"/>
          <p:cNvSpPr/>
          <p:nvPr/>
        </p:nvSpPr>
        <p:spPr>
          <a:xfrm>
            <a:off x="4840804" y="2617251"/>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40"/>
          <p:cNvSpPr/>
          <p:nvPr/>
        </p:nvSpPr>
        <p:spPr>
          <a:xfrm>
            <a:off x="951017" y="2631976"/>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40"/>
          <p:cNvSpPr/>
          <p:nvPr/>
        </p:nvSpPr>
        <p:spPr>
          <a:xfrm>
            <a:off x="4840804" y="161328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40"/>
          <p:cNvSpPr/>
          <p:nvPr/>
        </p:nvSpPr>
        <p:spPr>
          <a:xfrm>
            <a:off x="951017" y="161328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40"/>
          <p:cNvSpPr txBox="1"/>
          <p:nvPr>
            <p:ph idx="21"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TABLE OF CONTENTS</a:t>
            </a:r>
            <a:endParaRPr/>
          </a:p>
        </p:txBody>
      </p:sp>
      <p:sp>
        <p:nvSpPr>
          <p:cNvPr id="1740" name="Google Shape;1740;p40"/>
          <p:cNvSpPr txBox="1"/>
          <p:nvPr>
            <p:ph type="title"/>
          </p:nvPr>
        </p:nvSpPr>
        <p:spPr>
          <a:xfrm>
            <a:off x="817925" y="1535078"/>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t>01</a:t>
            </a:r>
            <a:endParaRPr/>
          </a:p>
        </p:txBody>
      </p:sp>
      <p:sp>
        <p:nvSpPr>
          <p:cNvPr id="1741" name="Google Shape;1741;p40"/>
          <p:cNvSpPr txBox="1"/>
          <p:nvPr>
            <p:ph idx="1" type="subTitle"/>
          </p:nvPr>
        </p:nvSpPr>
        <p:spPr>
          <a:xfrm>
            <a:off x="1639675" y="1483450"/>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Introduction</a:t>
            </a:r>
            <a:endParaRPr/>
          </a:p>
        </p:txBody>
      </p:sp>
      <p:sp>
        <p:nvSpPr>
          <p:cNvPr id="1742" name="Google Shape;1742;p40"/>
          <p:cNvSpPr txBox="1"/>
          <p:nvPr>
            <p:ph idx="3" type="title"/>
          </p:nvPr>
        </p:nvSpPr>
        <p:spPr>
          <a:xfrm>
            <a:off x="817925" y="2547299"/>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t>02</a:t>
            </a:r>
            <a:endParaRPr/>
          </a:p>
        </p:txBody>
      </p:sp>
      <p:sp>
        <p:nvSpPr>
          <p:cNvPr id="1743" name="Google Shape;1743;p40"/>
          <p:cNvSpPr txBox="1"/>
          <p:nvPr>
            <p:ph idx="4" type="subTitle"/>
          </p:nvPr>
        </p:nvSpPr>
        <p:spPr>
          <a:xfrm>
            <a:off x="1639675" y="2497425"/>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Contributions</a:t>
            </a:r>
            <a:endParaRPr/>
          </a:p>
        </p:txBody>
      </p:sp>
      <p:sp>
        <p:nvSpPr>
          <p:cNvPr id="1744" name="Google Shape;1744;p40"/>
          <p:cNvSpPr txBox="1"/>
          <p:nvPr>
            <p:ph idx="6" type="title"/>
          </p:nvPr>
        </p:nvSpPr>
        <p:spPr>
          <a:xfrm>
            <a:off x="817925" y="3559519"/>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t>03</a:t>
            </a:r>
            <a:endParaRPr/>
          </a:p>
        </p:txBody>
      </p:sp>
      <p:sp>
        <p:nvSpPr>
          <p:cNvPr id="1745" name="Google Shape;1745;p40"/>
          <p:cNvSpPr txBox="1"/>
          <p:nvPr>
            <p:ph idx="7" type="subTitle"/>
          </p:nvPr>
        </p:nvSpPr>
        <p:spPr>
          <a:xfrm>
            <a:off x="1639675" y="3511400"/>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Background</a:t>
            </a:r>
            <a:endParaRPr/>
          </a:p>
        </p:txBody>
      </p:sp>
      <p:sp>
        <p:nvSpPr>
          <p:cNvPr id="1746" name="Google Shape;1746;p40"/>
          <p:cNvSpPr txBox="1"/>
          <p:nvPr>
            <p:ph idx="9" type="title"/>
          </p:nvPr>
        </p:nvSpPr>
        <p:spPr>
          <a:xfrm>
            <a:off x="4707713" y="1535078"/>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t>04</a:t>
            </a:r>
            <a:endParaRPr/>
          </a:p>
        </p:txBody>
      </p:sp>
      <p:sp>
        <p:nvSpPr>
          <p:cNvPr id="1747" name="Google Shape;1747;p40"/>
          <p:cNvSpPr txBox="1"/>
          <p:nvPr>
            <p:ph idx="13" type="subTitle"/>
          </p:nvPr>
        </p:nvSpPr>
        <p:spPr>
          <a:xfrm>
            <a:off x="5529413" y="1483450"/>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Dataset</a:t>
            </a:r>
            <a:endParaRPr/>
          </a:p>
        </p:txBody>
      </p:sp>
      <p:sp>
        <p:nvSpPr>
          <p:cNvPr id="1748" name="Google Shape;1748;p40"/>
          <p:cNvSpPr txBox="1"/>
          <p:nvPr>
            <p:ph idx="15" type="title"/>
          </p:nvPr>
        </p:nvSpPr>
        <p:spPr>
          <a:xfrm>
            <a:off x="4707713" y="2547299"/>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t>05</a:t>
            </a:r>
            <a:endParaRPr/>
          </a:p>
        </p:txBody>
      </p:sp>
      <p:sp>
        <p:nvSpPr>
          <p:cNvPr id="1749" name="Google Shape;1749;p40"/>
          <p:cNvSpPr txBox="1"/>
          <p:nvPr>
            <p:ph idx="16" type="subTitle"/>
          </p:nvPr>
        </p:nvSpPr>
        <p:spPr>
          <a:xfrm>
            <a:off x="5529413" y="2497425"/>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Experiments</a:t>
            </a:r>
            <a:endParaRPr/>
          </a:p>
        </p:txBody>
      </p:sp>
      <p:sp>
        <p:nvSpPr>
          <p:cNvPr id="1750" name="Google Shape;1750;p40"/>
          <p:cNvSpPr txBox="1"/>
          <p:nvPr>
            <p:ph idx="18" type="title"/>
          </p:nvPr>
        </p:nvSpPr>
        <p:spPr>
          <a:xfrm>
            <a:off x="4707713" y="3559519"/>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t>06</a:t>
            </a:r>
            <a:endParaRPr/>
          </a:p>
        </p:txBody>
      </p:sp>
      <p:sp>
        <p:nvSpPr>
          <p:cNvPr id="1751" name="Google Shape;1751;p40"/>
          <p:cNvSpPr txBox="1"/>
          <p:nvPr>
            <p:ph idx="19" type="subTitle"/>
          </p:nvPr>
        </p:nvSpPr>
        <p:spPr>
          <a:xfrm>
            <a:off x="5529413" y="3511400"/>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Conclusions</a:t>
            </a:r>
            <a:endParaRPr/>
          </a:p>
        </p:txBody>
      </p:sp>
      <p:grpSp>
        <p:nvGrpSpPr>
          <p:cNvPr id="1752" name="Google Shape;1752;p40"/>
          <p:cNvGrpSpPr/>
          <p:nvPr/>
        </p:nvGrpSpPr>
        <p:grpSpPr>
          <a:xfrm>
            <a:off x="7391908" y="722871"/>
            <a:ext cx="793256" cy="182899"/>
            <a:chOff x="2685575" y="2835950"/>
            <a:chExt cx="433000" cy="99825"/>
          </a:xfrm>
        </p:grpSpPr>
        <p:sp>
          <p:nvSpPr>
            <p:cNvPr id="1753" name="Google Shape;1753;p40"/>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40"/>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40"/>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40"/>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0" name="Shape 1760"/>
        <p:cNvGrpSpPr/>
        <p:nvPr/>
      </p:nvGrpSpPr>
      <p:grpSpPr>
        <a:xfrm>
          <a:off x="0" y="0"/>
          <a:ext cx="0" cy="0"/>
          <a:chOff x="0" y="0"/>
          <a:chExt cx="0" cy="0"/>
        </a:xfrm>
      </p:grpSpPr>
      <p:sp>
        <p:nvSpPr>
          <p:cNvPr id="1761" name="Google Shape;1761;p41"/>
          <p:cNvSpPr txBox="1"/>
          <p:nvPr>
            <p:ph type="title"/>
          </p:nvPr>
        </p:nvSpPr>
        <p:spPr>
          <a:xfrm>
            <a:off x="5880200" y="1545007"/>
            <a:ext cx="2548200" cy="7944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t>ABOUT THE PAPER</a:t>
            </a:r>
            <a:endParaRPr/>
          </a:p>
        </p:txBody>
      </p:sp>
      <p:sp>
        <p:nvSpPr>
          <p:cNvPr id="1762" name="Google Shape;1762;p41"/>
          <p:cNvSpPr txBox="1"/>
          <p:nvPr>
            <p:ph idx="1" type="subTitle"/>
          </p:nvPr>
        </p:nvSpPr>
        <p:spPr>
          <a:xfrm>
            <a:off x="4572000" y="2466700"/>
            <a:ext cx="3856200" cy="1289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In the following paper, a group of researchers from Google analyzed speech of 55 test-clean users and 52 test-other users to improve on-device speech model for that specific user from that user’s text-only data.</a:t>
            </a:r>
            <a:endParaRPr/>
          </a:p>
        </p:txBody>
      </p:sp>
      <p:grpSp>
        <p:nvGrpSpPr>
          <p:cNvPr id="1763" name="Google Shape;1763;p41"/>
          <p:cNvGrpSpPr/>
          <p:nvPr/>
        </p:nvGrpSpPr>
        <p:grpSpPr>
          <a:xfrm>
            <a:off x="391864" y="3545270"/>
            <a:ext cx="289170" cy="284718"/>
            <a:chOff x="426000" y="3302025"/>
            <a:chExt cx="220875" cy="217475"/>
          </a:xfrm>
        </p:grpSpPr>
        <p:sp>
          <p:nvSpPr>
            <p:cNvPr id="1764" name="Google Shape;1764;p4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4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6" name="Google Shape;1766;p41"/>
          <p:cNvGrpSpPr/>
          <p:nvPr/>
        </p:nvGrpSpPr>
        <p:grpSpPr>
          <a:xfrm rot="5400000">
            <a:off x="1273912" y="4127100"/>
            <a:ext cx="357454" cy="956304"/>
            <a:chOff x="357713" y="600975"/>
            <a:chExt cx="357454" cy="956304"/>
          </a:xfrm>
        </p:grpSpPr>
        <p:sp>
          <p:nvSpPr>
            <p:cNvPr id="1767" name="Google Shape;1767;p4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4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4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4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71" name="Google Shape;1771;p41"/>
          <p:cNvPicPr preferRelativeResize="0"/>
          <p:nvPr/>
        </p:nvPicPr>
        <p:blipFill>
          <a:blip r:embed="rId3">
            <a:alphaModFix/>
          </a:blip>
          <a:stretch>
            <a:fillRect/>
          </a:stretch>
        </p:blipFill>
        <p:spPr>
          <a:xfrm>
            <a:off x="247100" y="326575"/>
            <a:ext cx="3856200" cy="3992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5" name="Shape 1775"/>
        <p:cNvGrpSpPr/>
        <p:nvPr/>
      </p:nvGrpSpPr>
      <p:grpSpPr>
        <a:xfrm>
          <a:off x="0" y="0"/>
          <a:ext cx="0" cy="0"/>
          <a:chOff x="0" y="0"/>
          <a:chExt cx="0" cy="0"/>
        </a:xfrm>
      </p:grpSpPr>
      <p:sp>
        <p:nvSpPr>
          <p:cNvPr id="1776" name="Google Shape;1776;p42"/>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Introduction of the Paper</a:t>
            </a:r>
            <a:endParaRPr/>
          </a:p>
        </p:txBody>
      </p:sp>
      <p:sp>
        <p:nvSpPr>
          <p:cNvPr id="1777" name="Google Shape;1777;p42"/>
          <p:cNvSpPr txBox="1"/>
          <p:nvPr>
            <p:ph idx="1" type="body"/>
          </p:nvPr>
        </p:nvSpPr>
        <p:spPr>
          <a:xfrm>
            <a:off x="890950" y="1287750"/>
            <a:ext cx="8025900" cy="363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They used Personalized Language Model to reduce the on-device </a:t>
            </a:r>
            <a:r>
              <a:rPr lang="en" sz="1600"/>
              <a:t>error</a:t>
            </a:r>
            <a:r>
              <a:rPr lang="en" sz="1600"/>
              <a:t> of user’s giver poorly processed audio data.</a:t>
            </a:r>
            <a:endParaRPr sz="1600">
              <a:solidFill>
                <a:schemeClr val="lt1"/>
              </a:solidFill>
            </a:endParaRPr>
          </a:p>
          <a:p>
            <a:pPr indent="0" lvl="0" marL="0" rtl="0" algn="l">
              <a:spcBef>
                <a:spcPts val="0"/>
              </a:spcBef>
              <a:spcAft>
                <a:spcPts val="0"/>
              </a:spcAft>
              <a:buNone/>
            </a:pPr>
            <a:r>
              <a:t/>
            </a:r>
            <a:endParaRPr sz="1600">
              <a:solidFill>
                <a:schemeClr val="lt1"/>
              </a:solidFill>
            </a:endParaRPr>
          </a:p>
          <a:p>
            <a:pPr indent="0" lvl="0" marL="0" rtl="0" algn="l">
              <a:spcBef>
                <a:spcPts val="0"/>
              </a:spcBef>
              <a:spcAft>
                <a:spcPts val="0"/>
              </a:spcAft>
              <a:buNone/>
            </a:pPr>
            <a:r>
              <a:t/>
            </a:r>
            <a:endParaRPr sz="1600">
              <a:solidFill>
                <a:schemeClr val="lt1"/>
              </a:solidFill>
            </a:endParaRPr>
          </a:p>
          <a:p>
            <a:pPr indent="-330200" lvl="0" marL="457200" rtl="0" algn="l">
              <a:spcBef>
                <a:spcPts val="0"/>
              </a:spcBef>
              <a:spcAft>
                <a:spcPts val="0"/>
              </a:spcAft>
              <a:buSzPts val="1600"/>
              <a:buChar char="●"/>
            </a:pPr>
            <a:r>
              <a:rPr lang="en" sz="1600"/>
              <a:t>40% of the U.S. population uses a digital voice assistant at least once a month according to Statista.</a:t>
            </a:r>
            <a:endParaRPr sz="1600"/>
          </a:p>
          <a:p>
            <a:pPr indent="-330200" lvl="0" marL="457200" rtl="0" algn="l">
              <a:spcBef>
                <a:spcPts val="0"/>
              </a:spcBef>
              <a:spcAft>
                <a:spcPts val="0"/>
              </a:spcAft>
              <a:buSzPts val="1600"/>
              <a:buChar char="●"/>
            </a:pPr>
            <a:r>
              <a:rPr lang="en" sz="1600"/>
              <a:t>In mobile devices, users prefer communicating over text data.</a:t>
            </a:r>
            <a:br>
              <a:rPr lang="en" sz="1600"/>
            </a:br>
            <a:endParaRPr sz="1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1" name="Shape 1781"/>
        <p:cNvGrpSpPr/>
        <p:nvPr/>
      </p:nvGrpSpPr>
      <p:grpSpPr>
        <a:xfrm>
          <a:off x="0" y="0"/>
          <a:ext cx="0" cy="0"/>
          <a:chOff x="0" y="0"/>
          <a:chExt cx="0" cy="0"/>
        </a:xfrm>
      </p:grpSpPr>
      <p:sp>
        <p:nvSpPr>
          <p:cNvPr id="1782" name="Google Shape;1782;p43"/>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Contributions</a:t>
            </a:r>
            <a:endParaRPr/>
          </a:p>
        </p:txBody>
      </p:sp>
      <p:sp>
        <p:nvSpPr>
          <p:cNvPr id="1783" name="Google Shape;1783;p43"/>
          <p:cNvSpPr txBox="1"/>
          <p:nvPr>
            <p:ph idx="1" type="body"/>
          </p:nvPr>
        </p:nvSpPr>
        <p:spPr>
          <a:xfrm>
            <a:off x="1221000" y="1512026"/>
            <a:ext cx="6702000" cy="234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researchers added the text and paired the with the audio and they also collected real world text and paired speech from their user to train their ASR  system via shallow fusion.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Larger LMs perform better than smaller ones</a:t>
            </a:r>
            <a:endParaRPr sz="1600">
              <a:solidFill>
                <a:schemeClr val="lt1"/>
              </a:solidFill>
            </a:endParaRPr>
          </a:p>
          <a:p>
            <a:pPr indent="-330200" lvl="0" marL="457200" rtl="0" algn="l">
              <a:spcBef>
                <a:spcPts val="0"/>
              </a:spcBef>
              <a:spcAft>
                <a:spcPts val="0"/>
              </a:spcAft>
              <a:buSzPts val="1600"/>
              <a:buChar char="●"/>
            </a:pPr>
            <a:r>
              <a:rPr lang="en" sz="1600"/>
              <a:t>Personalized speech models can be combined with Personalized LM fusion for even better results.</a:t>
            </a:r>
            <a:endParaRPr sz="1600"/>
          </a:p>
          <a:p>
            <a:pPr indent="0" lvl="0" marL="457200" rtl="0" algn="l">
              <a:spcBef>
                <a:spcPts val="0"/>
              </a:spcBef>
              <a:spcAft>
                <a:spcPts val="0"/>
              </a:spcAft>
              <a:buNone/>
            </a:pPr>
            <a:r>
              <a:t/>
            </a:r>
            <a:endParaRPr>
              <a:solidFill>
                <a:schemeClr val="lt1"/>
              </a:solidFill>
            </a:endParaRPr>
          </a:p>
        </p:txBody>
      </p:sp>
      <p:sp>
        <p:nvSpPr>
          <p:cNvPr id="1784" name="Google Shape;1784;p43"/>
          <p:cNvSpPr/>
          <p:nvPr/>
        </p:nvSpPr>
        <p:spPr>
          <a:xfrm flipH="1">
            <a:off x="7150660" y="2622188"/>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8" name="Shape 1788"/>
        <p:cNvGrpSpPr/>
        <p:nvPr/>
      </p:nvGrpSpPr>
      <p:grpSpPr>
        <a:xfrm>
          <a:off x="0" y="0"/>
          <a:ext cx="0" cy="0"/>
          <a:chOff x="0" y="0"/>
          <a:chExt cx="0" cy="0"/>
        </a:xfrm>
      </p:grpSpPr>
      <p:sp>
        <p:nvSpPr>
          <p:cNvPr id="1789" name="Google Shape;1789;p44"/>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Background</a:t>
            </a:r>
            <a:endParaRPr/>
          </a:p>
        </p:txBody>
      </p:sp>
      <p:sp>
        <p:nvSpPr>
          <p:cNvPr id="1790" name="Google Shape;1790;p44"/>
          <p:cNvSpPr txBox="1"/>
          <p:nvPr>
            <p:ph idx="1" type="body"/>
          </p:nvPr>
        </p:nvSpPr>
        <p:spPr>
          <a:xfrm>
            <a:off x="1221000" y="1512026"/>
            <a:ext cx="6702000" cy="234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When the language model process is being done in the researchers own </a:t>
            </a:r>
            <a:r>
              <a:rPr lang="en" sz="1600"/>
              <a:t>server, their Machine Learning algorithm has to handle the frequent question of bias. To avoid this, researchers came up with their idea of on-device learning method.</a:t>
            </a:r>
            <a:endParaRPr sz="1600">
              <a:solidFill>
                <a:schemeClr val="lt1"/>
              </a:solidFill>
            </a:endParaRPr>
          </a:p>
          <a:p>
            <a:pPr indent="0" lvl="0" marL="0" rtl="0" algn="l">
              <a:spcBef>
                <a:spcPts val="0"/>
              </a:spcBef>
              <a:spcAft>
                <a:spcPts val="0"/>
              </a:spcAft>
              <a:buNone/>
            </a:pPr>
            <a:r>
              <a:t/>
            </a:r>
            <a:endParaRPr sz="1600">
              <a:solidFill>
                <a:schemeClr val="lt1"/>
              </a:solidFill>
            </a:endParaRPr>
          </a:p>
          <a:p>
            <a:pPr indent="-330200" lvl="0" marL="457200" rtl="0" algn="l">
              <a:spcBef>
                <a:spcPts val="0"/>
              </a:spcBef>
              <a:spcAft>
                <a:spcPts val="0"/>
              </a:spcAft>
              <a:buSzPts val="1600"/>
              <a:buChar char="●"/>
            </a:pPr>
            <a:r>
              <a:rPr lang="en" sz="1600"/>
              <a:t>User data will be trained according to their own input.</a:t>
            </a:r>
            <a:endParaRPr sz="1600">
              <a:solidFill>
                <a:schemeClr val="lt1"/>
              </a:solidFill>
            </a:endParaRPr>
          </a:p>
          <a:p>
            <a:pPr indent="-330200" lvl="0" marL="457200" rtl="0" algn="l">
              <a:spcBef>
                <a:spcPts val="0"/>
              </a:spcBef>
              <a:spcAft>
                <a:spcPts val="0"/>
              </a:spcAft>
              <a:buSzPts val="1600"/>
              <a:buChar char="●"/>
            </a:pPr>
            <a:r>
              <a:rPr lang="en" sz="1600"/>
              <a:t>Worse inputs will also be trained in Personalized model.</a:t>
            </a:r>
            <a:endParaRPr sz="1600">
              <a:solidFill>
                <a:schemeClr val="lt1"/>
              </a:solidFill>
            </a:endParaRPr>
          </a:p>
          <a:p>
            <a:pPr indent="0" lvl="0" marL="457200" rtl="0" algn="l">
              <a:spcBef>
                <a:spcPts val="0"/>
              </a:spcBef>
              <a:spcAft>
                <a:spcPts val="0"/>
              </a:spcAft>
              <a:buNone/>
            </a:pPr>
            <a:r>
              <a:t/>
            </a:r>
            <a:endParaRPr>
              <a:solidFill>
                <a:schemeClr val="lt1"/>
              </a:solidFill>
            </a:endParaRPr>
          </a:p>
        </p:txBody>
      </p:sp>
      <p:sp>
        <p:nvSpPr>
          <p:cNvPr id="1791" name="Google Shape;1791;p44"/>
          <p:cNvSpPr/>
          <p:nvPr/>
        </p:nvSpPr>
        <p:spPr>
          <a:xfrm flipH="1">
            <a:off x="7150660" y="2622188"/>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5" name="Shape 1795"/>
        <p:cNvGrpSpPr/>
        <p:nvPr/>
      </p:nvGrpSpPr>
      <p:grpSpPr>
        <a:xfrm>
          <a:off x="0" y="0"/>
          <a:ext cx="0" cy="0"/>
          <a:chOff x="0" y="0"/>
          <a:chExt cx="0" cy="0"/>
        </a:xfrm>
      </p:grpSpPr>
      <p:sp>
        <p:nvSpPr>
          <p:cNvPr id="1796" name="Google Shape;1796;p4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HOW TO ACHIEVE A FUNDED PROJECT</a:t>
            </a:r>
            <a:endParaRPr/>
          </a:p>
        </p:txBody>
      </p:sp>
      <p:sp>
        <p:nvSpPr>
          <p:cNvPr id="1797" name="Google Shape;1797;p45"/>
          <p:cNvSpPr txBox="1"/>
          <p:nvPr>
            <p:ph idx="1" type="body"/>
          </p:nvPr>
        </p:nvSpPr>
        <p:spPr>
          <a:xfrm>
            <a:off x="1221000" y="1512026"/>
            <a:ext cx="6702000" cy="234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Mercury is the closest planet to the Sun and the smallest one in the Solar System. Its name has nothing to do with the liquid metal, because Mercury was named after the Roman messenger god</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t>Use bullet points if necessary</a:t>
            </a:r>
            <a:r>
              <a:rPr lang="en">
                <a:solidFill>
                  <a:schemeClr val="lt1"/>
                </a:solidFill>
              </a:rPr>
              <a:t>:</a:t>
            </a:r>
            <a:endParaRPr>
              <a:solidFill>
                <a:schemeClr val="lt1"/>
              </a:solidFill>
            </a:endParaRPr>
          </a:p>
          <a:p>
            <a:pPr indent="0" lvl="0" marL="0" rtl="0" algn="l">
              <a:spcBef>
                <a:spcPts val="0"/>
              </a:spcBef>
              <a:spcAft>
                <a:spcPts val="0"/>
              </a:spcAft>
              <a:buNone/>
            </a:pPr>
            <a:r>
              <a:t/>
            </a:r>
            <a:endParaRPr>
              <a:solidFill>
                <a:schemeClr val="lt1"/>
              </a:solidFill>
            </a:endParaRPr>
          </a:p>
          <a:p>
            <a:pPr indent="-317500" lvl="0" marL="457200" rtl="0" algn="l">
              <a:spcBef>
                <a:spcPts val="0"/>
              </a:spcBef>
              <a:spcAft>
                <a:spcPts val="0"/>
              </a:spcAft>
              <a:buSzPts val="1400"/>
              <a:buChar char="●"/>
            </a:pPr>
            <a:r>
              <a:rPr lang="en"/>
              <a:t>Venus has extremely high temperatures</a:t>
            </a:r>
            <a:endParaRPr>
              <a:solidFill>
                <a:schemeClr val="lt1"/>
              </a:solidFill>
            </a:endParaRPr>
          </a:p>
          <a:p>
            <a:pPr indent="-317500" lvl="0" marL="457200" rtl="0" algn="l">
              <a:spcBef>
                <a:spcPts val="0"/>
              </a:spcBef>
              <a:spcAft>
                <a:spcPts val="0"/>
              </a:spcAft>
              <a:buSzPts val="1400"/>
              <a:buChar char="●"/>
            </a:pPr>
            <a:r>
              <a:rPr lang="en"/>
              <a:t>Earth is the third planet from the Sun</a:t>
            </a:r>
            <a:endParaRPr>
              <a:solidFill>
                <a:schemeClr val="lt1"/>
              </a:solidFill>
            </a:endParaRPr>
          </a:p>
          <a:p>
            <a:pPr indent="-317500" lvl="0" marL="457200" rtl="0" algn="l">
              <a:spcBef>
                <a:spcPts val="0"/>
              </a:spcBef>
              <a:spcAft>
                <a:spcPts val="0"/>
              </a:spcAft>
              <a:buSzPts val="1400"/>
              <a:buChar char="●"/>
            </a:pPr>
            <a:r>
              <a:rPr lang="en"/>
              <a:t>Despite being red, Mars is a cold place</a:t>
            </a:r>
            <a:endParaRPr>
              <a:solidFill>
                <a:schemeClr val="lt1"/>
              </a:solidFill>
            </a:endParaRPr>
          </a:p>
          <a:p>
            <a:pPr indent="-317500" lvl="0" marL="457200" rtl="0" algn="l">
              <a:spcBef>
                <a:spcPts val="0"/>
              </a:spcBef>
              <a:spcAft>
                <a:spcPts val="0"/>
              </a:spcAft>
              <a:buSzPts val="1400"/>
              <a:buChar char="●"/>
            </a:pPr>
            <a:r>
              <a:rPr lang="en"/>
              <a:t>Jupiter is the biggest planet in the Solar System</a:t>
            </a:r>
            <a:endParaRPr>
              <a:solidFill>
                <a:schemeClr val="lt1"/>
              </a:solidFill>
            </a:endParaRPr>
          </a:p>
        </p:txBody>
      </p:sp>
      <p:grpSp>
        <p:nvGrpSpPr>
          <p:cNvPr id="1798" name="Google Shape;1798;p45"/>
          <p:cNvGrpSpPr/>
          <p:nvPr/>
        </p:nvGrpSpPr>
        <p:grpSpPr>
          <a:xfrm>
            <a:off x="5770608" y="2836321"/>
            <a:ext cx="793256" cy="182899"/>
            <a:chOff x="2685575" y="2835950"/>
            <a:chExt cx="433000" cy="99825"/>
          </a:xfrm>
        </p:grpSpPr>
        <p:sp>
          <p:nvSpPr>
            <p:cNvPr id="1799" name="Google Shape;1799;p45"/>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45"/>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45"/>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45"/>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3" name="Google Shape;1803;p45"/>
          <p:cNvSpPr/>
          <p:nvPr/>
        </p:nvSpPr>
        <p:spPr>
          <a:xfrm flipH="1">
            <a:off x="7150660" y="2622188"/>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7" name="Shape 1807"/>
        <p:cNvGrpSpPr/>
        <p:nvPr/>
      </p:nvGrpSpPr>
      <p:grpSpPr>
        <a:xfrm>
          <a:off x="0" y="0"/>
          <a:ext cx="0" cy="0"/>
          <a:chOff x="0" y="0"/>
          <a:chExt cx="0" cy="0"/>
        </a:xfrm>
      </p:grpSpPr>
      <p:sp>
        <p:nvSpPr>
          <p:cNvPr id="1808" name="Google Shape;1808;p4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User Specific LibriSpeech Dataset</a:t>
            </a:r>
            <a:endParaRPr/>
          </a:p>
        </p:txBody>
      </p:sp>
      <p:sp>
        <p:nvSpPr>
          <p:cNvPr id="1809" name="Google Shape;1809;p46"/>
          <p:cNvSpPr txBox="1"/>
          <p:nvPr>
            <p:ph idx="1" type="body"/>
          </p:nvPr>
        </p:nvSpPr>
        <p:spPr>
          <a:xfrm>
            <a:off x="868475" y="1512025"/>
            <a:ext cx="7054500" cy="32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dataset containing 970 </a:t>
            </a:r>
            <a:r>
              <a:rPr lang="en" sz="1600"/>
              <a:t>horse</a:t>
            </a:r>
            <a:r>
              <a:rPr lang="en" sz="1600"/>
              <a:t> of audio from </a:t>
            </a:r>
            <a:r>
              <a:rPr lang="en" sz="1600"/>
              <a:t>Project Gutenberg which is considered as clean data as the speech were delivered perfectly for the model to recognize.</a:t>
            </a:r>
            <a:endParaRPr sz="1600"/>
          </a:p>
          <a:p>
            <a:pPr indent="0" lvl="0" marL="0" rtl="0" algn="l">
              <a:spcBef>
                <a:spcPts val="0"/>
              </a:spcBef>
              <a:spcAft>
                <a:spcPts val="0"/>
              </a:spcAft>
              <a:buNone/>
            </a:pPr>
            <a:r>
              <a:t/>
            </a:r>
            <a:endParaRPr sz="1600">
              <a:solidFill>
                <a:schemeClr val="lt1"/>
              </a:solidFill>
            </a:endParaRPr>
          </a:p>
          <a:p>
            <a:pPr indent="-330200" lvl="0" marL="457200" rtl="0" algn="l">
              <a:spcBef>
                <a:spcPts val="0"/>
              </a:spcBef>
              <a:spcAft>
                <a:spcPts val="0"/>
              </a:spcAft>
              <a:buSzPts val="1600"/>
              <a:buChar char="●"/>
            </a:pPr>
            <a:r>
              <a:rPr lang="en" sz="1600"/>
              <a:t>Discarded any sentences containing a sequence of 80% of the</a:t>
            </a:r>
            <a:endParaRPr sz="1600"/>
          </a:p>
          <a:p>
            <a:pPr indent="0" lvl="0" marL="457200" rtl="0" algn="l">
              <a:spcBef>
                <a:spcPts val="0"/>
              </a:spcBef>
              <a:spcAft>
                <a:spcPts val="0"/>
              </a:spcAft>
              <a:buNone/>
            </a:pPr>
            <a:r>
              <a:rPr lang="en" sz="1600"/>
              <a:t>sentence tokens where the same sequence can be found in the</a:t>
            </a:r>
            <a:endParaRPr sz="1600"/>
          </a:p>
          <a:p>
            <a:pPr indent="0" lvl="0" marL="457200" rtl="0" algn="l">
              <a:spcBef>
                <a:spcPts val="0"/>
              </a:spcBef>
              <a:spcAft>
                <a:spcPts val="0"/>
              </a:spcAft>
              <a:buNone/>
            </a:pPr>
            <a:r>
              <a:rPr lang="en" sz="1600"/>
              <a:t>test audi Examples which came from the same book.</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While they focused on the English in LibriSpeech here, they have the plan</a:t>
            </a:r>
            <a:endParaRPr sz="1600"/>
          </a:p>
          <a:p>
            <a:pPr indent="0" lvl="0" marL="457200" rtl="0" algn="l">
              <a:spcBef>
                <a:spcPts val="0"/>
              </a:spcBef>
              <a:spcAft>
                <a:spcPts val="0"/>
              </a:spcAft>
              <a:buNone/>
            </a:pPr>
            <a:r>
              <a:rPr lang="en" sz="1600"/>
              <a:t>for Multilingual LibriSpeech that could be similarly processed.</a:t>
            </a:r>
            <a:endParaRPr sz="1600"/>
          </a:p>
          <a:p>
            <a:pPr indent="0" lvl="0" marL="457200" rtl="0" algn="l">
              <a:spcBef>
                <a:spcPts val="0"/>
              </a:spcBef>
              <a:spcAft>
                <a:spcPts val="0"/>
              </a:spcAft>
              <a:buNone/>
            </a:pPr>
            <a:r>
              <a:t/>
            </a:r>
            <a:endParaRPr/>
          </a:p>
        </p:txBody>
      </p:sp>
      <p:sp>
        <p:nvSpPr>
          <p:cNvPr id="1810" name="Google Shape;1810;p46"/>
          <p:cNvSpPr/>
          <p:nvPr/>
        </p:nvSpPr>
        <p:spPr>
          <a:xfrm flipH="1">
            <a:off x="7150660" y="2622188"/>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4" name="Shape 1814"/>
        <p:cNvGrpSpPr/>
        <p:nvPr/>
      </p:nvGrpSpPr>
      <p:grpSpPr>
        <a:xfrm>
          <a:off x="0" y="0"/>
          <a:ext cx="0" cy="0"/>
          <a:chOff x="0" y="0"/>
          <a:chExt cx="0" cy="0"/>
        </a:xfrm>
      </p:grpSpPr>
      <p:sp>
        <p:nvSpPr>
          <p:cNvPr id="1815" name="Google Shape;1815;p4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Experiment</a:t>
            </a:r>
            <a:endParaRPr/>
          </a:p>
        </p:txBody>
      </p:sp>
      <p:sp>
        <p:nvSpPr>
          <p:cNvPr id="1816" name="Google Shape;1816;p47"/>
          <p:cNvSpPr txBox="1"/>
          <p:nvPr>
            <p:ph idx="1" type="body"/>
          </p:nvPr>
        </p:nvSpPr>
        <p:spPr>
          <a:xfrm>
            <a:off x="2442000" y="1341476"/>
            <a:ext cx="6702000" cy="234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lt1"/>
              </a:solidFill>
            </a:endParaRPr>
          </a:p>
          <a:p>
            <a:pPr indent="-317500" lvl="0" marL="457200" rtl="0" algn="l">
              <a:spcBef>
                <a:spcPts val="0"/>
              </a:spcBef>
              <a:spcAft>
                <a:spcPts val="0"/>
              </a:spcAft>
              <a:buSzPts val="1400"/>
              <a:buChar char="●"/>
            </a:pPr>
            <a:r>
              <a:rPr lang="en"/>
              <a:t>Trained 86M parameter Conformer Hybrid Autoregressive</a:t>
            </a:r>
            <a:endParaRPr/>
          </a:p>
          <a:p>
            <a:pPr indent="0" lvl="0" marL="457200" rtl="0" algn="l">
              <a:spcBef>
                <a:spcPts val="0"/>
              </a:spcBef>
              <a:spcAft>
                <a:spcPts val="0"/>
              </a:spcAft>
              <a:buNone/>
            </a:pPr>
            <a:r>
              <a:rPr lang="en"/>
              <a:t>Transducer (HAT) models &amp; two Conformer HAT models.</a:t>
            </a:r>
            <a:endParaRPr/>
          </a:p>
          <a:p>
            <a:pPr indent="-317500" lvl="0" marL="457200" rtl="0" algn="l">
              <a:spcBef>
                <a:spcPts val="0"/>
              </a:spcBef>
              <a:spcAft>
                <a:spcPts val="0"/>
              </a:spcAft>
              <a:buSzPts val="1400"/>
              <a:buChar char="●"/>
            </a:pPr>
            <a:r>
              <a:rPr lang="en"/>
              <a:t>Fusion with the general language model for better performance.</a:t>
            </a:r>
            <a:endParaRPr/>
          </a:p>
          <a:p>
            <a:pPr indent="-317500" lvl="0" marL="457200" rtl="0" algn="l">
              <a:spcBef>
                <a:spcPts val="0"/>
              </a:spcBef>
              <a:spcAft>
                <a:spcPts val="0"/>
              </a:spcAft>
              <a:buSzPts val="1400"/>
              <a:buChar char="●"/>
            </a:pPr>
            <a:r>
              <a:rPr lang="en"/>
              <a:t>They targeted the cases where personalized language model is able to correctly predict examples that the baseline or general language model predicted incorrectly, and found that proper nouns seen more frequently in the personalized language model training data can be a source of the win, but there are also some losses due to over-predicting words.</a:t>
            </a:r>
            <a:endParaRPr/>
          </a:p>
        </p:txBody>
      </p:sp>
      <p:sp>
        <p:nvSpPr>
          <p:cNvPr id="1817" name="Google Shape;1817;p47"/>
          <p:cNvSpPr/>
          <p:nvPr/>
        </p:nvSpPr>
        <p:spPr>
          <a:xfrm flipH="1">
            <a:off x="7150660" y="2622188"/>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18" name="Google Shape;1818;p47"/>
          <p:cNvPicPr preferRelativeResize="0"/>
          <p:nvPr/>
        </p:nvPicPr>
        <p:blipFill>
          <a:blip r:embed="rId3">
            <a:alphaModFix/>
          </a:blip>
          <a:stretch>
            <a:fillRect/>
          </a:stretch>
        </p:blipFill>
        <p:spPr>
          <a:xfrm>
            <a:off x="44475" y="1492000"/>
            <a:ext cx="2465124" cy="2390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ta Science Project Proposa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