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1" r:id="rId4"/>
    <p:sldId id="257"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Paper Reading 29.10.2023</a:t>
            </a:r>
            <a:endParaRPr lang="en-US"/>
          </a:p>
        </p:txBody>
      </p:sp>
      <p:sp>
        <p:nvSpPr>
          <p:cNvPr id="3" name="Content Placeholder 2"/>
          <p:cNvSpPr>
            <a:spLocks noGrp="1"/>
          </p:cNvSpPr>
          <p:nvPr>
            <p:ph idx="1"/>
          </p:nvPr>
        </p:nvSpPr>
        <p:spPr/>
        <p:txBody>
          <a:bodyPr>
            <a:normAutofit/>
          </a:bodyPr>
          <a:p>
            <a:pPr algn="just"/>
            <a:r>
              <a:rPr lang="en-US" sz="2400">
                <a:sym typeface="+mn-ea"/>
              </a:rPr>
              <a:t>A Data Scientist’s Guide to Stream-flow Prediction</a:t>
            </a:r>
            <a:endParaRPr lang="en-US" sz="2400"/>
          </a:p>
          <a:p>
            <a:pPr algn="just"/>
            <a:r>
              <a:rPr lang="en-US" sz="2400">
                <a:sym typeface="+mn-ea"/>
              </a:rPr>
              <a:t>FOURCASTNET: Revolutionizing Weather Forecasting with High-Resolution Data-Driven Models</a:t>
            </a:r>
            <a:endParaRPr lang="en-US" sz="2400">
              <a:sym typeface="+mn-ea"/>
            </a:endParaRPr>
          </a:p>
          <a:p>
            <a:pPr algn="just"/>
            <a:r>
              <a:rPr lang="en-US" sz="2400">
                <a:sym typeface="+mn-ea"/>
              </a:rPr>
              <a:t>FOURCASTNET: Data-Driven High-Resolution Atmospheric Modeling at Scale</a:t>
            </a:r>
            <a:endParaRPr lang="en-US" sz="2400">
              <a:sym typeface="+mn-ea"/>
            </a:endParaRPr>
          </a:p>
          <a:p>
            <a:pPr algn="just"/>
            <a:r>
              <a:rPr lang="en-US" sz="2400">
                <a:sym typeface="+mn-ea"/>
              </a:rPr>
              <a:t>Earthformer: Exploring Space-Time Transformers for Earth System Forecasting</a:t>
            </a:r>
            <a:endParaRPr lang="en-US" sz="2400"/>
          </a:p>
          <a:p>
            <a:pPr algn="just"/>
            <a:r>
              <a:rPr lang="en-US" sz="2400">
                <a:sym typeface="+mn-ea"/>
              </a:rPr>
              <a:t>Flood forecasting with machine learning models in an operational framework</a:t>
            </a:r>
            <a:endParaRPr lang="en-US" sz="2400">
              <a:sym typeface="+mn-ea"/>
            </a:endParaRPr>
          </a:p>
          <a:p>
            <a:pPr algn="just"/>
            <a:r>
              <a:rPr lang="en-US" sz="2400">
                <a:sym typeface="+mn-ea"/>
              </a:rPr>
              <a:t>A Rainfall-Runoff Model with LSTM-Based Sequence-to-Sequence Learning</a:t>
            </a:r>
            <a:endParaRPr lang="en-US" sz="2400"/>
          </a:p>
          <a:p>
            <a:pPr marL="0" indent="0" algn="just">
              <a:buNone/>
            </a:pPr>
            <a:endParaRPr lang="en-US" sz="2400"/>
          </a:p>
          <a:p>
            <a:pPr marL="0" indent="0" algn="just">
              <a:buNone/>
            </a:pPr>
            <a:endParaRPr lang="en-US" sz="2400"/>
          </a:p>
          <a:p>
            <a:pPr algn="just"/>
            <a:endParaRPr lang="en-US" sz="2400"/>
          </a:p>
          <a:p>
            <a:pPr algn="just"/>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 Data Scientist’s Guide to Stream-flow Prediction</a:t>
            </a:r>
            <a:endParaRPr lang="en-US"/>
          </a:p>
        </p:txBody>
      </p:sp>
      <p:sp>
        <p:nvSpPr>
          <p:cNvPr id="3" name="Content Placeholder 2"/>
          <p:cNvSpPr>
            <a:spLocks noGrp="1"/>
          </p:cNvSpPr>
          <p:nvPr>
            <p:ph idx="1"/>
          </p:nvPr>
        </p:nvSpPr>
        <p:spPr/>
        <p:txBody>
          <a:bodyPr>
            <a:normAutofit fontScale="70000"/>
          </a:bodyPr>
          <a:p>
            <a:pPr algn="just"/>
            <a:r>
              <a:rPr lang="en-US"/>
              <a:t>In recent years, data-driven science has become integral in geophysical disciplines, particularly in hydrology. This paper focuses on hydrologic rainfall-runoff models for flood forecasting and streamflow prediction, providing valuable insights for data scientists. Streamflow prediction entails forecasting the flow of water in rivers, considering past streamflow, meteorological factors (e.g., precipitation, temperature), and geophysical data. The temporal granularity varies from hours to years, depending on the application. Accurate streamflow predictions are crucial, especially in the face of climate change and the increasing occurrence of floods and droughts. This report sheds light on the complexity of the domain, emphasizing the distinction between runoff and streamflow, data types (forcings and geophysical), and the variety of models (process-based and data-driven) used in this field. Additionally, it highlights the importance of considering transferability in both time (simulation, forecasting, hindcasting) and space (spatial validation) when applying these models. As you delve into this subject, you'll gain a deeper understanding of streamflow prediction, its challenges, and the diverse modeling approaches used by data scientists and hydrologists.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661795"/>
          </a:xfrm>
        </p:spPr>
        <p:txBody>
          <a:bodyPr>
            <a:normAutofit fontScale="90000"/>
          </a:bodyPr>
          <a:p>
            <a:r>
              <a:rPr lang="en-US"/>
              <a:t>FOURCASTNET: Revolutionizing Weather Forecasting with High-Resolution Data-Driven Models</a:t>
            </a:r>
            <a:endParaRPr lang="en-US"/>
          </a:p>
        </p:txBody>
      </p:sp>
      <p:sp>
        <p:nvSpPr>
          <p:cNvPr id="3" name="Content Placeholder 2"/>
          <p:cNvSpPr>
            <a:spLocks noGrp="1"/>
          </p:cNvSpPr>
          <p:nvPr>
            <p:ph idx="1"/>
          </p:nvPr>
        </p:nvSpPr>
        <p:spPr>
          <a:xfrm>
            <a:off x="838200" y="2161540"/>
            <a:ext cx="10515600" cy="1833245"/>
          </a:xfrm>
        </p:spPr>
        <p:txBody>
          <a:bodyPr>
            <a:normAutofit lnSpcReduction="10000"/>
          </a:bodyPr>
          <a:p>
            <a:pPr algn="just"/>
            <a:r>
              <a:rPr lang="en-US" sz="2220"/>
              <a:t>FourCastNet is a groundbreaking global data-driven weather forecasting model that provides high-resolution predictions. It offers vital insights into forecasting surface wind speed, precipitation, and atmospheric water vapor. FourCastNet matches and surpasses existing models' accuracy for different variables, enabling faster forecasts. This model is invaluable for various applications, from wind energy planning to predicting extreme weather events.</a:t>
            </a:r>
            <a:endParaRPr lang="en-US" sz="2220"/>
          </a:p>
          <a:p>
            <a:pPr algn="just"/>
            <a:endParaRPr lang="en-US" sz="2220"/>
          </a:p>
          <a:p>
            <a:pPr marL="0" indent="0" algn="just">
              <a:buNone/>
            </a:pPr>
            <a:endParaRPr lang="en-US" sz="2220"/>
          </a:p>
        </p:txBody>
      </p:sp>
      <p:sp>
        <p:nvSpPr>
          <p:cNvPr id="4" name="Text Box 3"/>
          <p:cNvSpPr txBox="1"/>
          <p:nvPr/>
        </p:nvSpPr>
        <p:spPr>
          <a:xfrm>
            <a:off x="1115695" y="3994785"/>
            <a:ext cx="9676130" cy="2122805"/>
          </a:xfrm>
          <a:prstGeom prst="rect">
            <a:avLst/>
          </a:prstGeom>
          <a:noFill/>
        </p:spPr>
        <p:txBody>
          <a:bodyPr wrap="square" rtlCol="0">
            <a:spAutoFit/>
          </a:bodyPr>
          <a:p>
            <a:pPr marL="0" indent="0" algn="just">
              <a:buNone/>
            </a:pPr>
            <a:r>
              <a:rPr lang="en-US" sz="2200">
                <a:sym typeface="+mn-ea"/>
              </a:rPr>
              <a:t>A concise summary of the report's key findings.</a:t>
            </a:r>
            <a:endParaRPr lang="en-US" sz="2200"/>
          </a:p>
          <a:p>
            <a:pPr marL="0" indent="0" algn="just">
              <a:buNone/>
            </a:pPr>
            <a:r>
              <a:rPr lang="en-US" sz="2200">
                <a:sym typeface="+mn-ea"/>
              </a:rPr>
              <a:t>Emphasis on FourCastNet's potential to revolutionize weather forecasting with its high-resolution and high-speed capabilities.</a:t>
            </a:r>
            <a:endParaRPr lang="en-US" sz="2200"/>
          </a:p>
          <a:p>
            <a:pPr marL="0" indent="0" algn="just">
              <a:buNone/>
            </a:pPr>
            <a:r>
              <a:rPr lang="en-US" sz="2200">
                <a:sym typeface="+mn-ea"/>
              </a:rPr>
              <a:t>The model's implications for various sectors, including energy planning and disaster preparedness.</a:t>
            </a:r>
            <a:endParaRPr lang="en-US" sz="2200"/>
          </a:p>
          <a:p>
            <a:pPr algn="just"/>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FOURCASTNET: Data-Driven High-Resolution Atmospheric Modeling at Scale</a:t>
            </a:r>
            <a:endParaRPr lang="en-US"/>
          </a:p>
        </p:txBody>
      </p:sp>
      <p:sp>
        <p:nvSpPr>
          <p:cNvPr id="3" name="Content Placeholder 2"/>
          <p:cNvSpPr>
            <a:spLocks noGrp="1"/>
          </p:cNvSpPr>
          <p:nvPr>
            <p:ph idx="1"/>
          </p:nvPr>
        </p:nvSpPr>
        <p:spPr/>
        <p:txBody>
          <a:bodyPr>
            <a:noAutofit/>
          </a:bodyPr>
          <a:p>
            <a:pPr algn="just"/>
            <a:r>
              <a:rPr lang="en-US" sz="2400"/>
              <a:t>FOURCASTNET, or Fourier ForeCasting Neural Network, represents a significant leap forward in the field of atmospheric modeling. It is a state-of-the-art (SOTA) deep-learning-based weather emulator with the potential to revolutionize global weather forecasting and climate modeling. This report delves into the core aspects and implications of FOURCASTNET, which is designed to address the challenging demands of climate science and weather prediction.</a:t>
            </a:r>
            <a:endParaRPr lang="en-US" sz="2400"/>
          </a:p>
          <a:p>
            <a:pPr algn="just"/>
            <a:r>
              <a:rPr lang="en-US" sz="2400"/>
              <a:t>FOURCASTNET offers a promising solution to the challenges faced in climate science and weather prediction. By combining the power of data-driven models, high-resolution simulations, and improved performance, it unlocks the potential for profound advancements in atmospheric science. FOURCASTNET's scalability and exceptional computational speed make it a vital tool for addressing complex climate and weather dynamics, ultimately enabling more well-informed actions and policies.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Earthformer: Exploring Space-Time Transformers for Earth System Forecasting</a:t>
            </a:r>
            <a:endParaRPr lang="en-US"/>
          </a:p>
        </p:txBody>
      </p:sp>
      <p:sp>
        <p:nvSpPr>
          <p:cNvPr id="3" name="Content Placeholder 2"/>
          <p:cNvSpPr>
            <a:spLocks noGrp="1"/>
          </p:cNvSpPr>
          <p:nvPr>
            <p:ph idx="1"/>
          </p:nvPr>
        </p:nvSpPr>
        <p:spPr>
          <a:xfrm>
            <a:off x="838200" y="1825625"/>
            <a:ext cx="10515600" cy="4796790"/>
          </a:xfrm>
        </p:spPr>
        <p:txBody>
          <a:bodyPr>
            <a:noAutofit/>
          </a:bodyPr>
          <a:p>
            <a:pPr algn="just"/>
            <a:r>
              <a:rPr lang="en-US" sz="2400"/>
              <a:t>Earthformer, a groundbreaking space-time Transformer for Earth system forecasting, is introduced as a powerful alternative to conventional physical simulation-based models. While Earth system forecasting has traditionally relied on complex numerical models, Earthformer leverages Deep Learning and the Transformer architecture to make predictions based on large-scale Earth observation data. This report explores the key innovations behind Earthformer, its impressive performance, and its potential impact on the field of Earth system forecasting.</a:t>
            </a:r>
            <a:endParaRPr lang="en-US" sz="2400"/>
          </a:p>
          <a:p>
            <a:pPr algn="just"/>
            <a:r>
              <a:rPr lang="en-US" sz="2400"/>
              <a:t>Earthformer's introduction demonstrates a remarkable step forward in the field of Earth system forecasting. Its innovative use of the Transformer architecture, coupled with efficient attention mechanisms, showcases its potential to revolutionize the way we forecast Earth system variables. By addressing the challenges in Earth system forecasting, Earthformer holds promise in improving the accuracy of critical predictions, benefiting both research and society at large.</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Flood forecasting with machine learning models in an operational framework</a:t>
            </a:r>
            <a:endParaRPr lang="en-US"/>
          </a:p>
        </p:txBody>
      </p:sp>
      <p:sp>
        <p:nvSpPr>
          <p:cNvPr id="3" name="Content Placeholder 2"/>
          <p:cNvSpPr>
            <a:spLocks noGrp="1"/>
          </p:cNvSpPr>
          <p:nvPr>
            <p:ph idx="1"/>
          </p:nvPr>
        </p:nvSpPr>
        <p:spPr/>
        <p:txBody>
          <a:bodyPr>
            <a:noAutofit/>
          </a:bodyPr>
          <a:p>
            <a:pPr algn="just"/>
            <a:r>
              <a:rPr lang="en-US" sz="2400"/>
              <a:t>Google's operational flood forecasting system, launched in 2018 with a primary focus on riverine floods in large, gauged rivers, has since expanded geographically and showcased the potential of machine learning in flood prediction and warning systems. The system encompasses four key subsystems: data validation, stage forecasting, inundation modeling, and alert distribution, with machine learning applied to two of these. Stage forecasting utilizes Long Short-Term Memory (LSTM) networks and Linear models, while flood inundation modeling leverages Thresholding and Manifold models, with all models demonstrating high-performance metrics during historical data evaluation. The system's operational deployment in India and Bangladesh during the 2021 monsoon season was instrumental in issuing over 100 million flood alerts to safeguard affected populations and territories. Ongoing and future endeavors include expanding system coverage to additional flood-prone areas and enhancing modeling capabilities for improved flood forecasting.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 Rainfall-Runoff Model with LSTM-Based Sequence-to-Sequence Learning</a:t>
            </a:r>
            <a:endParaRPr lang="en-US"/>
          </a:p>
        </p:txBody>
      </p:sp>
      <p:sp>
        <p:nvSpPr>
          <p:cNvPr id="3" name="Content Placeholder 2"/>
          <p:cNvSpPr>
            <a:spLocks noGrp="1"/>
          </p:cNvSpPr>
          <p:nvPr>
            <p:ph idx="1"/>
          </p:nvPr>
        </p:nvSpPr>
        <p:spPr/>
        <p:txBody>
          <a:bodyPr>
            <a:normAutofit fontScale="90000" lnSpcReduction="10000"/>
          </a:bodyPr>
          <a:p>
            <a:pPr algn="just"/>
            <a:r>
              <a:rPr lang="en-US" sz="2665"/>
              <a:t>This report presents a study on predicting hourly rainfall-runoff using advanced deep learning techniques, specifically the Long Short-Term Memory (LSTM) model and the sequence-to-sequence (seq2seq) structure. The research focuses on two Midwestern watersheds, Clear Creek and Upper Wapsipinicon River in Iowa, and evaluates the model's performance against traditional machine learning models. The LSTM-seq2seq model outperforms other methods and shows great potential for short-term flood forecasting.</a:t>
            </a:r>
            <a:endParaRPr lang="en-US" sz="2665"/>
          </a:p>
          <a:p>
            <a:pPr algn="just"/>
            <a:endParaRPr lang="en-US" sz="2665"/>
          </a:p>
          <a:p>
            <a:pPr algn="just"/>
            <a:r>
              <a:rPr lang="en-US" sz="2665"/>
              <a:t>The LSTM-seq2seq model, designed for continuous hourly rainfall-runoff predictions, has demonstrated its effectiveness. It surpasses traditional models and shows potential for application in different watersheds, particularly those with limited physical data. The report highlights the promise of deep learning techniques in hydrological applications.</a:t>
            </a:r>
            <a:endParaRPr lang="en-US" sz="2665"/>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6711</Words>
  <Application>WPS Presentation</Application>
  <PresentationFormat>Widescreen</PresentationFormat>
  <Paragraphs>48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A Data Scientist’s Guide to Stream-flow Prediction</dc:title>
  <dc:creator/>
  <cp:lastModifiedBy>mahfuztbt</cp:lastModifiedBy>
  <cp:revision>4</cp:revision>
  <dcterms:created xsi:type="dcterms:W3CDTF">2023-10-28T13:56:55Z</dcterms:created>
  <dcterms:modified xsi:type="dcterms:W3CDTF">2023-10-28T14:27:47Z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7D0EC1959CFB4F47A08EF654B40A6E5B_11</vt:lpwstr>
  </property>
  <property fmtid="{D5CDD505-2E9C-101B-9397-08002B2CF9AE}" pid="3" name="KSOProductBuildVer">
    <vt:lpwstr>1033-12.2.0.13266</vt:lpwstr>
  </property>
</Properties>
</file>