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45" dirty="0"/>
              <a:t>Convolutional LSTM Network: A Machine Learning</a:t>
            </a:r>
            <a:br>
              <a:rPr lang="en-US" sz="4445" dirty="0"/>
            </a:br>
            <a:r>
              <a:rPr lang="en-US" sz="4445" dirty="0"/>
              <a:t>Approach for Precipitation Nowcasting</a:t>
            </a:r>
            <a:endParaRPr lang="en-US" sz="4445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Xingjian Shi Zhourong Chen Hao Wang Dit-Yan Yeung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LSTM for sequence modeling and the Model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1520" y="3722370"/>
            <a:ext cx="11130280" cy="2407920"/>
          </a:xfrm>
          <a:prstGeom prst="rect">
            <a:avLst/>
          </a:prstGeom>
        </p:spPr>
      </p:pic>
      <p:pic>
        <p:nvPicPr>
          <p:cNvPr id="7" name="Content Placeholder 6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13255"/>
            <a:ext cx="5467350" cy="1809115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894715" y="6279515"/>
            <a:ext cx="40284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Transforming 2D image into 3D tensor</a:t>
            </a:r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6127750" y="6226175"/>
            <a:ext cx="57334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Inner structure of ConvLSTM</a:t>
            </a:r>
            <a:endParaRPr lang="en-US"/>
          </a:p>
        </p:txBody>
      </p:sp>
      <p:pic>
        <p:nvPicPr>
          <p:cNvPr id="3" name="Content Placeholder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8650" y="1921510"/>
            <a:ext cx="5768975" cy="162179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Encoding-Forecasting Structure</a:t>
            </a:r>
            <a:endParaRPr lang="en-US"/>
          </a:p>
        </p:txBody>
      </p:sp>
      <p:pic>
        <p:nvPicPr>
          <p:cNvPr id="8" name="Content Placeholder 7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378585" y="1691005"/>
            <a:ext cx="9433560" cy="2651760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2216150" y="4769485"/>
            <a:ext cx="6906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Encoding-forecasting ConvLSTM network for precipitation nowcasting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9905" y="4659630"/>
            <a:ext cx="9032240" cy="195389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Experiments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pPr marL="0" indent="0">
              <a:buNone/>
            </a:pPr>
            <a:r>
              <a:rPr lang="en-US"/>
              <a:t>MNIST dataset: http://yann.lecun.com/exdb/mnist/</a:t>
            </a:r>
            <a:endParaRPr lang="en-US"/>
          </a:p>
          <a:p>
            <a:pPr marL="0" indent="0">
              <a:buNone/>
            </a:pPr>
            <a:r>
              <a:rPr lang="en-US"/>
              <a:t>Rader Echo Dataset: http://sourceforge.net/projects/varflow/</a:t>
            </a:r>
            <a:endParaRPr lang="en-US"/>
          </a:p>
          <a:p>
            <a:pPr marL="0" indent="0">
              <a:buNone/>
            </a:pPr>
            <a:endParaRPr lang="en-US"/>
          </a:p>
          <a:p>
            <a:r>
              <a:rPr lang="en-US"/>
              <a:t>ConvLSTM is better than FC-LSTM in handling spatiotemporal correlations.</a:t>
            </a:r>
            <a:endParaRPr lang="en-US"/>
          </a:p>
          <a:p>
            <a:r>
              <a:rPr lang="en-US"/>
              <a:t>Making the size of state-to-state convolutional kernel bigger than 1 is    essential for capturing</a:t>
            </a:r>
            <a:endParaRPr lang="en-US"/>
          </a:p>
          <a:p>
            <a:r>
              <a:rPr lang="en-US"/>
              <a:t>the spatiotemporal motion patterns.</a:t>
            </a:r>
            <a:endParaRPr lang="en-US"/>
          </a:p>
          <a:p>
            <a:r>
              <a:rPr lang="en-US"/>
              <a:t>Deeper models can produce better results with fewer parameters.</a:t>
            </a:r>
            <a:endParaRPr lang="en-US"/>
          </a:p>
          <a:p>
            <a:r>
              <a:rPr lang="en-US"/>
              <a:t>ConvLSTM performs better than ROVER for precipitation nowcasting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783</Words>
  <Application>WPS Presentation</Application>
  <PresentationFormat>Widescreen</PresentationFormat>
  <Paragraphs>25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Convolutional LSTM Network: A Machine Learning Approach for Precipitation Nowcasting</vt:lpstr>
      <vt:lpstr>LSTM for sequence modeling and the Model</vt:lpstr>
      <vt:lpstr>Encoding-Forecasting Structure</vt:lpstr>
      <vt:lpstr>Experiments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Convolutional LSTM Network: A Machine Learning Approach for Precipitation Nowcasting</dc:title>
  <dc:creator/>
  <cp:lastModifiedBy>mahfuztbt</cp:lastModifiedBy>
  <cp:revision>2</cp:revision>
  <dcterms:created xsi:type="dcterms:W3CDTF">2023-12-09T09:06:00Z</dcterms:created>
  <dcterms:modified xsi:type="dcterms:W3CDTF">2023-12-10T02:53:56Z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31C11D47A37B49378F90FBFA5D472451_11</vt:lpwstr>
  </property>
  <property fmtid="{D5CDD505-2E9C-101B-9397-08002B2CF9AE}" pid="3" name="KSOProductBuildVer">
    <vt:lpwstr>1033-12.2.0.13359</vt:lpwstr>
  </property>
</Properties>
</file>