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tags" Target="../tags/tag4.xml"/><Relationship Id="rId4" Type="http://schemas.openxmlformats.org/officeDocument/2006/relationships/image" Target="../media/image3.png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tags" Target="../tags/tag6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365"/>
          </a:xfrm>
        </p:spPr>
        <p:txBody>
          <a:bodyPr>
            <a:normAutofit fontScale="90000"/>
          </a:bodyPr>
          <a:p>
            <a:r>
              <a:rPr lang="en-US"/>
              <a:t>Skillful Precipitation Nowcasting using Deep</a:t>
            </a:r>
            <a:br>
              <a:rPr lang="en-US"/>
            </a:br>
            <a:r>
              <a:rPr lang="en-US"/>
              <a:t>Generative Models of Radar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2245"/>
            <a:ext cx="5166995" cy="5015230"/>
          </a:xfrm>
        </p:spPr>
        <p:txBody>
          <a:bodyPr>
            <a:normAutofit fontScale="70000"/>
          </a:bodyPr>
          <a:p>
            <a:r>
              <a:rPr lang="en-US"/>
              <a:t>Precipitation Nowcasting                                      </a:t>
            </a:r>
            <a:endParaRPr lang="en-US"/>
          </a:p>
          <a:p>
            <a:r>
              <a:rPr lang="en-US"/>
              <a:t>Multi-resolution Multi-scale Data (US)</a:t>
            </a:r>
            <a:endParaRPr lang="en-US"/>
          </a:p>
          <a:p>
            <a:r>
              <a:rPr lang="en-US"/>
              <a:t>Additional data sources</a:t>
            </a:r>
            <a:endParaRPr lang="en-US"/>
          </a:p>
          <a:p>
            <a:r>
              <a:rPr lang="en-US"/>
              <a:t>Baseline: PYSTEPS </a:t>
            </a:r>
            <a:endParaRPr lang="en-US"/>
          </a:p>
          <a:p>
            <a:r>
              <a:rPr lang="en-US"/>
              <a:t>Baseline: Extending Optical Flow with PWC-Nets</a:t>
            </a:r>
            <a:endParaRPr lang="en-US"/>
          </a:p>
          <a:p>
            <a:r>
              <a:rPr lang="en-US"/>
              <a:t>Baseline: UNet (regression and classification)</a:t>
            </a:r>
            <a:endParaRPr lang="en-US"/>
          </a:p>
          <a:p>
            <a:r>
              <a:rPr lang="en-US"/>
              <a:t>Baseline: Axial Attention (MetNet) classification</a:t>
            </a:r>
            <a:endParaRPr lang="en-US"/>
          </a:p>
          <a:p>
            <a:r>
              <a:rPr lang="en-US"/>
              <a:t>(Crude and toy) analogy to autoregressive language model</a:t>
            </a:r>
            <a:endParaRPr lang="en-US"/>
          </a:p>
          <a:p>
            <a:r>
              <a:rPr lang="en-US"/>
              <a:t>Beware of simplistic modeling assumptions in the loss!</a:t>
            </a:r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119495" y="1341755"/>
            <a:ext cx="5487670" cy="4985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A Thought Experiment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Generative Adversarial Networks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Nowcasting model: conceptual diagram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Quantitative Verification and its Limits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Evaluating GAN results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ТР Critical Success Index (CSI)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Power Spectral Density (PSD) 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Continuous Ranked Probability Score (CRPS)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Intercomparison case study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Ablation analysis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71345" y="193040"/>
            <a:ext cx="7785735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489710" y="4767580"/>
            <a:ext cx="106438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 this work, they demonstrate that improving the skill of probabilistic precipitation nowcasting</a:t>
            </a:r>
            <a:endParaRPr lang="en-US"/>
          </a:p>
          <a:p>
            <a:r>
              <a:rPr lang="en-US"/>
              <a:t>improves the value of precipitation nowcasts. To create these more skillful predictions, they develop</a:t>
            </a:r>
            <a:endParaRPr lang="en-US"/>
          </a:p>
          <a:p>
            <a:r>
              <a:rPr lang="en-US"/>
              <a:t>an observations-driven approach for probabilistic nowcasting using Deep Generative Models (DGMs).</a:t>
            </a:r>
            <a:endParaRPr lang="en-US"/>
          </a:p>
          <a:p>
            <a:r>
              <a:rPr lang="en-US"/>
              <a:t>DGMs are statistical models that learn probability distributions of data, and allow for easy generation</a:t>
            </a:r>
            <a:endParaRPr lang="en-US"/>
          </a:p>
          <a:p>
            <a:r>
              <a:rPr lang="en-US"/>
              <a:t>of samples from their learned distributions.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 and Architecture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4460" y="1907540"/>
            <a:ext cx="4404995" cy="3134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323080" y="2223135"/>
            <a:ext cx="3707765" cy="277368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030845" y="1398905"/>
            <a:ext cx="4511040" cy="39452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5620" y="1020445"/>
            <a:ext cx="5196840" cy="49453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33490" y="929640"/>
            <a:ext cx="4716780" cy="49987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016250" y="6266180"/>
            <a:ext cx="5861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Case study of performance on a challenging precipitation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41855" y="570230"/>
            <a:ext cx="7444740" cy="55410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47720" y="6158230"/>
            <a:ext cx="532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Rain-type analysis for predictions T+90 min lead time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1330</Words>
  <Application>WPS Presentation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Mahfuz Ronnie</cp:lastModifiedBy>
  <cp:revision>3</cp:revision>
  <dcterms:created xsi:type="dcterms:W3CDTF">2024-07-13T16:18:45Z</dcterms:created>
  <dcterms:modified xsi:type="dcterms:W3CDTF">2024-07-14T13:26:49Z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B59502244DDB4A68842B0CE7C304D113_13</vt:lpwstr>
  </property>
  <property fmtid="{D5CDD505-2E9C-101B-9397-08002B2CF9AE}" pid="3" name="KSOProductBuildVer">
    <vt:lpwstr>1033-12.2.0.17119</vt:lpwstr>
  </property>
</Properties>
</file>