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13T06:24:54.4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3212 690 88 0,'0'0'778'0,"0"0"-598"16,0 0-21 0,0 0 7-16,0 0-26 0,0 0-44 15,0 0 32-15,0 1 8 16,0 2-7-16,0 1 9 15,0 0-35-15,0-3 23 16,0 4-42-16,0 3-33 16,0 7-11-16,-2 14-10 15,-9 11-29-15,-3 16 21 16,-1 13-21-16,-5 7 20 16,2 1-7-16,0-2-12 15,3-8 17-15,1-12-19 16,6-12 12-16,1-16-3 15,5-13-9-15,2-8 0 16,0-6-6-16,0 0-10 0,0-2 15 16,0-10-33-16,0-2 34 15,0-10 17-15,0-14-16 16,0-14 20-16,0-13-21 16,11-12 11-16,7-2-5 15,4-2-6-15,0 8-4 16,1 5-13-16,-4 12 11 15,1 9-12-15,-7 18 11 16,-1 7-15-16,-5 9 21 16,-5 8-8-16,0 2 9 15,0 3-10-15,-2 0 11 16,0 0-1-16,2 0 0 16,-2 0 9-16,0 0-20 15,2-2 11-15,-2 2 0 0,0 0 5 16,0 0-5-16,0 0-7 15,0 0-1-15,0 0-20 16,0 0 22-16,0 0-19 16,6 6 9-16,-2 5 16 15,7 4 17-15,2 8 7 16,7 9 19-16,1 9-22 16,-2 12 24-16,3 4-21 15,-3 8-18-15,-2 1 29 16,1-1-12-16,-5-9-8 15,1-9-9-15,-3-16 1 16,-5-7 5-16,2-10-12 16,-6-8 0-16,0-1 0 0,-2-5 0 15,2 0-1 1,-2 0 1-16,0 0 0 0,0 0-11 16,0 0 11-16,0-4-27 15,2-5 18-15,3-9-34 16,-1-12 31-16,8-8 5 15,-1-10 14-15,-1-5-17 16,4 1 10-16,-1 0 0 16,1 0-12-16,-1-2 9 15,0 2-5-15,-1 2 7 16,-1 4 2-16,-3 5-5 16,0 7 4-16,-4 8 0 15,-2 5 1-15,0 4 0 0,0 7-1 16,1 4 0-1,-1 4 9-15,-2 2-12 0,2 0 3 16,-2 0 0-16,2 0-6 16,-2 0 6-16,2 0-1 15,0 0-10-15,4 10 4 16,2 7 7-16,5 6 15 16,6 12 9-16,3 10 31 15,2 10-28-15,5 8-3 16,0 7 8-16,-2 5-23 15,-3-1 29-15,-1-4-26 16,-6-7-2-16,-1-9 24 0,-3-10-17 16,-4-13-1-1,1-6 1-15,-6-11-16 0,-2-8 22 16,0-4-23-16,-2-2 0 16,0 0 1-1,0 0-1-15,0-6-24 0,0-12-83 16,-18-26-123-16,1 2-495 15,-2 0-416-15</inkml:trace>
  <inkml:trace contextRef="#ctx0" brushRef="#br0" timeOffset="714.753">4357 569 185 0,'0'0'414'0,"0"0"-56"16,0 0-137-1,0 0 27-15,0 0-39 0,0 0-28 16,0 0-31-16,0 0-63 16,0 0-13-16,0 0-33 15,5 0-40-15,0 12 6 16,5 10-5-16,7 16 94 15,4 12 40-15,2 11-51 16,1 5-8-16,-1-2-47 16,-4-6-20-16,2-6 26 15,-4-7-35-15,1-7 10 16,-2-4 7-16,-3-8-12 16,-4-7 25-16,-2-6-31 15,-2-9 0-15,-3-4-12 16,2 0 10-16,0-7 2 15,3-14 13-15,7-13-7 16,5-15 27-16,6-10-22 0,2-14-10 16,4-3 31-16,2-2-23 15,-1-1-7-15,-1 7 13 16,0 6-14 0,-2 6 17-16,-2 2-12 0,-2 5-4 15,-4 5 35-15,-3 11-21 16,-7 9 14-16,-1 11 27 15,-6 9-22-15,-4 7 20 16,2 1-36-16,-2 0-19 16,0 0 27-16,0 0-27 0,0 0 0 15,0-2-16 1,0-3-77-16,0-1-71 0,0 2-201 16,0 1-522-16,0 3-604 15</inkml:trace>
  <inkml:trace contextRef="#ctx0" brushRef="#br0" timeOffset="1636.675">5632 470 159 0,'0'0'105'0,"0"0"608"15,0 0-572-15,0 0 24 16,0 0 55-16,0 0-55 16,0 0 27-16,-83-36-12 15,66 36-54-15,-5 0-42 16,-1 0 25-16,0 5-41 16,0 11-15-16,-2 4-22 0,0 6 17 15,1 6-20-15,4 4-27 16,0 4 31-16,2 4-21 15,2 3-4-15,0 1 19 16,3 0-20-16,1-4 20 16,0 0 7-16,3-7-22 15,3-2 29-15,4-3-25 16,2-5-6-16,0-4 10 16,0-1-19-16,0-4 8 15,0 0-8-15,0-5 1 16,0-4 2-16,4-3-3 0,0 1 0 15,0-3-7 1,1-3 8-16,-3 3-1 0,2-3 0 16,2-1 1-16,-2 2 4 15,0 0-5-15,0-1 0 16,3 2 5-16,-1-1-4 16,4 0-1-16,-1-1 0 15,-1 3 0-15,4-3 23 16,-3 1-23-16,1 1 0 15,0 0 15-15,-1-1-14 16,-3 0-1-16,1 0 0 16,-3 0 10-16,3 0 10 15,2 2-19-15,2-2 0 16,3 0 10-16,1-2-10 16,5 0-1-16,1 0 0 0,0 0 2 15,6 0 10 1,0 0-11-16,2-10 0 0,0-1 15 15,0 0-15-15,-2-1 0 16,2-2-1-16,-5-2 12 16,2 0 15-16,-3-1-16 15,-3 2-10-15,-4 0 26 16,-5 4-11-16,-2 5 14 16,-5 1-13-16,-4 3-16 15,0 2 37-15,0 0-37 16,0-1 8-16,0-2-9 15,-22-1-108-15,-7 1-181 16,-3-2-793-16</inkml:trace>
  <inkml:trace contextRef="#ctx0" brushRef="#br0" timeOffset="12421.127">3326 1309 431 0,'0'0'82'0,"0"0"213"15,0 0-97-15,0 0-80 16,0 0 11-16,0 9-26 16,0-9-26-16,0 0 30 15,0 0-30-15,0 0 15 16,0 3 28-16,0 5-35 16,-4 4-12-16,-5 6-49 15,-5 6-23-15,3 6 40 0,-5 5-29 16,3 3 7-16,-5 9 14 15,1 4-23-15,-6 9 34 16,-1 8-35-16,-3 4-8 16,-4 5 46-16,-3 3-32 15,-1-1 10-15,-5 5 12 16,1 0-31-16,2-5 31 16,3-4-37-16,3-5 13 15,2-10 2-15,6-10-3 16,6-12-4-16,3-6-8 15,4-11 11-15,3-7-19 16,1-6 8-16,1-7-72 16,-9-5-53-16,-1-15-349 0,-3-10-406 15</inkml:trace>
  <inkml:trace contextRef="#ctx0" brushRef="#br0" timeOffset="13006.459">2511 2404 712 0,'0'0'202'15,"0"0"-75"-15,0 0 43 16,0 0-14-16,0 0-46 15,0 0-20-15,0 0-76 0,-25 18 2 16,25 8 37-16,0 10-22 16,5 12 16-16,1 7 5 15,1 0-18-15,0 2 14 16,2-7-14-16,-3-7-33 16,3-12 32-16,2-9-33 15,2-8-12-15,6-8-19 16,0-4-10-16,4-2 35 15,3 0 0-15,6-4 6 16,1-10 16-16,3-4-6 16,-3-2-9-16,-4 1 11 15,-9-3-5-15,-9 4-7 16,-11-7-137-16,-6 5-135 0,-15 7-364 16</inkml:trace>
  <inkml:trace contextRef="#ctx0" brushRef="#br0" timeOffset="13812.756">1637 3409 933 0,'0'0'181'0,"0"0"-90"16,0 0-34-16,0 0-30 16,0 0-8-16,0 0 13 15,0 0 29-15,96-18 14 16,-61 4-31-16,2-4 10 15,-4-3-22-15,-9 3-32 16,-6 4 32-16,-9 2-32 16,-9 6-3-16,-3 6-96 0,-18 0-125 15,-6 0-557-15</inkml:trace>
  <inkml:trace contextRef="#ctx0" brushRef="#br0" timeOffset="13991.188">1541 3633 932 0,'0'0'176'16,"0"0"-119"-16,0 0-36 16,0 0 3-16,0 0 87 15,0 0 36-15,163 18-35 16,-105-7-31-16,-5-4-11 16,-6-1-55-16,-13-4-15 15,-15-2-2-15,-19-3-234 0,0-18-167 16,-24 1-569-16</inkml:trace>
  <inkml:trace contextRef="#ctx0" brushRef="#br0" timeOffset="14289.251">1425 3457 833 0,'0'0'112'0,"0"0"-34"16,0 0 24-16,0 0 53 15,0 0 42-15,8 143-39 16,-2-81-22-16,-4 3-19 0,0 1-47 16,-2 1 12-16,0-7-27 15,0-8-27-15,0-12 34 16,3-14-42-16,1-12-12 16,4-8-8-16,9-6-56 15,7 0 15-15,14 0 32 16,8-2 9-16,8-12 39 15,8-2-39-15,3-10-2 16,-1-6-89-16,19-30-164 16,-21 8-96-16,-12 4-233 0</inkml:trace>
  <inkml:trace contextRef="#ctx0" brushRef="#br0" timeOffset="14690.08">2078 3688 1013 0,'0'0'198'0,"0"0"-124"16,0 0 43-16,0 0-5 16,0 0-64-16,0 0-46 15,0 0 35-15,49-13-3 16,-38 13 7-16,1 0-41 16,-6 0 11-16,-1 14-9 15,-5 17 40-15,0 6 31 16,0 6 2-16,0-1-28 15,0-8-14-15,0-10-11 16,-3-14-20-16,3-8-2 0,0-2-44 16,0-18-47-1,7-16 91-15,13-8 0 0,1-6 7 16,2 5-6-16,0 9-1 16,-5 15 0-1,-1 8-2-15,0 11-49 0,-2 0 51 16,1 6 5-16,1 14 82 15,1 4-7-15,-3 1-44 16,-1 3 34-16,-5-2-43 16,-5-3-26-16,0-5-2 15,0-18-15-15,-4 0-264 16,0-25-280-16</inkml:trace>
  <inkml:trace contextRef="#ctx0" brushRef="#br0" timeOffset="14880.779">2439 3545 980 0,'0'0'230'0,"0"0"-142"0,0 0 31 16,0 0 35-16,0 0-39 15,0 0-8-15,116 62-40 16,-95-60-49-16,-2-2 24 16,-3 0-42-16,-3 0-1 15,-1 0-63-15,-4 0-154 16,-6-24-45-16,-2-5-31 15,0-3-218-15</inkml:trace>
  <inkml:trace contextRef="#ctx0" brushRef="#br0" timeOffset="15056.85">2644 3319 803 0,'0'0'235'0,"0"0"-148"15,0 0 68-15,0 121 13 0,0-52 20 16,-4 9-10-16,2 6-40 15,2-2-1-15,0-10-93 16,0-15-38-16,0-19-6 16,8-18-174-16,5-20-165 15,1-12-176-15,-5-14-200 0</inkml:trace>
  <inkml:trace contextRef="#ctx0" brushRef="#br0" timeOffset="15338.665">2802 3796 879 0,'0'0'194'0,"0"0"-128"0,0 0 18 16,0 0 10-16,0 0-52 15,0 0 3-15,0 0 10 16,67-30-30-16,-53 21 1 16,-3 4-11-16,-5 2-9 15,1 3-1-15,0 0-3 16,0 17 85-16,3 5 66 15,2 4-34-15,-1 0-31 16,2-4-27-16,-1-4-58 16,-2-6 7-16,-1-5-10 15,-1-7-37-15,-6 0 3 16,-2-9-95-16,0-61-45 0,-6 2-31 16,-7-7-398-16</inkml:trace>
  <inkml:trace contextRef="#ctx0" brushRef="#br0" timeOffset="15443.891">2952 3467 459 0,'0'0'410'16,"0"0"-211"-16,0 0-42 0,0 128-47 15,0-93-41-15,0-18-69 16,0-9-200-16,0-8-516 0</inkml:trace>
  <inkml:trace contextRef="#ctx0" brushRef="#br0" timeOffset="15611.098">3054 3640 1015 0,'0'0'162'0,"0"0"-64"0,0 0 68 15,0 0 5-15,0 0-8 16,116 15-59-16,-89-19-83 16,0-14-21-16,-6-6-32 15,-2-29-170-15,-6 8-100 16,-11-3-98-16</inkml:trace>
  <inkml:trace contextRef="#ctx0" brushRef="#br0" timeOffset="15796.166">3282 3265 848 0,'0'0'335'16,"0"0"-213"-16,0 0 24 0,0 0 23 15,13 160-19-15,-9-96-87 16,-2-2-37-16,0-8-26 15,1-12-126-15,-1-9-40 16,5-6-134-16,0-9-190 16,-1-1 85-16</inkml:trace>
  <inkml:trace contextRef="#ctx0" brushRef="#br0" timeOffset="16433.342">3395 3802 173 0,'0'0'344'0,"0"0"-63"15,0 0-53-15,0 0 17 16,0 0-7-16,60-121-50 15,-48 67-28-15,-1-4-28 16,-5 4-72-16,-2 12-36 0,-1 16 11 16,-3 14-25-16,0 12 12 15,0 0-20-15,0 23 8 16,0 20 34-16,0 16-4 16,0 6-24-16,5 3 10 15,6-8-26-15,4-11 0 16,3-18-7-16,0-14-14 15,2-17 8-15,0 0-64 16,-1-26 77-16,2-17 15 16,-1-7-2-16,0-7 12 15,-2 0-9-15,-2 1-16 16,-3 4 0-16,-2 8-14 0,-4 4-35 16,-3 6 27-1,-1 10 10-15,-1 6 11 0,-2 7 0 16,2 8 1-16,0 3-19 15,0 0 12-15,3 0-45 16,3 0-32-16,8 6 65 16,5 12 19-16,6 8 64 15,-2 10 3-15,2 14 34 16,0 26-42-16,-2 32 7 16,-5 29 23-16,-3 13-50 15,-6-22 10-15,-5-31-21 16,-6-34-21-16,0-14 14 15,0 3-9-15,-3 0-10 0,-17-4 17 16,-13-13-19 0,-15-16-24-16,-14-15-81 0,-9-4-16 15,0-19 5-15,9-12 57 16,19 3 59-16,23 3 32 16,20 11-29-16,20 1-3 15,38 3-68-15,22 2 68 16,16-2 105-16,6-4-44 15,-6-4-16-15,-9-6-12 16,-16-4-33-16,-17 4 0 16,-21 4-1-16,-33 7-105 15,0 6-48-15,-29 7-454 0</inkml:trace>
  <inkml:trace contextRef="#ctx0" brushRef="#br0" timeOffset="17350.867">2076 4853 500 0,'0'0'664'16,"0"0"-419"-16,0 0-35 0,0 0-45 15,29 141-43-15,-9-66 11 16,0 7-41-16,0-2-34 16,-2-9-11-16,-5-13-35 15,-5-18-12-15,-4-16 0 16,-4-13-44-16,0-22-115 16,-16-19-376-16,-2-14-361 0</inkml:trace>
  <inkml:trace contextRef="#ctx0" brushRef="#br0" timeOffset="17615.681">2112 4856 831 0,'0'0'316'16,"0"0"-75"-16,0 0-20 0,0 0-59 15,0 0-108 1,0 0 57-16,0 0 31 0,140-42-39 16,-78 34-47-16,7 7-35 15,3 1-15-15,-3 12 29 16,-2 15-27-16,-12 10-2 15,-8 5 20-15,-13 2 10 16,-14 2 2-16,-14 4 65 16,-6 2-30-16,-13 9 19 15,-25 6-70-15,-18 10-13 16,-10-3 15-16,-8-8-24 16,3-15-22-16,11-20-53 15,15-21-151-15,25-28-170 16,14-18-321-16,6-9-10 0</inkml:trace>
  <inkml:trace contextRef="#ctx0" brushRef="#br0" timeOffset="17871.191">3052 4734 895 0,'0'0'334'0,"0"0"-181"16,0 0 62-16,0 0-26 16,0 0-35-16,40 112-2 15,-13-11 25-15,2 33-18 16,-3-2-69-16,-7-23-9 0,-11-35-56 16,-6-28-15-16,1-2-20 15,-3-10-30-15,-5-28-159 16,-15-6-171-16,-5-20-513 0</inkml:trace>
  <inkml:trace contextRef="#ctx0" brushRef="#br0" timeOffset="18271.04">3045 4778 1159 0,'0'0'365'0,"0"0"-292"0,0 0 206 16,0 0-28-16,123 14-102 0,-67-14-9 15,2 0-70 1,-5 0-52-16,-8 0 34 0,-14 0-37 16,-12 0-14-16,-11 9 31 15,-8 14 14-15,0 13 52 16,-16 13-50-16,-9 3-33 16,-2-2 42-16,3-10-57 15,4-12 9-15,9-10 0 16,6-6-9-16,5 0-6 15,0 3-25-15,14 7-11 16,11 1 41-16,6 3-27 16,2 1-11-16,3-4 25 15,-5 4 14-15,-4 0 9 16,-10 6-7-16,-8 2 8 16,-9 10 80-16,0 3-54 0,-20 0 17 15,-15-6 7-15,-13-5-34 16,-9-15-22-16,-10-12-4 15,-2-10-109-15,-7-28-42 16,18-15-212-16,18-7-362 0</inkml:trace>
  <inkml:trace contextRef="#ctx0" brushRef="#br0" timeOffset="19275.046">4768 1403 398 0,'0'0'180'0,"0"0"-30"16,0 0 37-16,0 0-54 16,0 0 16-16,0 0 33 15,0 0 29-15,-56-24-42 16,54 24 30-16,0 0-30 16,2 0-34-16,0 0-6 15,0 0-62-15,0 0-34 0,0 0 13 16,0 0-34-1,0 0-2-15,0 0-10 0,0 0-19 16,0 0 18-16,0 0-32 16,2 0-4-16,11 6 37 15,5 7 18-15,9 6 22 16,10 13 18-16,8 15-1 16,10 17 14-16,3 10 5 15,3 10-41-15,-1-1 20 16,-6-5-27-16,-6-10-10 15,-5-9-18-15,-5-8 0 16,-1-3 33-16,-1 3-22 16,2 0-1-16,0 3 44 15,-2-1-14-15,-1-9-7 16,-8-10-33-16,-7-14 0 0,-9-10 8 16,-9-8-8-16,-2-2-6 15,-6-2-14-15,-23-14-59 16,-11-4-58-16,-5 0-29 15,3 4-42-15,-3 12-101 16,14 4-395-16,5 0-153 0</inkml:trace>
  <inkml:trace contextRef="#ctx0" brushRef="#br0" timeOffset="19579.709">4955 2264 758 0,'0'0'357'0,"0"0"-99"16,0 0 68-16,0 0-56 16,0 0-151-16,0 0-53 15,0 0-19-15,-7 18-10 16,31-3 67-16,13 7-33 16,9 1-9-16,14 7 27 15,7 0-7-15,7 4 21 16,1-4-34-16,-4-6-38 15,-9-4 27-15,-12-8-34 16,-19-6-12-16,-13-2 2 16,-11-4-13-16,-7 0-2 15,-2 0-73-15,-19-16-151 0,-8-38-233 16,7 4-272-16,4 1-342 16</inkml:trace>
  <inkml:trace contextRef="#ctx0" brushRef="#br0" timeOffset="19771.016">5661 2029 1104 0,'0'0'358'0,"0"0"-36"16,0 0 44-16,15 198-70 16,-5-55-82-16,-4-5-78 15,-3-29-15-15,-3-45-97 16,2-38-24-16,-2-12-60 0,0-14-153 15,0 0-426 1,-9 0-531-16</inkml:trace>
  <inkml:trace contextRef="#ctx0" brushRef="#br0" timeOffset="20341.134">5028 3296 854 0,'0'0'243'0,"0"0"-78"15,0 0 89-15,0 0-30 16,0 0-66-16,0 0-48 15,0 0-28-15,-25 151 3 0,41-91 38 16,7 10-42-16,2 2-1 16,3-1 17-16,6-5-36 15,1-9-28-15,3-6 10 16,-2-10-31-16,-3-14 10 16,-2-11-22-16,-2-16-33 15,0-4 32-15,0-50-50 16,5-44 51-16,-5-7 38 15,-7 5-25-15,-7 14 18 16,-10 34-31-16,-5 6 1 16,0 4-10-16,0 14 9 15,0 10-28-15,-3 4-11 16,3 0-111-16,0-3-153 0,16-11-274 16,13 3 169-1,5 0-352-15</inkml:trace>
  <inkml:trace contextRef="#ctx0" brushRef="#br0" timeOffset="20593.871">5801 3182 1096 0,'0'0'637'16,"0"0"-302"-16,0 0-42 15,0 0-152-15,0 0-78 16,0 0-7-16,0 0 56 15,137-38 5-15,-84 12-46 16,-2 0-47-16,-6-2 21 16,-10 2-45-16,-10 4-78 0,-10 4-27 15,-10 4-68-15,-5 5-187 16,-5 5-353-16,-8 4-55 0</inkml:trace>
  <inkml:trace contextRef="#ctx0" brushRef="#br0" timeOffset="20734.026">6044 3069 1295 0,'0'0'403'0,"0"0"-36"16,-9 109-53-16,5-37-100 15,-2 13-92-15,0 5-13 16,0 2-76-16,-1-4-27 16,1-12-12-16,-1-12-54 0,-2-9-121 15,4-18-379-15,-1-16-314 16</inkml:trace>
  <inkml:trace contextRef="#ctx0" brushRef="#br0" timeOffset="21015.117">5782 4012 801 0,'0'0'801'16,"0"0"-458"-16,0 0 140 15,0 0-259-15,0 0-106 16,0 0-9-16,0 0-82 15,6 3-26-15,34-3 81 16,14-9-22-16,6-4 10 0,2 2 17 16,1-3-63-16,-3-1 29 15,-9-2-40-15,-7 3-5 16,-12 4 21-16,-14 6-28 16,-12 2 0-16,-6 2 2 15,0 0-3-15,-10 0-20 16,-9 0-138-16,-8-2-141 15,5-7-427-15,2 0-900 0</inkml:trace>
  <inkml:trace contextRef="#ctx0" brushRef="#br0" timeOffset="22198.115">6256 1273 421 0,'0'0'160'15,"0"0"172"1,0 0-158-16,0 0-51 0,0 0-22 15,0 0-11-15,0 0-61 16,16 14 80-16,1-8 13 16,4 4 31-16,1 0-22 15,2 0-55-15,3 3-12 16,8 2 34-16,8 4-20 16,11 2-9-16,5 5 14 15,13 6-11-15,8 5 0 16,9 5-43-16,4 2-19 15,8 2 41-15,4 0-44 16,1-4 5-16,4-1 8 16,17 0-19-16,-16-6 38 15,2-3-26-15,-3-1-12 0,-19-4 46 16,9 3-8-16,-10 0-9 16,-12-4 13-16,-13-5-31 15,-15 0 15-15,-13-9-27 16,-14-2 12-16,-6-5 5 15,-11-4-16-15,-4-1 0 16,-2 0 27-16,0 0-27 16,0 0 5-16,0 0-6 15,-13-1-89-15,-34-30-94 16,1 3-353-16,-4-4-478 0</inkml:trace>
  <inkml:trace contextRef="#ctx0" brushRef="#br0" timeOffset="22585.346">7627 2191 955 0,'0'0'240'0,"0"0"-7"16,0 0-32-16,0 0-24 16,0 0-81-16,0 0-15 15,0 0-23-15,37 0 70 0,-1 0-5 16,11 0 4 0,10 0-44-16,9 0 22 0,2 0-31 15,3 0-5-15,-2 0 14 16,1 0-44-16,-8 0 3 15,-5-3-8-15,-5-4-28 16,-12 3 14-16,-9-2-20 16,-11 2 0-16,-9 3 22 15,-8 1-22-15,-3-3-22 16,-3-1-22-16,-30-10-132 16,-1 2-206-16,3-6-461 0</inkml:trace>
  <inkml:trace contextRef="#ctx0" brushRef="#br0" timeOffset="22833.992">8354 1471 1252 0,'0'0'382'15,"0"0"-157"-15,0 0 37 16,0 0-126-16,0 0-67 15,0 0-5-15,67 124 53 16,-38-61-30-16,2 9-41 16,-2-1 19-16,-6-11-44 15,-3-12-16-15,-9-18-5 16,-4-16-63-16,-7-14-49 16,0-12-208-16,-16-8-370 0</inkml:trace>
  <inkml:trace contextRef="#ctx0" brushRef="#br0" timeOffset="23373.669">8323 3010 380 0,'0'0'673'0,"0"0"-473"16,0 0 98-16,0 0-67 15,-122 47-1-15,86-20-41 16,1 3-62-16,1 10 13 16,5 10-72-16,3 8-25 15,3 4 41-15,4 1-60 16,5-7-7-16,7-10-14 16,5-15-3-16,2-8-19 15,4-15-148-15,27-8-181 16,38-18-150-16,-4-14 101 15,-5-4-309-15</inkml:trace>
  <inkml:trace contextRef="#ctx0" brushRef="#br0" timeOffset="23627.711">8558 3118 804 0,'0'0'373'0,"0"0"-67"0,0 0-102 15,0 126-33-15,8-62 15 16,6 2-76-16,1-9-20 15,4-13-19-15,0-18-71 16,-1-20-9-16,3-6-63 16,-6-32 41-16,-1-22 16 15,-4-17 15-15,-7-5 0 16,-3 9 20-16,0 16-9 16,-11 22 18-16,-10 24-29 15,-1 5-39-15,-3 30 11 16,1 14-110-16,6 8-115 15,7-10-268-15,9-13-148 0</inkml:trace>
  <inkml:trace contextRef="#ctx0" brushRef="#br0" timeOffset="24019.912">8894 3154 808 0,'0'0'248'0,"0"0"13"16,0 0-64-16,0 0-2 15,0 0-66-15,133-36 6 16,-106 36-76-16,-4 0-48 16,-8 2 92-16,-3 22-15 15,-4 8 5-15,-1 11 36 0,-3 3-59 16,-2-3-1 0,0-9-60-16,1-9-3 0,0-18-12 15,-1-7 4-15,2-5-71 16,1-29 73-16,5-11 0 15,4-7 1-15,1 2-1 16,6 6 0-16,-4 10 12 16,3 14-12-16,1 12 0 15,-4 8-12-15,3 2 12 16,1 28 73-16,3 12-5 16,2 9-17-16,1 12 41 15,-2-1-69-15,-5-6-10 0,-4-11-13 16,-6-20-3-1,0-16-100-15,3-37-355 0,1-20-348 16,-1-8 107-16</inkml:trace>
  <inkml:trace contextRef="#ctx0" brushRef="#br0" timeOffset="24345.175">9734 2975 1204 0,'0'0'403'15,"0"0"-4"-15,0 0-141 16,0 0-104-16,0 0-6 15,0 0 0-15,151 0 7 16,-93-1-61-16,-2-11-31 16,-7-1-35-16,-12-1-28 15,-12 4 8-15,-11 2-8 16,-10 4-88-16,-4-2-15 16,-16-16-81-16,-7 0-492 15,-6-2-380-15</inkml:trace>
  <inkml:trace contextRef="#ctx0" brushRef="#br0" timeOffset="24814.817">9875 2587 1506 0,'0'0'494'0,"0"0"-240"16,0 0 1-16,0 147-81 16,8-52-43-16,3 28-29 15,1-10-48-15,-1-10 35 16,-5-23-60-16,1-32-20 15,0-6 6-15,-3-10-15 16,3-17-66-16,-1-15-88 16,6-8-138-16,1-27 63 15,3-13-332-15,-1-6 84 0,-2 0 230 16,1 2 141 0,-5 8 106-16,2 6 49 0,-2 3 35 15,4 6 79-15,1 3 37 16,3 3 26-16,6 5 42 15,1 9-85-15,1 4-19 16,1 5-65-16,-1 6-39 16,-1 25 65-16,-3 10-58 15,-2 10-26-15,-5 3 27 16,-3-6-25-16,-2-12-13 16,-6-14-30-16,-1-14 7 15,-2-8 45-15,0 0-29 16,2-16-23-16,5-12 30 0,1-10-21 15,8-9 0 1,1-3-9-16,6 2 0 0,2 2-21 16,-4 6-16-16,4 4-124 15,6 6-121-15,-4 8-340 16,-4 7-45-16</inkml:trace>
  <inkml:trace contextRef="#ctx0" brushRef="#br0" timeOffset="25091.514">10627 2872 914 0,'0'0'584'0,"0"0"-240"16,11 102-8-16,1-42-29 16,1 4-123-16,7-6-65 15,3-10-30-15,-2-18-88 16,6-20-1-16,-2-10-21 16,2-20-34-16,-7-24 54 0,-3-16 1 15,-8-6 0 1,-7 0 12-16,-2 9-10 0,0 13 22 15,-17 16-5-15,-6 14 11 16,1 13 60-16,-2 1-57 16,4 5-24-16,4 15-9 15,7 5 0-15,7-2-45 16,2-5-61-16,0-5-65 16,22-13-139-16,1-9-443 15,1-15 134-15</inkml:trace>
  <inkml:trace contextRef="#ctx0" brushRef="#br0" timeOffset="25366.318">11200 2104 1035 0,'0'0'590'0,"0"0"-198"16,0 0 77-16,0 0-264 15,0 0-60-15,0 0-77 16,0 182 10-16,2-29-21 15,5 27-15-15,-1-6 43 16,-1-40-28-16,2-51-15 16,-2-33-11-16,-1-22-30 15,0-10-2-15,0-8-35 16,3-10-95-16,0 0 21 0,2-29-9 16,4-20 1-1,5-14-96-15,11-45-314 0,-6 15-103 16,-4 4-127-16</inkml:trace>
  <inkml:trace contextRef="#ctx0" brushRef="#br0" timeOffset="25896.185">11496 1929 631 0,'0'0'264'0,"0"0"-147"16,0 0-11-16,0 116-8 15,2-54 47-15,-2 33 28 16,0 37 82-16,2 24 58 16,2-11-73-16,2-35-12 15,0-46-110-15,5-34-90 16,5-4-2-16,4-10-26 15,4-7-100-15,10-26-191 16,-7-17-284-16,-7-6-117 0</inkml:trace>
  <inkml:trace contextRef="#ctx0" brushRef="#br0" timeOffset="26513.026">11788 2783 1092 0,'0'0'284'0,"0"0"43"15,0 0-9-15,0 0-155 16,0 0-48-16,132 74-113 16,-106-84 14-16,-3-24 33 15,-6-12-13-15,-5-6-34 16,-8-4 16-16,-4 6-10 16,0 10 14-16,-16 13-21 0,-3 11 40 15,-2 16 75 1,-1 0-55-16,3 30 15 0,2 19-13 15,5 13-48-15,6 10 19 16,6 0-34-16,0-6 0 16,6-16 0-16,6-14 0 15,5-14-6-15,0-12 6 16,5-10-32-16,3 0 2 16,6 0-16-16,5-10 1 15,1-5 44-15,3-2-10 16,-1-1 11-16,-2-4-1 15,-1-1 13-15,-3 0-22 16,-2 5 10-16,-2 8 0 16,1 10-9-16,-6 5 23 15,-2 26-11-15,-4 19 45 0,-2 14-18 16,-5 16 28 0,-5 5-29-16,-6-2 17 0,0-12 42 15,0-16-34-15,-2-23-23 16,-2-16-5-16,2-12-26 15,2-4 13-15,0-9-13 16,8-20-10-16,19-21-5 16,21-30 27-16,11-33-12 15,1 3 1-15,-8 10 1 16,-11 13 28-16,-12 25-30 16,1 2 9-16,-1 6-9 15,-11 20 0-15,-7 13-14 16,-7 11-49-16,-4 9-77 0,-2 1-51 15,-20 0-516-15,-5 7-962 16</inkml:trace>
  <inkml:trace contextRef="#ctx0" brushRef="#br0" timeOffset="34954.413">8493 4313 479 0,'0'0'290'15,"0"0"-108"-15,0 0 89 16,0 0-73-16,0 0-79 16,0 0-88-16,49-7 78 15,-9 4 1-15,11-1 46 16,7 0-11-16,0 1-59 15,-2-2-17-15,-10 3-11 16,-7-2-32-16,-12 2 11 16,-10 0-37-16,-11-1 0 15,-6-4-16-15,0-5-119 0,-44-10-71 16,-3 0-425-16,1 6-354 16</inkml:trace>
  <inkml:trace contextRef="#ctx0" brushRef="#br0" timeOffset="35169.566">8510 4520 735 0,'0'0'196'0,"0"0"-58"16,0 0 38-16,0 0-28 16,137 15 64-16,-91-15-59 15,4 0-8-15,-4 0 7 16,-5 0-74-16,-10-5-38 15,-6-1-22-15,-13 2-18 16,-5 0-41-16,-7-1-174 0,-9-4 0 16,-15-1-167-16,-8-1-882 15</inkml:trace>
  <inkml:trace contextRef="#ctx0" brushRef="#br0" timeOffset="35442.642">8481 4361 95 0,'0'0'1047'0,"0"0"-849"15,0 0-12-15,0 0-14 16,-8 128-29-16,8-75 14 16,6 6-21-16,6 10-44 15,-1 7 14-15,-5 1-33 16,-1-4 29-16,-2-11-23 0,-3-13-47 15,0-14 20-15,0-17-40 16,0-11-11-16,-6-5-1 16,-4-2-36-16,1 0-177 15,1-2-89-15,4-4-327 16,4 1-171-16</inkml:trace>
  <inkml:trace contextRef="#ctx0" brushRef="#br0" timeOffset="36078.117">9406 4117 945 0,'0'0'285'15,"0"0"-85"-15,0 0-26 16,0 0-40-16,0 0-36 16,-4 134 42-16,-1-66 16 15,-1 24-43-15,-1-4 39 16,-2 6-54-16,0-2-15 15,3-27 10-15,-3-3-56 16,4-19-7-16,-2-21-30 16,3-17-21-16,-2-5 13 15,-5-11-169-15,-3-19 12 16,-9-9-165-16,6 7-181 16,1 12-84-16</inkml:trace>
  <inkml:trace contextRef="#ctx0" brushRef="#br0" timeOffset="36639.182">10389 4231 977 0,'0'0'269'0,"0"0"-66"16,0 0-19-16,0 0-106 16,0 0 47-16,0 0 31 15,124 26-42-15,-70-26 1 16,4-8-40-16,-4-11 4 16,-10 0 16-16,-9 3-58 15,-12 6-12-15,-9 4-25 16,-8 4-9-16,-6 2-84 15,-4-5-137-15,-18 1-301 16,-7 1-375-16</inkml:trace>
  <inkml:trace contextRef="#ctx0" brushRef="#br0" timeOffset="36816.109">10365 4471 1064 0,'0'0'293'0,"0"0"-199"16,0 0 82-16,0 0 23 15,0 0-44-15,162 60-19 16,-108-53-49-16,-8-5-54 16,-6-2-33-16,-11 0-130 15,-25-27-90-15,-4 6-129 16,0-4-199-16</inkml:trace>
  <inkml:trace contextRef="#ctx0" brushRef="#br0" timeOffset="36996.627">10369 4292 1071 0,'0'0'317'0,"0"0"-75"0,0 0 31 15,-18 127-55 1,12-62-81-16,-1 5 6 0,0-4-72 16,0-10-52-16,3-16-19 15,2-16-3-15,2-18-120 16,0-9-358-16,13-18-183 15,5-5-55-15</inkml:trace>
  <inkml:trace contextRef="#ctx0" brushRef="#br0" timeOffset="37443.028">11234 3928 1031 0,'0'0'287'0,"0"0"-56"16,0 0 21-16,0 0-74 16,144 70-21-16,-106-46-67 15,0 9-36-15,-2 7 45 16,-3 10-15-16,-6 16 19 16,-7 24-21-16,-11 28-55 15,-9-7 29-15,0-13-56 16,0-18 8-16,-9-27-13 15,-7 0 5-15,-6-8-13 16,-6-22 5-16,-7-17-106 16,-9-6-50-16,-5-29 57 0,-2-16-5 15,2-1 69-15,13 2 43 16,11 8 2-16,15 15 42 16,10 8-20-16,2 9 14 15,33 4-36-15,23 0 46 16,18 0 99-16,9 2-53 15,-1 0-18-15,-6-2-8 16,-14 0-56-16,-16 0 6 16,-19 0-18-16,-16-2-80 15,-13 0-4-15,-40-2-58 16,-12 0-594-16,-10 4-428 0</inkml:trace>
  <inkml:trace contextRef="#ctx0" brushRef="#br0" timeOffset="37825.073">9680 4864 897 0,'0'0'210'15,"0"0"52"-15,0 0 37 16,0 0-96-16,0 0-85 16,25 122 3-16,-25-95-72 15,-2-7-17-15,-11-6-32 16,-1-8-103-16,7-6-206 16,5 0-212-16</inkml:trace>
  <inkml:trace contextRef="#ctx0" brushRef="#br0" timeOffset="38216.956">12358 4874 1038 0,'0'0'302'16,"0"0"-14"-16,0 0 31 15,0 0-158-15,0 0-64 16,-19 127-95-16,-6-107-2 16,-15-20-165-16,4-4-438 0,5-22-463 15</inkml:trace>
  <inkml:trace contextRef="#ctx0" brushRef="#br0" timeOffset="38654.861">13018 4087 899 0,'0'0'506'16,"0"0"-330"-16,0 0 45 15,0 0-117-15,0 0-58 16,0 0 134-16,0 0-53 16,158-9-22-16,-109-1-7 15,-6 0-57-15,-8 1 14 16,-12 0-54-16,-10 3-1 0,-9 0-6 15,-4 0-113 1,-15-6-113-16,-14 0-349 0,0 6-108 16</inkml:trace>
  <inkml:trace contextRef="#ctx0" brushRef="#br0" timeOffset="38816.683">13025 4283 1174 0,'0'0'267'0,"0"0"-81"15,0 0 49-15,0 0-20 16,0 0-65-16,131 56-49 0,-93-50-9 16,-4-6-92-1,-10 0-74-15,-10-8-97 0,-10-12-309 16,-4-4-34-16</inkml:trace>
  <inkml:trace contextRef="#ctx0" brushRef="#br0" timeOffset="39014.952">12938 4124 1033 0,'0'0'387'0,"0"0"-198"15,0 0 141-15,-40 102-129 16,36-35-46-16,2 12-37 16,2 9-27-16,0 4 3 15,0-2-48-15,0-8-34 16,0-16 1-16,0-21-13 0,6-34-132 15,0-11-385 1,3-5-206-16</inkml:trace>
  <inkml:trace contextRef="#ctx0" brushRef="#br0" timeOffset="39402.563">13538 3760 1160 0,'0'0'335'16,"0"0"-64"-16,0 0 51 16,135 58-136-16,-89-33-41 15,-3-2-87-15,-7-5-30 16,-9 0-14-16,-12-2-7 16,-13 6 33-16,-2 4-1 0,-6 6-3 15,-21 3 17-15,-5-1-35 16,1-2 3-16,0-8-19 15,10-5 5-15,7-6 16 16,7-5-23-16,7 1-23 16,0 6 22-16,21 5-39 15,10 6 27-15,4 2 4 16,3 3-5-16,-3-4 13 16,-6-3 1-16,-6-2 0 15,-12-1 19-15,-11 2 6 0,-5-1 17 16,-37 0-36-1,-20-8-6-15,-18-7-91 0,-27-7-139 16,20-18-400-16,18-1-1 16</inkml:trace>
  <inkml:trace contextRef="#ctx0" brushRef="#br0" timeOffset="42374.218">5046 4274 333 0,'0'0'94'0,"0"0"238"16,0 0-89-16,0 0-68 0,0 0-29 15,0 0-43-15,0-23 2 16,0 23-41-16,0-2-32 15,5 0 36-15,3 2 17 16,6-2-11-16,1 2 7 16,6-2-30-16,1 2 5 15,2-4-55-15,7 0-1 16,2-5 35-16,8 1-29 16,1 3 3-16,1 0-9 15,-1 5-2-15,-2 0-66 16,-3 15 53-16,0 7 15 15,-6 3 43-15,-2 0 52 0,-5-1-19 16,-2-4-18-16,-3-8-42 16,-4-4-13-16,3-8-3 15,1 0 0-15,6-2 6 16,6-14 13-16,7-4 5 16,3-2-9-16,1-2-14 15,0 4 13-15,1 0-14 16,-4 6 0-16,-5 1 10 15,-1 6-1-15,-4-1-9 16,-2 4 0-16,0 2 1 16,-2 2-1-16,-1 0 0 15,-2 0 0-15,0 0 1 16,-3 0 2-16,-2 0 4 16,-3 0-5-16,-3 0-2 0,-1 0 7 15,-2-2-7-15,-4 0-55 16,-2 0-109-16,-2 0-209 15,0 0-154-15</inkml:trace>
  <inkml:trace contextRef="#ctx0" brushRef="#br0" timeOffset="44589.589">635 3515 196 0,'0'0'155'0,"0"0"142"16,0 0-96-16,0 0-76 15,0 0-8-15,0 0 2 0,0 0-28 16,0 0-23 0,0 4-68-16,0 20-27 0,0 32 27 15,11 55 52-15,7 59 22 16,3 35-13-16,-2 15-4 15,-2 3 14-15,-1-11-23 16,-3 5-7-16,1-5 13 16,-1-21-27-16,1-47-11 15,-6-44-6-15,1-44-10 16,-3-30-52-16,2-15-91 16,-8-63-110-16,0-20-158 15,-10-35-417-15</inkml:trace>
  <inkml:trace contextRef="#ctx0" brushRef="#br0" timeOffset="45218.561">920 3431 727 0,'0'0'227'0,"0"0"-136"15,0 0-2-15,0 0 63 16,0 0-39-16,0 0-25 15,48-103-32-15,-9 74-14 16,16-5 17-16,34-7-24 16,36 2 26-16,34-6 18 15,7 1-28-15,-5 5 21 16,-12 4-27-16,-18 5-29 16,-1 0 28-16,4 6-31 15,3 5-7-15,6 7 0 0,2 11-6 16,2 1-1-16,-4 0-11 15,-5 0 12-15,0 0 31 16,-7 0-21-16,-1 0-1 16,-5 3-2-16,-25 3-5 15,-17-2-4-15,-26 1-35 16,-4-2 37-16,8 1 27 16,5-1-21-16,6-2-5 15,-11 2 5-15,-11 1-6 16,-12-1-21-16,-11 5-38 15,-9 1 14-15,-5 0 44 16,-7 4 1-16,4 7 22 16,1 10 45-16,5 14-19 0,3 12 34 15,8 16-31 1,0 9-15-16,2 6 13 0,-2 6-26 16,-2 15-3-16,-2 23 12 15,2 25-4-15,-5 19 17 16,-2 5-18-16,-4 8 5 15,-4-5 41-15,-3 5-41 16,-2-7 15-16,-3-17-17 16,0-15-15-16,1-19 15 15,-1-28-30-15,-2-28 0 16,0-19-10-16,0-15 10 16,0-4-27-16,-5-21-76 0,-13-6-160 15,-11-9-473-15</inkml:trace>
  <inkml:trace contextRef="#ctx0" brushRef="#br0" timeOffset="45984.508">623 6078 317 0,'0'0'729'0,"0"0"-573"16,0 0-14-16,0 0 25 16,0 0-21-16,0 0-27 15,0 0-7-15,-48 18-61 16,48-18-51-16,4 0 0 16,19 1 0-16,12 3 73 0,9-1 0 15,19-3-26-15,24 0 48 16,31 0-29-16,46-7-6 15,21-12-7-15,12-5-17 16,-3-5 23-16,-16 0-13 16,-1-1-18-16,-2 3 7 15,-1 1-21-15,-3 4 15 16,3 4-13-16,0 0-15 16,-1 4 25-16,-5 4-20 15,-10 7-1-15,-9 3 9 16,-13 0-14-16,-30 0-5 15,-23 0-2-15,-27 0 14 16,-10 0-4-16,6 5-3 16,4 3 0-16,6 2 25 15,-2 3-4-15,-4 0-2 0,-3 1 14 16,-4-2-18-16,-4-2 12 16,-7-1-27-16,-7-2 6 15,-6-2 8-15,-8-2-5 16,-3-1 4-16,-3-2-13 15,-5 2 0-15,-1-2 11 16,-5 0-11-16,2 0 0 16,-2 0 10-16,0 0-9 15,0 3 12-15,0-3 5 16,0 0-10-16,0 0 31 0,0 0-39 16,-2 0-1-1,-45 0 1-15,2-3-148 16,-13-7-722-16</inkml:trace>
  <inkml:trace contextRef="#ctx0" brushRef="#br0" timeOffset="48184.852">7564 2671 225 0,'0'0'103'0,"0"0"3"15,0 0 85-15,0 0-51 16,0 0-13-16,0 0-14 16,4 6-38-16,-4 11-45 15,0 12 28-15,0 18-26 16,0 45 14-16,0 53 21 16,13 68-13-16,6 38 2 0,-2 13 8 15,3-11-33 1,-1-33 25-16,-2-13-27 0,1-17-1 15,-3-27 10-15,-1-36-38 16,-5-39 0-16,-5-34 0 16,-2-22-55-16,-2-32-37 15,-8 0-74-15,-17-31-321 0</inkml:trace>
  <inkml:trace contextRef="#ctx0" brushRef="#br0" timeOffset="49004.108">7695 2438 963 0,'0'0'140'0,"0"0"-77"16,0 0-18 0,0 0 73-16,0 0 1 0,0 0-30 15,0 0 13-15,96-84 12 16,-29 49-28-16,38-28 16 15,37-34-24-15,45-27 10 16,21-2-37-16,8 11-43 16,-5 29 61-16,-19 34-27 15,4 12-11-15,-8 12 18 16,1 8-18-16,0 4-3 0,0 0-27 16,5 4 0-1,7-1 31-15,1 0-23 16,10-1-6-16,6-7 2 0,0 3-4 15,2-1 2-15,-14 1-3 16,-19-1 0-16,-19 7 12 16,-12 5-4-16,-11-2-8 15,-5 7 1-15,-7 1 0 16,-5 1 17-16,-9 0-18 16,-13 0 0-16,-21 0 6 15,-21 1 2-15,-2 3 8 16,9 0 8-16,6-1-18 15,5 0 14-15,-8 0-20 16,-5-2 0-16,-7 1 15 16,-2 2-15-16,-2 1 6 15,-5-2-3-15,-6 4 4 16,-5-2-14-16,-6 4 4 0,-7-1-31 16,-7-1 34-16,-6 0-7 15,-5-3 7-15,-5 2-1 16,1-2 4-16,3 6-9 15,0 8-11-15,9 8 17 16,2 14 64-16,8 14-23 16,-2 14 4-16,4 24-5 15,0 29-23-15,-2 29 21 16,0 18-38-16,-6 1 1 16,0-9 23-16,-6-9-15 15,-1 3 7-15,-7 6 4 0,-5 11-10 16,-4 6 18-1,0 10-22-15,-4 6 5 0,-7 8 47 16,1-5-17-16,8 1-1 16,0-6 21-16,0-5-38 15,0-6 7-15,-1-17-30 16,-1-18 0-16,0-36-6 16,2-30 6-16,-4-27-21 15,2-19-9-15,-5-4-42 16,-7-13-31-16,-46-18-105 15,0-26-377-15,-12-14-523 0</inkml:trace>
  <inkml:trace contextRef="#ctx0" brushRef="#br0" timeOffset="50136.104">7575 5632 430 0,'0'0'412'16,"0"0"-247"-16,0 0-58 16,0 0-11-16,0 0 30 15,0 0-36-15,0 0-31 16,6 0 65-16,28 0-2 15,11 0 7-15,13 0 4 16,11-8-11-16,10 2 0 0,11-2-46 16,5 4-17-16,24-2 31 15,24 2-36-15,35 2-11 16,18-4 0-16,3 3-29 16,-2 0 33-16,-7 3-38 15,1 0-3-15,4 0 51 16,-2 0-33-16,-6 3-8 15,2-1 23-15,-4-2-26 16,2 0 7-16,-4 0-20 16,-6-5 0-16,-9 1 26 15,-4 2-25-15,-2 2 1 16,-2 0 2-16,-6 0 11 0,-2 0 5 16,-9 0-20-1,-4 2 0-15,-4 2 3 0,-27 1-2 16,-21-4 6-16,-22 2 7 15,-7-2-7-15,9 3 5 16,13 0-12-16,10 0 0 16,-2 4 39-16,1 1-29 15,-2-2 13-15,-4 1 2 16,-4 1-25-16,-2-1 18 16,-8-5-18-16,-3 0 0 15,-3-2 9-15,-5-1-8 16,-2 3-1-16,-3-3 4 15,-4 0 7-15,-2 1 1 0,-5 2-12 16,-3 1 0 0,-6-2 18-16,-4-1-4 0,-5 4-1 15,-4-3 1-15,-5-2-5 16,-5 2-5-16,-6-2-4 16,-2 0 0-16,-2 0 6 15,0 0-6-15,0 0-30 16,-2 0-19-16,-33-9-101 15,-1-5-74-15,-3-5-564 0</inkml:trace>
  <inkml:trace contextRef="#ctx0" brushRef="#br0" timeOffset="93624.979">18479 14377 183 0,'0'0'78'0,"0"0"309"16,0 0-61-16,0 0-135 15,0 0-45-15,0 0-38 16,2 0 5-16,-2 0-15 16,0 0-5-16,0 0 37 15,0 0-8-15,0 0 6 16,0 0-10-16,0 0-57 0,-6 0 20 15,-5 2-42-15,-1 2-17 16,1 0 36-16,0 1-15 16,-2-2-4-16,0 3-5 15,-3 3-34-15,1-2 43 16,-4 3-39-16,1-2-2 16,3 1 26-16,-3 1-27 15,3-6 20-15,-1 2-1 16,0 2-19-16,-2-1 48 15,3 2-43-15,-3-3-5 16,3 2 21-16,-3-2-11 16,5-2 2-16,-1 2-13 15,3-2 9-15,2 0 15 16,2-2-23-16,3 3-1 16,-1-2 13-16,3-1-7 0,-2 0-6 15,2-2 0-15,-1 2 0 16,3-2 8-16,0 0-8 15,-2 0 0-15,2 0 10 16,-2 2-1-16,-1 0-7 16,1-2-2-16,0 2 0 15,0 2 4-15,-1-2-4 16,3 0 0-16,0-2-2 16,0 2 13-16,0-2-19 15,0 0 8-15,0 0-13 16,0 0 1-16,0 0 12 15,0 0-3-15,0 2-7 0,5 2 20 16,4 2-4-16,4-2-6 16,0 4 1-16,5 2 18 15,3-4-18-15,0 6 11 16,6-4 7-16,2 2-11 16,5 2 8-16,1-1-16 15,2-2 0-15,0 3 13 16,1-6-13-16,0 6 0 15,0-6 4-15,2 6 9 16,2-6 2-16,1 2-15 16,-1 0 0-16,2 1 6 15,-1-4-6-15,-1 3 0 16,1-3 0-16,-1 0 18 0,2 0-22 16,1-2 4-1,1 1-2-15,2-2 2 0,2 1 0 16,2 1 0-16,1-2 7 15,3 2 5-15,-3-3-9 16,1 3-3-16,0-1 0 16,-5-2 3-16,2 2-3 15,-4-1 0-15,-3 2-10 16,1-4 23-16,-1 0-20 16,-2 0 7-16,1 0-3 15,-1 0-3-15,-2 0 6 16,1 0 0-16,-4 0-6 15,-3 0 4-15,-7-6-7 16,-3-1 3-16,-4 2-6 16,-6-1-9-16,-4 2 21 0,-1-3 0 15,-2 5 6-15,-2-1 9 16,-3-3-13-16,0 3-2 16,-2-3-9-16,0 3 3 15,0-7 6-15,0-3 0 16,0 1 0-16,-2-2 0 15,-7 1-12-15,0-2 10 16,0-1 2-16,-4 2 9 16,-3 0-9-16,1 0 0 15,-3-2 5-15,-3 2 1 16,4 0-3-16,-1 2-3 0,-2 0 0 16,2 2 6-16,-4 0-6 15,0 2 2 1,-3-2 1-16,-4 2 3 0,0-4 7 15,-2 1-13-15,2 0 0 16,-2-1 7-16,0-1-7 16,0 4 0-16,-3 0 0 15,-1 1 7-15,-4 3 6 16,-1 0-13-16,-4 1 0 16,1 0 11-16,-1 2-11 15,1-1 0-15,1 1-1 16,2-1 10-16,0 2 2 15,2-2-11-15,0 2 0 16,1-4-9-16,-1 5 10 16,-1-3-1-16,2-2 0 15,-1 4 9-15,0-2-18 0,5 3 9 16,4 0-20-16,2 0 7 16,0 0 13-16,5 9 0 15,-1-4 0-15,2 2 9 16,-2-1 6-16,-2-3-15 15,1 1 0-15,-2 1 9 16,-3-1-3-16,2 2-5 16,0-3-1-16,2 2 6 15,3 0 9-15,2 0-15 16,2-2 0-16,3 3 20 16,1-2-20-16,1-1-1 15,1-1-8-15,-3-2-61 16,-18-9-11-16,2-17-283 0,0-2-770 15</inkml:trace>
  <inkml:trace contextRef="#ctx0" brushRef="#br0" timeOffset="94212.87">18091 14682 103 0,'0'0'174'0,"0"0"429"15,0 0-374-15,0 0-19 16,0 0-30-16,0 0-41 16,0 0-54-16,7 14-22 15,-7-14 71-15,0 4-8 0,0 4-14 16,0-2-3-16,0 6-57 15,0 1 9-15,0 2-26 16,0 1-26-16,0 3 34 16,0 2-29-16,0-3-8 15,3 6 16-15,5 5-21 16,1 3 25-16,0 6-7 16,0 4 1-16,-2 2 60 15,-3 2-41-15,-4 0-14 16,0-2 16-16,0 1-34 15,0-11 27-15,0-3-34 16,-2-6 6-16,-5-7 18 16,5-6-24-16,-2-6 1 15,-1-6-2-15,0 0-2 16,-1 0-43-16,-3 0-198 0,-7-16-250 16,3-4-132-16,0 2-305 15</inkml:trace>
  <inkml:trace contextRef="#ctx0" brushRef="#br0" timeOffset="94819.514">18031 15344 160 0,'0'0'156'15,"0"0"409"-15,0 0-349 0,0 0-35 16,0 0 1-16,0 0-57 16,0 0 4-16,31 34 15 15,-15-24 38-15,2 6-45 16,4-1-34-16,3 3 27 16,1-5-48-16,1 3-24 15,0 0-4-15,4 0-25 16,1-2 37-16,3 0-39 15,1 2-2-15,3-1 30 16,4-1-31-16,1-1 8 16,6 1 5-16,0-1-25 15,6 1 55-15,0-2-34 16,0-2-19-16,-2-2 27 0,1-2-35 16,-4-4 3-16,1 4-1 15,-2-2-2-15,0-4 28 16,1 3-27-16,0-3-6 15,3 0 22-15,2 0-17 16,4 0-5-16,2 0 28 16,1-3-29-16,-3-1 43 15,0-2-35-15,-4 1-7 16,-3-2 24-16,-4 1-24 16,-3 1-1-16,-3 2 0 15,-3-1 1-15,-4-2 11 16,-3 4-12-16,-6 0 0 0,-3 2 0 15,-3 0 1 1,-8 0-1-16,-2 0 0 0,-4 0-17 16,-7 0 10-16,0 0-53 15,0-8-77-15,0-29-117 16,-7 6-865-16,4 1-262 0</inkml:trace>
  <inkml:trace contextRef="#ctx0" brushRef="#br0" timeOffset="95248.523">20228 14815 62 0,'0'0'795'16,"0"0"-431"-16,0 0-85 15,0 0-67-15,0 0-57 0,0 116-17 16,2-70-18-1,1 6 20-15,-1 6-44 0,-2 5-48 16,0-5 37-16,0-4-41 16,-5-6-2-16,-3-1 23 15,3-12-36-15,-2 3 8 16,5-2-37-16,-2 0 9 16,-1-3 12-16,1-11-21 15,-8-8-1-15,-23-14-91 16,1 0-432-16,-5-18-377 0</inkml:trace>
  <inkml:trace contextRef="#ctx0" brushRef="#br0" timeOffset="95827.09">18430 14973 373 0,'0'0'25'16,"0"0"219"-16,0 0-15 15,0 0-61-15,0 0-44 16,0 0 5-16,0 0-1 16,40 2-3-16,-31 11 14 15,0 2 37-15,5 9 70 0,-1 6-88 16,0 8-65-16,0 4 12 15,-2 8-48-15,1 3-23 16,-1 5-3-16,-3-4-23 16,2-2 32-16,-4-10-40 15,-3-12-12-15,-1-18-48 16,-2-14-153-16,0-20-363 16,-2-10-181-16</inkml:trace>
  <inkml:trace contextRef="#ctx0" brushRef="#br0" timeOffset="96215.347">18587 15017 510 0,'0'0'269'0,"0"0"217"16,0 0-251-16,0 0 6 16,0 0-131-16,0 0 6 15,0 0-15-15,83 30-31 16,-49-24 35-16,-1-4-46 15,0-2-17-15,4 0-7 16,-2 2-29-16,1 3 45 16,2 4-4-16,-1 7-13 15,2 4 26-15,-6 5-30 16,-2 3 10-16,-6-6-12 16,-10-1-27-16,-4-2 48 15,-9-1-35-15,-2 4 29 16,-6-1 51-16,-21 12-57 0,-9-5-8 15,-3 6-29-15,-9-8 6 16,4-2-2-16,2-8-4 16,4-2-18-16,2-10-21 15,7-4-76-15,4-7-99 16,8-18-517-16,8 1-50 0</inkml:trace>
  <inkml:trace contextRef="#ctx0" brushRef="#br0" timeOffset="96529.112">19449 15025 348 0,'0'0'773'0,"0"0"-438"16,0 0-52-16,0 0-51 15,0 0-64-15,0 0 15 16,0 0-70-16,64 90 25 16,-51-50-36-16,-2 8-7 15,-3 7-5-15,-4 3-55 0,-2 4 9 16,-2-12-44-16,0-5-38 15,-6-24-18-15,-26-31-156 16,5-24-496-16,1-14-256 0</inkml:trace>
  <inkml:trace contextRef="#ctx0" brushRef="#br0" timeOffset="97004.697">19480 15047 557 0,'0'0'303'15,"0"0"83"-15,0 0-92 16,0 0-53-16,0 0 7 16,0 0-65-16,0 0-19 0,100-22-66 15,-75 22-56-15,-2-4 37 16,0 4-42-16,-3 0-6 16,-5 0 8-16,-3 0-26 15,-5 0 19-15,-3 6-7 16,0 6 21-16,-2 4 30 15,-2 2-37-15,0 0-12 16,0-4 12-16,0 0-19 16,-8-4 30-16,-1-2-26 15,2 0-4-15,5-2 12 16,-1 3-32-16,3-6-7 16,0 1 6-16,0 5-1 15,3 0-10-15,8-3 8 16,-2 3 4-16,4 3 7 15,1 2-7-15,1 0 0 0,-1 4 8 16,-3 0-7-16,-3 4 40 16,-2 4-35-16,-6-6 4 15,0 2 38-15,-14 0-27 16,-11-4 6-16,-4 0-16 16,0-2 1-16,1-6-3 15,3 2-9-15,0-1-65 16,-22-8-50-16,10 1-220 15,-1-4-934-15</inkml:trace>
  <inkml:trace contextRef="#ctx0" brushRef="#br0" timeOffset="107162.676">21338 14390 332 0,'0'0'195'0,"0"0"113"16,0 0-138-16,0 0-37 15,0 0-14-15,0 0 6 16,-43-26-15-16,39 26 22 0,-1 0-17 16,-1 0-9-1,-3 0 71-15,-5 0-39 0,-1 0-51 16,-1 0 11-16,-1 5-46 15,-1 3 2-15,-1-6-30 16,4 5-22-16,2-1 44 16,-3-1-39-16,3 2 2 15,-3 3 13-15,3-7-16 16,1 6 33-16,0-3-24 16,1-1-15-16,1 3 48 15,-1 1-39-15,1-5 7 16,0 0 19-16,4 2-34 15,-1-2 17-15,5 0-18 16,-2-3-13-16,0 1 11 16,2 3 4-16,0-3-2 0,2 0 31 15,-2-2-25 1,2 2 34-16,0 2-40 0,0-4 9 16,0 0 15-16,0 1-24 15,0 4 0-15,0 1 6 16,4 0 9-16,8 2-15 15,1 2 0-15,3 0 0 16,1 2 9-16,6 2 0 16,-1-3 1-16,0 4 18 15,5 0-19-15,0-2 9 16,0-1-18-16,4 0 6 16,0 0 11-16,2 1-17 15,1-6 0-15,-3 4 20 16,2-4-11-16,-4 1 0 0,2 2-9 15,1-6-8-15,-1 0 8 16,2-2 0-16,1 2 0 16,2-4 6-16,-1 0 12 15,-1 0-19-15,1 0 1 16,-1 0 0-16,1 0 1 16,1 0-1-16,0 0 0 15,-1 0-1-15,1 0 16 16,2 0-13-16,-3 0-2 15,4 0 0-15,1 0 3 16,2 0-3-16,3 0 0 16,-1 0-2-16,3 0 17 15,-3 0-10-15,1 0-5 0,-5 4 0 16,0-4 6-16,-2 0-6 16,2 0 0-16,0 0 0 15,0 0 8-15,1 0-1 16,-4 0-7-16,-3 0 1 15,-1 0 9-15,-2-8-10 16,-4 2 0-16,2 2-8 16,-4-6 16-16,-1 4-4 15,-2 0-4-15,-4 0 0 16,-3-2-1-16,2 4 1 16,-7-6 0-16,-1 4-5 15,1 1 17-15,-4-4-1 16,-2 3-11-16,1 2 0 15,-5 0-5-15,0 2 5 0,0 0 0 16,0-4 9-16,0-2-9 16,-7-7 21-16,-6-3-21 15,-5 1 0-15,2-3 3 16,-4 4-2-16,2 4-1 16,1-3 0-16,-1 8 8 15,0 3 7-15,-2 0-14 16,0 1 10-16,-3 3 29 15,2 0-34-15,-4 0 8 16,-4 0-7-16,0 0-1 16,-7-3 9-16,1-5-15 15,-4-2 0-15,4-3-1 16,-1 3 1-16,1-2 0 16,1 3 0-16,1-1 6 0,0 1 4 15,-3 1-10-15,0 0 0 16,0 3-3-16,1-4 4 15,1 3-1-15,1-2 0 16,4 2 1-16,0 2 0 16,4 0-1-16,4 0 0 15,0 3 2-15,1-4-2 16,1 3 0-16,-4-2 0 16,0 0 2-16,-1 2-2 15,0-4 0-15,-1 0 0 16,1 2-6-16,3-1 6 15,2 0 0-15,1 3 0 16,2 2 0-16,0-2-1 0,1 2 1 16,-3-2 0-16,0 0 3 15,-4 0-3-15,0 2 0 16,-1-3-1-16,2-2 2 16,-2 3 4-16,3-2-5 15,-1 4 0-15,4-2-3 16,-3 2 3-16,4 0-1 15,-2 0 1-15,3 0 0 16,-3 0 18-16,3 0-18 16,-3 0 0-16,-1 0 3 15,0 0 9-15,-2 0-12 16,1 0 0-16,3 0 0 0,1 0 10 16,5 0-10-1,5 0-9-15,-1 0 3 0,0 0-2 16,2 0 8-16,-1 0-35 15,1 0-43-15,-3 0 69 16,-4 0-76-16,-26-6-62 16,5 2-169-16,-2-6-774 0</inkml:trace>
  <inkml:trace contextRef="#ctx0" brushRef="#br0" timeOffset="108027.8">20930 14554 311 0,'0'0'14'0,"0"0"-2"16,0 0 366-16,0 0-235 15,0 0-26-15,0 0 6 16,0 0-73-16,-7 12 2 16,5-12 3-16,0 0-37 15,2 0 22-15,0 0-6 16,0 0 18-16,0 0 64 15,0 0-23-15,0 0-14 16,0 0-16-16,0 0-44 0,0 0 13 16,0 0-32-16,0-4 1 15,0-2 10-15,0 2-11 16,6-4 0-16,-1 6-1 16,-2 2 8-16,-1 0-8 15,-2 0 1-15,0 0 0 16,0 0 73-16,0 0 11 15,0 14 27-15,0 6-5 16,0 11-53-16,0 8 31 16,0 9-8-16,0 10-40 15,-5 9 48-15,-4 1-35 16,0 0-3-16,0-2 19 16,0 0-34-16,0-8 26 0,3-8-29 15,1-1-27-15,1-10 49 16,2-2-34-16,0 0 1 15,-1-12 14-15,3 1-25 16,-2-8 22-16,2-2-28 16,0-3 1-16,-3-4 15 15,1 3-5-15,0 0-11 16,0-2 3-16,0 4 11 16,0-6-20-16,-1-3 6 15,3-4-24-15,-2-1 22 16,2 0-53-16,-2 0-23 15,0-6-50-15,0-16-180 16,2-14-248-16,0 2-41 16,0 6-97-16</inkml:trace>
  <inkml:trace contextRef="#ctx0" brushRef="#br0" timeOffset="108514.033">20872 15440 393 0,'0'0'23'16,"0"0"498"-16,0 0-316 16,0 0 27-16,0 0 6 15,0 0-26-15,0 0-32 16,0 24-32-16,2-15-21 16,3-2-32-16,3 7 10 15,4 4 41-15,3 0-76 0,4 5-22 16,7 2-15-16,6-2-23 15,5 1 36-15,7 2-31 16,6-4-14-16,3-4 42 16,5 0-34-16,7-4 2 15,4 1 8-15,8 3-18 16,8 1 52-16,2 3-25 16,5-4 9-16,-5 2 23 15,0 0-43-15,-5-10-1 16,3-2-13-16,-1-6 9 15,6 0 27-15,1-2-25 16,3 4 4-16,-3 2 39 16,-3-1-36-16,-5-2 4 15,-10-1-25-15,-13 1 18 16,-12-3-5-16,-19 0-13 0,-14 0 0 16,-10 0-15-1,-5 0 15-15,-3 0-26 0,-17-8-78 16,-2-15-129-16,7-27-90 15,5 6-600-15,8 0-20 0</inkml:trace>
  <inkml:trace contextRef="#ctx0" brushRef="#br0" timeOffset="109070.586">23040 14855 345 0,'0'0'23'15,"0"0"7"-15,0 0 259 16,0 0-81-16,0 0-10 16,0 0-6-16,0 0 16 15,18-14 45-15,-18 14-11 0,0 0-48 16,0 0-32 0,0 0-70-16,2 0 0 0,0 10-52 15,5 4-2-15,-1 9 67 16,4 6-58-16,-4 7-6 15,3 4 19-15,-5 4-46 16,1 6 30-16,-5-4-35 16,0 3 6-16,0-1 20 15,0-2-28-15,0-2-1 16,0 2 27-16,0 2-32 16,0 4 40-16,0 4-30 15,0 0-1-15,0-5 25 16,0-7-26-16,-11-8-3 0,0-8 7 15,-5-6 5 1,1-4-12-16,1-2-6 0,1-6-34 16,1 2 26-16,8-2-29 15,2-5-68-15,0-5-146 16,2 0-543-16,-5-9-212 0</inkml:trace>
  <inkml:trace contextRef="#ctx0" brushRef="#br0" timeOffset="109556.842">21529 15057 172 0,'0'0'160'15,"0"0"415"-15,0 0-353 16,0 0-31-16,0 0 18 16,0 0 53-16,0 0-69 15,71 125 34-15,-57-80-79 16,-3 8-68-16,-5-5 1 15,0-1-54-15,-6-8-21 16,0-13 13-16,-6-16-19 16,-11-10-101-16,-12-44-220 15,4-12-339-15,5-6 124 0</inkml:trace>
  <inkml:trace contextRef="#ctx0" brushRef="#br0" timeOffset="110138.441">21627 14923 481 0,'0'0'56'0,"0"0"448"16,0 0-300-16,0 0 17 15,0 0-53-15,0 0-77 16,0 0-20-16,89 3 19 16,-68-3 2-16,-2 0 19 15,4 0-2-15,-3 0-36 16,-5 0 30-16,1 7-26 15,-3 1-36-15,1 0 33 16,-1 0-38-16,-1 2-1 16,1 0 16-16,-2 1-11 0,0 8 33 15,-2-1-28 1,2 8-22-16,-2 6 39 0,2 0-38 16,-2 7 3-16,0-2 0 15,0-2-27-15,-3-14 33 16,-1-3-33-16,-3-7 1 15,-2-7 24-15,0-1-24 16,0-3 8-16,2 0-9 16,-2 3 8-16,4 5-1 15,0 4-7-15,0 2 0 16,2 4-4-16,-3 4 4 16,-1-4 0-16,-2-4 0 15,0 2 9-15,0 2 0 16,0-2-9-16,0 4 0 15,-7 0 8-15,-1 0-8 0,-2-2 0 16,-1 2 0-16,-3-3 1 16,-1-3 15-16,-3-5-16 15,-1-2 0-15,0-1-19 16,0-6 19-16,1 0-14 16,-1 0 7-16,2 0-53 15,-1 0 21-15,-5 0-98 16,0-15-148-16,0-6-395 15,5-6-173-15</inkml:trace>
  <inkml:trace contextRef="#ctx0" brushRef="#br0" timeOffset="110505.912">22336 15049 354 0,'0'0'697'15,"0"0"-395"-15,0 0-19 16,0 0 3-16,0 0-76 15,0 0-17-15,0 0-40 16,40 84-47-16,-27-44 35 0,-4 9-71 16,1-1-13-16,-4 6 3 15,-4 0-44-15,0-2 16 16,-2-2-32-16,0-8 9 16,0-7-47-16,0-21 13 15,0-14-129-15,-2-46-154 16,-12-17-523-16,4-7-385 0</inkml:trace>
  <inkml:trace contextRef="#ctx0" brushRef="#br0" timeOffset="110898.93">22423 14945 758 0,'0'0'732'0,"0"0"-390"0,0 0-13 15,0 0-89-15,0 0-110 16,0 0-21-16,120 58-68 15,-82-46-40-15,-3-2 44 16,-4-2-34-16,-4 3-10 16,-6-4 29-16,-11 7-16 15,-7-4 70-15,-3 6-12 16,0 4-33-16,-7 2 34 16,-13 0-49-16,-4-1-11 15,-1-6 8-15,3-3-10 0,7-3 2 16,5 1-13-1,10 4-20-15,0 8 13 0,14 3 7 16,13 8 0-16,0-4 0 16,1 4 13-16,-1-11-8 15,-5-3-5-15,-4 2 0 16,-5 1 9-16,-6 2 29 16,-7 7-4-16,0-6 12 15,-17 4-45-15,-24-7 25 16,-12-13-26-16,-15-4-64 15,-3-5 17-15,-14-11-108 16,17-10-220-16,17-6-705 0</inkml:trace>
  <inkml:trace contextRef="#ctx0" brushRef="#br0" timeOffset="117194.623">19119 13347 192 0,'0'0'81'0,"0"0"-49"16,0 0-32-16,0 0 210 0,0 0-110 15,0 0-57-15,2-8 44 16,-9-4-40-16,2 1-5 16,1 0 16-16,2 3-28 15,0 0-8-15,-1 3 5 16,3 4-6-16,0 1 48 16,0 0-4-16,0 0-1 15,0 0 24-15,0-3-21 16,0 3 4-16,0 0-10 15,0-1-31-15,0 1 50 16,0 0-8-16,0 0 1 16,0 0 23-16,0 0-23 15,0 0 11-15,0 0-20 0,-2 0-23 16,2 0 65-16,0 0-54 16,0 0 0-16,0 0 17 15,0 0-51-15,0 0 12 16,0 5-27-16,0 3 9 15,0 7 32-15,0 1-21 16,0 4-7-16,0 6 30 16,0 4-30-16,0 0 35 15,-2 6-24-15,-2 0-26 16,-3 2 58-16,-2 6-41 16,2 2 3-16,-4 5 22 15,2 1-42-15,0 6 29 16,-2 2-30-16,3 2 12 15,-2 5 24-15,-1-4-30 16,3-3-5-16,0-4 16 0,2-15-5 16,1-11-6-1,1-8-6-15,0-8 0 0,2-3 38 16,2-8-16-16,0-3-14 16,0 2 4-16,0 0 4 15,0 0-22-15,0-2 6 16,0 0-4-16,-2 0-22 15,2 0 26-15,-4 0-76 16,0-14 4-16,0-8-178 16,4-32-324-16,-2 6-42 15,2-2-211-15</inkml:trace>
  <inkml:trace contextRef="#ctx0" brushRef="#br0" timeOffset="117653.085">19038 13325 224 0,'0'0'121'16,"0"0"185"-16,0 0-33 15,0 0-107-15,0 0-20 0,0 0-30 16,0 0-13-16,12 2 40 15,-12 0-14-15,0 2 60 16,0 2-28-16,-3 2-56 16,-10 4 11-16,-5 1-64 15,-4 5-12-15,-5 5 27 16,-4-2-33-16,2 6 30 16,-2-1-54-16,4-2-1 15,2-6 21-15,8-3-30 16,5-8-1-16,4-5-8 15,5-2-102-15,3-4-132 16,7-26-359-16,15 4 243 16,-1 2-46-16</inkml:trace>
  <inkml:trace contextRef="#ctx0" brushRef="#br0" timeOffset="117954.498">19150 13385 401 0,'0'0'683'0,"0"0"-358"16,0 0-94-16,0 0-40 15,0 0-18-15,0 0-6 16,0 0-1-16,67 30-52 16,-41-12-44-16,4 0 16 15,3 2-28-15,2 2-24 16,1-2 11-16,-1 0-24 0,-1-2 28 15,-3 0-40-15,-9-5-9 16,-3-4 45-16,-9-3-44 16,-5-3 5-1,-5-3 9-15,0 0-5 0,-15 0 8 16,-41-12-18-16,0-7-244 16,0-3-554-16</inkml:trace>
  <inkml:trace contextRef="#ctx0" brushRef="#br0" timeOffset="119689.994">17697 12250 765 0,'0'0'275'0,"0"0"-119"16,0 0-11-16,0 0-45 15,0 0 8-15,0 0-49 16,0 0 8-16,0 0-1 0,0 0-41 16,0 0 30-16,0 0 4 15,0 0-14-15,0 0 46 16,0 2-19-16,0 8 1 16,0 4 43-16,5 6-50 15,-1 6 14-15,0 6-35 16,3 4-44-16,-5 2 56 15,2 6-32-15,-1 5-10 16,2 5 28-16,-3 4-24 16,2 2 34-16,-2-2-24 15,1-6-28-15,-3-4 61 16,0-5-45-16,0-7-8 16,0-7 20-16,0-2-28 15,0-9 7-15,0-6-8 16,0-6 6-16,0-4-1 0,0-2 1 15,0 0-6 1,0 0-6-16,0 0-42 0,0 0-18 16,4 0-133-16,10-14-409 15,-3-12 81-15</inkml:trace>
  <inkml:trace contextRef="#ctx0" brushRef="#br0" timeOffset="120819.932">17855 12424 55 0,'0'0'904'0,"0"0"-634"16,0 0-4-16,0 0 6 16,0 0-7-16,0 0-53 15,0 0-102-15,-72-10 14 16,72 10-63-16,0 0-9 15,0 0 8-15,0 0-30 16,6 0 31-16,5 0-25 16,7 0-8-16,-1 0 57 15,8 0-49-15,4 0 13 16,4 0 13-16,7 0-30 16,7 0 36-16,4 0-43 15,7 0-16-15,6 0 62 0,2 0-52 16,5 0 11-16,0 0 10 15,3 4-38-15,3 0 26 16,2 0-28-16,0 2 1 16,2-2 14-16,-1 0-13 15,2 1-1-15,1-4 10 16,1 1 5-16,5 3-2 16,1-1-14-16,1 0 1 15,0 3 32-15,-4 0-15 16,1 1-9-16,-6-3 5 15,0 1 1-15,3-1 0 16,0-3-15-16,2-2 1 16,3 0 8-16,5 0-9 15,1-7 1-15,-1 1 11 16,1 3 4-16,0 1-26 0,2 2 10 16,-3 0 0-16,3 0 18 15,-1 0-18-15,-2 0 1 16,-1 0-1-16,-5 0 18 15,-1 0-22-15,0 0 4 16,-4 3 0-16,4-3 5 16,1 0-5-16,0 0 0 15,5-5 2-15,3-8 25 16,3-2-31-16,6-2 4 16,0 2-12-16,4-3 4 15,1-1 9-15,13 1-1 16,-12 4 0-16,-1 6 18 0,-4 2-23 15,-20 4 5-15,11 2 0 16,-4 0-4-16,-3 0 10 16,-4 0-6-16,0 0 1 15,-5 0 8-15,-1-2-3 16,-4 2-6-16,-3 0 0 16,-7 0 0-16,-5 0 0 15,-6 0-1-15,-7 0 1 16,-6 0 0-16,-8 0-6 15,-6 0 6-15,-4 0 0 16,-8 0-9-16,-3 0 9 16,-3 0 0-16,-5 0-1 15,-1 0 12-15,-3 0-17 16,1 0 6-16,-3 0 0 0,0 0 4 16,0 0-4-16,0 0 0 15,0 0 0-15,0 0 7 16,0 0-14-16,0 0 7 15,0 0-3-15,0 0-9 16,0 0 12 0,0 2-9-16,0 12 8 0,0 12-8 15,0 16 3-15,0 34 6 16,-12 41 0-16,-5 43 6 16,-10 17-4-16,2-9-1 15,3-40-1-15,9-47 9 16,4-31-23-16,4-16 14 0,1-6 0 15,1-2-4 1,1-8 4-16,2-10-9 0,-2-8-2 16,-4 0-71-1,-6-6-1-15,-37-48-113 0,4 2-307 16,-10-4-616-16</inkml:trace>
  <inkml:trace contextRef="#ctx0" brushRef="#br0" timeOffset="123164.76">17839 13104 201 0,'0'0'127'15,"0"0"220"-15,0 0-32 16,0 0-173-16,0 0-36 15,0 0 2-15,0 0 11 16,-58 18-27-16,52-18 42 16,2 0 78-16,4 0-7 15,0 2-43-15,0 0-43 16,0-2-48-16,0 2 42 16,0-2-39-16,0 0-7 0,0 0 35 15,0 2-50-15,0-2 15 16,2 3-11-16,8-2-41 15,7 1 70-15,1 0-49 16,6 0-9-16,5-2 36 16,2 2-45-16,7-2 21 15,2 0-9-15,2 0-29 16,5 0 48-16,0 2-28 16,2-2-19-16,2 0 40 15,2 2-41-15,-1-2 20 16,2 0-21-16,1 0 2 15,3 0 28-15,0 0-22 16,0 0-7-16,-2 0 34 0,2 0-35 16,-2 0 13-16,-4 0-13 15,2 0 0-15,0 0 12 16,-4 2-12-16,4 3 0 16,-2-2 9-16,-4 3 2 15,2 3-11-15,-6-2 0 16,-1 1 1-16,-4 0 20 15,-1-2-21-15,1 2 2 16,-4-3-2-16,-1 0 12 16,1-1-13-16,-4 0 1 15,0-1 0-15,-2 0 3 16,0 1-3-16,-2-2 0 16,5-2-3-16,-1 2 15 0,2-2-11 15,5 0-1 1,5 0 0-16,1 0 10 0,5 3-10 15,0 1 0-15,4 0 11 16,-1-2-5-16,-4 1-6 16,2-1 0-16,-2 1 0 15,-3-2 9-15,-3 2-9 16,-2-1 0-16,1 0-5 16,-6 0 17-16,3-1-19 15,-2 1 7-15,2 3 0 16,2-4 3-16,2 6-3 15,3-3 0-15,1-1-9 0,4 1 24 16,-4 1-24 0,1-3 9-16,0 0 0 0,-2-2 3 15,-1 2-3-15,-1-2 0 16,-3 0-1-16,2 0 16 16,0 0-17-16,0 2 2 15,3-1 0-15,-2 3 0 16,-2 1 0-16,-1 1 0 15,-1-2 1-15,-1-1 15 16,-3-1-17-16,1 1 1 16,-3-3 0-16,0 0 9 15,-4 0-9-15,2 0 0 16,-2 0-1-16,0 0 22 16,0-3-27-16,1 1 6 15,1 1 0-15,-2 1 3 0,4-2-3 16,-2 0 0-1,3-2-2-15,1 0 19 0,2-2-22 16,-2 0 5-16,3 2 0 16,-1 0 0-16,-1 0 0 15,0 1 0-15,0 3-4 16,-1-2 19-16,-1 2-30 16,-1 0 10-16,-2 0 5 15,2 0-4-15,1 0 4 16,-1 0 0-16,3 0-8 15,-2 0 25-15,1 5-22 16,-1-4 5-16,3 4 0 16,1-1 1-16,7-2-1 15,-1 1 0-15,8-3-1 16,2 3 16-16,3-3-25 0,1 0 10 16,-2 0 0-16,0 0-2 15,-3 1 2-15,-2 4 0 16,3-1-1-16,-3 0 20 15,0 0-31-15,3-1 12 16,-1 4 0-16,3-1 5 16,-3 4-5-16,1 2 1 15,-3 0 0-15,-2 0 20 16,-2-2-30-16,-5 0 9 16,-5-4 0-16,0-2-5 15,-10 0 5-15,-6-2 0 16,-2 0-1-16,-6 2 13 15,-2-2-33-15,-2 0 20 0,0 0 1 16,-5 1-5-16,0-3 7 16,-1 0-2-16,-3 1 6 15,0-1 12-15,0 0-18 16,0 0 0-16,0 0-9 16,3 0 1-16,-3 0 10 15,0 0-2-15,0 0 0 16,0 0 12-16,0 0-17 15,0 0 5-15,0 0-19 16,0 0 7-16,0 0 12 16,0 0-15-16,0 0-8 15,-8 0-76-15,-9 0-9 0,-23 0-142 16,1 0-227 0,2-14-529-16</inkml:trace>
  <inkml:trace contextRef="#ctx0" brushRef="#br0" timeOffset="124414.956">25134 12396 363 0,'0'0'561'16,"0"0"-360"-16,0 0 23 0,0 0 13 16,0 0-10-16,0 0-4 15,0 0-79-15,-37-24 13 16,28 55-42-16,-3 11 3 15,1 16 11-15,-3 14-47 16,-1 10 7-16,-3 4-52 16,-1-6-31-16,-2-9 37 15,3-17-42 1,3-18 5-16,4-16-6 0,2-12 6 16,2-8-15-16,5 0-3 15,2-8-21-15,0-20 10 16,0-12-44-16,13-17-4 15,14-13-26-15,4-10-15 16,4-2 53-16,4 1-8 16,1 12 53-16,0 11 14 0,-2 15 0 15,-2 15 0-15,-5 10 0 16,-6 12 0-16,-6 6 37 16,2 0-4-16,-6 4 19 15,5 18 58-15,0 12-24 16,2 12-4-16,-2 12 9 15,-1 11-38-15,-6 3 7 16,-5-6-54-16,0-8-5 16,-2-11-2-16,1-13-7 15,-3-10-34-15,-2-11-50 16,0-8-56-16,-2-5 43 16,0 0 13-16,-8-10-24 0,-15-15-104 15,-8-4-27-15,-2-10 136 16,-1 4 82-16,5 2 29 15,9 9 48-15,9 12 21 16,9 7-3-16,2 5 33 16,0 0-6-16,8 0 56 15,9 7-34-15,2-5-40 16,3-2 19-16,3 0-45 16,0 0-9-16,4 0 29 15,0 0-51-15,-2-2 3 16,-1 2-5-16,-6 0-16 15,-4 0 0-15,-7 0-2 16,-5-2-122-16,0-18-75 0,-4 2-376 16,0 0 36-16</inkml:trace>
  <inkml:trace contextRef="#ctx0" brushRef="#br0" timeOffset="125136.781">25996 12625 240 0,'0'0'543'0,"0"0"-257"16,0 0-116-16,0 0 37 15,0 0-108-15,0 0-11 16,0 0 12-16,-46-5-29 16,37 5 33-16,-4 0 3 15,-1 9-10-15,-1 5 33 0,-1 6-79 16,-4 6-9-16,2 6 27 15,1 2-45-15,1 2 15 16,5 1-5-16,1-4-19 16,6-4 47-16,2-5-60 15,2-4 4-15,0-8 9 16,4-4-15-16,12-3 0 16,4 0 6-16,2-3-5 15,-2-2 27-15,3 0-28 16,-4 0-112-16,6-34-159 15,-7-1-282-15,-3-1-26 0</inkml:trace>
  <inkml:trace contextRef="#ctx0" brushRef="#br0" timeOffset="125519.979">26418 12643 217 0,'0'0'163'0,"0"0"402"16,0 0-334-16,0 0 8 15,0 0-29-15,0 0-53 0,0 0 13 16,-47-14-50-1,32 14 11-15,-4 0 1 0,2 0-88 16,-1 14 19 0,0 6-17-16,0 8-6 0,4 6 28 15,4 2-26-15,1-1 7 16,7-3-18-16,2-6-29 16,0-4 35-16,2-8-37 15,11-5-13-15,3-4 1 16,1-4-43-16,4-1-32 15,1 0-106-15,14-11-158 16,-5-9-38-16,-4 2-300 0</inkml:trace>
  <inkml:trace contextRef="#ctx0" brushRef="#br0" timeOffset="126155.997">26531 12769 355 0,'0'0'382'0,"0"0"-143"15,0 0-56-15,0 0-29 16,0 0-34-16,0 0 61 16,0 0-65-16,126 2-34 15,-101-2 16-15,2 0-36 16,-4 0 18-16,-5-4-24 15,-3-4-37-15,-4-2 62 16,-4-4-22-16,-4-4-1 0,-3-4 10 16,0 0-56-16,0 2 13 15,0 4-25-15,-5 4 0 16,-9 6 34-16,-1 2-25 16,-3 4 2-16,-2 0 30 15,0 2-26-15,0 14 24 16,-1 2-27-16,6 6-12 15,-1 6 72-15,5 6-48 16,5 6-7-16,2 4 21 16,2 3-38-16,2-8 36 15,0-4-36-15,0-11 7 0,0-8-4 16,8-10-3 0,1-6-4-16,5-2-9 15,1 0 7-15,5-13-15 0,5-2-116 16,1-8-114-16,17-13-134 15,-8 7-141-15,-4-2 5 0</inkml:trace>
  <inkml:trace contextRef="#ctx0" brushRef="#br0" timeOffset="126367.698">27068 12709 872 0,'0'0'327'0,"0"0"17"16,0 0-37-16,0 0 56 15,0 0-107-15,0 0-40 0,0 0-35 16,-8-2-78-16,-10 4-18 16,-3 4-69-16,4 2-8 15,1-2 39-15,5 2-47 16,7 0 0-16,4 6-1 16,0 5-12-16,4 6-2 15,11 1 9-15,1 3-44 16,-1-4 35-16,-3-4 2 15,-3-6 13-15,-3 0 0 16,-4-6 18-16,-2 2-18 16,0-1 6-16,-4 0-4 15,-15-2 60-15,-6-2-60 16,-6-4 5-16,-5-2-14 0,3 0-16 16,6-2-14-16,7-7-68 15,20 4-150-15,0 1-335 16,2 0-178-16</inkml:trace>
  <inkml:trace contextRef="#ctx0" brushRef="#br0" timeOffset="126713.257">27443 12601 202 0,'0'0'1125'15,"0"0"-609"-15,0 0-143 16,0 0-78-16,0 0-121 16,0 0-87-16,0 0 19 0,-123 16-65 15,98-4 9-15,8 2-17 16,5-2-23-16,10 6-2 16,2 2-8-16,0 6 0 15,16 6 1-15,9 2-1 16,4-1-10-16,2-1 2 15,-3-3-34-15,-1-4 35 16,-4-1-14 0,-11-4 21-16,-4 0-15 0,-8 0 31 15,0-4-14-15,-12-4 58 16,-15-10-59-16,-8-2-2 16,-23-48-66-16,9-6-269 15,10-4-652-15</inkml:trace>
  <inkml:trace contextRef="#ctx0" brushRef="#br0" timeOffset="127310.035">27902 12003 540 0,'0'0'110'0,"0"0"290"15,0 0-144-15,0 0-2 16,0 0-37-16,0 0-32 15,0 0-6-15,35-44-2 16,-35 60-76-16,0 6 22 16,0 12-2-16,0 17-47 15,0 31 17-15,-2 36-44 16,-7 35-35-16,5 9 49 16,4-30-39-16,0-41 4 15,6-48-2-15,5-15-17 16,5-7-11-16,-1-5 4 15,4-8-59-15,3-8 29 16,4-2-74-16,13-23-74 16,23-16-97-16,-9 2-292 15,-4 6-161-15</inkml:trace>
  <inkml:trace contextRef="#ctx0" brushRef="#br0" timeOffset="128233.649">28539 12593 393 0,'0'0'708'0,"0"0"-412"16,0 0-1-16,0 0-35 15,0 0-124-15,0 0-61 16,-85-105 14-16,65 89-25 16,0 7 10-16,0 7 13 15,0 2-15-15,2 14-5 0,0 22-12 16,3 14-39-1,1 9 54-15,8 5-42 0,6 1 11 16,0-13-5-16,2-10-33 16,16-17-2-16,4-14-3 15,4-11 4-15,4-5 0 16,-1-28 6-16,2-9-12 16,-2-12 3-16,-2-4-44 15,-3 0 18-15,-4 6-71 16,-2 8-36-16,-7 15 1 15,-2 15-35-15,-6 14 43 16,-3 4-80-16,0 28 106 16,0 15 101-16,-14 5 2 0,3 1 5 15,2-4 28 1,7-9-11-16,2-10 18 0,0-7 15 16,0-10-7-1,15-7 17-15,1-6-45 0,4 0-13 16,0-18 74-16,5-16-5 15,-4-10-16-15,2-6-31 16,-5 0-22-16,-5 10 25 16,-4 12-34-16,-4 12 6 15,-5 12 54-15,0 4-16 16,0 10-32-16,-3 20 57 16,-6 10-38-16,1 8 9 15,3 9-29-15,5 0 12 16,0-3 62-16,0-9-56 15,2-13-11-15,11-14-18 0,-1-14 0 16,1-4-8-16,3-24 9 16,1-23-1-16,2-9 37 15,0-8-36-15,1 4 0 16,-3 8-1-16,-2 12 9 16,-5 14-3-16,0 11-6 15,-1 14-2-15,-1 1-13 16,6 12 30-16,1 22-13 15,4 14 30-15,-4 16-8 16,-9 27 47-16,-6 31-41 16,-4 28-2-16,-27 7 32 15,-3-31-39-15,3-34-6 0,4-42-15 16,-2-12 10 0,-11-1-10-16,-16-8 0 0,-10-8-51 15,-9-20 18-15,-4-2-35 16,10-28 39-1,13-7 10-15,19 2 19 0,14 5 4 16,17 4-4-16,6 1 0 16,13-2 3-16,30-4 3 15,12-6-6-15,14-10 0 16,11-4 1-16,5-7 4 16,2 3-5-16,-2 2-124 15,19-3-170-15,-19 14-434 16,-18 8 123-16</inkml:trace>
  <inkml:trace contextRef="#ctx0" brushRef="#br0" timeOffset="128804.062">29294 12904 375 0,'0'0'550'0,"0"0"-161"16,0 0-14-16,0 0-18 16,0 0-119-16,0 0-71 15,0 0-60-15,43-117-39 16,-30 71-35-16,-5 0-25 15,-3 2 34-15,-5 4-42 16,0 6 0-16,-7 5-6 16,-6 11 7-16,-1 10-2 15,4 8 0-15,-1 2-70 16,-1 27 71-16,-1 9 7 16,5 8 26-16,0 1 45 0,4-4-51 15,4-11 17 1,0-12-44-16,0-10 8 0,4-6-8 15,10-4 0-15,3 0 1 16,4 0 35-16,3 0-35 16,3 0 4-16,0 0-5 15,-1 0 2-15,-1 0 29 16,-5 0-31-16,1 0 0 16,-6 0 6-16,-2 0-6 15,-2 14-2-15,-4 17-23 16,-7 9 25-16,0 10 28 15,0 6-13-15,-11-2 3 16,-5-8 24-16,1-14-34 0,3-12 8 16,1-12-8-1,3-8 2-15,-2 0 29 0,6-6-39 16,4-14 0-16,0-10-16 16,14-10 17-16,21-8-1 15,14-12 0-15,15-4 1 16,8-5 20-16,-1 3-20 15,-6 4-1-15,-12 12 31 16,-15 10-30-16,-16 16-2 16,-11 10-23-16,-11 14-102 15,-13 0-116-15,-11 2-992 0</inkml:trace>
  <inkml:trace contextRef="#ctx0" brushRef="#br0" timeOffset="142418.021">1245 4386 385 0,'0'0'102'0,"0"0"-1"16,0 0 162-16,0 0 9 15,0 0-51-15,0 0-65 16,93-21-5-16,-56 3-49 15,0-5-11-15,3 2-36 16,-2 3-22-16,-5 3 21 16,-2 10-17-16,-4 3 2 0,-4 2-4 15,-1 0 23-15,1 7 49 16,-2 4-56-16,0 1-7 16,1-4 9-16,0-3-38 15,0 0 9-15,1-3-15 16,-2 0-9-16,4-2 15 15,2 0-15-15,0 0 1 16,2 0 13-16,0-5-13 16,0 0 5-16,0 1-6 15,-2 0 8-15,0 0 6 16,-4-1-14-16,2 5 0 16,-4 0-5-16,1 0 5 15,-5 0 0-15,4 0-6 16,-4 0 6-16,3 7 22 15,3-1-22-15,-4 3 1 0,4-4 32 16,0-1-31-16,3-4 5 16,3 0-7-16,5-8-12 15,6-24 12-15,4-11 7 16,5-8-5-16,1 3 23 16,-6 7-24-16,-5 19-1 15,-2 18-30-15,-9 4 9 16,-1 26 21-16,-2 13 0 15,-3 7 22-15,-3 3 54 16,0-2-37-16,-3-7 4 16,-1-10-16-16,3-10-27 15,-1-12-1-15,6-8-17 16,4 0 3-16,6-18 6 16,3-6 9-16,1-4 0 0,2 2-1 15,-4 0 2-15,-3 8-13 16,-3 4 12-16,-2 6-11 15,-4 8 2-15,4 0-9 16,0 4 15-16,2 15 3 16,2 6 22-16,0-1 44 15,1 1-51-15,-1-7-14 16,-2-5 23-16,0-7-24 16,0-4-9-16,2-2 9 15,4 0 0-15,5-10 4 16,8-5 3-16,0 2-5 0,-1 3 5 15,1 4-7-15,-11 4 0 16,-1 2-1-16,-3 0 1 16,-2 8-4-16,2 10 4 15,3 4 0-15,2 4 15 16,0 2-5 0,-2 0 13-16,-1-2-14 0,-6-5-3 15,-4-7 10-15,-6-6-16 16,-5-2-42-16,-14 7-104 15,0 0-504-15,-4 1-459 0</inkml:trace>
  <inkml:trace contextRef="#ctx0" brushRef="#br0" timeOffset="148871.356">18887 12544 189 0,'0'0'227'16,"0"0"116"-16,0 0-125 16,0 0-43-16,0 0 9 15,0 0-33-15,2 0-42 16,-2 0-14-16,0 0-19 16,0 0-9-16,0 0-4 15,0 0 34-15,0 0 2 16,0 0-15-16,0 0-3 15,0 0-33-15,0 0 15 16,0 0-41-16,0 0-21 16,0 0 42-16,0 4-42 0,0 5 28 15,0 0 21-15,0 6-29 16,0 5 45-16,0 6-23 16,0 8-28-16,0 8 40 15,0 4-10-15,0 2-1 16,0-2-9-16,0-6-20 15,0-7 9-15,0-9-24 16,0-8 13-16,-2-4-3 16,2-4 1-16,-3 0-10 15,3-2-2-15,-2 0 2 16,2-2-8-16,-2-2 2 16,2-2-48-16,0 0-23 15,-2 0-120-15,0-16-145 16,-5-22-232-16,3 4-28 0,-1-1-236 15</inkml:trace>
  <inkml:trace contextRef="#ctx0" brushRef="#br0" timeOffset="149326.376">18936 12573 325 0,'0'0'33'0,"0"0"331"16,0 0-19-16,0 0-142 16,0 0-28-16,0 0-55 15,0 0-62-15,11 0 16 0,-5 0-29 16,6 0 30-16,-1 0 21 16,5 0-22-16,1 0-14 15,1 0-16-15,-3 0-6 16,4 2 3-16,-4 0-32 15,-1 4-3-15,1 0 29 16,-3 6-11-16,1 0 23 16,-3 4 7-16,0 0-29 15,-4 2 30-15,-1 0-12 16,-5 2-5-16,0 2 35 16,0 2-9-16,0 5-9 15,-7-2 16-15,-7-1-27 16,-1-1 10-16,-3-3-27 0,-4-7-17 15,-4-1 29 1,-3-3-33-16,0-4-6 0,-1-2 0 16,6-1-16-16,4-4-22 15,4 0-51-15,6 0-133 16,2-16-273 0,6-1-198-16</inkml:trace>
  <inkml:trace contextRef="#ctx0" brushRef="#br0" timeOffset="150143.318">19493 12886 257 0,'0'0'278'15,"0"0"207"-15,0 0-340 16,0 0 24-16,0 0 7 16,0 0-47-16,0 0-15 15,-58-12-20-15,43 7-14 16,-3 5 65-16,-1 0 5 15,0 0-80-15,-2 0-12 16,4 0-38-16,-1 7 16 16,5 0-15-16,-1 4-20 15,3 0 48-15,2 2-29 16,2-1-10-16,1 1-3 0,-1 0-6 16,3-1 15-16,2-2-16 15,-3-2 0-15,5-2 10 16,0-2-10-16,0 0-9 15,0-2 7-15,0 0-25 16,0 0 19-16,9-2-24 16,0 0 3-16,2 0 17 15,0 0-10-15,4 0 22 16,6-6 27-16,-1-2-26 16,0-5 9-16,0 2-10 15,-3-1 0-15,2-1 15 16,-7 4-14-16,0 1-1 15,-5 5 3-15,-5 2 4 16,0 1 2-16,-2 0 3 16,0 0-3-16,0 0 49 0,0 4-30 15,4 6-2-15,1 2 18 16,0 1-30-16,-1 0 13 16,1-3-27-1,-3-4-16-15,0-4-23 0,0-2-73 16,0 0-100-16,3 0-33 15,-3-6-55-15,0-6-80 16,-2-4-388-16</inkml:trace>
  <inkml:trace contextRef="#ctx0" brushRef="#br0" timeOffset="150361.566">19518 12869 230 0,'0'0'134'0,"0"0"-110"0,0 0 563 15,0 0-406-15,0 0 81 16,0 0-22-16,0 0-63 15,79 47-31-15,-65-41-28 16,1-2-26-16,4-4 10 16,-4 0-45-16,1 0-14 15,-3 0-27-15,-4 0-10 16,-2 0-6-16,-5-3-116 16,-2-6-168-16,0-19 3 15,0 0-103-15,0-1-553 0</inkml:trace>
  <inkml:trace contextRef="#ctx0" brushRef="#br0" timeOffset="150609.472">19698 12699 170 0,'0'0'705'0,"0"0"-432"0,0 0-73 15,0 0 0-15,-20 110-38 16,16-76-48-16,4 4 42 15,-3 4-3-15,3 3-26 16,-2-5 19-16,0-7-61 16,0-8-24-16,-1-9-28 15,3-8-20-15,-2-6 7 16,2-2-20-16,0 2-96 16,0 2-43-16,0 4-211 0,0 4 25 15,5-2-24 1,-1-4-575-16</inkml:trace>
  <inkml:trace contextRef="#ctx0" brushRef="#br0" timeOffset="151327.582">20012 12930 428 0,'0'0'363'0,"0"0"-40"16,0 0-24-16,0 0-3 0,0 0-6 15,0 0-119-15,0 0-69 16,-43-39-3-16,30 38-69 16,0-2 6-16,2 3-1 15,-2 0-29-15,1 0-6 16,1 0-1-16,0 4 1 15,4 9 15-15,-2 2-10 16,5 6-4-16,0 3 23 16,-1 2-17-16,5-2 10 15,0 0-6-15,0-3-9 16,0-2 23-16,0-3-14 16,0-2 7-16,0-2-4 0,0 1-5 15,7-6 8-15,-3-1-17 16,0-4-25-16,1-2 24 15,0 0-28-15,1 0 19 16,5-10 10-16,3-2 13 16,-1-4 23-16,2 2-36 15,1-2 6-15,-1 0 6 16,-1 0-12-16,-1 0-7 16,-1-4 5-16,-3 0-34 15,-3 0 35-15,-2 2-16 16,2 1 17-16,-6 6 19 15,2 3-13-15,-2 4 3 16,0 2 7-16,0-1-14 16,0 3 26-16,0 0-16 0,0 0-12 15,0 0 29 1,0 0-18-16,0 0-11 0,0 5 0 16,0 7 14-16,0 8 14 15,0 10 6-15,0 8-14 16,0 6 28-16,0-2-19 15,0-4 6-15,4-7-20 16,3-10-5-16,-1-8-20 16,-2-9 4-16,4-3-8 15,-4-1 7-15,1 0-50 16,-5 3-12-16,0 0-126 16,0 1-793-16</inkml:trace>
  <inkml:trace contextRef="#ctx0" brushRef="#br0" timeOffset="153291.384">20702 12629 215 0,'0'0'103'16,"0"0"454"-16,0 0-354 0,0 0-12 15,0 0-37-15,0 0-33 16,0 0 26-16,3 78-25 15,-3-52 13-15,0 4 23 16,-3 4-40-16,-3 5 14 16,-3 1-65-16,0 3-21 15,-2 2 46-15,0-3-47 16,2-8-26-16,0-6 8 16,3-10-27-16,3-8 7 15,1-6-7-15,2-4-10 16,0 0 3-16,0 0-118 15,0-8-27-15,0-12-1 16,5-11 21-16,5-6 39 16,6-11-26-16,2-3-1 15,2 0 43-15,-2 0 10 0,2 7 44 16,-4 6 21-16,-3 10 4 16,-5 10 18-16,0 8-19 15,-2 8 9-15,1 2 66 16,1 0-38-16,11 16 89 15,1 10 50-15,7 10-15 16,-3 4 9-16,-2 7-53 16,-1 1-57-16,-11-1 31 15,-3-2-49-15,-5-5-34 16,-2-10 16-16,0-6-25 16,0-12-53-16,-15-10-32 15,-8-2-147-15,-4-14-323 16,-4-16 72-16,2-6 185 0,0 1 298 15,8 8 16-15,2 9 121 16,6 10 8-16,6 5 62 16,3 3 15-16,4 0-86 15,0 0-32-15,0 0-53 16,2 0-49-16,10 3 33 16,1-3-35-16,-3 0 9 15,4 0-10-15,1 0 1 16,4 0-90-16,14 0-65 15,-4-3-104-15,-2-1-287 0</inkml:trace>
  <inkml:trace contextRef="#ctx0" brushRef="#br0" timeOffset="153583.809">21264 12879 365 0,'0'0'803'0,"0"0"-245"16,0 0-179-16,0 0-105 15,0 0-98-15,-129 20-52 16,98-5-30-16,4 1-39 16,7 0-22-16,4 4 28 15,8 2-32-15,3 6-16 16,3 0 17-16,2 2-30 0,0-2 11 15,0-8-11-15,11-4-33 16,5-8 31-16,-1-6-87 16,5-2-43-16,0 0-57 15,11-26-159-15,-4 0-195 16,-7 1-214-16</inkml:trace>
  <inkml:trace contextRef="#ctx0" brushRef="#br0" timeOffset="153998.645">21298 12997 234 0,'0'0'570'0,"0"0"-194"0,0 0-142 15,0 0-23 1,0 0-36-16,0 0-31 0,0 0 17 16,57 19-70-16,-39-19-64 15,-3-4 23-15,-1-12-17 16,-3-2-4-16,-1-1-17 15,-6 1-10-15,-4 0 33 16,0 4-23 0,0 2-11-16,0 2 18 0,0 4-18 15,0 4 4-15,-6 1-5 16,-2 1-2-16,0 0 2 16,-3 0 19-16,-3 0 12 15,-1 12 18-15,1 2-37 16,1 4 18-16,1 1-9 15,6 4-14-15,-1 1 44 16,5-2-9-16,0-2-17 16,2-4 17-16,0-4-36 15,0-6 12-15,0-4-18 0,0 0-36 16,0-2 35-16,2 0-9 16,9 0 2-16,5 0-2 15,-1 0-126-15,8-27-134 16,-3 2-380-16,-5-3-65 15</inkml:trace>
  <inkml:trace contextRef="#ctx0" brushRef="#br0" timeOffset="154458.555">21689 12841 124 0,'0'0'785'0,"0"0"-422"0,0 0-24 15,0 0-2 1,0 0-90-16,0 0-93 0,0 0-88 16,-10 0 3-16,1 0 12 15,-1 0-12-15,0 2 32 16,1 11-75-16,-3 5 3 16,1 4 25-16,3 0-33 15,0 0-6-15,4-4-15 16,4-4 0-16,0-2 5 15,0 0-5-15,0-4 0 0,0-2 0 16,0-2-15 0,2-2-12-16,6-2-47 0,0 0-44 15,3-6 67 1,-1-4 1-16,-2 2 50 0,-1 4-8 16,-7 4 8-16,0 0 0 15,0 0 23-15,0 0 28 16,0 2 47-16,-13 5-56 15,-3 4-25-15,-5-1 8 16,0 0-25-16,-4-2-2 16,3-3-27-16,4 2-33 15,4-5 0-15,8-2-109 16,6 0-193-16,0-14-230 16,0-2-74-16</inkml:trace>
  <inkml:trace contextRef="#ctx0" brushRef="#br0" timeOffset="154870.386">21903 12811 280 0,'0'0'736'0,"0"0"-471"16,0 0 3-16,0 0-16 15,0 0-13-15,0 0 19 16,0 0-98-16,7-22-38 15,-11 22 0-15,-1 0-65 0,1 0-19 16,-3 16-14 0,1 7-10-16,-4 3 35 0,2 3-24 15,3 0-16-15,1-7 25 16,2-4-34-16,2-6 0 16,0-2 0-16,0 0-2 15,13-4-5-15,3 1 7 16,3-2-2-16,0 1-8 15,-2-2 14-15,-1 0-4 16,-7 0 0-16,-5 0-13 16,-2 0 13-16,-2 0 7 15,0 4 17-15,-6 0 63 16,-17 0-45-16,-5 0-18 16,-8-4-24-16,-4-4-11 15,0 0 0-15,2 0-47 0,-9-20-62 16,14 2-159-16,6-4-785 15</inkml:trace>
  <inkml:trace contextRef="#ctx0" brushRef="#br0" timeOffset="155590.941">22470 12713 335 0,'0'0'61'15,"0"0"510"-15,0 0-334 16,0 0-4-16,0 0 44 16,0 0-86-1,0 0-78-15,-62 14 13 0,56-1-59 16,4 6-17-16,2 9 8 15,0 8-16-15,0 10 30 16,10 4 8-16,3 3-19 0,3-3 15 16,-3-8-42-16,3-10-15 15,-1-13-19-15,3-16-46 16,2-3 36 0,0-20 4-16,3-22 6 0,-4-10 2 15,-1-4-1-15,-9 2 13 16,-7 6-13-16,-2 7 9 15,-2 12 48-15,-19 6-40 16,0 7-12-16,0 6 10 16,1 4-16-16,7 4-1 15,7 0-5-15,1 2-88 16,5 0-32-16,0 0-226 16,5 0-228-16,10 0 310 15,-1 0-441-15</inkml:trace>
  <inkml:trace contextRef="#ctx0" brushRef="#br0" timeOffset="156364.403">22722 12593 143 0,'0'0'169'15,"0"0"-109"-15,0 0-60 16,0 0-13-16,0 0 13 16,0 0 12-16,0 0 131 0,21 34-58 15,-18-34-29-15,-3 0-56 16,2 0-19-16,1 0-22 15,-3 0 41-15,2-5 10 16,-2 3 27-16,2 1 63 16,-2-1 12-16,0-2 65 15,0 2-34-15,0-2-16 16,0 0 26-16,0 4 5 16,0-2-37-16,0 2-14 15,0 0-34-15,0 0-35 0,0 0 48 16,2 0-6-1,2 6-1-15,1 12 74 0,1 8-5 16,-1 10-13-16,0 10-33 16,-5 6-41-16,0 2 14 15,0-2-35-15,0-6-31 16,0-9 34-16,0-14-42 16,0-10 9-16,-2-7-10 15,2-6 8-15,-3 0-25 16,0 0 13-16,1-4-54 15,0-6 57-15,0-4-16 16,2 0 13-16,0 1 2 16,0 4 4-16,0 0-2 15,14 3 0-15,1 3 0 16,10-1-6-16,-1 2 6 0,5 2 0 16,-4 0-1-1,-3 0-22-15,-6 0 22 0,-6 9 1 16,-1 2 0-16,-6 2 61 15,-3 2-19-15,0 3 7 16,-14 2-19-16,-10 0-8 16,-8-1 46-16,-1-4-54 15,-2-3-13-15,1-4 10 16,10-4-11-16,6-4-29 16,9 0-44-16,9-2-81 15,0-34-193-15,9 2-384 0,6 0-173 16</inkml:trace>
  <inkml:trace contextRef="#ctx0" brushRef="#br0" timeOffset="156812.985">22948 12919 392 0,'0'0'613'16,"0"0"-374"-16,0 0 35 15,0 0-1-15,0 0-57 16,0 0 0-16,0 0-102 15,114-69-37-15,-87 57-25 16,2 2-38-16,0 3 36 16,-5 4-25-16,-1 0-24 15,-5 3 37-15,-5 0-38 0,-5 0 23 16,-2 0 17-16,-2 0-19 16,-2 5 31-16,0-2-33 15,3 2-18-15,-3 0 30 16,2 5-21-16,0 5 19 15,-4 1 8-15,3 4-10 16,-3 4 39-16,0 4-23 16,0 4-16-16,0 2 30 15,-5 4-30-15,-3 2 4 16,-1 3-13-16,-3-2-17 16,-1-1 48-16,-3-1-37 15,-3-5-12-15,-4-2 39 16,-1-4-38-16,-1-6-1 15,1-4 0-15,-1-6 17 16,5-4-34-16,3-6 5 0,3-2-73 16,5 0-27-1,1-12-98-15,2-28-115 0,2 4-360 16,0-2-48-16</inkml:trace>
  <inkml:trace contextRef="#ctx0" brushRef="#br0" timeOffset="157506.817">23210 12649 160 0,'0'0'172'0,"0"0"649"16,0 0-462-16,0 0-50 15,0 0-8-15,0 0-61 16,0 0-58-16,50 76-8 16,-40-56-95-16,-4-7-42 15,-3-8-25-15,-3-5-12 16,0-2-34-16,-11-18-264 15,-3-2-509-15</inkml:trace>
  <inkml:trace contextRef="#ctx0" brushRef="#br0" timeOffset="158414.241">23466 12928 166 0,'0'0'911'16,"0"0"-545"-16,0 0-74 15,0 0 25-15,0 0-136 16,0 0-96-16,0 0 9 16,93 4-42-16,-75-18 24 0,0 1-36 15,-8 2-20 1,0-2 12-16,-4 4-31 0,-6-4 9 15,0 0-10-15,0-4 8 16,0-3-9-16,-4 2 1 16,-10 0-6-1,1 0-6-15,0 6 12 0,-5 0 0 16,-2 6 0-16,0 4-6 16,0 2 6-16,-3 0 7 15,6 4-6-15,1 18 47 16,1 7-4-16,-1 4-14 15,3 7 16-15,3 0-40 16,4 1 44-16,4-7-28 16,2-6-7-16,0-4 18 15,2-4-32-15,12-4 9 16,3-2-10-16,1-4 10 16,3-2-17-16,0-8 7 0,2 0-73 15,1-2-42-15,14-42-167 16,-7 4-306-1,-4-1 65-15</inkml:trace>
  <inkml:trace contextRef="#ctx0" brushRef="#br0" timeOffset="158677.544">23840 12740 393 0,'0'0'630'0,"0"0"-268"15,0 0 116-15,0 0-99 16,0 0-157 0,0 0-47-16,0 0-60 0,-58-5-27 15,51 19-31-15,1 6-24 16,-1 4 25-16,0 6-28 16,0 6 3-16,1 1 21 15,2 3-41-15,-1-4 19 16,3 0-32-16,2-4 9 15,0-6-6-15,0-6-3 16,0-8-45-16,11-8-18 16,9-4-82-16,8-20-125 15,-1-14-318-15,-6-2-184 0</inkml:trace>
  <inkml:trace contextRef="#ctx0" brushRef="#br0" timeOffset="158903.369">23887 12821 403 0,'0'0'912'16,"0"0"-421"-16,0 0-209 16,0 0-9-16,0 0-54 15,0 0-81-15,0 0 18 16,123 17-71-16,-94-17-31 16,-1 0 22-16,-6 0-58 15,-1-5 1-15,-8 1-14 0,-7 0-5 16,-1 0-14-1,-5-6-96-15,0-18-132 0,0 0-276 16,0 0-281-16</inkml:trace>
  <inkml:trace contextRef="#ctx0" brushRef="#br0" timeOffset="159396.945">24089 12537 317 0,'0'0'707'16,"0"0"-152"-16,0 0-230 16,0 0 38-16,0 0-164 15,0 0-42-15,0 0-78 16,-33 6-58-16,33 6 18 0,0 6-12 16,0 4 30-1,0 8 14-15,0 4-20 0,-4 6 39 16,-3 4-45-16,-3 6-2 15,4 7 23-15,-3 2-36 16,5 2 17-16,0-7-8 16,-1-6-31-16,5-14 10 15,0-10-18-15,0-8-3 16,0-6-3-16,7-4 5 16,4-2-5-16,3 1-7 15,3-2 13-15,1-3-3 16,-1 0 3-16,-1 0-21 15,-3-10-5-15,-4-14-67 16,-9-28-67-16,-6 2-201 0,-12 4-772 0</inkml:trace>
  <inkml:trace contextRef="#ctx0" brushRef="#br0" timeOffset="161886.966">16100 12394 510 0,'0'0'550'0,"0"0"-191"16,0 0-29-16,0 0-17 0,0 0-91 15,0 0-166 1,0 0 9-16,-5 76 42 0,10-30-27 16,3 6 53-16,-1 9-48 15,-1-1-18-15,2 2 23 16,-8-4-38-16,0-2-38 16,0-7 18-16,0-13-32 15,0-10 0-15,-2-16-27 16,-4-10-95-16,-4-25-140 15,1-10-436-15,0-5-217 0</inkml:trace>
  <inkml:trace contextRef="#ctx0" brushRef="#br0" timeOffset="162255.583">16152 12392 439 0,'0'0'561'15,"0"0"-309"-15,0 0-39 16,0 0 8-16,0 0-24 16,0 0-36-16,0 0-14 15,70-16 9-15,-50 16-54 16,-2 0-31-16,2 0 7 16,-2 2-32-16,0 10 0 15,1 4-4-15,-3 6 7 16,-1 3 23-16,-3 5-28 15,-3 2-12-15,-3 0 16 16,-6 2-32-16,0-2 16 16,0 2 6-16,-19-2-17 0,-8-2 62 15,-4-4-44-15,-7-6-18 16,-3-4 1-16,-1-8-22 16,5-4-6-16,6-4-37 15,6 0-55-15,9 0-32 16,12-7-118-16,4-18-334 15,2 1-93-15,14 4-595 0</inkml:trace>
  <inkml:trace contextRef="#ctx0" brushRef="#br0" timeOffset="163252.679">16609 12266 383 0,'0'0'541'15,"0"0"-214"-15,0 0 17 16,0 0-13-16,0 0-43 16,0 0-112-16,0 0-79 15,0 0-2-15,0 0-64 16,0 6-3-16,0 4 7 15,0 6 8-15,0 6 54 0,0 6-8 16,0 8-33 0,0 6 57-16,-2 11-51 0,-6 5-2 15,-5 8 12 1,-3-3-47-16,-3 0 2 0,6-13-27 16,3-14 15-16,0-13-18 15,8-14 3-15,2-9-82 16,0 0 5-16,0 0-50 15,0-18-23-15,0-10 12 16,6-12-32-16,6-8 76 16,1-10-99-16,3-2 1 15,1-5 62-15,2 3-14 16,-4 8 51-16,3 6 45 16,-2 10 48-16,-5 13 38 15,0 7 80-15,-5 6 46 0,4 9 67 16,-4 3-43-1,5 0-20-15,5 8-56 0,4 17-8 16,6 8 56-16,1 9-48 16,0 10-19-16,-4 11 12 15,-3 5-42-15,-5 8 15 16,-4 2-18-16,-4-2-29 16,-4-6 29-16,-3-12-51 15,0-18-3-15,0-15-12 16,0-17-19-16,0-8-37 15,-10 0-65-15,-10-22-99 16,-4-12 9-16,-5-11-70 16,0-5-253-16,0-2 192 0,2 8 90 15,2 12 190 1,10 10 68-16,4 12 134 16,6 8 195-16,5 2-51 0,0 0-145 15,7 4 28-15,13 2-31 16,2-4-16-16,3-2-55 15,0 0-15-15,-4-2 56 16,-2-4-37-16,-4 2 3 16,-6 4 6-16,-4 0-47 15,-3-1 1-15,-2-4-26 16,0-7-73-16,0-16-141 16,0-1-495-16,4 6-328 0</inkml:trace>
  <inkml:trace contextRef="#ctx0" brushRef="#br0" timeOffset="163548.741">17247 12586 100 0,'0'0'1125'15,"0"0"-497"-15,0 0-268 16,0 0-34-16,0 0-152 15,0 0 1-15,0 0-84 16,0 7-45-16,-2-1 45 16,-3 4-44-16,1 6-2 15,-3 4-20-15,0 10-14 0,3 6 23 16,2 11-7-16,2 9-10 16,0 4 3-16,6 6-20 15,12-2 18-15,5-6-18 16,-1-12-2-16,0-14-8 15,-1-18 10-15,-4-14-30 16,1 0 14-16,-1-24-1 16,2-18 11-16,1-10 6 15,-3-8 0-15,-3-7-21 16,-7 4 15-16,-7 0-18 16,0 7 17-16,-14 7-14 15,-12 6 10-15,-3 7 5 16,-2 5 6-16,6 10 2 15,4 4-2-15,6 11-14 16,1 6-26-16,2 0-89 0,-13 5-120 16,4 10-332-1,0 0-143-15</inkml:trace>
  <inkml:trace contextRef="#ctx0" brushRef="#br0" timeOffset="164906.834">15734 13323 636 0,'0'0'300'0,"0"0"240"15,0 0-272-15,0 0 211 16,0 0-251-16,0 0-59 16,0 0-25-16,-45 18-82 0,45-18-27 15,0 0-3-15,16 0-12 16,7 0 29-16,4 0-23 15,10 0-20-15,7-5 28 16,12-6-23-16,7-5-11 16,5-1 22-16,2-1-22 15,-1 5 13-15,-4 6-13 16,-7 7 0-16,-10 0 20 16,-3 17-1-16,-7 4 10 15,-3 6 14-15,-1-3-29 16,-1 0 10-16,4-4-24 15,2-4 1-15,1-4 11 16,5-2-11-16,4-6-1 16,2-4 0-16,3 0 5 15,-1 0-11-15,0-12-12 0,-1-2-14 16,-6 1 31-16,-5 6 1 16,-8 5-1-16,-7 2-8 15,-1 0 18-15,-5 8-2 16,1 6-7-16,-2-2 1 15,2-2 17-15,1-2-17 16,2-2-1-16,5 1 0 16,0-4 17-16,4 0-18 15,1 2 1-15,4-1 0 16,-2-2-8-16,4 0 9 16,-1-2-2-16,2 0 1 0,-1 0-9 15,-2 0 9 1,-1 0-6-16,-6 0-21 0,-6 0 25 15,-9 2-23-15,-9 6-26 16,-12-2-19-16,-21-2-119 16,-10-4-571-16</inkml:trace>
  <inkml:trace contextRef="#ctx0" brushRef="#br0" timeOffset="165831.135">16066 12406 307 0,'0'0'81'16,"0"0"184"-16,0 0 76 16,0 0-134-16,0 0-36 0,0 0-23 15,0 0-26 1,5-2-4-16,-5 2-11 0,0 0-19 15,0 0 51-15,0 4 9 16,2 9-57-16,0 6 34 16,5 7-52-16,-1 9-12 15,1 5 15-15,0 3-27 16,-1 4 18-16,-1 1-25 16,-1 0-17-16,-4 1 47 15,2-5-39-15,-2-3-2 16,0-5 10-16,0-5-32 15,0-11 4-15,0-9-13 16,0-4-13-16,0-7 11 16,0 0-40-16,0-25-112 15,0-30-62-15,2-48-173 0,4 11-298 16,-2 4-435-16</inkml:trace>
  <inkml:trace contextRef="#ctx0" brushRef="#br0" timeOffset="166052.792">16066 12406 212 0</inkml:trace>
  <inkml:trace contextRef="#ctx0" brushRef="#br0" timeOffset="166896.015">16066 12406 212 0,'129'-136'165'0,"-129"136"230"0,3 0-41 15,-3 0-57-15,0 0 64 0,0 0-109 0,0 0-83 0,0-2-49 16,2-4-92-16,2-4 9 0,0-2-31 15,1 0 3 1,0 0 15-16,1 4-18 0,-3 0 13 16,1 6 14-16,0 2-21 15,1 0 35-15,-1 0-10 16,3 0 14-16,2 0 35 16,0 0-39-16,0 0-4 15,0 0 2-15,-1 0-21 16,-1 2 28-16,-3 0-25 15,2 2 7-15,0 0 35 16,0 4-38-16,1 0-7 16,5 2 15-16,-1 2-30 15,1 0 12-15,5 0-21 0,-5 2 1 16,2-2 10 0,-1 0-11-16,-1 0-6 0,-3 2 4 15,-3-3 1-15,1 0-1 16,-5-1 2-16,3 0 0 15,-1 4 0-15,-1 0 1 16,1 1 0-16,-2 0 0 16,-2 2 5-16,0-2 12 15,0 2-18-15,0-3 0 16,0 2 6-16,0-2-6 16,0 4 0-16,-2 1 2 15,-2 1 7-15,-1 5-1 16,-2-1-8-16,3 0 0 15,-3 0 8-15,1-2-8 0,-1 2 2 16,-3-4 20 0,4 0-22-16,-5-4 22 0,2 0-22 15,0 1 1-15,-2-3 4 16,-1 1-5-16,4-1 9 16,-1-1-9-16,3-1 13 15,-2-4-19-15,4-1 6 16,-3 0 0-16,1-3 9 15,-3 2-8-15,0-2 8 16,-2 2 14-16,0 0-22 16,-1 1 8-16,2 0-9 15,-4 1 2-15,1-3 6 16,0 2-8-16,-1 1 0 16,1-2 0-16,-1 0 12 0,3 0-12 15,3-3 0-15,-2 2-7 16,1-1 1-16,1-2 6 15,-2 0 0-15,2 0 15 16,-1 0-14-16,0 2 5 16,0-2-6-16,0 0 0 15,0 0 27-15,0 0-26 16,2-2 0-16,3 2-2 16,-2-2 1-16,-1 2-6 15,-3-2-47-15,0 0-65 16,-11-14-62-16,2-10-340 15,3-9-803-15</inkml:trace>
  <inkml:trace contextRef="#ctx0" brushRef="#br0" timeOffset="167595.724">16137 12414 215 0,'0'0'134'16,"0"0"-80"-16,0 0 58 15,0 0 95-15,0 0 18 16,0 0-8-16,0 0 6 0,0 0 24 16,-16-42-19-16,16 42-41 15,0 0-12-15,0 0-46 16,0 0-16-16,0 0-48 16,0 0-34-16,0 0 23 15,0 0-24-15,3 0 7 16,6 0 18-16,0 0-31 15,1 0 19-15,4 0-28 16,-3 0-9-16,1 0 29 16,-1 0-34-16,2 0 10 15,-2 0 14-15,2 0-16 16,1 0 23-16,-1 0-22 16,-2 0-10-16,3 0 30 0,-5 0-30 15,-1 0 2 1,0 0 11-16,-4 0-11 0,0 0-4 15,-2 2-2 1,1 2 1-16,-3-2-3 0,0 2 6 16,2-2 0-16,-2 4-1 15,0-2 13-15,0 4-11 16,0 2 0-16,0 0-1 16,0 2 23-16,0-3-22 15,0-1 16-15,0-3 0 16,0 0-17-16,0-4 23 15,0 1-23-15,0-2 1 16,0 2 19-16,0-2-12 16,0 0 1-16,0 2 1 0,0-2-2 15,0 2-16-15,0-2-43 16,-17 3-97-16,-2-3-309 16,-1 0-572-16</inkml:trace>
  <inkml:trace contextRef="#ctx0" brushRef="#br0" timeOffset="168576.952">16142 12291 345 0,'0'0'68'16,"0"0"339"-16,0 0-133 16,0 0-88-16,0 0-15 15,0 0-49-15,0 0-16 16,-9 0 4-16,9 0-59 0,0 0-19 16,0 0 25-16,4 0 31 15,7 0 25-15,3 0-14 16,-1 0-10-16,3 0 16 15,-1 0-22-15,1 3-6 16,-1 3-8-16,-1 0-22 16,-1-2 16-16,-2 0-35 15,1-2-14-15,-4 0 20 16,3 0-26-16,-1 0 4 16,1 0 1-16,-1 0-13 15,0 0 29-15,1 2-29 0,-5 0 0 16,4 2 14-1,-1-1-14-15,-3 0 1 0,0 1-1 16,2 1 7 0,1 0 12-16,-1 1-19 0,1 0 0 15,0 2 18-15,0 2-17 16,0-1-1-16,-2-2 0 16,0 1-11-16,-5 0 10 15,0 3-13-15,-2 0 14 16,0 1 28-16,0 0-19 15,0 1-3-15,0-1 4 16,0 0-4-16,0-2 17 16,-4 2-19-16,-3-3-2 15,0 4-4-15,0 1 2 0,1 2 0 16,-1 0-1-16,-2 2 10 16,0-2-12-16,0 0 3 15,1-2 0-15,-2 1 5 16,2-4 9-16,1 1-14 15,-3-2 0-15,2 2 10 16,-1 0-5-16,-3-1-5 16,2-1 0-16,-1-1 0 15,-3 2 9-15,1-6-9 16,-1 4 3-16,3-6 3 16,1 3 21-16,-2-1-24 15,3-2 7-15,0 1 16 16,-2 1-25-16,0-1 6 0,-2-1-5 15,-1 2 10 1,3-3-8-16,-3-1-4 0,4 1-46 16,1-2-7-16,2-2-89 15,4 0-417-15,3-11-450 0</inkml:trace>
  <inkml:trace contextRef="#ctx0" brushRef="#br0" timeOffset="169443.17">16728 12312 264 0,'0'0'100'15,"0"0"-54"-15,0 0 126 0,0 0 31 16,0 0 33-16,0 0-53 15,0 0-26-15,4-39-44 16,-4 39-35-16,0 0-6 16,0 0 17-16,0 3 26 15,0 3 84-15,0 3-16 16,0 4-52-16,0 1-18 16,-4 2-58-16,-1 2-6 15,1 2-12-15,-2 2-28 16,1 5 58-16,-4 2-28 15,2 7-9-15,-4 4 32 0,2 7-32 16,0 5 6 0,1 4 10-16,-2 3-32 15,3-3 46-15,1-2-35 0,0-7-24 16,1-7 33-16,3-9-34 16,0-9 7-16,2-8-7 15,-3-8 1-15,3-2 18 16,0-4-19-16,-2 0-8 15,-1 0-1-15,-1-12-38 16,2-12 0-16,-2-13-22 16,4-8-71-16,0-13-54 15,0-9-195-15,22-26-133 16,-2 16 179-16,-2 13-585 0</inkml:trace>
  <inkml:trace contextRef="#ctx0" brushRef="#br0" timeOffset="169982.292">16779 12285 386 0,'0'0'296'0,"0"0"271"16,0 0-267-16,0 0 9 15,0 0-67-15,0 0-81 16,0 0-80-16,11 9 8 16,-7-3-3-16,1 4-32 15,2 0 38-15,0 6-14 16,-1 4-16-16,3 7 9 15,2 2-36-15,2 9 18 16,1 6-20-16,1 5-23 0,-1 1 56 16,-1 2-29-1,-4 2-5-15,-5-4 17 0,-1 0-29 16,-3-2 16-16,0-5-36 16,0-10 12-16,0-8 7 15,0-12-19-15,0-4-11 16,0-9 9-16,0 0-83 15,-5-12-37-15,-6-12-88 16,-4-9-132-16,1-3-38 16,1 0-151-16,-3 4 183 15,1 6-24-15,-3 4-35 16,-5 8 358-16,2 6 49 16,0 6 309-16,3 0 198 15,5 2-165-15,7 0 12 16,1 0 4-16,3 0-159 0,2 0-29 15,0 0-93-15,0 0-44 16,7 0 31-16,10 0 0 16,3 0 41-16,1 0-9 15,-4 0-30-15,-3 0-18 16,-5 0-47-16,-7 0 11 16,-2-2-16-16,0 2 4 15,0 0-93-15,-11 0-106 16,1 0-648-16</inkml:trace>
  <inkml:trace contextRef="#ctx0" brushRef="#br0" timeOffset="-204627.371">15741 15663 742 0,'0'0'261'0,"0"0"-151"16,0 0-26-16,0 0 80 15,0 0-39-15,0 0 4 16,-87 18-49-16,84-8-27 16,1 0-45-16,2 6 3 15,0 4-19-15,0 6 8 16,0 0-211-16,0-14-331 0</inkml:trace>
  <inkml:trace contextRef="#ctx0" brushRef="#br0" timeOffset="-203043.105">14725 16190 443 0,'0'0'294'16,"0"0"102"-16,0 0-140 15,0 0-42-15,0 0-46 16,0 0-56-16,0 0 42 16,0-16-45-16,0 16-9 15,0 0 18-15,0 0-33 16,0 0 3-16,0 0-44 0,0 4-33 16,0 8-1-16,0 6 36 15,6 4-7-15,6 10 34 16,-1 4-51-16,-3 5 19 15,-2 7-17-15,-2 6-23 16,-4 4 49-16,0 0-31 16,0 4 1-16,0-3 25 15,-12-1-29-15,-7 0 25 16,-4-8-13-16,-8-1-12 16,-4-6 56-16,-6-6-25 15,-1-6-16-15,-2-9 22 16,1-8-52-16,5-6 11 15,5-8-12-15,8 0-16 16,10 0 2-16,5 0-17 16,10 0-49-16,0-8-66 15,21 2-323-15,1-2-367 0</inkml:trace>
  <inkml:trace contextRef="#ctx0" brushRef="#br0" timeOffset="-202126.885">15219 16172 67 0,'0'0'728'15,"0"0"-498"-15,0 0-81 16,0 0-19-16,0 0-18 16,0 0 27-16,0 0-37 0,14 0 15 15,-10 2 60-15,3 14 5 16,4 6-11-16,1 14-6 15,0 10-86-15,2 16 52 16,-1 11-54 0,-2 7-49-16,1 4 26 0,-3 1-30 15,-3-9-24-15,0-11 6 16,-2-10 5-16,-4-18 6 16,2-12-17-16,-2-6-46 15,0-16-28-15,0-15-99 16,0-16-383-16,-8-12-327 0</inkml:trace>
  <inkml:trace contextRef="#ctx0" brushRef="#br0" timeOffset="-201785.138">15356 16212 1079 0,'0'0'526'0,"0"0"-279"16,0 0-27-16,0 0-153 15,0 0 44-15,0 0 3 16,0 0-16-16,156 46-21 16,-104-32-68-16,2 2 30 15,2-1-39-15,0-2 9 16,-6 4 9-16,-2 2-18 16,-6 8 2-16,-7-1 62 15,-8 10-17-15,-4 4 37 0,-13 3-17 16,-4 0-36-1,-6 1 49-15,0 0-56 0,-21-3 0 16,-12-10 25 0,-12 0-49-16,-10-5 0 0,-11-12-29 15,-5-4-81-15,-26-14-55 16,14-16-381-16,16-6-283 0</inkml:trace>
  <inkml:trace contextRef="#ctx0" brushRef="#br0" timeOffset="-200878.927">16451 16084 889 0,'0'0'307'0,"0"0"-48"15,0 0-14-15,0 0-88 16,0 0-82-16,0 0 12 15,0 0 166-15,34 92-65 16,-14-38-44-16,-3 14 22 16,2 25-77-16,-3-3-13 15,-6 9-23-15,-3-6-40 16,-3-21 28-16,1-1-41 16,-2-21-8-16,-1-20-10 15,-2-20-105-15,0-17-97 0,0-18-314 16,-5-12-171-16</inkml:trace>
  <inkml:trace contextRef="#ctx0" brushRef="#br0" timeOffset="-200442.115">16545 16196 1124 0,'0'0'547'0,"0"0"-291"15,0 0 79-15,0 0-153 16,0 0-62-16,0 0 32 15,122-6-70-15,-74 16-35 16,-4 2 3-16,-1 2-42 16,-8 1 16-16,-8 2-24 0,-10 5 0 15,-10 1 57-15,-7 8 3 16,0 10 11-16,-15 3 4 16,-12-4-42-16,-4-4 23 15,0-13-56-15,-1-6 15 16,8-13 3-16,6 0-18 15,7-4 0-15,8 4 0 16,3 2-4-16,5 6 3 16,22 8-17-16,8 2 15 15,8 8-10-15,1-4 13 16,-1 2 0-16,-7-1-8 16,-7-6 20-16,-10 8-13 15,-7 1 1-15,-10 2 0 0,-2-2 70 16,-12 3-43-1,-21-12-6-15,-13-3-21 0,-10-14-39 16,-4-4-59-16,4 0-58 16,9-12-100-16,16 6-235 15,15 2-276-15</inkml:trace>
  <inkml:trace contextRef="#ctx0" brushRef="#br0" timeOffset="-199358.68">17664 16160 481 0,'0'0'562'15,"0"0"-190"-15,0 0-90 16,0 0 18-16,0 0-20 0,0 0-116 16,0 0-17-16,-29-22-16 15,13 22-46-15,-9 0 14 16,-2 12-47-16,-8 12-7 15,-3 10 12-15,1 10-29 16,1 10 29-16,5 10-40 16,8 7-8-16,13 9 52 15,10 0-40-15,10 0-7 16,30-3 7-16,16-16-11 16,11-14-20-16,7-25 8 15,1-22-59-15,-4-22 19 16,-6-25-39-16,-16-10-54 15,-18-14-107-15,-18 17-488 0,-10 15-437 16</inkml:trace>
  <inkml:trace contextRef="#ctx0" brushRef="#br0" timeOffset="-198122.6">14168 17630 662 0,'0'0'537'0,"0"0"-318"16,0 0 5-16,0 0-54 15,0 0-26-15,0 0-37 16,0 0-91-16,-9 34-6 0,38-37 39 16,13-12 13-16,8-7 19 15,10-8-34-15,4-10-4 16,9-7 23-16,8-1-29 16,3 4-3-16,1 13-12 15,0 8-21-15,-5 19 60 16,-2 4-20-16,-5 22 26 15,-3 18 15-15,-1 0-23 16,-5 8-17-16,-2-7-32 16,1-5 0-16,-3-8 13 15,5-12-23-15,1-14-3 16,8-2-3-16,8-2 6 0,23-24 0 16,-7-4-7-1,7-2 16-15,0-1 15 0,-16 12-24 16,3-1 0-1,-9 7 11-15,-6 12-5 0,-8 3-3 16,-3 0-3-16,-1 18 9 16,-1-5 18-16,4 9-24 15,-1-4 4-15,-1 1 8 16,3-7-9-16,3-2-9 16,1-6 3-16,3-4 0 15,6 0-12-15,3-18 12 16,4-9-24-16,1 5 18 15,-4-2-1-15,-6 7 7 16,-9 0-1-16,-8 8 0 16,-7 4 0-16,-5 5 1 15,-2 0 0-15,-2 8 7 0,2 7-1 16,-2 3 12-16,0 0-18 16,-1-1 8-16,-1-4 7 15,-3-3-15-15,-4-6-23 16,-3 0-37-16,-10-4-278 15,-14 0-663-15</inkml:trace>
  <inkml:trace contextRef="#ctx0" brushRef="#br0" timeOffset="-150721.751">22117 13535 358 0,'0'0'146'15,"0"0"33"-15,0 0-16 16,0 0-88-16,0 0-2 16,0 0-72-16,0-8 229 15,0 8-75-15,0 0-37 16,0 0 40-16,0 0-53 15,0 0-40-15,0 0 36 0,0 0-62 16,0 0 14 0,0 0 35-16,0 0-16 0,0 0 40 15,0 2-63-15,0 10-35 16,0 6 27-16,0 5-32 16,0 2-2-16,3 5 4 15,-3 6-5-15,2 7 40 16,-2 6-45-16,2 10-1 15,3 7 41-15,-1 6-40 16,3-1 20-16,-3 3-1 16,3-4-12-16,-1-2 56 15,2-6-63-15,0-5 11 16,-1-7 20-16,-1-9-25 16,2-6-7-16,-4-10 0 0,-2-10 1 15,0-9 20 1,-2-4-21-16,0-2-21 0,0 0-39 15,0-20-208-15,-6-34-98 16,-6 4-178-16,-3-7-188 0</inkml:trace>
  <inkml:trace contextRef="#ctx0" brushRef="#br0" timeOffset="-150422.84">22055 13633 506 0,'0'0'323'15,"0"0"-54"-15,0 0-65 16,0 0-21-16,0 0-45 16,0 0 0-16,0 0 50 15,0 14-49-15,-6-7-30 16,-7 3 3-16,-3 3-63 15,-7 8 7-15,-2 3-48 16,-1 6 8-16,4 2 0 16,4 0-16-16,7-6-1 15,6-4-18-15,3-22-205 16,2 0-146-16,0-4-260 0</inkml:trace>
  <inkml:trace contextRef="#ctx0" brushRef="#br0" timeOffset="-150191.843">22030 13606 546 0,'0'0'298'15,"0"0"-6"-15,0 0-49 16,0 0-35-16,137-2-8 16,-100 2 56-16,5 5-57 15,-1 8-50-15,-3-4-3 16,-3 4-90-16,-6-3 10 15,-6-2-38-15,-4-1-26 0,-7 0 74 16,-5-3-63 0,-7-2 2-16,0 2-15 0,-48 19-11 15,4 2-300-15,-5 3-879 16</inkml:trace>
  <inkml:trace contextRef="#ctx0" brushRef="#br0" timeOffset="-127965.791">19148 11422 307 0,'0'0'310'16,"0"0"12"-16,0 0-163 15,0 0-14-15,0 0-31 16,0 0-45-16,4 0 13 16,-4 0-16-16,0 0 7 15,0 0 24-15,0 0 3 16,2 0 42-16,-2 0-24 16,2 0-29-16,-2 0 16 15,0 0-59-15,0 0-9 0,0 0-5 16,0 0-26-16,3 0 14 15,-3 0-1-15,0 0-9 16,0 0 38-16,0 6-15 16,0 2-10-16,0 2 7 15,0 2-30-15,0 2 14 16,0 2-14-16,0 0 8 16,0 2 4-16,0 0-10 15,0 0 5-15,-3-1 5 16,3 5-4-16,-2-3 8 15,2 3-16-15,-2 0 8 0,2 4 6 16,0 1-14-16,-2 0 2 16,2 2 20-16,0-4-22 15,-2-1 1-15,2-1-1 16,0 1 0-16,0-2 18 16,0 4-18-16,0 4 0 15,0 0 4-15,4 7-3 16,3-4 17-16,-5 2-18 15,0-5 0-15,-2-5 18 16,0-4 9-16,0-6 9 16,0-2-6-16,0-2-20 15,0-2 26-15,0-1-35 16,0 0-1-16,-2-4 13 16,2-2-7-16,-2 0-5 15,2-2-1-15,0 0-11 0,-3 0 2 16,3 0-22-16,-2 0-27 15,-2-12-38-15,-3-9-100 16,-15-31-157-16,2 2-295 16,-3 2-147-16</inkml:trace>
  <inkml:trace contextRef="#ctx0" brushRef="#br0" timeOffset="-127462.134">19112 11414 299 0,'0'0'555'0,"0"0"-280"0,0 0-110 15,0 0 48-15,0 0-15 16,0 0-46-16,0 0 35 16,-7 29-12-16,0-18-40 15,1 3 2-15,-3 4-38 16,-3 0-6-16,2 4-38 16,-4 2-27-16,5 1 30 15,1 2-55-15,1 1 15 16,5-4-31-16,0-6 13 15,-1-10-70-15,-6-20-124 16,3-20-481-16,-5-12 37 0</inkml:trace>
  <inkml:trace contextRef="#ctx0" brushRef="#br0" timeOffset="-127243.937">19204 11263 1128 0,'0'0'224'0,"0"0"84"0,0 0-64 16,129 47-71-16,-83-34 10 15,-1 0-77-15,-7-2 0 16,-7 0-33-16,-11-4-38 16,-7 0 11-16,-6-6-25 15,-7 2-1-15,0-3-20 16,0 0-51-16,-18 6-133 0,0-1-389 15,5 4-135-15</inkml:trace>
  <inkml:trace contextRef="#ctx0" brushRef="#br0" timeOffset="-126125.606">22198 11436 481 0,'0'0'505'15,"0"0"-302"-15,0 0 29 0,0 0-24 16,0 0-29-16,0 0-28 16,0 0-3-16,0 0 22 15,0 0-30-15,0 0 9 16,2 12 0-16,2 4-78 16,3 8-14-16,-1 5-28 15,4 4-9-15,-1 5 18 16,1 7-19-16,0 2 4 15,-1 4 7-15,1 3-23 16,0 2 32-16,-1 0-39 16,-1 2 1-16,1-2 23 15,-2-3-18-15,0-6 3 16,-3-4 3-16,-4-10-11 16,0-4 47-16,0-5-24 0,0-4-23 15,0 0 53-15,0 0-34 16,0-2-10-16,2 2-5 15,0-4 1-15,1-2 6 16,-3-4-12-16,0-4 0 16,0-2 0-16,0-4 1 15,0 0-1-15,0 0 0 16,0 0-36-16,0 0 3 16,0-2-33-16,-5-10-22 15,-1-8 4-15,-3-10-44 16,-11-38-118-16,2 3-357 15,0 2-71-15</inkml:trace>
  <inkml:trace contextRef="#ctx0" brushRef="#br0" timeOffset="-125855.411">22124 11526 955 0,'0'0'521'15,"0"0"-240"1,0 0 109-16,0 0-167 0,0 0-53 16,0 0-51-16,0 0-13 15,-84 90-23-15,53-60-47 16,-3 1 7-16,5-4-22 16,5-2-21-16,3-7 0 15,8-11-24-15,7-7-53 0,1 0-187 16,5-46-315-16,0 2-4 15,0 0-422-15</inkml:trace>
  <inkml:trace contextRef="#ctx0" brushRef="#br0" timeOffset="-125704.815">22086 11582 332 0,'0'0'844'16,"0"0"-534"-16,121 34 66 16,-63-26-28-16,-2-8-144 15,-4 0-63-15,-4 0-56 16,-9 0-24-16,-12-2 5 15,-9 0-65-15,-11 0-1 16,-5 0-15-16,-2-4-143 16,-6-12-208-16,-17 0-301 15,-6 0-421-15</inkml:trace>
  <inkml:trace contextRef="#ctx0" brushRef="#br0" timeOffset="-124890.651">17285 10287 618 0,'0'0'384'0,"0"0"-125"0,0 0-29 16,0 0-39-16,0 0 15 16,0 0-54-16,0 0-24 15,4 0-18-15,-2 10-62 16,6 6 4-16,-4 5-15 16,2 10-1-16,1 9 65 15,2 12-38-15,2 10 7 16,2 11-6-16,5 4-36 15,5 8 29-15,1 3-33 16,3-2-11-16,-3-6 50 0,-3-9-48 16,-8-15-15-1,-2-14 0-15,-4-15 9 0,-5-14-21 16,0-8 5-16,-2-5-71 16,0 0-20-16,0-51-175 15,0 1-326-15,-4-12 86 0</inkml:trace>
  <inkml:trace contextRef="#ctx0" brushRef="#br0" timeOffset="-123658.755">17394 10120 1205 0,'0'0'321'15,"0"0"-71"-15,0 0 126 16,0 0-164-16,0 0-69 0,0 0-75 15,0 0-48-15,9 0 21 16,11 0-14-16,7 0 15 16,6 0 19-16,5 0-21 15,4 0 25-15,5 0-22 16,7 0-28-16,1 0 51 16,5 0-33-16,0 0-2 15,3-2 6-15,-1-4-36 16,5-2 29-16,3 1-28 15,3-4 4-15,3 1 36 16,-1 0-29-16,2-2 13 16,-2 2-5-16,0 0-15 15,-1 2 12-15,2 0-18 0,0 6 0 16,-1 2 6 0,4 0-6-16,-2 0 20 0,2 0 5 15,-2 0-24-15,1 4 30 16,2-2-31-16,3-2 0 15,0 0 28-15,-4 0-20 16,2 0 19-16,-1 0-5 16,0 0-21-16,1 0 37 15,-2 0-38-15,2 0 0 16,4-6 23-16,0 0-22 16,1-2 7-16,5 0 18 15,1 0-25-15,-1 0-2 16,2-2-5-16,-1 0 6 15,4-2 5-15,-1 0-4 0,2 0 4 16,1-3-4-16,-3 4 7 16,-3-2-10-16,-1 4 2 15,-6 0 0-15,-1 2 3 16,-1 3-3-16,0 0 11 16,-2 0-11-16,6 1 0 15,1-3 18-15,1 2-18 16,4-4 0-16,-1 1 0 15,-1-4 6-15,0 4 3 16,3-2-9-16,0 3 6 16,1 2 2-16,-1-2-8 15,-1 2 0-15,-1-5 10 16,-3-2-9-16,-2-3 14 16,-2-2-11-16,-3 0-2 15,-2 4 8-15,-2 5-10 0,-2 2 0 16,-5 5 14-16,0 0-13 15,-3 0 18-15,-2 0-18 16,-3 5-1-16,1-2 0 16,-1-1-4-16,1 0 4 15,-2-2 0-15,1 0 1 16,-5 0 5-16,-2 0-6 16,-8 0 0-16,-5 0-7 15,-7 0 7-15,-7 4 0 16,-5 0-8-16,-2-1 8 15,-2 0 0-15,-1-1-9 16,-4-2-4-16,1 2 4 16,-3 0-8-16,-5-2-3 0,-3 0 19 15,-2 0-6-15,-3 0 6 16,0 0-7-16,0 0 8 16,0 0 7-16,0 2-7 15,0 0-7-15,0 2 7 16,0 0 0-16,0 2-8 15,0 5-1-15,0 4 0 16,0 7 9-16,0 8-21 16,0 12 21-16,4 11 0 15,0 12 2-15,5 27 8 16,-3 24-3-16,4 22-6 16,-3-8 14-16,-3-22-14 15,0-32-1-15,3-17 31 0,0 5-17 16,2 8 2-16,2 7-7 15,0-14 6-15,-4-12-7 16,-3-15-8-16,-2-14-8 16,-2-10 1-16,0-10-22 15,0-4-32-15,-18 0-23 16,-13 0-72-16,-47-30-25 16,10-4-289-16,-11-2-587 0</inkml:trace>
  <inkml:trace contextRef="#ctx0" brushRef="#br0" timeOffset="-121597.89">17679 11419 348 0,'0'0'352'16,"0"0"-141"-16,0 0-52 15,0 0-42-15,0 0-2 16,0 0 12-16,0 0-15 16,-75-1 11-16,75 1 30 15,0 0 65-15,0 0 7 16,0 0-87-16,0 0-28 15,0 0 4-15,0 0-39 16,0 0-11-16,4 0-36 16,5 0-5-16,4 0 4 0,5 0-11 15,2-4 5-15,2 2 25 16,3-3-13-16,-1 2 2 16,5-3-2-16,0 2-5 15,5-3 17-15,-1 2-30 16,7-1 6-16,1-2 18 15,5 0-27-15,1-1 13 16,0 0 1-16,2-1-19 16,-3-1 25-16,1 1-25 15,0-1-6-15,2-2 29 16,1-1-15-16,2-2 2 16,4 2-3-16,4-2-13 15,3 2 18-15,1 1-17 16,-1 4-2-16,-3-1 18 15,-2 2-8-15,-2 0 8 0,-2 0-7 16,-6-1-10-16,4 4 38 16,-4-1-37-16,6-1-2 15,-1 4 18-15,3-1-7 16,7 0-16-16,-1 0 5 16,0 2 0-16,-1-2 15 15,-5 0-15-15,-4 1 0 16,-2 0 17-16,-2 1-17 15,4 0 15-15,-1 0-15 16,5-2 1-16,1 1 5 16,3 0-6-16,1 1 0 15,-1 0 4-15,-2 0 2 16,0 0-7-16,0 0 1 0,0 0 0 16,0-1 20-1,2 0-20-15,-2 1-6 0,3 2 5 16,1-2 2-16,2 2-2 15,3 0 0-15,2 0 1 16,0 0 9-16,1 0-9 16,-4 0 0-16,-1 0 12 15,-1 0-6-15,-1 0-7 16,-3 0 1-16,-2-4 0 16,-2 0 13-16,-1 1-13 15,-2 3 0-15,3 0 8 16,0-2-7-16,-3 2-2 0,3 0-7 15,0-1 8 1,2-2 11-16,4 0-11 0,3 1 0 16,3-5 14-16,7 4-14 15,0-5 0-15,1-1-10 16,-1 0 10-16,-4-4 4 16,-1 3-4-16,-3-2 0 15,-3 2 0-15,-1 2-2 16,1 3-7-16,-1 3 9 15,-1 2 0-15,-2 0 9 16,-4 0-3-16,-2 0-6 16,-3 0 5-16,-2-4-4 15,-1 1-2-15,2-1-5 16,1 0 6-16,2 1 10 16,-1 0-10-16,-3 3 0 0,-3 0 9 15,-1 0-8-15,-3 0-1 16,-4 0-10-16,1 0 10 15,-4 0 9-15,1 0-8 16,1 0-1-16,3 0 10 16,1 0-10-16,-1 0 0 15,2 5 0-15,1-4 0 16,-1 3 4-16,-3 0-4 16,2 0 0-16,-3 2-1 15,0 0 2-15,-1 0-3 16,0-1-5-16,-2 0 7 15,-1-1 7-15,-3 0-7 16,-2-1 0-16,-2 1 0 0,2-1 6 16,-3-1-12-1,0 3 1-15,-1-1 5 0,2 2 0 16,0-1 0-16,-2 2 0 16,-2-1 8-16,0-2-7 15,4 1-2-15,0 0-8 16,4-1 9-16,2 1 9 15,0 1-9-15,-1 1 0 16,-3-3 5-16,-5 2-4 16,-4-5-2-16,-4 4-8 15,-5-3 9-15,0 0-6 16,-2-2 6-16,0 2 0 0,0 0-2 16,-2 0-4-1,-3-2 5-15,-2 0-18 0,-2 0-3 16,0 0 8-1,-11 0-47-15,-38 0-67 0,3 0-114 16,-4 0-656-16</inkml:trace>
  <inkml:trace contextRef="#ctx0" brushRef="#br0" timeOffset="-108801.629">18851 10475 451 0,'0'0'203'0,"0"0"115"0,0 0-107 16,0 0 14-1,0 0-32-15,0 0 2 0,33-3 12 16,-26-2-26-16,0 1-8 16,-2 0-41-16,-1 0-25 15,2 3-15-15,-1-4-38 16,1 3 22-16,2 0-30 15,2 0-19-15,1 0 31 16,5-2-31-16,3 3-4 16,0-6 10-16,8 3-21 15,0 0 20-15,4 0-17 16,2 0-3-16,-2 0 32 16,1 2-20-16,-8 0-2 15,-1 2-7-15,-8-2-9 16,-6 0 11-16,-5 2-17 15,-4 0 0-15,0 0-9 16,0-2-2-16,-9 2-71 0,-6-4-66 16,-16-2-157-16,4 2-419 15,0-1-379-15</inkml:trace>
  <inkml:trace contextRef="#ctx0" brushRef="#br0" timeOffset="-108671.918">19011 10632 108 0,'0'0'934'0,"0"0"-556"0,0 0-110 15,0 0 99-15,0 0-47 16,0 0-92 0,0 0-72-16,112-14-2 0,-81 6-78 15,-2-1 17-15,-4 3-42 16,-6 3-35-16,-7-2 17 15,-5 1-24-15,-7 0-9 16,0 0-22-16,-5-6-79 16,-35-13-81-16,4 0-533 15,-2 1-253-15</inkml:trace>
  <inkml:trace contextRef="#ctx0" brushRef="#br0" timeOffset="-108306.399">18862 10371 481 0,'0'0'798'0,"0"0"-507"0,0 0 14 16,0 0-57-16,0 0-75 15,0 122-50-15,0-90-56 16,0 4-23-16,0 4 29 16,0 3-24-16,0-3 11 15,0-2-9-15,0-8-19 16,-4-8 22-16,-1-6-28 15,1-6 3-15,2-4 19 16,2-5-31-16,0 3 13 16,0-4-30-16,2 0-9 15,16 0 9-15,4 0 21 16,7 0-6-16,4 0 25 0,0 0-22 16,2-5 34-1,-4-5-20-15,-3 0-13 0,-3 2 44 16,-5 2-40-16,-7 2-1 15,-3 0-11-15,-4 2 1 16,-6-2-24-16,0-4-11 16,0-5-97-16,0-4-43 15,0-13-354-15,0 2-357 16,0 5-623-16</inkml:trace>
  <inkml:trace contextRef="#ctx0" brushRef="#br0" timeOffset="-107610.203">19480 10455 218 0,'0'0'880'16,"0"0"-369"-16,0 0-216 0,0 0-30 16,0 0-121-1,0 0-61-15,0 0-14 0,31-14 1 16,-16 5-1-16,1 4-25 15,-3 1 23-15,-2 0-49 16,1 2-3-16,-6 2 14 16,1 0-9-16,-1 0-11 15,4 0 26-15,-4 14 11 16,3 9 23-16,-3 2-27 16,2 8-24-16,-4 7 31 15,1 0-36-15,-3 1 14 16,0-6 15-16,-2-7-13 15,0-8-1-15,0-10-20 16,0-9-7-16,0-1 23 16,0 0-24-16,0 0-17 0,0-13-28 15,0-8-9-15,4-3 44 16,0-3-7 0,4-4 17-16,1-1-6 0,-1 3 6 15,1-2-1 1,3 3 1-16,-2 9 0 0,1 2-13 15,1 11 8-15,-1 6 5 16,3 0 6-16,-4 6 6 16,3 14 42-16,-1 2 0 15,1 2-21-15,1 2 20 16,-1 1-53-16,1 0 0 16,1 0 28-16,-4-5-26 0,0-4-2 15,-4-6-12 1,-3-8-107-16,1-4-24 15,-5-20-205-15,0-11-577 0,0-2-138 16</inkml:trace>
  <inkml:trace contextRef="#ctx0" brushRef="#br0" timeOffset="-107392.252">19923 10461 234 0,'0'0'1057'0,"0"0"-557"16,0 0-194-16,0 0-25 15,0 0-121-15,0 0-2 0,0 0-54 16,133 14-4-16,-99-14-29 16,-3 0-25-16,-4 0 5 15,-9 0-51-15,-5 0 1 16,-9 0-7-16,-4-3-73 16,0-24-102-16,-6 1-407 15,-7 0-280-15</inkml:trace>
  <inkml:trace contextRef="#ctx0" brushRef="#br0" timeOffset="-107161.975">20099 10199 443 0,'0'0'668'0,"0"0"-60"0,0 0-270 0,0 0 0 16,0 0-125-1,0 0-99-15,0 0-15 16,40 98-25-16,-29-70-18 0,-2 6 28 15,0 0-38-15,-2 0 2 16,-3-4-16-16,-2-8-31 16,-2-8-2-16,0-8-11 15,0-4-94 1,2-2-83-16,4 0-362 0,-4 0-94 16,-2 0-59-16</inkml:trace>
  <inkml:trace contextRef="#ctx0" brushRef="#br0" timeOffset="-106109.205">20330 10505 378 0,'0'0'917'0,"0"0"-568"16,0 0 5-16,0 0-62 15,0 0-88-15,0 0-75 16,0 0-28-16,94-108-14 16,-74 82-45-16,-4 6-35 15,-3 2 39-15,-4 6-20 16,-5 4 4-16,-1 6 0 16,-3 2-9-16,0 0 31 15,0 0-24-15,0 2-16 16,0 14-12-16,-3 4-1 15,1 2 1-15,2 4-1 0,0 0 10 16,0-4-9-16,0-2 0 16,0-4 6-16,7-6-6 15,0-2 0-15,-3-4 0 16,3-2-1-16,-1-2 9 16,3 0-8-16,3-6 0 15,1-12 0-15,1-4-11 16,-1-6 11-16,-3-4-1 15,0-2-5-15,-4 0-8 16,-1 3 8-16,-3 6 6 16,-2 7-13-16,2 5 7 15,2 9 6-15,4 4 0 0,1 0-1 16,1 11 10-16,4 9 3 16,-1 3-3-16,-1 6-8 15,1 3 31-15,0 0-31 16,-1-2 10-16,-2-2 9 15,-1-8-19-15,-2-6 5 16,0-4-6-16,-5-8 0 16,-2 0 1-16,2-2-1 15,-2 0 0-15,2 0 0 16,5-2 0-16,2-10 3 16,2-2-3-16,0-4-21 15,1 0 11-15,-4 2-8 16,-1 2 9-16,-3 2-2 15,-2 5 8-15,1 6 3 16,-3-1 0-16,0 2 1 0,0 0-2 16,0 0 1-16,0 2-12 15,3 14 11-15,-1 8-8 16,2 8 9-16,-2 10 3 16,3 8 6-16,-3 8 30 15,0 9-5-15,-2 5 23 16,0 4 6-16,0-4-25 15,0-3 9-15,0-14-44 16,-9-10 11-16,-11-11-5 16,-11-10-9-16,-11-9-6 15,-8-2 0-15,-1-9-45 16,0-4 29-16,4 0-47 16,9 0-69-16,-2-20-25 0,11 0-393 15,9 2-346-15</inkml:trace>
  <inkml:trace contextRef="#ctx0" brushRef="#br0" timeOffset="-104270.232">21739 9984 893 0,'0'0'292'15,"0"0"-36"-15,0 0-9 16,0 0 0-16,0 0-34 16,0 0-55-16,0 0-16 15,11-16-47-15,-9 16 6 0,-2 0-40 16,2 0-4-16,0 1 3 15,3 14-11-15,0 5 0 16,-3 12 22-16,0 11-37 16,-2 10 8-16,0 11-9 15,0 4-18-15,0 2 42 16,-6-7-29-16,-4-9-4 16,4-16 21-16,1-11-19 15,1-15 8-15,2-6 3 16,2-6-35-16,0 0 5 15,0 0-7-15,0 0-13 16,8 0 12-16,15-10 2 16,6-4 5-16,6-3 15 0,3-3-1 15,0 2 2-15,-5 2-7 16,-6 2 0-16,-7 3 21 16,-9 8-18-16,-9 1 5 15,-2 2-4-15,0 0-19 16,0 0 21-16,0 0-21 15,-2-4-102-15,2-10-67 16,0 0-150-16,0-4-685 0</inkml:trace>
  <inkml:trace contextRef="#ctx0" brushRef="#br0" timeOffset="-103143.387">22389 10186 329 0,'0'0'840'0,"0"0"-318"15,0 0-209 1,0 0 1-16,0 0-138 0,0 0-72 15,0 0-23-15,-10-30-11 16,-2 24-14-16,-1 0 15 16,-3 4-1-16,-4 1-10 15,-2 1-35-15,-3 0-7 16,0 0 10-16,4 5-17 0,3 9-10 16,3 3-1-1,3 2 6-15,3 5 3 0,3 7-9 16,-2-1 0-16,6 4 12 15,0 0 2-15,0-3-5 16,2-4 0-16,0-3-9 16,0-8 13-16,0-6-13 15,4-6-3-15,12-4 2 16,7 0 1-16,0-2-6 16,4-20 6-16,2-12-15 15,-2-7 14-15,-4-5-38 16,-4 3-2-16,-7 6 40 15,-4 13-8-15,-3 12 9 16,-5 11 33-16,0 1 9 0,0 5 13 16,2 17-47-16,0 6-7 15,3 5 18-15,0-5-19 16,1-4-16-16,-1-6-55 16,-1-8-72-16,2-6-113 15,0-4-363-15,-2 0 24 16,0-9-10-16,-2 0-131 15,-2 1 574-15,0 4 162 16,3 4 391-16,-3 0 223 16,2 0-370-16,0 0-54 15,4 0 15-15,2-4-21 16,0-6-10-16,5-4 35 16,1-6-68-16,-1-2-11 0,3-2-23 15,-3 3-32-15,1 3 31 16,-5 3-56-16,-3 4-3 15,-1 4-13-15,-5 0-6 16,0 5-1-16,0 2-9 16,0 0 23-16,0 0 17 15,-9 0-24-15,0 5-4 16,-2 10-16-16,4 7-14 16,1 6 8-16,6 7-7 15,0 3-1-15,0-2 6 0,0-2-5 16,10-8-1-1,4-4 0-15,-1-8 2 16,6-6-8-16,0-3 6 0,6-4 0 16,4-1 7-16,2 0-5 15,-2-4-3-15,0-16 2 16,-4-10-1 0,-4-9 0-16,-7-5-8 0,-5-7 8 15,-5-1 9-15,-4 3-7 16,0 9-2-16,0 11 0 15,0 11 0-15,0 5 16 16,-2 9-11-16,2 4-4 16,0 0 21-16,0 0-6 15,0 0 14-15,0 14-21 16,0 10-8-16,9 11 38 16,4 11-20-16,3 9 8 15,0 12 22-15,-3 5-20 0,0 7 11 16,0 6-5-16,-3 4-11 15,-1-1 15-15,-3 0-14 16,-2-4-24-16,-4-5 21 16,0-11-14-16,-2-8 3 15,-18-12-11-15,-8-6-18 16,-11-10 17-16,-7-8-51 16,-10-5 11-16,0-12 26 15,2-5-16-15,10-2 30 16,15 0-14-16,16 0 0 15,13-12 14-15,0-10-20 16,24-9 12-16,15-14 3 16,7-9 7-16,1-7-1 0,0-3 0 15,-8 1 1 1,-7 2 9-16,-12 9-10 0,-11 8-66 16,-9 6-61-16,0-4-126 15,-16 10-431-15,-4 6-362 0</inkml:trace>
  <inkml:trace contextRef="#ctx0" brushRef="#br0" timeOffset="-102504.807">22217 10168 322 0,'0'0'99'15,"0"0"-51"-15,0 0 241 16,0 0 17-16,0 0-99 15,0 0 42-15,0 0-8 16,23 0-26-16,-23 0 8 16,0 0-76-16,0 0-23 15,0 0-36-15,0 0-3 16,0 0 34-16,0 0-28 16,0 0 5-16,-4 0-39 0,-3 0-23 15,-5 0 30 1,2 0-37-16,-3 7-4 0,-6 2 20 15,1 3-37-15,1 4 8 16,-1 1-7-16,5 1-5 16,2 2 24-16,1 0-26 15,8-4 0-15,2-3-3 16,0 0 3-16,0-8 0 16,0 0-69-16,9-5-54 15,-2-6-65-15,-2-14-626 16,-5-2-1042-16</inkml:trace>
  <inkml:trace contextRef="#ctx0" brushRef="#br0" timeOffset="-101634.392">23098 10261 436 0,'0'0'79'0,"0"0"730"16,0 0-314-16,0 0-123 16,0 0-68-16,0 0-91 0,0 0-82 15,-21 0-34-15,21 0-56 16,10 0-23-16,7 0 64 16,2 0-27-16,0 0 17 15,-1 0-27-15,0-4-30 16,-5-9 0-16,0-2-15 15,-3-6 8-15,-4-3-5 16,-3-1-2-16,-3 1-2 16,0 3-7-16,0 5 7 15,-9 6 0-15,-3 2 1 16,1 7 0-16,3-2 23 16,-4 3-13-16,-1 0-2 15,2 0-2-15,-3 0-6 0,4 6 0 16,-2 6-6-1,1 4 6-15,0 5 12 0,2 4-11 16,0 3 8-16,0 3 0 16,3 1-8-16,1-3 22 15,2 2-22-15,3-5-1 16,0-2 23-16,0-4-22 16,8 0-1-16,3-3 11 15,2-2-10-15,1-1-2 16,3-3-3-16,1-4 4 15,5-1 3-15,-2-1-2 16,6-2-1-16,-4-3 18 16,-1 0-17-16,-5 0 10 15,0 0-11-15,-7-8-4 16,2-10-13-16,-3-2-8 0,1-4-50 16,2-2-55-1,3-14-134-15,1 6-384 0,-3 4-150 16</inkml:trace>
  <inkml:trace contextRef="#ctx0" brushRef="#br0" timeOffset="-101135.786">23397 10207 405 0,'0'0'558'15,"0"0"-168"-15,0 0-98 0,0 0 9 16,0 0-35-16,0 0-68 16,0 0-45-16,73-41-46 15,-51 35 12-15,3 2-39 16,-1 4-12-16,-2 0 47 0,1 3-38 15,-4 15-11 1,0 4-2-16,-5 4-37 16,-4 6 14-16,-1 4-41 0,-5 5 8 15,-2 5 21-15,-2-1-24 16,0-3-4-16,0-6 5 16,0-9 0-16,0-7 9 15,0-11-15-15,0-4 1 16,0-5-8-16,0 0 7 15,0-7-1-15,-4-13 0 16,4-10 0-16,0-8-12 16,0-4 13-16,0-5 0 15,0 0-9-15,12 3 9 16,3-1-1-16,1 8 0 16,3 2 2-16,2 7 1 0,4 6-2 15,1 6 0-15,0 4 12 16,1 4 15-16,-2 2 14 15,0 0 13-15,-3 0-29 16,-5 0 31-16,0 1-40 16,-5 2-8-16,-3-1 53 15,-4 2-53-15,-2 2 4 16,-3 0-9-16,0 0 4 16,0-2-14-16,0 0-52 15,-25-4-136-15,-2-2-101 16,-2-2-913-16</inkml:trace>
  <inkml:trace contextRef="#ctx0" brushRef="#br0" timeOffset="-94641.538">21618 14680 1187 0,'0'0'272'15,"0"0"-151"-15,76 154-9 16,-40-87 163-16,4-5-50 16,6 0-88-16,6 2 25 15,6 2-83-15,0 5-27 16,-4-9-9-16,-8-8-43 16,-6-18-71-16,11-32-276 0,-9-4-294 15,-1-16 252-15</inkml:trace>
  <inkml:trace contextRef="#ctx0" brushRef="#br0" timeOffset="-93654.611">25473 17137 182 0,'0'0'260'0,"0"0"-44"16,0 0 74-16,-167 18-290 16,93-18-85-16,5-13-162 0</inkml:trace>
  <inkml:trace contextRef="#ctx0" brushRef="#br0" timeOffset="-93015.286">24110 16048 948 0,'0'0'290'0,"0"0"13"16,0 0 41-16,0 0-67 15,0 0-50-15,0 0-58 16,0 0-77-16,-25 0 17 15,25 0-66-15,0 0-23 16,0 0 65-16,0 0-57 16,0 0 19-16,0 3-6 15,6 0-40-15,19-1 48 16,11 4-34-16,11-2 0 16,11-4 51-16,9 3-33 15,6-3-27-15,3 0 15 16,-3 0-7-16,-6 0-8 15,-11 0-6-15,-14 0 0 16,-11 0 4-16,-13 0 2 16,-9 0-3-16,-5 0 6 15,-4 0-3-15,0 0-9 0,0 0 3 16,0 0-64-16,0 0 4 16,-13 0-112-16,-7 0-383 15,-4 0-448-15</inkml:trace>
  <inkml:trace contextRef="#ctx0" brushRef="#br0" timeOffset="-92772.337">24288 16375 1030 0,'0'0'201'0,"0"0"102"16,0 0 15-1,113 51-76-15,-66-36-2 0,0-9-99 16,2 2-32-16,-7-8-15 16,-3 0-54-16,-14 0 17 15,-4 0-57-15,-13 0 1 16,-5 0-13-16,-3 0-6 16,-28-6-139-16,-13-6-496 15,-1-10-304-15</inkml:trace>
  <inkml:trace contextRef="#ctx0" brushRef="#br0" timeOffset="-92359.051">24178 16168 1121 0,'0'0'313'0,"0"0"-28"15,0 0-5-15,-49 120-113 16,36-69-31-1,-2 3 2-15,1 12-57 0,-3-1-6 16,-4 4-11-16,1-2-11 16,1-6 34-16,-4-6-39 15,5-12-17-15,3-10 32 16,1-15-39-16,5-7 13 16,5-4-20-16,4-7-17 15,0 0 0-15,0 0-14 0,11 0 10 16,15 5-8-16,12 1 24 15,9-6-23-15,9 3 22 16,2-3-11 0,5 0 42-16,-3 0-35 0,-3 0 11 15,-1 0 13-15,-9 0-22 16,-7 0-3-16,-9 0-6 16,-11 0 0-16,-7 0 18 15,-6 0-18-15,-5 0-53 16,6 0-38-16,9-3-210 15,1-15-491-15,1-3 42 0</inkml:trace>
  <inkml:trace contextRef="#ctx0" brushRef="#br0" timeOffset="-92015.625">25039 16477 1092 0,'0'0'364'0,"0"0"-23"15,0 0-9-15,0 0-86 16,0 0-117-16,0 0-61 16,0 0 74-16,131 36-59 0,-69-25 7 15,12 0 19-15,-1 1-49 16,0-6 21-16,-5 2-35 15,-10-8-46-15,-14 4 72 16,-12-4-51-16,-14 0-7 16,-12 0 8-16,-6 0-16 15,0 0 36-15,-2 0-42 16,-16 0-66-16,-3 0-29 16,2-4-110-16,3-4-518 15,7-6-449-15</inkml:trace>
  <inkml:trace contextRef="#ctx0" brushRef="#br0" timeOffset="-91657.966">26242 16033 939 0,'0'0'298'0,"0"0"-11"16,0 0 29-16,0 0 11 15,0 0-105-15,0 0-81 16,0 0 14-16,18 61-54 0,-5-17-3 16,-2 10 8-1,0 12-51-15,0 24 36 0,-2 31-44 16,-2 29-22-16,0 11 47 15,-7-27-30 1,0-39-2-16,0-42-2 0,0-19-37 16,0-1 10-16,0-11-11 15,-5-12-71-15,-4-10 7 16,-2-29-165-16,11-65-287 16,0 2-274-16,0 2-181 0</inkml:trace>
  <inkml:trace contextRef="#ctx0" brushRef="#br0" timeOffset="-91247.947">26553 16214 1187 0,'0'0'280'0,"0"0"12"0,0 0 82 16,0 0-129-16,0 0-26 15,127 0-108-15,-88 0-39 16,-6 0 4-16,-6 0-44 15,-5 0-3-15,-6 4-3 16,-10 14 14-16,-4 8 62 16,-2 10-57-16,-2 12-8 15,-20 7 23-15,-12 3-42 16,-5-8 3-16,-7-2-10 16,2-12-2-16,5-10 46 15,2-4-54-15,15-8 8 16,9-4 20-16,13 6-29 15,2 12-11-15,29 7-7 16,14 11 18-16,3 1 6 16,8 4-6-16,0-7 0 0,-4-8 0 15,-4-4 9-15,-5-2-9 16,-5-2 0-16,-9-2-23 16,-4-8-5-16,-8-1-108 15,-13-12-74-15,-2-5-424 16,-2 0-286-1</inkml:trace>
  <inkml:trace contextRef="#ctx0" brushRef="#br0" timeOffset="-89422.047">23334 17289 1015 0,'0'0'205'0,"0"0"-34"16,0 0 65-16,0 0 31 16,0 0-94-16,0 0-47 15,0 0-15-15,-22 6-68 0,22-6 11 16,11 0 5-16,15 0 17 15,10 0 79-15,13 4-65 16,14-4-19-16,14 4 5 16,29 0-37-16,27 6 34 15,23 2-31-15,4 2-32 16,-11-2 61-16,-10-1-44 16,-12-2-11-16,0 3 4 15,2-8-1-15,-2 2-13 16,-3-2-6-16,6 4 6 15,-3 6 11-15,0 0-17 16,-22-2 6-16,-21-2 10 16,-17 2-4-16,-7-1-6 15,9-4-6-15,10 3 0 16,6-2 18-16,-4 2-18 0,-2-1 0 16,-4-5 0-16,-1 6 21 15,-3-2-21-15,-4 2 0 16,-5 4 0-16,-2 1 4 15,-2 0 2-15,-4-1-4 16,0-2 2-16,-6 2 13 16,4-4-20-16,-1 2 3 15,2 3 0-15,3-2 9 16,-2 5-3-16,-4-5 1 16,-2 0-7-16,-2 1 14 15,-3-2-13-15,-1 3-1 16,-1-8 0-16,-1 7 18 0,-3 0-18 15,-1-2 18 1,-5-2-12-16,-2 2 11 0,-4-6-14 16,-5-1-3-16,-5-5 0 15,-4 0-3-15,-4 0 10 16,-5 0-2-16,-2 0-5 16,0 0 13-16,0 0-29 15,-20 0-8-15,-38 0-132 16,7 0-70-16,-2 0-750 0</inkml:trace>
  <inkml:trace contextRef="#ctx0" brushRef="#br0" timeOffset="-59054.315">17347 10493 802 0,'0'0'245'16,"0"0"-75"-16,0 0 14 15,0 0 8-15,0 0-52 16,0 0-33-16,-4-16 47 16,-3 11-33-16,3-2-13 15,0 5 3-15,-2 0-13 16,0 2 44-16,-1 0-34 16,1 0-37-16,-6 0 17 15,1 0-43-15,-2 2-11 16,-1 2 5-16,-1 1-22 0,1 0 17 15,1-1-32-15,-3 2 16 16,3 0 1-16,-3 0-10 16,-1 0 10-16,-3 5 25 15,-3 2-19-15,-3 5 25 16,-5 3-31-16,-5 1-11 16,-2-1 41-16,0 4-40 15,1-6-9-15,1 0 15 16,5-5-1-16,2 0-11 15,4-4-3-15,5 2 0 16,5-2 28-16,1-2-28 16,3-1 1-16,5-4-7 15,3-1 21-15,1-2-15 0,-1 1 0 16,1-1-9-16,0 3 1 16,0-1 8-16,-1 0-8 15,1 0 7-15,0-2-24 16,-2 0 14-16,-3 0-17 15,0 0-43-15,0 0 28 16,-1 0-44-16,-1 0-22 16,2 0 4-16,-8 0-154 15,1 0-412-15,-1 0-411 0</inkml:trace>
  <inkml:trace contextRef="#ctx0" brushRef="#br0" timeOffset="-58486.94">16463 10618 550 0,'0'0'385'16,"0"0"-30"-16,0 0-127 15,0 0 0-15,0 0-83 16,0 0 4-16,0 0-7 16,-9 48-48-16,6-40 1 0,-1-2-18 15,-2 4 21-15,-3 0-18 16,-3 4-62-16,-1 2 40 15,-3 3-31-15,3-1 0 16,-1-1 21-16,4-1-47 16,3 0 29-16,5-2-17 15,2-2-13-15,0 0 24 16,0 0-24-16,0-4 0 16,6 0-5-16,3-4 14 15,5 0-18-15,1 0-3 16,8 2 12-16,3-1 18 15,6 4-9-15,3 2 0 16,3-4-2-16,2-3 5 16,3-1-12-16,1-3 0 15,-1 0 8-15,1-5-16 0,-4-2 16 16,-2 1-7-16,-7 2 13 16,-4 4-7-16,-7 0-13 15,-6 0 6-15,-14-5-25 16,0-4-3-16,-50-22-120 15,-8 3-450-15,-4 2-548 16</inkml:trace>
  <inkml:trace contextRef="#ctx0" brushRef="#br0" timeOffset="-57420.505">12773 10303 720 0,'0'0'559'0,"0"0"-301"16,0 0-69-16,0 0-29 16,0 0-25-16,0 0 10 15,0 0 51-15,69 0-35 16,-44 0-41-16,4 0 29 16,0 0-46-16,4 0-52 15,1-3 30-15,-1-3-44 16,2 1 19-16,-3-2-56 15,-6 1 15-15,-3-1 4 16,-8 0-19-16,-6 3 6 16,-4 3-6-16,-5-2-34 15,0 3-14-15,0 0-52 0,-39 0-113 16,4 0-394-16,-1 8-222 0</inkml:trace>
  <inkml:trace contextRef="#ctx0" brushRef="#br0" timeOffset="-57183.139">12851 10516 1038 0,'0'0'266'0,"0"0"-84"15,0 0 42-15,0 0-121 16,0 0 41-16,0 0 30 16,0 0-7-16,112 18 4 15,-75-23-33-15,1 4-26 16,-7 1-32-16,-8 0-63 0,-10 0 14 15,-8 0-31 1,-5-4-4-16,0-3-14 0,-10 1-87 16,-5-2-79-16,-10 2-157 15,7 2-215-15,1 4 70 0</inkml:trace>
  <inkml:trace contextRef="#ctx0" brushRef="#br0" timeOffset="-56885.886">12851 10516 208 0,'-15'-142'755'16,"15"142"-502"-16,0 0-35 0,-3 0-2 15,1 6-2-15,-3 9-113 16,3 4-51-16,-2 6 23 16,-1 5-29-16,1 6 33 15,-3 5 11-15,1 0-43 16,-1 4 39-16,2-3-50 15,3-8-4-15,0-8 49 16,2-8-51-16,0-10 0 16,0-4-25-16,0-4 8 15,0 0 11-15,13 0-14 16,3 0-2-16,4 0 25 16,4-4-30-16,1-6-2 15,-1-6-52-15,1-32-178 16,-5 4-346-16,-4-5-309 0</inkml:trace>
  <inkml:trace contextRef="#ctx0" brushRef="#br0" timeOffset="-56403.113">13069 10432 1051 0,'0'0'268'15,"0"0"-81"-15,0 0 31 16,0 0-72-16,0 0-8 15,0 0 22-15,0 0-92 16,114-13-15-16,-98 5-11 16,-5 2-7-16,-5 4 17 15,-4 2-12-15,1 0 8 16,-1 0 32-16,3 8-31 0,1 12 29 16,3 10 10-16,0 6-61 15,0 2 40-15,-2-3-40 16,-3-5-6-16,3-8-6 15,-3-7-9-15,3-2-6 16,0-8 0-16,-1-3 0 16,3-2 0-16,3 0 0 15,1-18-28-15,3-17 27 16,3-10-28-16,4-7 10 16,-1 2-5-16,-2 10 12 15,0 10 6-15,-5 17 6 16,-1 10 0-16,-1 3 6 0,3 12 14 15,-1 18 26-15,1 8 0 16,-1 4-34-16,-1-1 50 16,-3-5-46-16,-2-11-10 15,-4-10-12-15,-3-14 1 16,-2-1-78-16,0-34-67 16,0-8-152-16,0-4-562 15</inkml:trace>
  <inkml:trace contextRef="#ctx0" brushRef="#br0" timeOffset="-56176.596">13593 10291 1054 0,'0'0'538'0,"0"0"-232"16,0 0 31 0,0 0-173-16,0 0 4 0,0 0-39 15,0 0-44-15,78 43 7 16,-51-38-52-16,4-3-6 15,-4-2-20-15,0 0-7 16,-3-14 19-16,-4-4-26 16,-5 0-34-16,-3-2-7 15,-4-16-126-15,-1 3-206 16,-7 2-463-16</inkml:trace>
  <inkml:trace contextRef="#ctx0" brushRef="#br0" timeOffset="-55196.842">13842 10028 1043 0,'0'0'559'0,"0"0"-261"16,0 0 63-16,0 0-156 15,0 0-89-15,0 0-18 16,0 0-43-16,7 125 24 16,4-89-56-16,2 0-11 15,-1 0 25-15,1-3-28 16,1-2 4-16,-3-3-13 15,3-6 12-15,-2-6 0 16,1-2-12-16,4-8 0 16,-2-3 3-16,1-3-2 15,-1 0-1-15,1 0 0 16,1-11 2-16,-1-9 26 0,-1-6-19 16,4-4-9-16,-3-3 19 15,-1 1-19-15,1 5 0 16,-5 0 0-16,-1 5 0 15,-2 2 10-15,-4 7-10 16,-4 1 0-16,0 2-1 16,0 1 4-16,0 5-3 15,0 3 0-15,0 1 15 16,0 0-8-16,0 0-7 16,0 0 3-16,-4 18-18 15,-4 6 27-15,4 10-12 16,0 4 0-16,4 2 0 15,0-2 31-15,0-6-31 16,4-8 5-16,8-6-16 16,3-8 11-16,1-6-10 0,3-2 4 15,2-2 6-15,1 0 3 16,2 0-3-16,-1-10 2 16,-1-4-2-16,-5-6 1 15,0-4-2-15,-5-7-10 16,0-5 11-16,-5-2 9 15,-3-2-9-15,-4 3-1 16,0 2-8-16,0 9 10 16,0 4-1-16,0 10 0 15,0 4 7-15,0 5 9 16,0 3-15-16,0 0 7 16,0 0 13-16,0 1-20 15,2 16-1-15,7 10 12 0,-2 13-12 16,2 18 51-1,-3 27-27-15,1 29-11 0,-2 26 29 16,-5 9-36-16,0-27 6 16,0-32-12-16,0-33 6 15,-5-14 8-15,-6 1-14 16,-5-6 0-16,-3-4 17 16,-8-15-17-16,-4-15-12 15,-7-4 3-15,-1-8-25 16,4-18 22-16,8-4 12 15,12-5-11-15,13 2-2 16,2-2 13-16,29-2-8 0,17-6 8 16,14-3 0-1,12-6 30-15,-1-2-28 0,-2 0 7 16,-7 6 3-16,-12 10-12 16,-13 9-2-16,-14 15-20 15,-12 8-82-15,-7 6 7 16,-2 0-160-16,-2 0-655 0</inkml:trace>
  <inkml:trace contextRef="#ctx0" brushRef="#br0" timeOffset="-54937.244">15204 9627 155 0,'0'0'106'0,"0"0"-106"0,0 0-144 0</inkml:trace>
  <inkml:trace contextRef="#ctx0" brushRef="#br0" timeOffset="-54452.402">15340 9250 67 0,'0'0'916'16,"0"0"-583"-16,0 0-36 0,0 0-2 16,0 0-73-16,0 0-41 15,0 0-36-15,0-4 7 16,-7 4-41-16,-1 0-64 16,-4 6 39-16,1 8-35 15,-5 6-11-15,-1 8 22 16,-2 10-44-16,0 10 10 15,1 9 2-15,0 3-29 16,0 6 44-16,7 0-24 16,2 4-19-16,5 2 31 0,4 2-26 15,0 1 8 1,8-1-7-16,10-6 5 0,7-6 8 16,-1-11-21-16,1-13 1 15,1-17-10-15,3-11 9 16,1-10-15-16,5-2 1 15,5-21-34-15,3-8 36 16,-3-5-55-16,-5-1-54 16,-4-19-103-16,-10 9-428 15,-8 2-235-15</inkml:trace>
  <inkml:trace contextRef="#ctx0" brushRef="#br0" timeOffset="-54052.922">15794 8900 170 0,'0'0'737'15,"0"0"-417"-15,0 0-49 16,0 0 57-16,0 0 58 16,0 0-145-16,0 0-74 15,0 13-52-15,3 27-47 16,3 18 52-16,1 31-24 16,4 35-22-16,4 33 13 0,4 5-30 15,-4-28-1-15,1-40-1 16,-5-46-54-1,3-17 15-15,3-7-16 0,5-6-58 16,5-9-37-16,0-9-59 16,2-9-46-16,9-33-269 15,-9 3-333-15,-5 3-187 0</inkml:trace>
  <inkml:trace contextRef="#ctx0" brushRef="#br0" timeOffset="-53646.383">16187 9593 857 0,'0'0'401'0,"0"0"-40"15,0 0 2 1,0 0-85-16,0 0-109 16,0 0-40-16,0 0-11 15,0-67-69-15,-5 60 22 0,-4 1-18 16,0 4 8-16,1 2 32 16,-4 0-28-16,1 15-12 15,-1 16-26-15,4 11-21 16,3 8 24-16,5 8-23 15,0-3 4-15,0-3-7 16,11-12-4-16,5-14-1 16,-1-12-8-16,4-12-33 15,-1-2 25-15,1-20-23 16,2-20-2-16,-1-12 42 16,-3-7-32-16,-1-3 12 0,-3 5 11 15,0 6 9-15,-1 15 0 16,-3 13 0-16,-5 13 0 15,0 10 39 1,4 0-5-16,-4 15 10 0,5 16 16 16,-1 12-23-16,2 7 23 15,-1-2-60-15,-3-6 6 16,6-13-12-16,-1-7-54 16,1-19-76-16,15-10-127 15,-2-18-482-15,-2-8-294 0</inkml:trace>
  <inkml:trace contextRef="#ctx0" brushRef="#br0" timeOffset="-53301.483">16784 9254 649 0,'0'0'846'0,"0"0"-205"0,0 0-285 0,0 0-79 16,0 0-125-16,0 0-59 15,0 0 14-15,-88 94-53 16,71-73-24-16,3 1 18 15,6-7-39-15,3-3-7 16,5-3-2-16,0-2-45 16,0 2 25-16,15 0-56 15,4 4-8-15,3 1 65 16,2 3-28-16,-4 4 41 16,-1 5 6-16,-9 4 0 15,-5 3 85-15,-5 2-16 16,0 3-12-16,-7-4 27 0,-11-4-48 15,-4-6-6 1,-2-10-30-16,-3-6-2 16,0-8 1-16,4 0-69 0,11-2-63 15,12-19-50-15,2 3-381 16,18 1-277-16</inkml:trace>
  <inkml:trace contextRef="#ctx0" brushRef="#br0" timeOffset="-52964.339">17058 9278 745 0,'0'0'664'0,"0"0"-78"15,0 0-69 1,0 0-214-16,0 0-100 0,0 0-83 16,0 0 9-16,-79 36-59 15,62-20-25-15,1 0 24 16,5-4-57-16,9 3 3 15,2-2-15-15,0 5 0 16,17 9-15-16,12 3 15 16,8 8-17-16,5 2 16 15,0 0-26-15,-2-2-2 16,-4-6 1-16,-11-2 19 16,-12-5 9-16,-11-4 1 15,-2 2 36-15,-27 3 35 0,-19 0-63 16,-22-1-9-16,-9-3-19 15,-11-4-111-15,-23 0-13 16,22-3-214-16,15-1-950 16</inkml:trace>
  <inkml:trace contextRef="#ctx0" brushRef="#br0" timeOffset="11373.712">18916 9039 370 0,'0'0'259'0,"0"0"-85"15,0 0-38-15,0 0 16 16,0 0-58-16,0 0-16 16,0-10 31-16,0 10-6 15,0 0 39-15,0 0-3 16,0 0 12-16,0 0 27 15,0 0-41-15,0 0-21 0,0 0-38 16,0 0-26-16,0 0 32 16,0 0-38-16,0 0-5 15,0 0 7-15,0 0-5 16,0 0 14-16,0 0-12 16,0 0-12-16,0 0 17 15,0 0-26-15,0 5-7 16,0 2 17-16,0 8-32 15,0 4 8-15,0 12-8 16,0 2 8-16,0 10 11 16,4 3-15-16,0 4 1 15,4 6 21-15,-2 2-27 16,1 4 12-16,-3-2-13 16,2 1 0-16,0-3 18 15,0-5-18-15,1-4 0 0,-3-3 25 16,2-2-25-16,2-4 18 15,-4-1-18-15,1-5 0 16,-1-6 24-16,-2-2-23 16,-2-4 10-16,2-4 8 15,-2-4-17-15,0-4 32 16,0-4-34-16,0-4 9 16,0-2-21-16,0 0-6 15,0-8-87-15,-8-16-101 16,-22-44-113-16,1 5-542 15,-2 2-728-15</inkml:trace>
  <inkml:trace contextRef="#ctx0" brushRef="#br0" timeOffset="11641.76">18867 9293 506 0,'0'0'337'15,"0"0"2"-15,0 0-51 16,0 0 33-16,0 0 14 16,0 0-66-16,0 0-61 15,2 31-47-15,-13-5-61 16,-9 5-54-16,-7 2 11 16,-2 2-43-16,0-8-14 0,2-2 0 15,3-12 0 1,4-8-70-16,0-5-182 0,4-56-300 15,5-3-54-15,5-3-143 0</inkml:trace>
  <inkml:trace contextRef="#ctx0" brushRef="#br0" timeOffset="11796.912">18778 9142 745 0,'0'0'347'16,"0"0"-18"-16,133 56 150 15,-66-26-187-15,2-2-16 16,-2-4-83-16,0-6-51 15,-9-5-12-15,-12-8-72 16,-10 1-37-16,-16 2-13 16,-24 25-8-16,-25-4-211 15,-9 10-1359-15</inkml:trace>
  <inkml:trace contextRef="#ctx0" brushRef="#br0" timeOffset="13354.347">22198 9007 515 0,'0'0'65'15,"0"0"463"-15,0 0-312 16,0 0-22-16,0 0 35 16,0 0 28-16,0 0-64 15,2 0-35-15,-2 0-50 16,2 3-29-16,-2-2 13 16,0 1-35-16,2 1-18 15,-2-2-3-15,0 1-20 16,3 0 2-16,-3 0-13 15,0-2-4-15,0 0 28 16,0 0-20-16,0 2 30 0,0 1 31 16,0 3-31-16,0 6 3 15,4 6-31-15,2 11-4 16,6 14 18-16,3 9-16 16,6 12-3-16,1 8 27 15,0 7-13-15,2 3 10 16,-3 2-17-16,-2 0 2 15,-3-8 26-15,-3-5-40 16,-3-15 13-16,-6-14 11 16,-2-15-25-16,-2-11 16 15,0-7-16-15,0-9-3 16,0 0-4-16,-10-6-38 0,-22-20-35 16,-8-14-53-1,-23-51-121-15,11 9-367 0,6 4-50 16</inkml:trace>
  <inkml:trace contextRef="#ctx0" brushRef="#br0" timeOffset="13593.459">22055 9110 1709 0,'0'0'373'15,"0"0"-16"-15,-4 118-97 16,-3-62-123-16,3-4-16 15,-4-3-65-15,0-12-34 0,-3-9 17 16,-1-7-38-16,-3-11-1 16,-1-6-41-16,1-4-79 15,-1 0 18-15,7-14-160 16,3-17-95-16,6-33-128 16,0 6 121-16,0 0-285 0</inkml:trace>
  <inkml:trace contextRef="#ctx0" brushRef="#br0" timeOffset="13765.569">22055 9110 611 0,'67'-17'339'0,"-34"30"-3"0,10 7 177 16,8 2-143-16,2-1-65 15,3-2-45-15,0-6-115 16,-2 0-36-16,-8-8-22 16,-8-2-59-16,-9-3-26 15,-11 0-2-15,-9 0-67 16,-5-4-40-16,-4-8-149 0,0 4-283 15,0 4-49-15</inkml:trace>
  <inkml:trace contextRef="#ctx0" brushRef="#br0" timeOffset="28307.885">17176 8498 212 0,'0'0'129'0,"0"0"-72"15,0 0-34-15,0 0 5 16,0 0 129-16,0 0-37 0,22-52 3 15,-22 51 17-15,0-3-4 16,0 4-10-16,0-1-41 16,0 1 12-16,0-2-39 15,0 0-13-15,-3 2 24 16,1 0-15-16,2 0 32 16,0 0 19-16,0 0-23 15,0 0 26-15,0 0-27 16,0 0-23-16,0 0 14 15,0 0-34-15,0 0-2 16,0 0 2-16,0 0-27 16,0 0 17-16,0 0-26 15,0 0-1-15,0 4 50 16,0 2-27-16,0 2 5 0,0 4 0 16,0 4-19-16,0 5 35 15,5 8-23-15,0 3-1 16,-1 9 24-16,0 4-19 15,-1 5 12-15,1 3 9 16,0 3-27-16,-2 0 31 16,1-2-26-16,-1-6-16 15,1-2 3-15,-1-3 4 16,0-7-11-16,0-4 1 16,3-5-6-16,-1-2 16 15,0-7-16-15,1-3 0 16,-1-5-15-16,1-1 15 15,0-5-6-15,-1-2 6 16,0-2-46-16,0 0-35 16,-1-16-83-16,-3-46-113 0,0-1-222 15,0-1-117-15</inkml:trace>
  <inkml:trace contextRef="#ctx0" brushRef="#br0" timeOffset="29993.276">17282 8416 707 0,'0'0'264'0,"0"0"-80"16,0 0 45-16,0 0 31 15,0 0-20-15,0 0 6 16,0 0-72-16,0 0-61 16,0 0-14-16,0 0-45 15,0 0-15-15,0 0-17 16,0 0-21-16,0 0 53 16,3 0-23-16,8 0 4 15,2-2 32-15,8-2-40 16,0-2 19-16,8 0-16 15,2 0-11-15,6-3 38 0,1 4-49 16,4-3 1 0,1 2 37-16,1 0-31 0,2-2 16 15,3 1-13-15,1-1-9 16,-4 1 47-16,1-1-35 16,-5 2-5-16,-2 2 26 15,1-3-33-15,1 4 18 16,0-4-27-16,3 2 9 15,3-4 22-15,4 3-19 16,4-1 0-16,0-2 12 16,2 3-15-16,2-3 17 15,-3 0-26-15,1-1 0 16,2 0 14-16,-4 0-14 16,2 0 9-16,0-2 6 0,0 2-14 15,3 0 27 1,1-1-28-16,0 2 1 0,3 0 18 15,-1 0-18-15,1 1 5 16,1 0 7-16,1-4-7 16,1 0 0-16,-2-1-6 15,-1 0 0-15,-3-1 3 16,-4 1 3-16,-5 2-3 16,1-1 3-16,0 1 6 15,-1 2 5-15,2-3-17 16,5 0 0-16,6-1 30 15,3 2-22-15,4-3 11 16,1-3-14-16,1 1 8 16,4 1-10-16,-2-4-3 15,2-2 0-15,-2-2-6 0,2-1 15 16,2 0-9 0,6 0 0-16,1 0 1 0,1 2-7 15,0 3 6-15,-2 0 0 16,-7 1 4-16,0 2-4 15,-4 0 9-15,-2 0-9 16,-3-1 6-16,-3 2-8 16,-1 1 2-16,-2 1 0 15,-5 3 17-15,-4 2-16 16,0 3 7-16,0 2-8 16,-1 1 2-16,0 0-1 15,6 1-1-15,1-2 0 16,3-1-4-16,4-2 4 15,7-2 0-15,0 2 0 16,3-2 6-16,2-2-12 0,-3 2 6 16,0-2 0-16,-5-2 6 15,-1 0-4-15,-1-2 4 16,0 0-6-16,1 2 1 16,-1 2 11-16,0 0-12 15,-1 2 0-15,-6 2 9 16,1 0-9-16,-5 0 13 15,-2 0-13-15,1-2 1 16,-3 1-6-16,2 2 5 16,-4 0 0-16,-2 2 5 15,-4-2-4-15,-3 2-1 0,-7-1 0 16,-3 1 2-16,-4 2-4 16,-2-1 2-16,0 2 0 15,1 0 0-15,-6 0 2 16,0 0-4-16,-6 0 2 15,-2 0 0-15,-7 0-1 16,-3 0 1-16,-3 0 0 16,1 0-3-16,0 0 3 15,1 0 0-15,0 0 0 16,-1 0 0-16,-2 0-10 16,-2 0 10-16,0 0 0 15,0 0-11-15,0 0 22 16,0 0-10-16,0 0-1 15,0 0 0-15,0 0-3 0,0 0 3 16,0 0 0-16,0 0-9 16,0 0 8-16,0 0 1 15,2 12-18-15,3 6 18 16,-1 10 1-16,6 6-1 16,-2 2 0-16,1 3 10 15,-3-2-2-15,4-3-10 16,-1 3 2-16,-1 3 0 15,4 4 25-15,-1 6-25 16,2 6 0-16,1 4 20 16,1 8-19-16,3 2 12 15,-3 4-6-15,3 3-5 16,-5-4 44-16,1 1-38 0,-3-9-7 16,1-4 23-16,-6-7-24 15,3-4 21-15,-3-4-21 16,-1-4 0-16,0-6 12 15,-1-2-11-15,-2-6-1 16,3-1 7-16,-3-4 2 16,2-2-15-16,0-3 6 15,1-3 0-15,0-4 3 16,-5-4-3-16,0-4-7 16,0-3-25-16,0 0-67 15,0 0-43-15,-31 0-109 16,-6 0-244-16,-11-3-852 0</inkml:trace>
  <inkml:trace contextRef="#ctx0" brushRef="#br0" timeOffset="32323.56">17193 9421 628 0,'0'0'114'16,"0"0"37"-16,0 0-2 15,0 0 12-15,0 0 32 16,0 0 11-16,0 0 34 15,-2 0-40-15,2 0-13 16,0 0-16-16,0 0-55 16,0 0-35-16,0 0-10 15,0 0-22-15,0 0 25 16,0 0-32-16,0 0-4 16,0 0 28-16,2 0-25 0,8 0 2 15,1-8 4-15,2-1-10 16,3-3 28-16,4 1-36 15,4-3-6-15,3-1 20 16,6 1-17-16,2-2-2 16,6 0-1-16,-1 3-13 15,2-4 35-15,3 1-28 16,-3 2-2-16,5 0 22 16,-3 1-35-16,4 3 17 15,-4 1-17-15,3 0 6 16,-1 4 27-16,2-1-32 15,-2-1-1-15,1 3 29 16,-1 1-28-16,2-1 16 16,-4 2-17-16,1-4 13 0,-3 2 7 15,0-2-20 1,-1 0 9-16,-1-2 19 0,-1 2-20 16,0 1 17-16,-1 1-25 15,-1 0 2-15,5 1 25 16,1 1-21-16,1-4 1 15,4 2 5-15,-2 0-4 16,3 0 1-16,-2-1-9 16,2 1 0-16,-3 0 3 15,-1 0-3-15,-1 2 0 16,2 2 14-16,-4 0-13 16,3 0 10-16,-1-1-11 0,5 1 0 15,2 0 7 1,5-3-6-16,4 3-1 0,0 0 9 15,0-1-3-15,-2-2 0 16,-4 1-6-16,-3 0 0 16,-2-2 2-16,-1 1 5 15,2-1-7-15,-3 1 0 16,-3 3 7-16,-4 0 1 16,-1 0-8-16,-4 0 0 15,-1 0 10-15,-1 0-8 16,5 0-2-16,-1 0 0 15,6 0 6-15,-1 0-18 16,5 0 12-16,-2 0 0 16,2 0 7-16,-1 0-6 15,1-4-1-15,0-3 0 0,4-2 9 16,7-1-21-16,5-2 6 16,3 0 4-16,5-1-7 15,6 4 18-15,-4 1-7 16,0 0-2-16,-3 0 1 15,-2 1-6-15,-1-4 5 16,-2 4 0-16,-1-4-3 16,3-1 9-16,1 2-3 15,-2-2-3-15,1 2 12 16,-5 2-18-16,-2 0 6 16,-2 2-1-16,-2-1 1 15,-1 4 0-15,-1-3 12 16,0 0-12-16,-1 0 1 0,-2 0-2 15,3 0 1 1,-3 0-5-16,0 0 5 0,-2-3 0 16,3 4 0-16,-1-3-1 15,0-1 2-15,5 4-10 16,2-2 9-16,0 1 0 16,1 1 5-16,-1-2 5 15,0 1-10-15,0 2 0 16,-4-1 9-16,-2 3-21 15,-6-2 12-15,-4 1 0 16,-1 2 19-16,-6-2-18 16,-1 2 3-16,-5-2-4 0,-2 2 0 15,-5 1-10 1,0-2 8-16,-4 2 2 0,-1-3 8 16,-1 2-7-16,-1-2-1 15,4 1 0-15,-1 0 1 16,6 1-2-16,7-4 1 15,5 1 0-15,6-2 10 16,4-1-9-16,2-4 8 16,1 1-9-16,-3-2 1 15,-4 3-4-15,-1 0 3 16,-5 1 0-16,-5 3-5 16,2-2 13-16,-2 3-8 15,3 0 0-15,-1 2 0 16,5 2 0-16,0 0 0 15,2 0 0-15,0 0 6 0,3 0 0 16,1 0-12-16,-2 0 3 16,-1 0 3-16,-4 0 1 15,-5-2-1-15,-3 2 0 16,-3-2 0-16,-3 2 6 16,-1 0-12-16,-2 0 6 15,3 0 0-15,-2 0 0 16,-3 0 0-16,3 0 0 15,-8 0 0-15,-3 0-13 16,-2 0 5-16,-4 0-26 16,-4 0-28-16,0 0 31 15,0 0-77-15,-72 0-66 16,1 10-175-16,-20 2-1639 0</inkml:trace>
  <inkml:trace contextRef="#ctx0" brushRef="#br0" timeOffset="33799.95">18851 8423 899 0,'0'0'260'15,"0"0"-52"-15,0 0 18 16,0 0-23-16,0 0-5 0,0 0 19 16,0 0-65-1,0 0 4-15,0 0-31 0,0 0 2 16,-4 0-15-16,-7 0-54 15,-3 0 1-15,-1 5-22 16,-1 3-36-16,3 2 57 16,-3 0-46-16,3 2-5 15,1 2 17-15,4-4-22 16,1-2 4-16,3 0-6 16,4-2 0-16,0 1-12 15,0 4 12-15,0 0 0 16,4 0 1-16,9 3 6 15,3 2-14-15,-1 0 7 16,3 2 0-16,1 2 9 16,-4 1-3-16,1-2-6 0,-5 2 0 15,-3-2 12 1,-6-1-5-16,-2 1-5 0,0-1 5 16,0 0 56-16,-8 2-46 15,-10-2 26-15,-2 0-32 16,-2-2-5-16,1-4-8 15,4-4 2-15,5-4-61 16,8-4 19-16,4 0-92 16,0-26-193-16,2-9-565 15,10-2-155-15</inkml:trace>
  <inkml:trace contextRef="#ctx0" brushRef="#br0" timeOffset="34260.42">19088 8657 1003 0,'0'0'284'0,"0"0"-20"16,0 0-56-16,0 0 28 16,126-40-24-16,-86 18-48 15,-2-1-34-15,-4 3-60 16,-8 4-4-16,-5 5-42 15,-13 2-8-15,-4 5 36 16,-4 0 14-16,0 3 35 0,-2-6-26 16,-13 3-61-1,-1-4 13-15,-1 4-27 0,-4 0 0 16,4 2 13-16,-3 2-12 16,-1 0 21-16,2 6 1 15,1 12-17-15,3 5 28 16,1 6-34-16,5 3 0 15,5 5 26-15,4-3-25 16,0-1 14-16,0-1-9 16,4-3 3-16,7-7-10 15,5-6 1-15,-1-4 0 16,5-6-6-16,3-2 12 16,-1-4-6-16,2 0 0 15,1 0-5-15,-2-8-13 16,-4-10-66-16,-1-4-82 0,2-20-145 15,-4 5-307-15,-8 6-67 16</inkml:trace>
  <inkml:trace contextRef="#ctx0" brushRef="#br0" timeOffset="34787.535">19574 8450 639 0,'0'0'353'16,"0"0"-113"-16,0 0-7 0,0 0-12 15,0 0-4-15,0 0-31 16,0 0-11-16,0-2-21 16,2 2-42-16,0 0 23 15,6 8-41-15,3 4-27 16,5 4 14-16,2 7-30 15,2 4 1-15,0 7-22 16,-2-1-28-16,0 7 48 16,2-3-32-16,-5-2 3 15,1-3 12-15,0-4-21 16,-4-8 6-16,0-4-18 16,-5-9 1-16,-1-2-1 15,-1-5 0-15,-2 0-13 0,-1-5 5 16,2-18 8-1,0-12 25-15,1-8-25 0,1-6 11 16,1-3 7 0,0 2-18-16,2 4 0 0,-1 4 11 15,2 7-4-15,-1 8-7 16,-5 7 0-16,0 6 0 16,-2 4 12-16,1 4-12 15,-1 2 1-15,-2 0-1 16,2-1 0-16,-2 1 0 15,0 0-60-15,0-1-69 16,7-8-33-16,0-1-303 16,-1 3-303-16</inkml:trace>
  <inkml:trace contextRef="#ctx0" brushRef="#br0" timeOffset="35968.546">19998 8618 962 0,'0'0'350'0,"0"0"23"16,0 0 119 0,0 0-271-16,0 0-37 0,0 0-93 15,0 0-36-15,-11 5-13 16,14-11-31-16,11-10 18 15,5 1 10-15,1-5-23 16,3 0 26-16,-4 4-41 16,0 2 1-16,-4 6 16 15,-6 3-17-15,-2 4 8 16,-3 1-9-16,-2 0 1 16,3 6 73-16,1 14-24 15,1 6-8-15,4 4 12 16,0 3-30-16,3-8 13 15,-3-3-37-15,-3-5 0 0,2-8-6 16,-4-4 6-16,-1-5-1 16,-3 0-8-16,0-2-51 15,0-16 15-15,0-9-43 16,-2-8-81-16,0-10-147 16,0-7-317-16,0-6 232 15,-10 1 4-15,-1 6 150 16,-1 11 247-16,3 12 57 15,3 9 192-15,2 13 53 16,4 6 27-16,0 0 39 16,0 0-121-16,0 14-115 15,0 6-39-15,6 3-64 16,3-4-29-16,-1-1-1 16,11-9-234-16,-4-8-362 15,-1-1-119-15</inkml:trace>
  <inkml:trace contextRef="#ctx0" brushRef="#br0" timeOffset="36302.405">20529 8285 1083 0,'0'0'569'16,"0"0"-254"-16,0 0 72 15,0 0-189-15,0 0-50 16,0 0-30-16,0 0-37 15,0 12 22-15,-11 1-39 0,-2 5-1 16,-1 5 3 0,1 9-31-16,2 7 46 0,4 3-49 15,2 2-18-15,3-2 28 16,2-6-33-16,0-8-2 16,0-10-7-16,9-5-7 15,9-8-3-15,4-1 4 16,5-1 0-16,2-3-9 15,-1 0-17-15,1-21-44 16,0-9-33-16,-2-8-99 16,4-22-287-16,-8 8-149 15,-5 10-365-15</inkml:trace>
  <inkml:trace contextRef="#ctx0" brushRef="#br0" timeOffset="36627.393">20798 8358 1114 0,'0'0'560'0,"0"0"-180"15,0 0 9-15,0 0-156 16,0 0-79-16,0 0-26 16,137 52-75-16,-102-52-23 15,-1-22 11-15,-3-8-27 16,-2-10 4-16,-9 0-4 16,-5 0-13-16,-10 5 13 15,-5 11-13-15,0 8-1 16,-20 12 26-16,-11 4-25 15,-6 2 28-15,-2 28 4 16,-1 14-18-16,9 17 40 0,8 8-29 16,14 11-16-1,9-5 27-15,5-7-22 0,19-14 4 16,10-15-19-16,3-17-2 16,3-21-14-16,3-1-4 15,-5-18-60-15,-7-18-40 16,-16-16-129-16,-10 8-310 15,-5 8-153-15</inkml:trace>
  <inkml:trace contextRef="#ctx0" brushRef="#br0" timeOffset="37393.04">19389 8510 789 0,'0'0'279'16,"0"0"-73"-16,0 0-48 15,0 0-32-15,0 0 21 16,0 0-15-16,0 0-33 16,55 10 2-16,-44 0-1 15,0 4 29-15,0 4-33 16,3 4-46-16,-3 2 7 15,2 0-35-15,-4-3 2 16,-2-8-17-16,-3-4 1 16,-2-6-14-16,-2-3 6 0,0 0-5 15,0 0 5 1,2-15 21-16,6-7 15 0,2-9-17 16,7-3-11-16,2-8 19 15,3-2-27-15,3-1 0 16,0-4-18-16,-1 6-36 15,2 1-282-15,-5 14-223 16,-8 11-446-16</inkml:trace>
  <inkml:trace contextRef="#ctx0" brushRef="#br0" timeOffset="38514.668">21968 7726 662 0,'0'0'278'16,"0"0"-63"-16,0 0-32 15,0 0 5-15,0 0-29 16,0 0 3-16,0 0 37 15,0-31-10-15,0 31-26 16,0 0-71-16,0 3-37 0,0 11 9 16,0 9-8-1,0 10-16-15,0 11 26 0,0 11-38 16,0 5 11-16,0 3-1 16,-2 2-22-16,0-7 32 15,-3-8-48-15,3-12 7 16,0-13 19-16,2-9-16 15,0-13 14-15,0 0-6 16,0-3-9-16,2 0-13 16,21 0 4-16,8 0 0 15,9 0 43-15,7 0-22 16,4 0 4-16,-2-10-6 16,-5-7-18-16,-6-1 1 15,-9 0-2-15,-11 2-27 0,-12 0-12 16,-6 0-97-1,0-16-87-15,-10 3-419 0,-4 6-425 0</inkml:trace>
  <inkml:trace contextRef="#ctx0" brushRef="#br0" timeOffset="39777.965">22664 7916 159 0,'0'0'841'0,"0"0"-576"16,0 0-52-16,0 0-29 15,0 0-47-15,0 0-32 16,0 0-4-16,-71-30-10 0,54 26 3 15,-1 2 56-15,1 2-29 16,1 0-14-16,3 0 13 16,-3 11-70-16,3 2-4 15,0 8-45-15,1 4 0 16,1 3 26-16,5 6-25 16,4 7-1-16,2-1 24 15,0 0-23-15,0-2 17 16,13-10-19-16,0-7 0 15,5-11-7-15,0-10 7 16,4-4-3-16,2-25 2 16,5-11 2-16,3-10 3 15,3-6-4-15,1 0-5 0,-5 6-10 16,-6 12-3-16,-9 11-28 16,-6 14 30-16,-7 10-5 15,-3 3 20-15,0 9-59 16,0 16-11-16,0 5 69 15,-7 5 2-15,7-2 0 16,0-4-1-16,0-6 8 16,0-5-11-16,0-8 4 15,0-3 0-15,4-5-18 16,5-2 16-16,7 0 2 16,1-9 11-16,6-10-9 0,2-8 26 15,-5-2-28 1,-3-1 0-16,-3 4 18 0,-7 6-10 15,-3 8 7-15,-2 7-1 16,-2 5-13-16,0 0 0 16,0 0-1-16,0 2 0 15,0 13 50-15,0 5-50 16,2 3 1-16,5 4 1 16,7-1 7-16,-1-4-12 15,3-2 3-15,1-7-6 16,-1-6-9-16,-3-7 9 15,1 0-12-15,-3-4 16 16,-5-14 4-16,1-8 16 16,-2-6-18-16,-3-4 0 15,0-4 13-15,-2-1-13 16,0 7 9-16,2 10-9 16,-2 10 1-16,0 8-4 0,0 6 3 15,0 0 0-15,3 8 21 16,-1 9-7-16,2 8 0 15,0-1-12-15,1 2 4 16,2-3-2-16,-3-5-4 16,3-2 0-16,-3-4 6 15,1-2-4-15,2-2 2 16,-1 0-4-16,1 0 8 16,-1 4 14-16,6 0-22 15,-3 6 0-15,2 4 33 0,0 8-6 16,0 8 12-1,-2 10-3-15,-3 12-23 0,0 9 32 16,-4 9-31-16,-2 6-4 16,0 4 30-16,0 2-16 15,-19-4 2-15,-5-6-2 16,-7-11-15-16,-5-15 17 16,-4-14-26-16,-3-18-11 15,6-12 4-15,3-10-23 16,10-5-12-16,13-28-27 15,9-13-104-15,2-50-124 16,17 8-463-16,3 1-638 0</inkml:trace>
  <inkml:trace contextRef="#ctx0" brushRef="#br0" timeOffset="40515.372">23349 8141 772 0,'0'0'239'0,"0"0"13"16,0 0 30-16,0 0-49 16,0 0-2-16,141-78-1 15,-114 52-88-15,-5-3-55 16,-6 4-44-16,-5 0-25 15,-5 6 33-15,-6 2-41 0,0 2 27 16,0 3 25-16,-11 2-33 16,-2 2 9-16,-5 5-1 15,3 3-4-15,1 0 41 16,3 15-35-16,2 9-6 16,4 10-11-16,3 4-21 15,2 7 14-15,0 1-15 16,0 1 0-16,0-9 35 15,10-10-34-15,1-9 7 16,-1-7-8-16,9-11-2 16,-2-1-14-16,8-1 16 15,-1-22-22-15,3-6 14 16,-2-6-19-16,2-5 12 0,-4 0 2 16,0-1-25-1,0 4 38-15,-4-2-20 0,4 6 20 16,-3 3 6-16,1 7-6 15,6 6 0-15,-2 12 15 16,4 5 6-16,-2 0 30 16,0 22-30-16,0 10-4 15,-3 8 24-15,-4 6-27 16,-4 7 16-16,-5-1-17 16,-5-2-11-16,-2-10 23 15,-4-8-25-15,0-10 0 16,0-13 56-16,0-4-30 15,-2-5 11-15,0 0-14 0,2-11-16 16,0-20-10 0,0-13 3-16,12-12 0 15,5-8 5-15,8-4-4 0,2 0-1 16,0 1 0-16,0 9 12 16,-4 14-19-16,0 12 7 15,-3 12-15-15,-5 10-6 16,-3 7 3-16,-1 3-47 15,-11 0-47-15,0 9-340 16,0 4-594-16</inkml:trace>
  <inkml:trace contextRef="#ctx0" brushRef="#br0" timeOffset="42843.384">24613 7910 121 0,'0'0'220'0,"0"0"-197"15,0 0 76-15,0 0-44 16,0 0 16-16,0 0 2 16,-63 0-35-16,55 0-16 0,-3 0 22 15,-1 0 46-15,4 0 62 16,-1 0 1-16,-1 0-21 16,2 0 14-16,1 0-9 15,1 0 11-15,1 0-4 16,0 0-10-16,3 0 22 15,0 0-25-15,2 0-25 16,0 0-8-16,0 0-45 16,0 0-7-16,0 0-7 15,0 0-12-15,0 0 28 16,0 0-25-16,0 0-5 16,0 0 26-16,4 0-32 15,14 0 19-15,5 0 3 0,6 0-6 16,4-7 23-16,7-1-29 15,2-5-4-15,3 1 24 16,-3-2-19-16,3 0 14 16,-5 0-16-16,2 0-19 15,1 0 45-15,-1 2-37 16,2 0-4-16,3 0 11 16,-3 0-14-16,-1 2 19 15,-3 2-28-15,-6 2-1 16,-8 0 42-16,-7 2-33 15,-6 2-9-15,-7 2 20 16,-4 0-20-16,0 0 12 16,-2-2-12-16,0 2 1 15,0 0 14-15,0 0-15 16,0-2-54-16,0 2-22 0,0-12-105 16,-6 2-159-16,-7-3-865 15</inkml:trace>
  <inkml:trace contextRef="#ctx0" brushRef="#br0" timeOffset="43155.467">25172 7517 1300 0,'0'0'490'15,"0"0"-238"-15,0 0 75 16,0 0-144-16,0 0-74 15,0 0 4-15,0 0-35 0,76 8-17 16,-45-8-34-16,1 0-6 16,-3 0 27-16,0 0-32 15,-5 4 14-15,-2 5 9 16,-4 3-17-16,-3 3 43 16,-1 10-29-16,-3 9-5 15,-2 7 34-15,-4 12-42 16,-5 5-12-16,0 3-11 15,-18-3-5-15,-18-8-53 16,-31 1-128-16,5-12-423 16,8-8-389-16</inkml:trace>
  <inkml:trace contextRef="#ctx0" brushRef="#br0" timeOffset="43600.836">25641 7065 1094 0,'0'0'325'16,"0"0"-28"-16,0 0-2 15,0 0-45-15,0 0-102 16,0 0-87-16,0 0 30 15,97 5-6-15,-50-5-11 16,6-6 11-16,3-12-44 16,-5-3-13-16,-4-8-6 15,-11 0-22-15,-9 4-49 16,-15 5-105-16,-12 8-151 16,-6 12-20-16,-19 0-48 0,-1 18-185 15</inkml:trace>
  <inkml:trace contextRef="#ctx0" brushRef="#br0" timeOffset="43765.391">25830 7261 1091 0,'0'0'297'0,"0"0"-76"15,0 0-4-15,0 0-9 16,0 0 59-16,131 22-86 16,-79-22-70-16,-6 0-27 15,-6 0-47-15,-16-4-37 16,-12-6-67-16,-12-1-184 15,-29-8-38-15,-14-1-236 0,-5 4-269 16</inkml:trace>
  <inkml:trace contextRef="#ctx0" brushRef="#br0" timeOffset="43979.626">25830 7261 1160 0,'-98'-86'293'16,"107"118"68"-16,4 10 24 15,3 11-98-15,-1 5-95 16,1 7-32-16,-1 3-65 16,1 3-38-16,-5-3 19 15,-3-8-61-15,0-8 9 16,-6-16-13-16,0-12-11 0,-2-18-23 16,0-6-81-1,9-32-259-15,2-7-338 0,0-8-72 16</inkml:trace>
  <inkml:trace contextRef="#ctx0" brushRef="#br0" timeOffset="44207.736">26545 6814 1440 0,'0'0'609'0,"0"0"-279"15,0 0 1-15,0 0-122 16,80 150-95-16,-60-88-33 16,-2 6 19-16,-5 1-62 0,-4-5-27 15,-4-14-11 1,-5-22-144-16,0-16-231 0,-2-12-958 0</inkml:trace>
  <inkml:trace contextRef="#ctx0" brushRef="#br0" timeOffset="44558.984">27414 6539 1371 0,'0'0'618'0,"0"0"-235"16,0 0-90-16,0 0-127 16,0 0-72-16,0 0-76 15,0 0 52-15,95 0 14 16,-52 0-48-16,-3 0 5 15,-9 0-41-15,-8 0-15 16,-10 0 14-16,-7 0-106 16,-6-2-123-16,-2 2-51 15,-17 0-296-15,-6 2-378 0</inkml:trace>
  <inkml:trace contextRef="#ctx0" brushRef="#br0" timeOffset="44716.76">27416 6909 1144 0,'0'0'349'0,"0"0"-18"15,0 0-69-15,0 0-9 16,0 0-100-16,0 0-54 16,131 18-33-16,-95-36-23 15,-2-1-12-15,-13-3-31 16,-9 0-101-16,-12-2-33 16,-6-20-209-16,-21 5-135 15,-2 5-53-15</inkml:trace>
  <inkml:trace contextRef="#ctx0" brushRef="#br0" timeOffset="44880.756">27480 6659 939 0,'0'0'591'16,"0"0"-238"-16,-6 119 156 0,6-50-238 15,0 14-95-15,0 5-64 16,0 3-9-16,6-8-52 16,4-8-14-16,-4-17-37 15,1-19-4-15,-1-20-55 16,6-27-153-16,-1-20-599 15,-3-14 154-15</inkml:trace>
  <inkml:trace contextRef="#ctx0" brushRef="#br0" timeOffset="45248.552">27987 6296 1106 0,'0'0'390'0,"0"0"-1"15,0 0 81-15,0 0-277 16,118 135-22-16,-92-81-61 16,1 10 8-16,-1 24-71 15,-3 0-14-15,-6 7-1 16,-5 0-24-16,-10-16-8 16,-2 1-24-16,0-18-48 15,-25-20-4-15,-17-21-43 0,-11-20-68 16,-5-1 117-1,4-15 70-15,12-6 9 0,17 3 75 16,23 2 0-16,4 0 7 16,41 1-23-16,20-6 18 15,10-3 4-15,2 2-41 16,-5 0-32-16,-17 4-13 16,-15 4-4-16,-21 2-31 15,-14 6-128-15,-23 6-42 16,-23 0-420-16,-9 0-584 0</inkml:trace>
  <inkml:trace contextRef="#ctx0" brushRef="#br0" timeOffset="45641.691">25941 8470 1058 0,'0'0'375'0,"0"0"-196"0,0 0-109 15,0 0 92-15,0 0 15 16,136-44-24-16,-85 19 3 16,-4 2-70-16,-7-2-35 15,-11 7-20-15,-15 7-31 16,-14 7-75-16,-16 4-107 15,-20 12-172-15,-6 9-588 0</inkml:trace>
  <inkml:trace contextRef="#ctx0" brushRef="#br0" timeOffset="45807.803">25928 8763 1202 0,'0'0'259'0,"0"0"6"15,0 0-20-15,0 0-15 16,124 22-43-16,-82-25-79 15,-6-10-14-15,-2-3-69 16,-12-1-25-16,-8-2-30 16,-14-16-252-16,0 7-240 15,-12 2-8-15</inkml:trace>
  <inkml:trace contextRef="#ctx0" brushRef="#br0" timeOffset="45976.747">26034 8590 1280 0,'0'0'334'0,"0"0"-80"0,0 0-34 16,25 150 0-16,-5-85-87 16,0 3-21-16,-2 0-63 15,-5-8-48-15,-4-10 24 16,-6-13-25-16,-1-15-58 16,-2-18-175-16,2-4-251 15,0 0-67-15</inkml:trace>
  <inkml:trace contextRef="#ctx0" brushRef="#br0" timeOffset="46632.187">26630 8394 897 0,'0'0'362'0,"0"0"-95"16,0 0-30-16,0 0-61 15,0 0-83-15,0 0 21 16,0 0 48-16,91 7-48 15,-62 4-19-15,-3 3 2 0,-3 6 1 16,-7 6 32 0,-8 9-36-16,-6 6-17 15,-2 3-16-15,0 0-33 0,-6-4-7 16,-10-9-3-16,1-10-16 16,-1-6 7-16,7-7-9 15,0-6-17-15,7 0 16 16,0-2-7-16,2 0-1 15,0 0-22-15,0 0-4 16,9-4 25-16,6-7 10 16,1 4 0-16,1 0 5 15,-3 3-2-15,1 4-6 16,3 0 3-16,3 0 0 0,6 13 21 16,-1 3-15-1,0 2 1-15,-3-2-2 16,-8 0 2-16,-3-4-7 0,-6-4 0 15,-4-4 0-15,1-3 19 16,-3 4-19-16,0-2 0 16,0 6 26-16,-9 5-25 15,-7 2 6-15,-8 2-7 16,-7 2 0-16,-8-2 3 16,-7 0-3-16,-1-4-13 15,1-4 5-15,10-5-47 16,7 0-11-16,13-5-130 15,5-8-523-15,7-8-491 0</inkml:trace>
  <inkml:trace contextRef="#ctx0" brushRef="#br0" timeOffset="47147.712">27617 8117 1167 0,'0'0'409'16,"0"0"-55"-16,0 0 7 0,0 0-177 16,0 0-139-1,0 0-21-15,0 0 80 0,137-10-36 16,-89-2-2-16,-6-2-11 16,-9 3-41-16,-6-1 11 15,-11 5-25-15,-8 3-6 16,-5 2-3-16,-3 0-92 15,-16 2-63-15,-13 0-412 16,-5 8-365-16</inkml:trace>
  <inkml:trace contextRef="#ctx0" brushRef="#br0" timeOffset="47309.693">27669 8328 1099 0,'0'0'391'15,"0"0"-225"-15,0 0 53 16,0 0 48-16,159 22-44 0,-96-22-85 15,-3 0-51-15,-7-8-52 16,-12-2 9-16,-12 2-44 16,-16-1-79-16,-13-5-268 15,-21 2-200-15,-10 1-222 0</inkml:trace>
  <inkml:trace contextRef="#ctx0" brushRef="#br0" timeOffset="47541.674">27625 8191 217 0,'0'0'1504'16,"0"0"-1191"-16,0 0 63 15,-6 115-148-15,6-63-92 0,8 6-48 16,3 4-35 0,3-1-5-16,-5 1-40 0,-5-3-8 15,-4-6 5-15,0-11-5 16,0-10-51-16,0-12-39 15,0-14-108-15,12-8-365 16,3-18-13-16,3-7-159 0</inkml:trace>
  <inkml:trace contextRef="#ctx0" brushRef="#br0" timeOffset="47869.511">28419 8053 1612 0,'0'0'506'0,"0"0"-187"15,0 0-72-15,-10 130-131 16,2-98 2-16,-1-9-80 16,0-8-11-16,2-7 7 15,2-3-7-15,1-5 6 16,2 1-23-16,2-1-8 15,0 3 47-15,0-3-43 16,0 3 0-16,16 2-6 16,20-1 9-16,10-1 0 15,8-3-9-15,4 0 1 16,-5 0 5-16,-8-10-6 0,-8-5-34 16,-8 0-37-16,-13 0-117 15,-16-16-141-15,0 7-287 16,0-1 76-16</inkml:trace>
  <inkml:trace contextRef="#ctx0" brushRef="#br0" timeOffset="48037.893">28546 7874 1237 0,'0'0'715'0,"0"0"-365"16,0 0-19-16,15 145-117 15,14-54-42-15,4 30-83 16,0-9-36-16,-6-10 17 15,-11-22-70-15,-9-33-6 0,-7-9-120 16,0-10-214 0,-13-20-713-16</inkml:trace>
  <inkml:trace contextRef="#ctx0" brushRef="#br0" timeOffset="62697.624">18653 7117 227 0,'0'0'216'0,"0"0"76"0,0 0 1 16,0 0-143-16,0 0-8 15,0 0-55-15,29 50-16 16,-27-49 30-16,-2 2-23 16,0-3 35-16,0 1 15 15,0 2-16-15,0-1 12 16,0 2-59-16,0 1-44 15,0 4 26-15,0 0-17 16,0 2 7-16,0 1 7 16,0 0-13-16,0 0 33 15,0 2-46-15,-2 0-8 16,-3 4 40-16,3 2-36 0,2 2 4 16,0 4 3-16,0 4-20 15,0 2 39-15,0 4-39 16,5 3 7-1,4 2 25-15,-1 4-13 0,-1 0-2 16,2 0-1-16,-2 3-16 16,-1 1 46-16,1-2-38 15,-1-1 5-15,0-6 32 16,-2-8-34-16,-4-7 12 16,2-9-14-16,-2-4-9 15,0-6 45-15,0-2-45 16,0-2-1-16,0 0 19 15,0-1-18-15,2 2-1 16,-2-2 0-16,0 1 0 0,0-2-23 16,0 0 16-1,0 0-72-15,0 0-18 0,0-18-134 16,0-6-141-16,0-5-267 0</inkml:trace>
  <inkml:trace contextRef="#ctx0" brushRef="#br0" timeOffset="63017.194">18639 7185 765 0,'0'0'308'0,"0"0"-116"16,0 0 65-16,0 0-56 16,0 0-18-16,0 0 6 15,0 0-54-15,-91 118-12 16,76-86-64-16,-3 4-42 16,-2-2 41-16,0-4-58 15,-3-3 1-15,4-9-1 16,1-11-63-16,1-7-51 15,7-32-210-15,5-14-43 16,5-4-205-16</inkml:trace>
  <inkml:trace contextRef="#ctx0" brushRef="#br0" timeOffset="63185.32">18646 7217 965 0,'0'0'282'0,"0"0"11"15,0 0 46-15,147 78-40 16,-104-62-61-16,-3-4-140 15,-9-6-74-15,-8-6 10 16,-13 0-34-16,-10 0-347 16,-8-12-222-16,-17-2-631 0</inkml:trace>
  <inkml:trace contextRef="#ctx0" brushRef="#br0" timeOffset="64649.964">16612 6512 522 0,'0'0'336'0,"0"0"-235"16,0 0-17-16,0 0 48 15,0 0 21-15,0 0 49 16,0 0-43-16,0 0 4 16,0 0-3-16,0 0-32 15,0 0 19-15,0 0-62 16,0 0-17-16,0 5 21 15,0 8-53-15,0 12 3 16,0 12-16-16,0 14-22 16,7 15 44-16,4 10-33 15,2 11 2-15,-1 5 39 16,-2 0-37-16,1-6 8 0,-3-15-17 16,-4-17 1-16,0-19 4 15,-2-20-12-15,-2-11-33 16,0-4-12-16,0-16-102 15,0-27-100-15,0-56-145 16,0 8-116-16,0-1-149 0</inkml:trace>
  <inkml:trace contextRef="#ctx0" brushRef="#br0" timeOffset="65704.073">16723 6537 995 0,'0'0'282'0,"0"0"-92"16,0 0-8-1,0 0 93-15,0 0-15 0,0 0-89 16,0 0-3-16,11 0-107 16,5 0-34-16,7-2 52 15,8-3-12-15,7 0 13 16,8-1-20-16,8-6-33 16,4-1 55-16,6-3-37 15,7 1-12-15,5-1 10 16,9 1-41-16,5 4 41 15,5-1-26-15,1 3-8 16,4-2 40-16,-2-1-48 16,-2-5 5-16,1-2 21 15,0-3-26-15,3-3 20 16,0 1-21-16,-2 2 0 16,0 0 37-16,-5 4-35 15,-3 4 10-15,-3 2 6 0,-2 0-9 16,4 4 9-16,2-2-18 15,5-1 0-15,4-2 42 16,3 1-25-16,-3-3-5 16,2 2 7-16,-2-3-8 15,1 0 7-15,-1-1-18 16,0-1 0-16,-2 0 33 16,0 0-20-16,-3-1-2 15,0 0-5-15,-1 3 12 16,1-2-6-16,1 0-12 15,6 0 0-15,17-8 6 16,19-10 0-16,25-10 1 0,-16 2-7 16,-28 4 18-1,-32 9-19-15,-20 12 1 0,14-4 0 16,8 2 30-16,11-4-30 16,-4 1 11-16,-3 2-11 15,1 0 15-15,-1 2-15 16,2-2 0-16,0 1 0 15,1-2 0-15,0 2 10 16,2-2-10-16,0 3 0 16,-1 0 15-16,-3 0-19 15,-3 0 4-15,-6 2 0 16,-2-3 5-16,-3 1-4 16,2 1-1-16,5-2 0 0,3 3 12 15,3-2-24 1,1 2 12-16,1 0 0 0,-3 2 6 15,-5 0 2-15,-10 0-8 16,-7 2 0-16,-13 3 1 16,-10 0-19-16,-11 3 18 15,-11 4-14-15,-10 2-4 16,-3 0 19-16,-10 2-1 16,0 0 0-16,-2 0 7 15,0 0-11-15,0 0 4 16,0 0 0-16,0 0-12 15,2 0 12-15,2 0-9 16,3 4-9-16,2 6 18 16,2 3-6-16,2 1 6 15,-1 8 0-15,3 1 6 0,-1 11-5 16,3 10-1-16,1 11 0 16,1 10 0-16,-2 10 7 15,1 9-7-15,-3 9 0 16,-1-2 14-16,-3 2-13 15,-5-9 13-15,-1-12-14 16,-5-19 0-16,0-18-2 16,-7-17 2-16,-15-9-46 15,-14-9-8-15,-6 0-120 16,-36-39-72-16,9-1-416 16,0-2-786-16</inkml:trace>
  <inkml:trace contextRef="#ctx0" brushRef="#br0" timeOffset="67272.98">16696 7400 1136 0,'0'0'221'16,"0"0"2"-16,0 0 11 0,0 0-36 16,0 0 64-16,0 0-48 15,0 0-33-15,-29 29-97 16,29-29-20-16,0 0 33 15,0 0-79-15,14 0 13 16,8 0 46-16,9-2-28 16,8 0 39-16,7-2-59 15,6-2-22-15,6 0 65 16,0-2-43-16,2-2-7 16,4 1 7-16,3-6-28 15,6 5 46-15,8-1-46 16,6 2 8-16,6 3 47 0,3 0-47 15,0 0 7-15,0-2-7 16,-3-1-1-16,-1-6 5 16,-1-1-13-16,-2-4 0 15,2-3 16-15,-1 2-15 16,-1 0 22-16,-5 3 0 16,1 4-23-16,-5 0 42 15,0 4-42-15,-2-2 2 16,2 3 16-16,3-4-18 15,0-1 0-15,4-3 0 16,4-1 0-16,0-1 15 16,5-2-15-16,-2-2 0 15,-1 3 18-15,-4 0-10 16,-2 0-2-16,0 5-6 16,0-2 0-16,2-1 18 0,0 2-18 15,5 2 0-15,1-2 7 16,3 3-1-16,2 1-4 15,3-2-2-15,0 0 0 16,2-4 4-16,-1-2-4 16,0-2 0-16,2-3 0 15,-6 2 9-15,-4-1-9 16,-3 2 0-16,-4 0 1 16,-2 2 8-16,0 0-9 15,3 0 0-15,1 2 9 16,-1-2 0-16,2 2-18 15,-1-2 4-15,1 2 5 16,-3-3 11-16,-2 4-11 0,-2 1 0 16,0-1-6-16,1 3 18 15,1 3-29-15,2 0 17 16,-2-1 0-16,0 0 6 16,-5 0-6-16,-1 1 0 15,-1-4 7-15,0-1 2 16,-4 2-11-16,-1-2 2 15,-6 2 0-15,-3 1 3 16,-7-2-2-16,-1-1-1 16,0 0 0-16,0-3 20 15,4 1-32-15,3-1 12 16,4 1 0-16,-2 2 3 0,-2-1-3 16,-5 6 0-1,-4-2-8-15,-7 4 20 16,-2 0-27-16,-5 4 9 0,-2 0 6 15,0 1-4-15,2 0 19 16,0 0-14-16,1-2-1 16,-3 2 12-16,-2-2-31 15,-7 3 19-15,-6-1 0 16,-7 1 0-16,-7 3 9 16,-7-2-6-16,-2 2-3 15,-2 0 13-15,0 0-34 16,0 0 15-16,0 0-55 15,-13 0 13-15,-32 17-153 0,1 1-88 16,-3 4-582-16</inkml:trace>
  <inkml:trace contextRef="#ctx0" brushRef="#br0" timeOffset="68220.215">22819 6534 679 0,'0'0'322'15,"0"0"-81"-15,0 0-25 16,0 0-50-16,0 0 18 16,0 0-32-16,0 0 2 15,0 0 44-15,0 0-56 0,0 0-12 16,3 13-17-16,10 9-4 16,3 12 22-16,-1 8-66 15,3 10-18-15,0 11 36 16,-1 6-47-16,2 11 9 15,-2 0-3-15,-1 0-29 16,-5-10 50-16,-2-10-56 16,-4-16 8-16,-3-12 23 15,-2-14-37-15,0-13 5 16,0-5-6-16,0 0-39 16,-16-3 38-16,-6-23-100 0,-7-10-42 15,0-12 34 1,2-10-63-16,5-7-22 0,4-1-81 15,2 4 18-15,0 2 101 16,1 8 21-16,1 8 98 16,1 9 37-16,3 13 30 15,-4 8 117-15,3 10 66 16,-3 4 28-16,-1 4 8 16,-3 23-99-16,-2 10-47 15,-2 16-8-15,-3 5-64 16,-2 2 17-16,3-8-47 15,-3-12 14-15,3-15-30 16,-1-19-35-16,5-6-55 16,7-9-168-16,13-44-349 15,0 4 131-15,0 0-218 0</inkml:trace>
  <inkml:trace contextRef="#ctx0" brushRef="#br0" timeOffset="68365.77">22657 6797 608 0,'0'0'381'15,"183"10"-7"-15,-70 11 23 16,-1-3 97-16,-19-2-219 15,-28-6-22-15,-3-2-162 16,-4-2-46-16,-18-5-32 16,-18-1-13-16,-22-3-71 15,-16-13-284-15,-17-5-562 0</inkml:trace>
  <inkml:trace contextRef="#ctx0" brushRef="#br0" timeOffset="69309.397">19107 6421 829 0,'0'0'304'15,"0"0"-94"-15,0 0 11 16,0 0-58-16,0 0 12 15,0 0 75-15,0 0-39 16,-113-39-42-16,95 42-11 16,-3 12-57-16,-2 7-8 15,-2 7-26-15,0 7-47 0,5 4 53 16,0 6-48 0,7 2-8-16,4 2 15 0,5-2-31 15,4-3 14 1,0-7-15-16,0-11-1 0,0-4 1 15,0-10 0-15,8-2-6 16,4-3-3-16,3-5-51 16,3-3-16-16,18-9-148 15,-5-17-375-15,-4-6-8 0</inkml:trace>
  <inkml:trace contextRef="#ctx0" brushRef="#br0" timeOffset="69671.402">19219 6515 939 0,'0'0'298'0,"0"0"-56"15,0 0 49-15,0 0-90 16,0 0-15-16,0 104-13 16,6-82-69-16,8 2 10 15,3-2-60-15,4 0-34 16,1-4 48-16,0-3-68 15,-2-10 7-15,1-5-14 16,-4 0-5-16,1-8 10 16,-1-14-37-16,-3-5 39 15,-5 2 0-15,-9-1 0 16,0 2 11-16,-6 5 16 16,-19 2-21-16,-4 3 40 0,-2 6-43 15,4 4 3 1,10 4 33-16,3 0-39 0,9 0-9 15,3 6-8-15,2 0-150 16,0-6-109-16,0 0-319 16,9 0-159-16</inkml:trace>
  <inkml:trace contextRef="#ctx0" brushRef="#br0" timeOffset="70222.533">19568 6540 1121 0,'0'0'371'0,"0"0"-27"0,0 0-64 0,0 0-105 16,0 0-114-16,0 0-6 16,0 0-55-16,12-1 0 15,-3-8 24-15,-1 0-14 16,4-3 15-16,-1-3 15 15,0 4-38-15,-2-1 38 16,0 1-40-16,-3 5 1 16,1 3 12-16,-2 3-7 15,-3 0-3-15,3 3 21 16,-3 19 53-16,0 13 26 16,-2 7-63-16,2 8-13 15,-2 0 25-15,2-6-37 0,0-6-4 16,0-13-11-16,1-11 9 15,-3-10-24-15,2-4-12 16,0 0-16-16,3-13 28 16,0-9 15-16,1-6 7 15,3-2-7-15,2-6 9 16,2 2 0-16,3 0-9 16,0 6 0-16,-4 5 3 15,0 10-1-15,-1 5-3 16,-4 8 2-16,2 0-1 15,2 2 74-15,3 17-23 16,5 10 19-16,-1 1 20 16,2 0-55-16,-4-4-8 0,-5-6-27 15,-2-8-3 1,0-5-11-16,-3-7-67 0,3 0-103 16,9-27-157-16,-3-3-372 15,2-6-84-15</inkml:trace>
  <inkml:trace contextRef="#ctx0" brushRef="#br0" timeOffset="70958.681">20121 6499 743 0,'0'0'527'0,"0"0"-302"15,0 0 60-15,0 0-81 16,0 0-122-16,0 0 62 16,0 0 65-16,72-18-53 15,-32 4 18-15,-1-4-72 16,4 0 4-16,-3-3-33 15,-2 2-49-15,-5 0 21 16,-6 3-45-16,-9 2 0 16,-7 2-23-16,-9 1-18 15,-2-4-63-15,-2-1-91 0,-25-4-418 16,2 4 27 0,6 4-359-16</inkml:trace>
  <inkml:trace contextRef="#ctx0" brushRef="#br0" timeOffset="71190.179">20337 6192 415 0,'0'0'887'16,"0"0"-525"-16,0 0 4 15,0 0-53-15,0 0-136 16,-13 120-31-16,13-72-63 16,11 6-26-16,5-1 56 15,-1-5-59-15,1-8-6 0,-1-10-28 16,-3-12-9-16,1-12-22 15,1-6 9-15,-1 0-17 16,0-6 17-16,-2-18-40 16,-2-12 8-16,-5-10-72 15,-1-30-228-15,-1 10-289 16,-2 8-11-16</inkml:trace>
  <inkml:trace contextRef="#ctx0" brushRef="#br0" timeOffset="71581.576">20502 6166 1179 0,'0'0'626'15,"0"0"-286"-15,0 0-20 16,0 0-210-16,0 0-85 0,0 0 41 16,0 0-2-1,90 2 15-15,-64-2-22 0,-4 6-31 16,-4 4 51-16,0 2-55 15,-2 6 22-15,-3 8 23 16,1 6-37-16,-4 8 16 16,-3 3-27-16,0-3-18 15,-5-8 38-15,-2-10-38 16,0-8-1-16,0-10 50 16,0-2-23-16,0-2 19 15,0 0-46-15,0 0 7 16,0 0-4-16,0 0-3 15,7-9-6-15,6-9-12 16,3-6 13-16,-1-5 4 16,3-4-12-16,-5 3-41 0,-1 5 34 15,-1-2-88-15,-3 5-74 16,13-13-352-16,-6 10-207 16,3 1-325-16</inkml:trace>
  <inkml:trace contextRef="#ctx0" brushRef="#br0" timeOffset="72572.594">21039 5831 935 0,'0'0'339'0,"0"0"-114"16,0 0-42-16,0 0-31 15,0 0-66-15,0 0 31 16,0 0-33-16,-2-25 39 16,2 25 47-16,0 0-47 15,0 0 2-15,0 0-19 16,0 0-33-16,0 0 21 15,0 0-89-15,0 0 2 0,0 0 24 16,0 0-30-16,0 0 25 16,0 0-26-16,0 0-16 15,0 0 10-15,0 0-56 16,0-1 1-16,0 1 60 16,0 0 2-16,0 0 15 15,0 0 1-15,0 0-9 16,0 0 49-16,0 0-57 15,0 0 0-15,0 5 10 16,0 8-2-16,0 10-8 16,0 6 10-16,0 9-10 15,4 6 46-15,3 9-45 16,2 4 20-16,2 8 30 16,0 6-26-16,3-2 7 15,-1-3-13-15,1-8-11 0,-1-15 13 16,-2-13-21-16,-2-12 0 15,0-11-14-15,-3-7 2 16,4 0-10-16,3-1-25 16,3-17-16-16,1-6 26 15,3-9-138-15,-2-17-203 16,-2 8-281-16,-10 4-287 0</inkml:trace>
  <inkml:trace contextRef="#ctx0" brushRef="#br0" timeOffset="72925.821">21286 6154 1169 0,'0'0'490'0,"0"0"-133"0,0 0-68 15,0 0-102-15,0 0-62 16,0 0-44-16,0 0-6 16,14 116-32-16,-3-95-20 15,0-6 62-15,-2-1-76 16,2-4-2-16,0-2 5 15,-1-5 3-15,-2-3-24 16,-1 0 9-16,-1-3-4 16,-2-13-14-16,0-4 18 15,-4-3 0-15,0 4 12 16,0-1-6-16,0 6 2 16,-6 0-8-16,-4 5 0 15,1 2 19-15,2 1-19 0,0 4 0 16,3 0 5-1,-1 2-4-15,1 0-2 0,2 0-77 16,-2-2-107-16,-6-4-199 16,6-2-262-16,-3 2-55 0</inkml:trace>
  <inkml:trace contextRef="#ctx0" brushRef="#br0" timeOffset="74232.744">21346 5805 795 0,'0'0'390'16,"0"0"-165"-16,0 0 9 16,7 103-27-16,-5-72-84 15,0 4 12-15,1 7 48 16,0 8-39-16,1 8 3 15,0 6-43-15,1 5-6 16,3-4 50-16,2-9-98 16,1-13-10-16,-1-15-4 15,2-14-36-15,1-12-1 0,5-2-24 16,4-12-40-16,3-17 49 16,-1-6-57-16,5-26-110 15,-6 9-335-15,-8 4-166 16</inkml:trace>
  <inkml:trace contextRef="#ctx0" brushRef="#br0" timeOffset="74882.929">21587 6216 1373 0,'0'0'330'16,"0"0"-44"-16,0 0-35 15,0 0-118-15,0 0 10 16,0 0-55-16,0 0-33 0,138-8 9 16,-115-18-45-16,-1-4 30 15,-5-4-49-15,-3 0 1 16,-9-1 39-16,-5 6-39 16,0 5 9-16,-3 7-10 15,-13 7 9-15,-3 8 11 16,-1 2-20-16,0 0 11 15,2 11 72-15,0 8-45 16,5 8 6-16,4 3-7 16,4 1-36-16,5 6 22 15,0 1-23-15,3 0 0 16,10-4 16-16,0-2-14 16,3-5 4-16,-3-9-6 0,-1-7 15 15,1-7-36 1,5-4-12-16,1-2-55 0,4-18 87 15,4-8-86-15,-1-4-49 16,-1-2 8-16,-1-2-46 16,-4 1 84-16,1 4 1 15,-2 3 81-15,1 6 8 16,3 5 15-16,0 12 58 16,0 5 32-16,2 0-7 15,0 12 24-15,-1 9-53 16,-4 9-20-16,0 7 53 15,-5 5-62-15,-3 4 13 16,-3 0-9-16,-7-4-38 16,-2-10 50-16,0-12-55 15,0-10 0-15,0-10 60 0,0 0-59 16,0-13 23-16,0-20-25 16,0-9 6-16,0-7-21 15,10-4 9-15,0-1-63 16,-3 2 21-16,-7-8-98 15,-5 13-169-15,-17 12-536 0</inkml:trace>
  <inkml:trace contextRef="#ctx0" brushRef="#br0" timeOffset="75550.863">20939 6324 867 0,'0'0'314'0,"0"0"-81"15,0 0 7-15,0 0-51 16,0 0-2-16,0 0 10 16,0 0-58-16,-69 4-33 15,67 5 7-15,2 4-57 16,0 8-24-16,0 4-23 0,17 8-3 15,6-2 34-15,-1-2-33 16,-2-7 4-16,0-11-11 16,-3-8-2-16,0-3-7 15,-1-13-3-15,-6-16 6 16,-5-9-18-16,-5-4 24 16,0 1 0-16,0 11 15 15,-9 8-14-15,-5 13 26 16,-1 5 19-16,-1 4-15 15,1 0 19-15,-1 12-50 16,7 1-56-16,5-3-81 16,4-4-447-16,0-3-138 0</inkml:trace>
  <inkml:trace contextRef="#ctx0" brushRef="#br0" timeOffset="76461.526">21982 6007 735 0,'0'0'324'0,"0"0"-59"16,0 0-48-16,0 0-3 16,0 0 63-16,0 0-125 15,0 0-83-15,-29-11 42 0,29 11-41 16,6 0 32-16,10 0 2 15,4 0-20-15,7 0 35 16,2 0-74-16,4 0-18 16,-4 0 58-16,-4 0-65 15,-6 0 2-15,-5 0-1 16,-5 3-21-16,-1 9 54 16,-2 6-31-16,-2 9-17 15,2 5 66-15,-3 6-53 16,1 4 2-16,-2 0-12 15,-2-6 6-15,0-6-9 16,0-10-6-16,0-10 0 16,0-7 38-16,0-3-25 15,-2 0-2-15,0-7-11 16,0-16 0-16,-1-6-12 0,3-11 12 16,0-6 0-16,9-6-9 15,11-3 18-15,7 1-8 16,2 0-1-16,5 6 8 15,-5 11-33-15,-8 10 25 16,-2 13 0-16,-11 8 3 16,-4 6-3-16,0 0 1 15,-4 0-2-15,0 0 1 16,0 0-1-16,0 0-130 16,0 0-108-16,0 4-685 0</inkml:trace>
  <inkml:trace contextRef="#ctx0" brushRef="#br0" timeOffset="77101.486">22772 6689 424 0,'0'0'171'0,"0"0"10"16,0 0 97-16,0 0-60 15,0 0-23-15,0 0 26 16,0 0 49-16,-2-74-26 16,0 74-20-16,2 0-74 15,-2 0-52-15,-3 0 39 16,1 0-72-16,-7 4-21 15,-3 10 25-15,-6 6-36 16,-2 6 22-16,-4 7-28 16,1 1-27-16,0-1 58 15,6-2-58-15,0-6 0 16,7-7-6-16,2-7-45 16,8-7-52-16,2-8-154 0,0-18-486 15,9-5 147-15</inkml:trace>
  <inkml:trace contextRef="#ctx0" brushRef="#br0" timeOffset="77326.233">22799 6603 829 0,'0'0'343'0,"0"0"5"16,0 0-4-16,139 0 37 16,-86 0-113-16,2 0-91 15,-1 0-1-15,-2-4-86 16,-8-4-35-16,-9 4-9 15,-8 0-40-15,-9 0-6 16,-13 3-124-16,-10-4-210 16,-22 1-281-16,-4 0-1140 0</inkml:trace>
  <inkml:trace contextRef="#ctx0" brushRef="#br0" timeOffset="77865.034">22855 6545 555 0,'0'0'357'15,"0"0"-135"-15,0 0 9 0,0 0-28 16,0 0-28-16,0 0 60 15,0 0-11-15,-9-18-56 16,9 18 15-16,0 0-47 16,0 0-5-16,0 0 0 15,0 0-63-15,0 3 39 16,0 7-63-16,0 5-34 16,2 9 61-16,11 7-47 15,1 12 15-15,-1 9 5 16,3 8-29-16,-3 4 47 15,1 3-46-15,-3-3-16 16,-2-4 57-16,0-6-55 16,0-4 8-16,-1-3-4 15,1-8 14-15,-1-3-23 16,0-3 3-16,-1-5 0 0,-5-8 1 16,2-5 8-16,-4-4-9 15,0-5 0-15,0-5 15 16,0-1-25-16,0 0 10 15,0 0 0-15,0 4-6 16,0-4 15-16,2 0-9 16,-2 0 0-16,0 0-14 15,0 0 1-15,0 0 2 16,0 0-1-16,0 0-15 16,0 0 27-16,0 1-39 15,0 3-57-15,0 2-130 16,-4-3-463-16,-13 2-786 0</inkml:trace>
  <inkml:trace contextRef="#ctx0" brushRef="#br0" timeOffset="83038.133">16189 5578 578 0,'0'0'160'0,"0"0"-69"16,0 0 28-16,0 0 25 16,0 0-26-16,0 0-20 15,0 3 2-15,0-3-13 16,0 0-7-16,0 0-1 15,0 0 13-15,-2 4 41 16,0-1-4-16,-6 3-46 16,4 3 1-16,-3 0-50 15,3 3-4-15,0 6-11 0,2 7-18 16,2 7 20-16,0 6-21 16,0 8 0-16,2 6 11 15,4 6-11-15,3 6 15 16,-3 7 15-16,2 2-24 15,-4 8 53-15,0-1-31 16,3 2-4-16,2-2 26 16,7-1-35-16,-1-3 12 15,5-2-25-15,1-2 8 16,-2 5 23-16,-1 1-33 16,-3 2 0-16,-3 0 35 15,1-2-12-15,-3-1-13 16,3-7-10-16,-1-2 15 15,2 0 16-15,1 1-29 16,-1 0-2-16,-1 2 41 0,1 1-40 16,-1 3 22-16,0 0-14 15,5 6-8-15,3 1 51 16,0 4-51-16,2-4 0 16,-1-3 29-16,-1-7-30 15,-2-8 3-15,-3-4-3 16,-3-6 0-16,3 2 17 15,-5 4-17-15,2 8 0 16,-3 7 16-16,-2 7-15 16,-1-1 4-16,-3 3-5 0,-4-7 0 15,2-4 27 1,-2-3-27-16,0-6 0 0,3 2 11 16,0-1 0-16,1-2-7 15,0-2-4-15,1-7 0 16,-1-8 20-16,0-4-20 15,0-2 0-15,2 2 7 16,2 6 4-16,3 7-22 16,5 0 11-16,2 0 0 15,-2-7 3-15,-1-8-3 16,-4-5 0-16,-2-12 9 16,-2-7 1-16,-3-3 4 15,-4-8-14-15,2 0 0 16,-2-4 44-16,0-1-30 15,3 2-8-15,-3-2 4 0,2 0 7 16,1 0-23 0,1 0 6-16,2 0 0 0,1 0 1 15,5 0 0-15,0 0-1 16,7 0 12-16,4 4-1 16,9 1 13-16,8 2-21 15,7 1 7-15,4 2 35 16,3-2-31-16,4 0-1 15,1-3 25-15,5-2-37 16,-2-3 23-16,2 0-24 16,3 0 0-16,4 0 36 15,0-3-29-15,3-7-1 16,2-2 9-16,0-1-9 16,1 2 20-16,4-1-26 15,2 2 0-15,-2-2 27 0,4 6-13 16,-2-3 13-16,-1 4 4 15,-2 0-31-15,1 1 33 16,-1 0-33-16,-2-2 0 16,2 2 11-16,3-4-2 15,-1 1 1-15,4-8-5 16,1-1 5-16,5-2-4 16,-1-4-6-16,-2 0 0 15,-4 0 15-15,-7 2-13 16,-4 4-2-16,-5 0 4 0,-3 2 11 15,1 2 0-15,-2 0-15 16,2-1 0-16,2 2 20 16,0-2-20-16,2 3 10 15,3 1-7-15,-1-2 14 16,1 1-10-16,-3-2-7 16,2-2 0-16,-1-1 12 15,2-4-11-15,1-1-1 16,5 0 0-16,5-2 15 15,0 2-24-15,-3 2 9 16,1 2 0-16,-8 1 9 16,1 0-9-16,0-3 15 15,0 0-15-15,1-5 1 16,6-2-3-16,2-3 2 16,4-2 0-16,3 2 11 0,1-1-10 15,-1 5 5-15,-1 4-6 16,-3 2 1-16,-3 4-8 15,0 0 7-15,-4 5 0 16,1-2 0-16,-2 0 7 16,0 2-7-16,2-1 0 15,-1-2 12-15,-1 0-10 16,2-2-2-16,1 1 0 16,1 2 4-16,1-1 4 15,-2 0-7-15,-4 2 1 16,-2 0 14-16,-4-3-20 15,-1 4 4-15,-1-1 0 16,0-1 4-16,1 1-4 16,1 3-1-16,0-1 1 15,1 1 0-15,-3 1-12 0,0 0 10 16,-3 3 2-16,1-2 5 16,-3 1 1-16,1 3-6 15,0-2 0-15,-3 3 0 16,-1 0-1-16,-5 0 1 15,0 0 0 1,-2 0 11-16,-1 0-10 0,6 0 4 16,-1 0-5-16,0 0 0 15,0 0-1-15,-7 0 1 16,-6 0 0-16,-7 0 3 0,-4-2 4 16,-7-5-14-1,-5-4 5-15,1-1 2 16,-6-1 8-16,4-2-8 0,-5 1 0 15,-3 2-8-15,-1 2 10 16,-5 0-4-16,-3-2-5 16,-1-2 7-16,0-8-12 15,-1-8 12-15,-4-14 0 16,0-13 0-16,0-12 1 16,0-14-2-16,0-7-4 15,0-4 5-15,-2 0 12 16,-3 8-12-16,3 3 0 15,-5 11-1-15,3 4 8 16,-3 2-14-16,1-5-4 16,-2-1 11-16,0-6 0 0,-1-6 0 15,1-4 0-15,-6-5 0 16,3-1 0-16,-3-4 0 16,1 1-18-16,-3 1 18 15,1-1 0-15,-3-12 0 16,2 11 0-16,0-1 6 15,1 1 7-15,1 16-26 16,-3-10 8-16,-5-1 5 16,-1 1-10-16,-6-14 10 15,2-18 0-15,6 9-5 16,2 15 16-16,6 15-22 16,6 17 4-16,-4-8 7 15,-4-8 6-15,-1-1-5 0,-1 2-1 16,-4-3 5-1,3-1 1-15,-1 2-12 0,3 5-15 16,0 7 21-16,0 2-3 16,3 3 3-16,0 2 0 15,0 4-23-15,1 4 34 16,1 5-26-16,0 7 3 16,5 11 12-16,-2 2 6 15,4 3-6-15,2-2 0 16,-2-2 6-16,1-4 16 15,-3 2-44-15,2-2 19 16,-4 3 3-16,2 5 10 16,-3 2-10-16,3 6 0 0,-2 7 0 15,4 0 12 1,-3 8-21-16,-1-2 9 0,-2 0 0 16,-3-1-7-16,-3-3 7 15,-1 1 0-15,-6 0-1 16,1 0 21-16,-2 2-19 15,-3 4-1-15,-2 1 0 16,-4 1 24-16,-10 3-18 16,-3 1 3-16,-10 0-4 15,-7 0 16-15,-3 0-33 16,-3 0 12-16,-3 5 0 16,1 4 20-16,-4 5-19 15,-4 2 0-15,-2 2 5 16,2 2 10-16,-6 2-23 0,-2-1 7 15,-2 0 0 1,-5-2 6-16,1 0-6 0,-5-2 0 16,0-1-1-16,-2-2 18 15,-3-3-28-15,1 0 11 16,-6 1 0-16,4 0 2 16,4 2-2-16,4 1 0 15,5 4 0-15,1 1 12 16,-1 2-21-16,0-4 9 15,1 0 0-15,-1-4-1 16,4-2 2-16,5-4-1 16,2 2 0-16,1-2 15 15,4 2-33-15,2 3 18 16,-1-2-5-16,-2 3 4 16,-4 2 2-16,-7-2 4 0,-5 3-5 15,-6-4 21-15,1 1-30 16,-4 3 9-16,6-1 0 15,1 2-3-15,1 2 5 16,-4 2-2-16,1 2 0 16,-4 2 18-16,-2 2-35 15,-3-2 17-15,1 0 0 16,1 2-10-16,5-2 11 16,4 0-1-16,3 0 0 15,2 2 10-15,-2-1-14 16,2 0 4-16,0 2 0 0,-1-1-6 15,3 0 6 1,0 0 0-16,0-3 0 0,-1 0 15 16,1-3-24-16,0-2 9 15,2-3-9-15,2-3 0 16,6 3 10-16,-2-3-1 16,6 0 0-16,0-2 12 15,3 2-28-15,1-1 16 16,5-2 0-16,-1 3-5 15,1-2 7-15,1 1-2 16,1-3 0-16,2 0 15 16,-3-2-30-16,3-2 15 15,2-2 0-15,-2 2-5 16,-2-2 6-16,-1 4-1 16,1-1 6-16,-3 3 5 0,-1 2-17 15,1-1 6-15,3-3 0 16,-1 0 1-16,7-2-1 15,5-2 0-15,7 2-6 16,5 0 11-16,4 2-26 16,3 2 19-16,1 3 2 15,2-4-7-15,2 1 8 16,2 0-1-16,0-2 0 16,2 0 14-16,1-2-20 15,0 1 6-15,4 0 0 16,0-2 0-16,-2 0 0 15,0 0 0-15,-5 0 0 16,-4 1 7-16,0 2-14 0,-4 2 7 16,2 2 0-16,2 1-6 15,0 3 6-15,5-1-6 16,3 2 6-16,5-3 0 16,6-7-12-16,3 0 12 15,3-6 0-15,4-1-18 16,0 0 6-16,0 0-59 15,0 0-17-15,0 0-61 16,13-10 18-16,11-16-91 16,-3 2-436-16,-8-2-297 0</inkml:trace>
  <inkml:trace contextRef="#ctx0" brushRef="#br0" timeOffset="84331.928">12053 7921 1139 0,'0'0'245'0,"0"0"-66"0,0 0 86 16,0 0-38 0,0 0-68-16,0 0 29 0,0 0-66 15,-19 33-34 1,5-16 2-16,-1 5-58 0,-8 6 18 16,-4 8-50-16,-2 6 0 15,-2 2 30-15,0 0-30 16,0 0 15-16,2-5 7 15,2-6-20-15,3-7 29 16,6-4-31-16,3-8 0 16,5-1 39-16,8-5-38 15,2 2 14-15,0 4-15 16,18 6 12-16,11 1-18 16,7 4 6-16,6-1 0 15,5-4 15-15,3-1-14 0,6-2 8 16,0-3-9-16,-2-4 18 15,-6-2-26-15,-7-4 8 16,-8-4-34-16,-13 0-71 16,-20-26-257-16,-9-6-257 15,-18 0-741-15</inkml:trace>
  <inkml:trace contextRef="#ctx0" brushRef="#br0" timeOffset="85082.224">11991 8510 1084 0,'0'0'642'15,"0"0"-451"-15,0 0 26 0,0 0 60 16,0 0-102-16,0 0-96 16,0 0 14-16,-42 26-58 15,42-26-6-15,0 0 13 16,0 0-24-16,4 0 53 15,12 0-48-15,6-2-22 16,9-7 73-16,12-6-36 16,9-3 13-16,16 0 13 15,7-2-25-15,8-1 39 16,4 2-53-16,-3-3-16 16,-5 0 50-16,-6-1-46 15,-3 1 10-15,-4 3 12 16,3-2-34-16,2 2 30 0,3 1-31 15,6 1 0-15,5-1 21 16,2 2-11-16,0 0 7 16,-1-2-8-16,1-2 3 15,0-4-3-15,-2-2-9 16,2-1 0-16,-1 2 7 16,1 1-7-16,-2 2 6 15,0 2 0-15,-3 3 7 16,-2 2-4-16,-1 3-9 15,-4-1 0-15,-2 2 27 16,1-1-27-16,0 2 11 16,2-2-11-16,-3-1 10 15,0 3-7-15,1-2-3 0,2 1 0 16,0 0 25-16,-3 1-24 16,1 2 6-16,-5 3-7 15,0 0 0-15,-2-1-8 16,-1 0 8-16,4 0 0 15,1 0 8-15,2-1-7 16,6 0-1-16,-2-1 0 16,-1 0 6-16,-5 2 1 15,-6-2-7-15,-7 2 0 16,-2 0 13-16,-2 2-12 16,-4 0 4-16,-5 0-5 15,-7 3 0-15,-9-2 3 16,-14 3-3-16,-5 0 0 15,-8 0 25-15,-2 0-24 0,0 0 20 16,0 0-21-16,0 0 0 16,0 0-7-16,0 0 7 15,0 0-59-15,0 0-2 16,-29 26-94-16,-5 8-84 16,-9 12-497-16</inkml:trace>
  <inkml:trace contextRef="#ctx0" brushRef="#br0" timeOffset="86015.293">10498 7065 1053 0,'0'0'275'0,"0"0"-18"16,0 0 33-16,0 0-24 16,0 0-28-16,-131 0-27 15,100 15-79-15,0 5-3 16,-4 7-35-16,0 10-42 15,2 12 41-15,4 13-63 16,2 10 3-16,5 8 16 16,8 0-25-16,8-8 32 15,6-9-56-15,0-17 1 16,0-12 29-16,8-14-30 0,13-5 0 16,8-6-8-16,11-4-29 15,7-5-13-15,7 0-70 16,3-1-114-16,19-37-230 15,-14 2-198-15,-13 0-448 16</inkml:trace>
  <inkml:trace contextRef="#ctx0" brushRef="#br0" timeOffset="86339.236">10700 7463 1234 0,'0'0'373'0,"0"0"-55"16,0 0-99-16,0 0-18 15,12 104-105-15,8-53 13 16,4-4-17-16,5-4-58 0,-2-12 6 16,2-12-40-16,-4-11 0 15,2-8-3-15,-3-2 4 16,-2-28-1-16,-4-12 0 16,-7-13-37-16,-9 0 31 15,-2 1 0-15,-4 9 6 16,-19 15 56-16,-10 14 32 15,-5 12 24-15,-6 4-8 16,-3 2-76-16,9 12 20 16,7 2-48-16,11-1 6 15,9-3-33-15,7-6 4 16,4-5-154-16,8-1-377 16,13-16-61-16,-2-2-245 0</inkml:trace>
  <inkml:trace contextRef="#ctx0" brushRef="#br0" timeOffset="87012.925">10955 7387 838 0,'0'0'368'16,"0"0"-175"-16,0 0 5 16,0 0 1-16,0 0-1 15,0 0-16-15,0 0 47 16,58-54-108-16,-38 34-39 15,0 0-26-15,3 4-48 16,-6 0 26-16,1 6-34 16,-1 5 0-16,-1 3 10 0,-3 2 2 15,1 7 5-15,-3 17 50 16,-2 12 3-16,0 12 38 16,-4 14-56-16,-3 9-33 15,0 2 44-15,-2-2-30 16,2-11-4-16,-2-17 4 15,2-16-32-15,-2-15 2 16,2-10-3-16,1-2-40 16,3-10 39-16,4-20-8 15,0-12 9-15,7-14 0 16,-5-8 9-16,1-4 0 16,3 2-9-16,-5 5 0 15,1 9-5-15,-1 14 7 0,-3 10-2 16,0 12 0-1,-4 7 15-15,1 6-32 0,-1 1 17 16,2 0 0-16,4 0 6 16,-1-2-5-16,1-1-1 15,4 2 0-15,-3-1 12 16,2-1-15-16,1 5 3 16,-3 0 0-16,3 0 11 15,-1 0-10-15,1 7-1 16,-2 7 19-16,7 6-19 15,-2 4 32-15,3 9-31 16,5 10 0-16,-1 7 40 16,0 4-10-16,-1-2-7 15,-6-6 0-15,-3-14-23 16,-5-9 8-16,-3-11-9 0,0-8-36 16,-4-4-16-16,2 0-92 15,11-21-146-15,-1-4-353 16,-1-6-284-16</inkml:trace>
  <inkml:trace contextRef="#ctx0" brushRef="#br0" timeOffset="87317.121">11728 7231 1222 0,'0'0'375'0,"0"0"98"0,0 0-2 16,0 0-307-16,0 0-100 16,0 0-34-16,0 0-15 15,58-14 91-15,-7 0-25 16,9-3-8-16,10-2 48 16,5-6-37-16,0 4-11 15,0-1-23-15,-9 1-44 16,-12 7 57-16,-12 2-63 15,-11 4 0-15,-13 4 18 16,-11 0-18-16,-7 2 0 0,0-4-42 16,-9-4-63-1,-20-6-40-15,-27-19-205 0,5 6-461 16,4 0-177-16</inkml:trace>
  <inkml:trace contextRef="#ctx0" brushRef="#br0" timeOffset="87637.266">12069 6635 1211 0,'0'0'393'16,"0"0"-70"-16,0 0 64 15,0 0-160-15,0 0-92 16,0 0-11-16,0 0-67 16,25 140 5-16,-14-81-17 0,1 9 2 15,0 4 53 1,-1 4-43-16,1-2-11 0,1-3 20 15,3-11-42-15,1-8 9 16,3-10-33-16,5-13 1 16,-1-4 2-16,5-11-3 15,4-8 0-15,1-6-14 16,2 0 11-16,2-16 1 16,-1-13-20-16,-5-3 22 15,-3-6-32-15,-11 3 31 16,-7-1-122-16,-9-6-43 15,-2 10-348-15,0 5-269 0</inkml:trace>
  <inkml:trace contextRef="#ctx0" brushRef="#br0" timeOffset="88165.963">12649 6872 1098 0,'0'0'384'16,"0"0"-21"-16,0 0 7 15,0 0-126-15,0 0-133 16,0 0-76-16,0 0 54 0,29-10-23 16,-12 10-13-16,5 0 19 15,1 2-29-15,4 20 28 16,-3 12-31-16,2 13-21 16,-3 16 61-16,-3 3-59 15,-7 2 0 1,-2-7 15-16,-3-17-35 0,-4-16 15 15,-2-12-16-15,-2-12 0 16,0-4 45-16,0 0-23 16,0-6-8-16,0-15-2 15,0-11 1-15,0-11-16 16,0-12 3-16,0-5 0 0,11-2-3 16,5 0 4-1,1 6-1-15,1 8 1 0,-5 11 17 16,-1 12-33-16,-5 7 15 15,-3 10-82-15,-2 3-18 16,7 5-198-16,0 0-543 16,0 0-415-16</inkml:trace>
  <inkml:trace contextRef="#ctx0" brushRef="#br0" timeOffset="88558.371">13165 6890 165 0,'0'0'1455'0,"0"0"-792"0,0 0-333 16,0 0-111 0,0 0-86-16,0 0-76 0,0 0 14 15,0 42-71-15,0-16 14 16,9 8 25-16,2 10-27 16,7 7 19-1,0 2 1-15,4-4-32 0,3-7 27 16,2-12-27-16,0-11 0 15,-4-10-15-15,4-9 15 16,-2-2-7-16,-3-27-2 16,-2-12 3-16,-8-13-17 15,-10-9 22-15,-2 1 1 16,-5 4 4-16,-17 12 4 16,-5 12-4-16,-4 16 34 0,-2 8-28 15,1 10 53-15,1 0-63 16,4 2 0-16,7 8-1 15,5 0 1-15,6-2-47 16,4-1-34-16,5-7-134 16,0 0-349-16,7-7-237 15,6-8-207-15</inkml:trace>
  <inkml:trace contextRef="#ctx0" brushRef="#br0" timeOffset="89061.426">13528 6382 902 0,'0'0'349'0,"0"0"-90"16,0 0-42-16,0 0-34 15,0 0 84-15,0 0-23 16,0 0-79-16,10 7-31 16,-4 22-43-16,5 12 41 0,1 11-69 15,3 10-27 1,1 6 61-16,1 4-51 0,-1-1-10 15,-1-9 4-15,1-11-39 16,-1-12 22-16,-1-11-23 16,-1-12-5-16,0-6-17 15,-1-6 22-15,-1-4-29 16,3 0-14-16,-1 0-71 16,3-22-70-16,-3-38-275 15,-2 4-166-15,-4-3-881 0</inkml:trace>
  <inkml:trace contextRef="#ctx0" brushRef="#br0" timeOffset="89383.01">13958 6049 383 0,'0'0'1093'15,"0"0"-755"-15,0 0 32 16,0 0-83-16,0 0-169 16,0 0-10-16,0 0-18 15,25 36-20-15,-17-15 6 16,2 5-11-16,-1 8 41 16,-1 8-60-16,1 10-5 15,3 8 35-15,1 11-35 0,-2 3 3 16,5 4 6-16,2 2-29 15,-1-1 33-15,6-6-54 16,-1-6 10-16,0-12 7 16,0-6-10-16,3-11-8 15,-2-6 1-15,0-8 0 16,2-4 2-16,-3-2-2 16,3-6-5-16,-2-6-5 15,-2-6 10-15,0 0-62 16,-4-26-86-16,3-46-94 15,-6 4-488-15,-3 2-919 0</inkml:trace>
  <inkml:trace contextRef="#ctx0" brushRef="#br0" timeOffset="90297.296">14649 6737 1234 0,'0'0'679'0,"0"0"-379"15,0 0-53-15,0 0-82 16,0 0-50-16,0 0-41 16,0 0 17-16,55 5-16 15,-36-16-45-15,-3-1 51 16,1-4-66-16,-3-6-14 16,-1-2 35-16,-5-1-35 15,-5 0 4-15,-3 5-5 16,0 4 1-16,0 6 30 15,-9 2-29-15,-8 4 2 0,-6 2 46 16,3 0-38-16,-1 2 12 16,8 0 7-16,0 0-31 15,2 10 69-15,2 8-69 16,0 5 0-16,2 6 31 16,3 7-30-16,1 6 18 15,3-2-14-15,0 1-4 16,0-8 44-16,10-3-45 15,3-5 0-15,5-5 3 16,2-2 9-16,4-4-22 0,1-4 10 16,2-4 0-1,0-6-2-15,-6 0 2 16,2 0-25-16,-3-22 24 0,-5-10-55 16,-1-7-20-16,-1-9-48 15,-2 2-129-15,3 0-102 16,-3 8-287-16,1 10 268 15,-2 6-13-15,-3 10 156 16,-5 6 231-16,0 4 52 16,0 2 201-16,-2 0 41 15,0 0-63-15,0 0-22 16,5 0-28-16,2-2-91 16,2 2 18-16,4-1-9 15,3-3-38-15,1 4 58 16,3 0-29-16,-1 0-4 0,0 5 25 15,4 13-47 1,-3 6 30-16,-1 8-31 16,0 10-37-16,-4 5 82 0,-1 3-80 15,-6-2-6-15,-3-9 16 16,-3-6-32-16,0-13 13 16,-2-8-19-16,0-10 0 15,0-2 6-15,0 0-6 16,0-10-18-16,0-16 6 15,-4-12 24-15,1-14-22 16,3-8 10-16,0-5 0 16,3-1 0-16,15 2 0 15,4 2 0-15,2 6 1 16,1 4 8-16,2 11-18 0,-3 10 6 16,1 6 3-16,-6 10 9 15,2 2-3-15,-6 4 9 16,-3 4 11-16,-6 1-20 15,-4 0 1-15,-2 0-7 16,0 0-55-16,-4 0-36 16,-14 2-189-16,-6 2-1052 0</inkml:trace>
  <inkml:trace contextRef="#ctx0" brushRef="#br0" timeOffset="92627.314">16318 10079 646 0,'0'0'313'16,"0"0"-117"-16,0 0-28 16,0 0-39-16,0 0-26 15,0 0 0-15,4 81-8 16,-4-66 73-16,0-4-43 15,0 5-55-15,0 4 23 16,0 5-46-16,-4 7 32 16,0 5-24-16,-4 8-15 0,0 3 56 15,1 6-45-15,-4 0 4 16,0 4 34-16,-2 0-59 16,-1 2 24-16,-1 5-24 15,-1-1-24-15,0 4 65 16,0 0-53-16,-1 6-3 15,-1 7 53-15,1 17-37 16,-6 24 8-16,-4 21-36 16,0 1 10-16,3-10 38 15,2-17-46-15,2-13-4 16,-1 0 29-16,0 3-24 16,-2 3 12-16,-2 8-18 15,1 11 8-15,2 9 46 16,2 9-47-16,2 3-1 0,2-4 20 15,0-5-19 1,1-16 11-16,3-22-18 16,4-27 0-16,4-19 39 0,1-14-39 15,1-1 0-15,0-6 12 16,2-3-1-16,0-17-22 16,0-14-8-16,0-2-78 15,2-33 37-15,15-50-59 16,-3-96-162-16,-3 10-409 15,-4-5-117-15</inkml:trace>
  <inkml:trace contextRef="#ctx0" brushRef="#br0" timeOffset="94619.091">16509 10445 788 0,'0'0'319'0,"0"0"-96"16,0 0 7-16,0 0 64 15,0 0-49-15,0 0 46 16,0 0-68-16,0-4-66 15,0 4-11-15,0 0-74 16,0 0-63-16,0 0 58 0,5 0-61 16,3-2 12-1,8-5-7-15,9-2-10 0,8-3 36 16,12-6-36-16,6-1 4 16,7-2 67-16,7 2-44 15,-3 3 4-15,3 1 11 16,-1 1-37-16,1-2 30 15,4 0-36-15,0-1 0 16,7-1 27-16,6 0-26 16,8 3 8-16,1 1 6 15,7-1-2-15,-2 1 7 16,-1-6-20-16,-3-2 0 0,-1-6 22 16,0-5-20-1,3-4 5-15,-1 0 28 0,-1 4-34 16,1 3 40-16,-3 6-41 15,-1 3 0-15,-2 6 42 16,2 2-42-16,0-1 15 16,5-2-15-16,19-2 12 15,26-6-18-15,-13 2 6 16,-12 4 0-16,-16 6 32 16,-18 4-31-16,9 2 31 15,14-2-32-15,-3 3 10 16,0 0 2-16,0-1-12 15,3-2 0-15,-3 0 12 16,3-1-10-16,-2 2 2 16,-4-1-4-16,1 2 11 0,0 0-34 15,2 2 23 1,-1 1 0-16,1 2 11 0,-2-1-5 16,-5-1 3-16,-1-4-9 15,-3-3 7-15,-2 0-20 16,2-3 13-16,0-3 0 15,0 1 7-15,2-1 1 16,1 0 5-16,1 2-13 16,3 4 2-16,3 3-20 15,1 3 18-15,0 3 0 16,2 1 3-16,1-2-2 16,-3 2 13-16,-4-2-14 15,-3 2 1-15,-4-2-12 0,-4 2 11 16,0 0 0-16,-3 0 2 15,3 2 4-15,-2 6 15 16,1 2-21-16,3-1 7 16,0 0-10-16,0 0 3 15,2 0 0-15,-2-3 2 16,-1 0-1-16,1 0-1 16,0 2 0-16,-2 2 0 15,-2 0-14-15,-6 2 14 16,-3-3 0-16,-2 4 0 15,-6-1 1-15,-1 0 12 16,-1 2-13-16,3 0 1 0,0 1-8 16,2-2 7-1,-2-1 0-15,-2-4 9 0,-5-4-8 16,-2-1 4-16,2-3-5 16,0 0 1-16,7 0-7 15,0 0 6-15,-3 0 0 16,-1 0-3-16,-10 3 9 15,-11 5 1-15,-13 0-7 16,-10-2-3-16,-11 0-13 16,-4-2 16-16,-1-4 0 15,-3 3 8-15,0-3-7 16,0 0 19-16,0 0-20 16,0 1 6-16,0 5-18 0,-5 5 12 15,-5 4 0 1,-2 1 8-16,-1 2-7 0,0 2 6 15,-1 5-7 1,1 1 1-16,1 6-8 0,1 6 7 16,3 8 0-16,-2 4-12 15,4 2 24-15,-1 3-8 16,3 0-4-16,0 1 8 16,1 3-19-16,3 3 11 15,-2 7-3-15,2 5 3 16,0 3 0-16,0 6 18 15,0 1-18-15,0-4 11 16,0 0 11-16,0 0-22 16,0-3 0-16,0-1 17 15,0-6-10-15,0-3-4 0,0-6-3 16,0 1 8-16,0 3-17 16,0 3 9-16,-3 4 0 15,-1 0-1-15,-3 5 2 16,-1-4 5-16,-4 4-6 15,1-3 0-15,3 2 8 16,-4-1-8-16,3-3 0 16,5 0-3-16,0-4 10 15,-1 1-7-15,3-1 0 16,-2-3 1-16,-2 4 2 16,2 1-3-16,-2 1 0 15,-3 2-3-15,-3 2 4 16,-1 3-1-16,3 0 0 15,-2 0 0-15,1 0-7 0,5-1 7 16,0-3 0-16,4-6-11 16,0-2 17-1,0-7-6-15,2-8 0 0,-2-7 1 16,2-7 8-16,0-7-9 16,0-6 0-16,0-2-2 15,0-3 2-15,0 2-6 16,0-3-22-16,2-8-44 15,-2-4-11-15,0-6-149 16,-25-50-77-16,-10-2-470 16,-7-8-405-16</inkml:trace>
  <inkml:trace contextRef="#ctx0" brushRef="#br0" timeOffset="96391.285">15433 13644 1340 0,'0'0'307'0,"0"0"-71"16,0 0 103-16,0 0-109 15,0 0-80-15,0 0-19 16,0 0-77-16,-15 18-3 16,15-16-28-16,7-2-22 15,17 3 103-15,7-3-44 16,9 2-17-16,7-2 23 15,4 0-57-15,7 0 21 16,7 0-11-16,6-10-19 16,3-2 67-16,3 1-35 15,0-1-17-15,-2-1 43 16,-3 3-33-16,-1 2-1 0,0 1-12 16,5 0 0-1,2 1 45-15,4-2-42 16,3 0-7-16,1 2 27 0,1-1-34 15,-2-4 13-15,0 4-14 16,0-4 0-16,-1 1 17 16,1 2-17-16,0 0 0 15,2 0 9-15,1 2-8 16,-1 2-2-16,2 0-2 16,-1 0 3-16,-4 0 30 15,-2 0-23-15,-1 0-1 16,-1-1 18-16,2 0-18 15,1-2 11-15,-2 4-17 16,-2-1 0-16,0 2 17 0,-4 0-16 16,-1 2 7-16,-1-2-1 15,2 2 8-15,2-2-21 16,0 2 6-16,2-2 0 16,1 2 21-16,2 0-21 15,1 0 10-15,0 0 8 16,-6 0-6-16,-1 0-15 15,-5 0 3-15,-2-2 0 16,0 0 18-16,1-2-18 16,-1 4 0-16,4 0 9 15,3 0 5-15,-1 0-16 16,-1 10 2-16,2 2 0 16,-3 3 15-16,1-4-15 0,-3 1 7 15,-2 0-7-15,-1-4 15 16,-4 2-30-16,-2-1 15 15,3-2 0-15,-1 4 3 16,1-2-3-16,-1 3 0 16,1-2 0-16,-3 2 18 15,1-2-39-15,-1-1 21 16,-4-1 0-16,0-3 12 16,-2 0-12-16,0 0 0 15,1-1 0-15,1 0 16 16,0 1-29-16,0 0 13 15,2 3 0-15,3-1 0 0,-1 0 0 16,0 1 0 0,-1 0-1-16,-5-2 21 0,-5 1-31 15,-2-1 11-15,0-1 0 16,2 4-4-16,4-1 5 16,6 2-1-16,3 1 0 15,6 2 19-15,-3-3-31 16,-1 3 12-16,-5-4 0 15,-1-1-4-15,-4 2 5 16,-1-2-1-16,3 1 0 16,-3 0 15-16,1-1-26 15,-2 0 11-15,1 0 0 16,1-2-3-16,2-2 4 16,4 2-1-16,-1 0 0 15,-1-4 14-15,0 2-20 16,-4 0 6-16,-2 0 0 15,-4 1 0-15,0 2 1 0,-2 1-1 16,6 2 3-16,-1 4 15 16,1 1-23-16,-1 0 5 15,-1-1 0-15,-1-1 3 16,-2-2 3-16,0 1-4 16,3-3-2-16,0 1 13 15,0-5-29-15,2 4 16 16,-2-2-5-16,0-2 5 15,2-1 0-15,-6 2 8 16,1-3-8-16,-1-1 9 0,-2 2-29 16,3-1 20-16,-2-3 0 15,4 0-3 1,0 0 9-16,3 0-6 0,-1 0 0 16,1 0 12-16,-3-4-27 15,2 1 15-15,1 1 0 16,4 2 0-16,0 0 8 15,-1 0-5-15,-1 0-3 16,-6 0 16-16,-11 0-28 16,-10 0 12-16,-10 0 0 15,-13 0 2-15,-4 0 4 16,-2 0-6-16,0 0 0 16,-8 0-23-16,-17 0 7 0,-6 6-118 15,-34-6-109 1,9 0-44-16,-6 0-947 0</inkml:trace>
  <inkml:trace contextRef="#ctx0" brushRef="#br0" timeOffset="97924.294">16011 11913 669 0,'0'0'100'0,"0"0"-12"16,0 0 42-16,0 0 35 16,0 0 16-16,0 0-33 0,0 0 44 15,22 0-32 1,-22 0 27-16,0 0 61 0,0 0-34 16,0 2-48-16,0-2-37 15,0 0-43-15,0 0 23 16,0 0-61-16,0 0-6 15,0 0 42-15,-12 0-39 16,-3 1-6-16,-7 4-6 16,-5-1-15-16,-2 2 44 15,-2 0-45-15,2 2-8 16,-5-3 33-16,1 2-41 16,-3-1 14-16,-3-2-15 15,-2 2 12-15,-1 0 12 16,0-2-24-16,-3 3 0 0,1 0 42 15,-4 1-42 1,-3 0 19-16,0 4-19 0,-3 2 11 16,-1 2 11-1,-1 0-22-15,1 2 0 0,1-1 27 16,0 0-27-16,4 4 0 16,-4-3 0-16,2 0 1 15,-1-2 29-15,0 2-30 16,-1-3 0-16,-2 2 16 15,0 1-15-15,-2-2-1 16,3-2 0-16,-3 0 1 16,0 0 4-16,-2-2-5 15,-2 2 0-15,-1-2 3 0,-1 0-2 16,2 2-1 0,1 1 0-16,5-2 1 15,1-1 29-15,3 1-30 16,1-2 0-16,2 2 6 0,3-4 2 15,-2 2-16-15,7-4 5 16,3 4 3-16,1-6 11 16,4 4-11-16,4-3 0 15,3-1-6-15,1 2 6 16,3-3 0-16,1 2-1 16,6-1 1-16,-1 0 8 15,6-1-8-15,1-2 0 16,1 0-3-16,2-2 4 15,2 1-2-15,-1-1-16 16,-1 0-77-16,-4 0-2 0,-13-36-154 16,0-7-470-16,0-10-386 15</inkml:trace>
  <inkml:trace contextRef="#ctx0" brushRef="#br0" timeOffset="98558.175">13285 12224 1011 0,'0'0'287'0,"0"0"-146"15,0 0 51 1,0 0 48-16,0 0 18 0,0 0-39 15,0 0-48-15,-9 72-19 16,-6-28-99-16,-5 12 19 16,-3 11 28-16,-3 9-57 15,-6 5 34-15,-1 6-37 16,0-3-40-16,2-7 84 16,4-11-60-16,5-16-9 15,8-14 26-15,6-15-41 16,8-9 26-16,0-9-26 15,2-1-7-15,27-2-5 16,13 0 12-16,18 0 0 0,7 0 14 16,5 1-13-16,-4-1 32 15,-5 0-33-15,-10 0 2 16,-11 0 8-16,-13 0-10 16,-8 0 0-16,-13 0-6 15,-3 0 2-15,-5-5-55 16,0 1-135-16,-5 0-573 0</inkml:trace>
  <inkml:trace contextRef="#ctx0" brushRef="#br0" timeOffset="116628.77">10692 12894 276 0,'0'0'0'15,"0"0"-91"-15</inkml:trace>
  <inkml:trace contextRef="#ctx0" brushRef="#br0" timeOffset="117612.648">10409 12918 316 0,'0'0'85'0,"0"0"-23"15,0 0 520-15,0 0-350 16,0 0 27-16,0 0 17 16,0 0-32-16,-11-13-19 15,11 12-22-15,0 1-78 16,0 0 0-16,0 0 15 16,0 0-52-16,0 0-10 15,0 0-8-15,0 1-32 16,0 13 29-16,0 10-41 15,0 12-20-15,0 13 7 16,0 11-4-16,0 10 2 16,2 8-2-16,9 9-3 0,5 3 30 15,2-2-36 1,0-7 0-16,-1-14 15 0,-1-16-14 16,-7-17-2-16,-3-18-4 15,-4-12 5-15,-2-4-6 16,0 0 6-16,0-8-7 15,0-18-2-15,-6-14 3 16,-3-14 6-16,-2-15 0 16,2-11 1-16,2-7-2 15,7-2 1-15,0-1 0 16,0 1 1-16,0 11-1 16,3 10-1-16,5 18-13 15,0 15 10-15,-2 16-10 0,-2 12 14 16,1 7 0-1,-3 0-4-15,4 4 4 0,4 17 0 16,3 8-12-16,7 11 12 16,7 9 44-16,2 5-35 15,2 4 0-15,1 2 26 16,-1 0-33-16,-2-3 28 16,-6-11-29-16,-2-10 8 15,-5-12 13-15,-5-10-22 16,-5-6-4-16,-1-8 2 15,-5 0-5-15,2 0-2 16,0 0 3-16,0-12 6 16,3-11 0-16,-3-8 0 15,1-13 2-15,-3-15-2 16,0-11 12-16,0-8-20 0,0-2 8 16,0 2-3-16,-3 9 2 15,1 11 1-15,2 14 0 16,0 12-8-16,0 12 17 15,0 8-10-15,0 6 1 16,0 4 0-16,0 2 3 16,0 0-3-16,0 0 0 15,0 0 3-15,9 12 3 16,6 10-7-16,5 13 2 16,9 10 8-16,5 13 54 15,1 6-33-15,-1 3-9 16,-1-5 17-16,-6-8-37 15,-5-11 32-15,-3-14-33 16,-9-11 0-16,-1-9 6 0,-5-8-6 16,-4-1-3-16,0 0-3 15,0 0-4-15,0 0-4 16,0 0-59-16,0-4-58 16,0-7 4-16,0-26-62 15,0 5-430-15,0 0-346 0</inkml:trace>
  <inkml:trace contextRef="#ctx0" brushRef="#br0" timeOffset="118436.761">11443 12970 766 0,'0'0'414'0,"0"0"-130"15,0 0-40-15,0 0 3 16,0 0-60-16,0 0-40 0,0 0 25 15,-78 26-65-15,65-12 13 16,-3 2-10-16,3 4-49 16,-1 2 11-16,3 2-44 15,3 0-27-15,0 4 52 16,8 0-38-16,0 4-3 16,2 2 16-16,19 2-27 15,6 1 7-15,4-5-8 16,-2-8-3-16,0-14-5 15,-5-10 8-15,0 0-23 0,-6-25-7 16,-5-15-16 0,-3-10 45-16,-10-8-5 0,0 0 6 15,0 4 6-15,-16 10-6 16,-4 12 7-16,0 10 34 16,2 10-13-16,1 8 33 15,3 4-17-15,3 0-17 16,4 0 12-16,1 0-39 15,-2 0-6-15,4 4 5 16,-2 0-36-16,1-4-2 16,-1 0-85-16,1-4-178 15,2-12-393-15,3-2 74 0</inkml:trace>
  <inkml:trace contextRef="#ctx0" brushRef="#br0" timeOffset="119341.501">11572 11898 1094 0,'0'0'332'0,"0"0"-12"15,0 0-55-15,0 0-34 16,0 0-77-16,0 0-38 15,0 0-15-15,7 5-56 16,1 13-4-16,9 11 3 0,4 20 35 16,16 30 33-1,9 39-57-15,14 34-14 0,0 11 0 16,-12-29-23 0,-13-39 15-16,-16-46-32 0,-3-15 7 15,-3-6 1-15,1-3-9 16,-3-7-9-16,-7-11-14 15,-4-7-7-15,0 0 18 16,0 0-1-16,-17 0 13 16,-10-5 9-16,-2 0-8 15,-2 5-1-15,0 0 0 16,2 0 9-16,2 6-12 16,4 13 3-16,8 6 0 15,4 4-8-15,4 5 8 16,7 3 0-16,0 2-6 0,0-3 6 15,0-6 21-15,4-10-20 16,2-8 5-16,-2-10-6 16,0-2-18-16,3-8-12 15,-1-20 21-15,4-14-13 16,-1-10 22-16,1-2 10 16,-1 1-10-16,3 14 21 15,-4 11-21-15,-1 15 0 16,0 11 0-16,2 2 25 15,4 11 17-15,9 16-2 16,7 10-4-16,7 6 27 16,4 8-31-16,1-5-4 0,-6-4-20 15,1-12 2-15,-7-7-20 16,-3-12 10-16,-1-4-30 16,-3-7-5-16,0 0-31 15,-3-15-15-15,-7-8-59 16,-3-8-31-16,-7-1 64 15,-2-2-5-15,0 0 70 16,-4 4 41-16,-7 4 2 16,0 2-1-16,2 6 0 15,4 5 0-15,3 3-1 16,2 5 1-16,0 1-14 16,0 1 14-16,0 3 6 15,0-1 21-15,0 1 37 16,0 0-22-16,0 0 22 0,0 0-42 15,0 0-11 1,0 0 16-16,-2 0-5 0,-4 0 41 16,-1 0-35-16,-2 0-3 15,2 0 38-15,1 0-63 16,-1 0-10-16,-9 0-119 16,3 0-340-16,-5-3-266 0</inkml:trace>
  <inkml:trace contextRef="#ctx0" brushRef="#br0" timeOffset="120232.918">12477 12689 694 0,'0'0'681'0,"0"0"-455"16,0 0-29-16,0 0-11 16,0 0-64-16,0 0-62 15,0 0 72-15,66-36 19 16,-56 16-28-16,-6-2-57 16,-4 2-39-16,0 0 49 15,0 0-18-15,-4 4 0 16,-12 2-6-16,-7 1-14 0,-4 6 29 15,-4 3-35 1,-4 4 20-16,-3 0 35 0,5 18-21 16,1 4-44-1,10 3 7-15,5 4-28 0,7 0-2 16,6 8 1-16,4-1 0 16,0 6 7-16,12 1-5 15,9-3 11-15,4-2 6 16,4-4-19-16,2-6 19 15,2-9-19-15,1-6-6 16,-1-9 6-16,0-4 0 16,-4 0 0-16,-2-17 0 15,-6-12-35-15,-8-16-4 16,-9-15-74-16,-4-50-102 16,-9 12-436-16,-6 6-442 0</inkml:trace>
  <inkml:trace contextRef="#ctx0" brushRef="#br0" timeOffset="120770.684">12470 11318 993 0,'0'0'308'0,"0"0"-57"16,0 0 3-16,0 0-69 0,0 0 0 15,0 0 57 1,0 0-63-16,-2-29-21 0,2 29 3 16,0 0-50-16,0 0-4 15,0 3-42-15,0 5-47 16,0 2 28-16,0 5-25 16,0 11 12-16,6 6 10 15,1 8-31-15,2 5 24 16,0 5-26-1,2 4-9-15,1 4 38 0,3 5-24 16,3 5 0-16,1 0 8 16,4 1-23-16,0 0 19 15,1-7-19-15,-2-3 0 16,3-10 12-16,-3-2-12 16,1-3 1-16,-2 1 13 0,2 4-13 15,1-1 26 1,1 0-27-16,-3-2 1 0,0-7 28 15,-1-5-18-15,-6-10-10 16,1-6-1-16,-1-6 9 16,-1-4-18-16,1 0 9 15,1-4-1-15,1 2 0 16,2-4 2-16,-2-1 0 16,3-1-1-16,-2 0 6 15,2-17-12-15,2-15 3 16,-1-9-8-16,-2-8 2 15,-12-36-28-15,-7 11-142 16,0 8-352-16</inkml:trace>
  <inkml:trace contextRef="#ctx0" brushRef="#br0" timeOffset="132450.707">10761 8445 137 0,'0'0'895'0,"0"0"-571"16,0 0-71-16,0 0-23 15,0 0-16-15,0 0 43 16,0 0-82-16,0-4-43 16,0 4-16-16,0 0-32 15,0 0 50-15,0 0-48 16,-3 0-18-16,-3 0 34 15,-3 7-60-15,-5-1 2 0,2 4-19 16,-1-2-17-16,-3 2 41 16,0 2-42-16,0-3-5 15,-2 6 44-15,1-1-37 16,-4 4 6-16,-1 0-15 16,2 2 0-16,-2 2 50 15,2 0-49-15,0-1-1 16,0 2 29-16,2 0-28 15,0-1 25-15,5 2-26 16,-1-2 6-16,4-2 7 16,0 0-13-16,3-2 0 15,1 1 6-15,2 2 0 16,-1 1-12-16,3 2 3 16,-2 2 3-16,1 2 17 15,1 0-17-15,2 0 0 0,0 1 9 16,0-4 10-16,0 1-19 15,0-1 0-15,0-3 0 16,0-2-9-16,0 0 9 16,5-2 0-16,4 2 3 15,-1 2 9-15,6 1-15 16,-1 0 3-16,0-3 0 16,3-2 3-16,-3-2-3 15,1-4 0-15,-1 2-2 16,1-3 4-16,-1 0-4 15,1-3-10-15,1 1 12 16,-2-4-7-16,1 2 7 0,3-4 0 16,1 1-15-1,3-2 25-15,-2-2-22 0,1 0 12 16,1 0-1-16,-2 0 0 16,-1 0 2-16,0-2-1 15,2-5 15-15,0-4-8 16,3 0-8-16,-1-6 1 15,2 0 0-15,1-2 6 16,-2-2-6-16,-2-4 0 16,2 1-6-16,-3-2 24 15,-1-2-24-15,2 2 6 16,-6-1 0-16,-1 4 4 16,-3 3-4-16,-2 5 0 15,-4 6 4-15,-1 4 11 16,-4 4-12-16,2 1-3 0,-2 0 0 15,0-3 9-15,0 3-3 16,0 0-5-16,0 0-2 16,0 0-19-16,0 0-8 15,-2 9-118-15,-14 9-158 16,-1 2-825-16</inkml:trace>
  <inkml:trace contextRef="#ctx0" brushRef="#br0" timeOffset="134467.6">11672 14158 1026 0,'0'0'235'0,"0"0"-71"15,0 0 45-15,0 0-31 16,0 0-45-16,0 0 24 15,0 0-14-15,0-5 32 16,0 5-27-16,0 0-18 16,0 0 36-16,0 2-75 15,0 10-19-15,0 4-19 16,0 8-35-16,0 12 22 0,0 10-40 16,9 10 0-1,3 9 29-15,-1 4-29 0,-1 6 12 16,0-3 9-16,1 0-19 15,-5-9 43-15,1-9-33 16,-2-12-2-16,-5-16 37 16,2-10-40-16,-2-10 5 15,0-6-12-15,0 0-27 16,0 0 26-16,0 0-38 16,0-18 18-16,0-12 15 15,0-12 12-15,0-15-5 16,0-14 7-16,0-12-7 0,0-1 21 15,0-1-22 1,0 7-5-16,0 12-10 0,9 14 15 16,-3 12 0-16,-2 12-6 15,1 12 12-15,0 8-7 16,-3 4 1-16,-2 4 0 16,2 0-14-16,-2 0 23 15,0 0-9-15,3 0 0 16,-3 0 6-16,0 0 11 15,0 0-17-15,0 0 0 16,0 0-1-16,2 0 1 16,0 0-11-16,4 2 4 15,3 4 7-15,5 4 19 16,1 2-19-16,3 2 6 16,3 6 29-16,2 6-28 0,4 8 8 15,7 6 21-15,4 9-36 16,2 9 71-16,0 0-56 15,1 3-6-15,-4-2 22 16,-1 0-23-16,-5-12 1 16,-6-6-9-16,-8-13 10 15,-5-10 10-15,-6-9-20 16,-4-5 0-16,-2-4-15 16,0 0 15-16,0 0-15 15,0-1-5-15,0-7 20 16,0-14 0-16,0-9 0 15,0-9 0-15,-8-14 20 16,0-6-9-16,2-4-13 0,4 0 2 16,-1 5 0-16,3 3-7 15,0 6 7-15,-2 4-11 16,-2 4-4-16,0-1 16 16,-3 4-2-16,0-3-5 15,-2 2 6-15,3 5 12 16,-1-1-12-16,0 9 0 15,5 2 3-15,-1 9 3 16,1 2-12-16,2 6-2 16,0 0 8-16,0 4 9 15,0-4-9-15,0 2 1 16,0 0 0-16,0 1 13 16,0-2-26-16,0-1 12 0,0 0-8 15,0 0 2-15,5-2 6 16,2 0 0-1,-1 2-6-15,-1 2 17 16,-1 2-12-16,-2 2 1 0,0-1 0 16,1 3-8-16,-1 0 8 15,2 0 0-15,1 0-1 16,6 0 17-16,4 0-8 16,10 9-8-16,8 3 0 15,6 4 52-15,5 6-35 16,3 0-11-16,0 6 37 15,2 6-35-15,-5 6 40 16,3 5-48-16,-2 4 9 16,0 6 46-16,-1 3-53 0,0 4 7 15,-1-3 13 1,-6-3-13-16,-3-5 8 0,-5-4-17 16,-4-11 0-16,-10-8 18 15,-4-10-17-15,-6-10 0 16,-3-4 0-16,0-4 19 15,-2 0-29-15,0 0 9 16,0 0 0-16,0 0-2 16,0 0 2-16,0 0-9 15,0 0-22-15,-2-6-61 16,-14-10 10-16,-4-14-110 16,-13-41-127-16,4 7-456 15,0 3-852-15</inkml:trace>
  <inkml:trace contextRef="#ctx0" brushRef="#br0" timeOffset="142869.271">18464 4141 355 0,'0'0'235'15,"0"0"136"-15,0 0-171 0,0 0-45 16,0 0-26 0,0 0 2-16,0-6-10 0,0 3-35 15,0 2 37-15,0 1-7 16,0 0 23-16,0 0 65 15,0 0-59-15,0 0-46 16,0 0-41-16,0 0-37 16,0 0 32-16,0 0-53 15,0 0 0-15,0 0 28 16,0 0-27-16,0 0 23 16,0 0-3-16,0 0-6 15,0 6 46-15,0 4-40 0,0 10-12 16,0 8 24-1,0 8-24-15,0 10-6 0,6 5 9 16,3 4-6-16,0 5 42 16,0 4-48-16,2 7 0 15,0 3 33-15,1 6-26 16,-2 0 5-16,1 0-9 16,-1-5 8-16,-4-9 28 15,1-8-39-15,-1-13 1 16,2-8 27-16,-4-12-22 15,0-12-6-15,-2-5 0 16,-2-6 1-16,0-2 25 16,0 0-25-16,0 0 0 15,0 0 15-15,0 0 4 16,0 0-37-16,0 0 17 0,0 0-49 16,0-10 17-16,0-22-150 15,0-60-117-15,-10 6-396 16,-9-2-833-16</inkml:trace>
  <inkml:trace contextRef="#ctx0" brushRef="#br0" timeOffset="143242.743">18421 4142 654 0,'0'0'279'0,"0"0"-26"16,0 0-84-16,0 0-9 15,0 0 35-15,0 0 30 16,0 0 6-16,-2 7-54 15,2 11-48-15,-2 8 53 16,-7 12-82-16,-3 6-12 16,-7 9-12-16,-4-1-45 15,-6-2 31-15,2-6-62 0,3-8 15 16,4-11-11-16,4-11-4 16,10-14-100-16,6-39-178 15,0-14-398-15,0-9 16 0</inkml:trace>
  <inkml:trace contextRef="#ctx0" brushRef="#br0" timeOffset="143457.106">18408 4141 927 0,'0'0'311'16,"0"0"18"-16,0 0 29 16,118 64-21-16,-67-43-81 15,5 0-102-15,0-9-7 16,-6-4-57-16,-5-6-63 15,-9-2 49-15,-11 0-59 16,-15 0-8-16,-5 0-9 0,-5 0-30 16,0 0-50-1,-18 0-532-15,0 0-638 0</inkml:trace>
  <inkml:trace contextRef="#ctx0" brushRef="#br0" timeOffset="144349.894">21253 3571 487 0,'0'0'116'0,"0"0"284"16,0 0-138-16,0 0-106 15,0 0 19-15,0 0 19 16,0 0-25-16,4-4 71 16,-4 4-67-16,0 0-62 15,0 4 13-15,2 2-56 16,1 6-5-16,4 6-13 15,2 10-11-15,1 8 63 0,4 9-71 16,-1 5 1 0,3 9 35-16,-1 4-55 0,2 3 24 15,-4 2-36 1,-3-2 7-16,2 2 52 0,-1 1-41 16,-3 5 4-16,4 2 21 15,-5 2-42-15,1-7 27 16,-3-9-28-16,0-16 1 15,-3-16 25-15,-2-14-26 16,2-13 0-16,-2-3-6 16,0 0-4-16,0 0-2 15,0 0 6-15,0-1-51 16,0-16 49-16,-9-6-88 16,-13-43-140-16,2 5-280 15,-1-3-211-15</inkml:trace>
  <inkml:trace contextRef="#ctx0" brushRef="#br0" timeOffset="144672.579">21233 3640 920 0,'0'0'324'16,"0"0"23"-16,0 0-45 15,0 0-88-15,0 0-10 0,0 0-41 16,-53 117-21-16,39-84-41 16,-1-5-56-16,-1-3 7 15,1-2-52-15,-1-5 1 16,-2-2 15-16,2-4-16 15,1-2-37-15,-1-6-44 16,5-4-167-16,-1-2-117 16,6-18-206-16,0-4-687 0</inkml:trace>
  <inkml:trace contextRef="#ctx0" brushRef="#br0" timeOffset="145069.189">21353 3583 644 0,'0'0'261'0,"0"0"11"16,0 0 20-16,0 0-13 15,0 0 17-15,0 0 11 16,0 0-105-16,23 34-85 15,-21-33-30-15,2-1-47 16,0 4 39-16,4-1-33 16,3 3-11-16,5 0 60 15,-1 0-45-15,3 2 10 0,1 0-6 16,4 2-26-16,4 1 38 16,0-2-42-16,6 4-3 15,0-2 46-15,-1 0-43 16,-1 0 21-16,-7-3-18 15,-4-2-18-15,-6 1 27 16,-6-6-36-16,-5 2 0 16,-3-3 14-16,0 2-14 15,-3-2-51-15,-24 0-126 16,1 0-154-16,-1-9-635 0</inkml:trace>
  <inkml:trace contextRef="#ctx0" brushRef="#br0" timeOffset="147616.203">15128 1438 743 0,'0'0'283'16,"0"0"-158"-16,0 0-15 15,0 0 17-15,0 0-45 16,0 0 30-16,0 0-32 16,0 3-13-16,0 4 47 15,0 1-31-15,0 4-4 16,0 4 6-16,0 4-13 0,0 2 23 15,0 4-46-15,0 2-17 16,0 5 59-16,4-2-42 16,4 3 16-16,0 0 1 15,1 1-25-15,3 1 16 16,1 0-37-16,0 4-19 16,5 5 52-16,0 8-41 15,4 5 7-15,0 8 14 16,1 6-16-16,-2 5 39 15,0 5-35-15,-3 5-10 16,-3-2 35-16,1 0-16 16,-3 0-15-16,-2 2 19 15,5-1-32-15,-1 6 36 0,5 2-38 16,1 3 0 0,-2-1 33-16,4-2-33 15,-3-7 9-15,-3-9-1 16,2-12-7-16,-4-12 19 0,-3-9-20 15,-2-12 0-15,-1-8-9 16,-2-7 21-16,0-4-20 16,-3 0 8-16,-2 0 0 15,0 0 24-15,1 2-24 16,-3-4 0-16,2-6-25 16,-2-6 19-16,2 0-96 15,1-48-216-15,-3-83-50 16,0 7-244-16,-12-13-240 0</inkml:trace>
  <inkml:trace contextRef="#ctx0" brushRef="#br0" timeOffset="149200.29">15440 1462 702 0,'0'0'406'0,"0"0"-169"16,0 0-9-16,0 0 4 15,0 0-47-15,0 0 20 16,0 0-12-16,-51 0-97 16,47 0 47-16,-2 0-94 15,4 0-12-15,2 0 10 16,-2 0-19-16,2 0 17 16,0 0-17-16,0 0-8 15,0 0 30-15,0 0-49 16,0 0 5-16,0 0 8 15,10 0-1-15,7-4 7 0,10-5-14 16,6 4-5 0,7-5 66-16,7 2-34 0,7-2-3 15,6-3 6-15,5-2-34 16,6-2 42-16,2-3-44 16,1 0 0-16,-1 0 38 15,-2 2-38-15,1 0 17 16,-5 2 14-16,2 2-25 15,3 2 43-15,-1 4-49 16,2-1 1-16,5 2 42 16,4 0-31-16,3-4 0 15,4-1-3-15,5-4-8 16,3-4 22-16,4-5-23 16,4-2 0-16,-1-4 27 15,4 2-27-15,-2-1 12 0,-1 3-8 16,-5 5 11-1,-6 0-16-15,-5 2 1 0,-4 2 0 16,-3 0 22-16,1 0-21 16,2 0-1-16,4-2 0 15,2-2 12-15,3-3-14 16,-1 2 2-16,1-5 0 16,-3-1 1-16,1 0 0 15,-1-2-1-15,0 2 0 16,3 2 21-16,-3 3-34 15,1 5 13-15,-6-2 0 16,1 5 6-16,0 0-6 0,0 0 1 16,2-2-1-1,7-2 15-15,4-2-28 0,2-3 13 16,3 0 0-16,2-3 7 16,0 0-6-16,-2 1-1 15,-3 4 0-15,-1 0 18 16,-3 3-21-16,-5 2 3 15,-1 2 0-15,-5-1-4 16,-2 4 10-16,-6 1-6 16,-3 0 0-16,0 2 0 15,-5-1 0-15,-1 0 0 16,-4-3 0-16,-8 3 3 16,-3-2 5-16,-3 3-5 15,-5 4-3-15,-3 0 0 0,-4 4 0 16,-4 2 0-16,0 0 0 15,-5 0-3-15,0 0 4 16,-2 0-1-16,-5 0 0 16,-1 0 1-16,-3 0-11 15,-5 0 10-15,-1 0 0 16,-5 0 0-16,-3 0 1 16,-4 0-1-16,0 0 0 15,-2 0 2-15,0 0 10 16,0 0-12-16,0 0 0 15,0 0-5-15,0 0 6 16,4 0-2-16,0 0-7 16,0 4 8-16,-2-2-3 15,0 0 3-15,1 0 0 0,-3 0-5 16,0-2 5 0,0 4 0-16,0 2-21 0,4 4 21 15,2 6-2-15,2 5 2 16,0 4 0-16,1 6-7 15,3 6 16-15,1 7-10 16,2 6 1-16,1 9 0 16,-1 3-6-16,3 4 6 15,-2 2 0-15,2 7-2 16,2 1 14-16,5 8-21 16,-1 4 9-16,0 2 0 15,1 5 9-15,-3-3-9 16,-2 0 0-16,-4 1 21 0,-3 15-7 15,-1 20-14-15,-4 24 0 16,1 12 0-16,-5-3 34 16,2-11-26-16,-4-15-1 15,0-12 20-15,2-3-19 16,0-25 8-16,1-18-16 16,-1-16 0-16,-2-8 12 15,3 3-12-15,0-1 0 16,1-4 0-16,-1-16 23 15,-1-15-44-15,-2-12 21 16,-2-4-56-16,0-4 56 16,-4 0-80-16,-23-4-80 0,-40-34-45 15,7 0-345-15,-7-4-387 16</inkml:trace>
  <inkml:trace contextRef="#ctx0" brushRef="#br0" timeOffset="150845.754">15668 4172 1003 0,'0'0'226'0,"0"0"-48"15,0 0 29-15,0 0 52 16,0 0-26-16,0 0 10 16,0 0-61-16,-39 15-72 15,39-15 10-15,0 0-41 16,0 0-17-16,0 0 16 15,0 0-55-15,10 0 8 16,7 0 6-16,10 0-4 16,6-2 48-16,8-6-49 15,7-4-8-15,10 0 45 16,2 0-53-16,5-1 17 16,-1 2-1-16,-3-1-31 0,-5 2 60 15,-1-3-61-15,-1 1 0 16,-1-2 28-16,1 0-22 15,2-4-3-15,2 0-3 16,0 0 1-16,2-4 29 16,2 2-30-16,-2 0 0 15,0 0 41-15,0 0-35 16,-2 4 19-16,-2 1-25 16,0-2 0-16,0 4 28 15,2 0-28-15,2-2 1 16,4 2 17-16,3-1-3 15,2-3-17-15,2 2 2 16,3-2 0-16,-1-1 17 0,1 0-17 16,-3 0 0-16,-2 2 11 15,-2-2-5-15,-3 0-3 16,4 0-3-16,-4-2 0 16,3-1-6-16,-2 2 6 15,-1-3 0-15,-1 4 6 16,1-2 10-16,3 5-22 15,-1-2 6-15,4 1 0 16,-3 4 0-16,-3-1 1 16,1 4-1-16,-1-4 2 15,1 4 19-15,-1-4-42 16,6-1 19-16,3 3 2 16,1-1 5-16,2-1-5 0,1 3 0 15,-3 0-1-15,-3-2 22 16,-2 0-40-16,-1-2 19 15,1-1 0-15,0-2 10 16,2-1-8-16,1-2-2 16,3 0 0-16,-2 2 13 15,-1 0-10-15,-3 2-3 16,-7 4 0-16,-2 1 8 16,-4-2-2-16,-5 3-6 15,-2 0 0-15,-4 2 16 16,-3 0-26-16,2-1 10 15,2 5 0-15,2 1-14 16,6 1 16-16,6 2-2 16,0 0 0-16,5 0 28 0,-5 0-46 15,0 0 18 1,-2-3 0-16,-2-1 14 0,-3 1-13 16,-4-1-1-1,1 0 0-15,-6 4 21 0,3-3-28 16,-5 3 7-16,2 0 0 15,-1 0 6-15,-3 0-5 16,2 0-1-16,1 0 0 16,1 0 20-16,1 0-32 15,1 0 12-15,-1-1 0 16,-1-3 6-16,-6 2-5 16,-5-1-1-16,-4 2 0 15,-2 1 17-15,0 0-17 0,2 0 0 16,-2 0 0-1,-2 1 28-15,-6 4-28 0,-5-1 6 16,-7-3-6-16,-3-1 8 16,-4 0-25-16,0 0 17 15,0 0-58-15,-4 0 38 16,-17 0-100-16,-10 0-52 16,-31 0-47-16,7 0-337 15,-3-5-839-15</inkml:trace>
  <inkml:trace contextRef="#ctx0" brushRef="#br0" timeOffset="151622.527">15535 3487 849 0,'0'0'314'0,"0"0"-139"15,0 0 1-15,0 0-6 16,0 0 7-16,0 0-35 0,0 0-54 15,8 82 55-15,5-33-10 16,3 13-10-16,3 6 11 16,2 2-63-16,-4-2 12 15,-1-6-76-15,-3-10 6 16,-1-15 17-16,-8-18-24 16,0-11-12-16,-4-8-1 15,0-27-184-15,0-17-275 16,0-7-119-16</inkml:trace>
  <inkml:trace contextRef="#ctx0" brushRef="#br0" timeOffset="153033.752">15480 1758 696 0,'0'0'255'0,"0"0"8"15,0 0-58-15,0 0 27 16,0 0-17-16,0 0-48 15,0 0 30-15,-33-18-62 16,33 18-10-16,0 0-18 0,0 0-22 16,0 0 34-16,0 0-34 15,0 0-43-15,0 0 54 16,0 0-71-16,0 5-25 16,0 1 9-16,0 1 6 15,13 5 12-15,2 6-27 16,6 7 1-16,3 5 42 15,3 10-16-15,2 8 9 16,0 9 12-16,2 2-39 16,-2-1 32-16,-2-10-41 15,-5-10 1-15,-6-13-1 16,-3-14 0-16,-7-7 0 16,2-4-1-16,-4 0 6 15,0-4-16-15,3-17 11 16,1-11 0-16,4-13 33 0,-1-8-26 15,1-8 8-15,1-1-3 16,0 4 11-16,1 8-31 16,-1 7 8-16,0 11 0 15,-4 13 24-15,-2 6-24 16,-1 8 0-16,-4 2 0 16,1 3 13-16,0-1 1 15,-3 1-14-15,0-3 0 16,0 1 18-16,0 0-18 15,0 0-51-15,0-2-44 0,0 0-108 16,0 0-270 0,4 0-484-16</inkml:trace>
  <inkml:trace contextRef="#ctx0" brushRef="#br0" timeOffset="153539.262">16064 1965 1098 0,'0'0'376'0,"0"0"-42"15,0 0 3-15,0 0-68 16,0 0-104-16,0 0-69 16,0 0-7-16,5-28-61 0,5 12 23 15,4-1 24 1,-1 2-51-16,-2 0 0 0,1 2-21 15,-4 3 6-15,1 0 19 16,-3 3-27-16,0 4-1 16,-2 0 22-16,0 2-22 15,-4 1-1-15,3 0 1 16,-3 0 0-16,0 0 7 16,0 0-7-16,0 0 0 15,2 1 19-15,2 14-17 16,3 5 28-16,2 8-17 15,0 2-4-15,2 0 59 16,0-2-56-16,0-5 4 16,0-5 28-16,1-3-44 15,-2-5 25-15,-1-4-25 0,-1-4 0 16,-6-2 8-16,-2 0-7 16,0 0-1-16,0-2 34 15,0-18-33-15,0-10-2 16,0-12-31-16,0-9-85 15,-7-11 48-15,2 3-155 16,-8-20-352-16,2 17-32 16,-3 14-53-16</inkml:trace>
  <inkml:trace contextRef="#ctx0" brushRef="#br0" timeOffset="153833.066">16166 1502 707 0,'0'0'530'0,"0"0"-186"15,0 0 59-15,0 0 98 16,0 0-312-16,0 0-65 0,0 0 42 15,3 50-42 1,5-26-30-16,2-2-34 0,-6-4-59 16,0-8-1-1,-1-9-69-15,5-6-205 0,2-17-534 16,-2-2-43-16</inkml:trace>
  <inkml:trace contextRef="#ctx0" brushRef="#br0" timeOffset="155009.819">16429 1680 1340 0,'0'0'384'0,"0"0"-157"16,0 0-4-16,0 0-25 16,0 0-47-16,0 0-11 15,0 0-10 1,122 13-27-16,-97-13 14 0,-2 0-46 15,-5-5-35-15,-5 0 15 16,-2 0-50-16,-4-2 33 16,0 2-34-16,-5-3 0 15,-2 0 6-15,0 0-5 16,0-2 9-16,0-2 17 16,-7-2-21-16,-9 3 32 15,1 0-38-15,-1 5 0 16,1 4 12-16,1 2-11 15,1 0 15-15,-1 0-10 0,3 8 12 16,1 8-30-16,0 2 12 16,3 10 0-16,1 6 15 15,4 4-14-15,2 7 11 16,0-2-2-16,0-3 2 16,0-5 0-16,11-7-12 15,3-10 0-15,-2-4 10 16,1-8-9-16,1-2-1 15,-3-4 0-15,3 0 0 16,-1 0-18-16,-2-14 18 16,3-6-73-16,1-11 13 15,1-6-86-15,1-10-136 16,3-4-430-16,1-4 138 16,-4 5-10-16,-3 8 231 0,-5 10 279 15,-3 11 74 1,-4 8 139-16,-2 8 204 0,0 5 161 15,0 0-101-15,0 0 146 16,0 0-318-16,0 0-77 16,0 0-23-16,0 0-67 15,0 0-37-15,0 0-19 16,0 0 1-16,0 0 69 16,0 0-36-16,0 0-3 15,0 0 41-15,0 0-39 16,0 0-13-16,0 0-28 15,0 1 1-15,6 7-23 0,2 4 20 16,5 6 2 0,1 10 14-16,3 6-3 0,2 8 7 15,-4 4-1-15,3-4-16 16,-3-5 46-16,-1-11-47 16,-1-10 0-16,-3-7-9 15,-2-5 15-15,-4-4-12 16,3 0-6-16,-3 0 12 15,4-13 7-15,-2-14-7 16,-2-8 0-16,3-10-9 16,-1 2 21-16,2-1-24 15,-4 8 0-15,3 5 12 16,-5 9-1-16,2 8 1 16,-2 7 0-16,-2 4 4 0,2 3 2 15,-2 0-12-15,0 0 6 16,0 0 0-16,0 0 32 15,0 0-32-15,3 0 0 16,0 0-12-16,-1 0 15 16,4 2-10-16,3 8-4 15,2 2 11-15,5 8 32 16,4 4-19-16,2 4 8 16,0 4 3-16,3 2-15 15,0-2 14-15,-1-4-23 16,-4-5 0-16,-2-10-9 15,-5-5 9-15,-2-8-8 16,-4 0 8-16,2 0 0 16,0-15 6-16,0-16-6 0,4-11 0 15,0-10 50 1,1-8-50-16,1 0 6 0,-1-1-6 16,-1 6 21-16,-1 6-34 15,-4 11 13-15,-5 12-33 16,-3 9 22-16,-9 16-43 15,-16 1-111-15,-10 0-597 16</inkml:trace>
  <inkml:trace contextRef="#ctx0" brushRef="#br0" timeOffset="170470.692">18080 1238 616 0,'0'0'119'15,"0"0"268"-15,0 0-113 16,0 0-74-16,0 0-35 15,0 0-3-15,0-7-63 16,0 7-3-16,0 0 38 16,0 0-5-16,0 0 17 15,0 0-35-15,0 0-20 16,0 0 8-16,0 0-50 16,0 0-7-16,0 0-9 15,0 0-18-15,0 0 21 0,0 0-21 16,0 0-8-16,0 2 30 15,0 3-31-15,0-2 14 16,0 5 2-16,0 0-22 16,0 4 18-16,0 4-18 15,-4 7 0-15,-3 0 27 16,0 9-26-16,3 4-1 16,-3 3 13-16,3 0-12 15,0-2 12-15,1-7-13 16,1-8-2-16,0-8 2 15,2-6 8-15,0-5-7 16,0 1 0-16,0-4 11 0,0 0 4 16,0 0-16-16,0 0-12 15,0 0 10-15,0 0-8 16,0-7 10-16,0-3 0 16,0-4 0-16,2-4 7 15,9-7-7-15,-2-4 8 16,2-1-8-16,-2-1 7 15,0 1-7-15,0 5 0 16,-2 0 0-16,-3 7-2 16,0 4 1-16,-1 3-2 15,-3 3 3-15,2 1 0 16,-2 1 0-16,0 4 0 16,0-2 0-16,2 2 8 0,-2 0-8 15,2 0 6 1,-2 0-9-16,0 2 3 0,2 0 0 15,-2 0-7-15,0 0 7 16,0 0 9-16,0-2-9 16,0 2 0-16,0-2 8 15,0-2-8-15,3-2-1 16,-1-4 1-16,1 2-3 16,1-2-9-16,-2 0 12 15,0 4 0-15,-2 4-8 16,2 0 19-16,-2 2-10 15,0 0-1-15,0 0-1 16,0 0-13-16,3 0 14 16,-3 0-33-16,0 0 23 15,2 0-5-15,0 2 7 0,0 5 7 16,8 0 1 0,-2 7 42-16,5 2-26 0,1 8 1 15,-1 3 26-15,3 4-32 16,-1 1 19-16,1-2-25 15,-1 0-4-15,-1-3 29 16,-1-5-29-16,-2-3 0 16,-1-2 9-16,-4-5-2 15,-2-4-8-15,-1-6 0 16,-1-1 0-16,-2-1-5 16,0 0 5-16,0 0-6 15,0 0 5-15,0 0-24 0,0-5 25 16,2-8-12-16,2-4 12 15,2-3 15-15,-2-2-14 16,0-2 8-16,1 2 8 16,1-3-17-16,-2 1 11 15,2 0-11 1,-2 0 0-16,-2 5 10 0,2-2-10 16,-1 3-2-16,-3 0-5 15,2 4 14-15,-2 0-11 16,0 1 4-16,2 0 0 15,0 5 1-15,2 0-1 16,-2 2 0-16,2 3-6 16,-2 0 3-16,0 3 2 0,-2-2 1 15,2 1 0-15,0 1 13 16,-2-4-13-16,2 4-1 16,1 0 0-16,-3 0-1 15,2-1-7-15,-2 1 9 16,2 0 0-16,0 0-7 15,-2 0 13-15,4 0-12 16,1 0 3-16,2 0 3 16,4 0 15-16,0 6-14 15,5 4-1-15,-1 4 43 16,5 5-41-16,5 2 10 16,0 7 21-16,2 2-11 15,-2 0 19-15,2 0-25 0,-4-1-14 16,-5-10 25-1,-3-2-26-15,-4-6 0 0,-1-5 9 16,-6-2-1 0,-2-1 6-16,-2-3-15 0,0 0 0 15,0 0 9-15,0 0-9 16,0-13-49-16,-11-9-41 16,-5-18-105-16,3 4-170 15,4 8-712-15</inkml:trace>
  <inkml:trace contextRef="#ctx0" brushRef="#br0" timeOffset="171321.239">18860 1075 719 0,'0'0'355'0,"0"0"-115"0,0 0-45 15,0 0-41-15,0 0-4 16,0 0-8-16,0 0 58 16,-29-27-11-16,29 27-20 15,0 0 19-15,0 0-45 16,0 0-34-16,0 0-26 15,0 0-37-15,0 0 9 16,0 4-44-16,0-1-5 16,0 1 21-16,0 0-26 15,0 2 6-15,3 2 5 16,8 2-6-16,-1 3 35 0,4 5-23 16,1 7 6-16,2 3 22 15,0 3-30-15,-1 0 2 16,-1-5 0-16,-3-4-10 15,-2-7 8-15,-1-3-16 16,-1-6 0-16,-2-1 3 16,1-1 8-16,1 0-19 15,2 2 8-15,-4-2 0 16,1-2 11-16,-1-2-11 16,-2 0-25-16,4 0 11 15,1-16 14-15,-1-7 11 16,1-6-11-16,0-3 2 15,0-2 23-15,-2-2-11 16,-1 2-7-16,1-5 11 0,-2-1-16 16,1-1 13-1,1-2-15-15,-1 5 0 0,2 6 22 16,-4 6-10 0,-2 6-10-16,0 5 50 0,-2 8-32 15,0 1 14-15,2 1-25 16,-2 5-3-16,0 0 12 15,0 0-18-15,0 0 0 16,0 0 9-16,0 0-9 16,0 0 0-16,0 0-51 15,-2 0-68-15,-9-7-75 16,2 1-139-16,5 2-535 0</inkml:trace>
  <inkml:trace contextRef="#ctx0" brushRef="#br0" timeOffset="172651.116">19323 850 608 0,'0'0'526'0,"0"0"-319"16,0 0 48-16,0 0-51 15,0 0 11-15,0 0-24 16,0 0-31-16,-2 0-16 16,2 0-65-16,0 0-2 15,0 0-1-15,0 0-16 16,0 0 29-16,0 0-51 16,0 0 1-16,0 0 16 15,0 0-28-15,0 8-2 16,12 2 1-16,1 4-1 0,1 2 23 15,1 6-18-15,-1 1 5 16,1 0 11-16,1 3-16 16,-3 1 6-16,3-1-6 15,-3-2-15-15,0 0 22 16,1-2-29-16,-1-1-7 16,-2-3 31-16,0-1-32 15,-2-5 8-15,0-4-8 16,-4-2 0-16,-1-5 1 15,-2 3-1-15,0-4-18 16,0 0 12-16,1 0-10 16,3-11 7-16,4-9 3 15,3-8 6-15,3-13 28 0,-1-6-20 16,-1-7-7-16,-1-3 27 16,-5 7-5-16,-1 6 14 15,0 6 1-15,-2 6-13 16,-3 8 35-16,2 8-36 15,-2 6-1-15,-2 5 13 16,0 5-23-16,2 0 4 16,-2 0-17-16,0 0 6 15,0 0 8-15,0-1-14 16,0 1-32-16,-4-3-14 16,-9 3-104-16,-12 0-105 15,1 9-353-15,1 7-1357 0</inkml:trace>
  <inkml:trace contextRef="#ctx0" brushRef="#br0" timeOffset="174291.076">19946 694 789 0,'0'0'365'16,"0"0"-138"-16,0 0 19 16,0 0-41-16,0 0-42 15,0 0-9-15,0 0 40 16,0-6-41-16,0 6-52 16,0 0 25-16,0 2-21 0,0-1-11 15,0 2-18-15,0-2-31 16,0 4 12-16,0 3-38 15,0 5-17-15,0 12 29 16,0 7-17-16,2 10-4 16,0 6 7-16,0 2-5 15,-2 0 21 1,2-2-24-16,-2-5-8 0,0-7 34 16,0-8-22-16,0-6-7 15,0-9 0-15,0-10 12 16,0-3-24-16,0 0 6 15,0 0-27-15,0-3 27 16,0-12 0-16,2-7 1 16,3-6 20-16,-1-6-20 15,0-5 19-15,4 2-20 0,0-2 0 16,1-2 7 0,3 6-6-16,-4 3 0 0,-1 8-1 15,-1 8 6-15,-1 6-3 16,-2 7-3-16,-1 3 0 15,0 0-14-15,-2 0 11 16,2 0-11-16,0 0 0 16,1 0 14-16,3 7 2 15,3 7-1-15,5 4 18 16,1 10 33-16,3 8-22 16,-1 3-1-16,-1-2-7 15,-1-4-20-15,-1-8 27 16,-3-7-29-16,-1-5-1 0,-6-9-10 15,0-4 11 1,-2 0-16-16,3 0 2 0,-1-10 7 16,0-12 7-16,6-6 6 15,-1-11-5-15,1-5 23 16,0-2-24-16,1-2 0 16,-5 6 0-16,3 4 0 15,-2 9 2-15,-4 10-2 16,1 9 0-16,-4 3 4 15,0 7-3-15,2 0 3 16,-2 0-4-16,0 0 0 16,0 0 3-16,0 0-3 15,2 0 0-15,-2 0-4 16,0 0 4-16,2 0-8 0,-2 0 7 16,0 0 2-16,2 0 6 15,3 0-7-15,2 3 0 16,2-2 29-16,2 3-29 15,3 5 23-15,-1 3-13 16,5 4-4-16,1 4 59 16,2 7-23-16,3 0-20 15,1 4 34-15,-1 2-50 16,0-1 19-16,-1-4-12 16,-3-1-12-16,-2-8 35 15,-8-2-34-15,0-8 5 16,-6-1 7-16,1-3-8 15,-1 0-6-15,-2-1 0 16,0-1 0-16,0 0 7 16,1 0-7-16,0-3 0 0,-3 0-1 15,0 0 1-15,0 0-12 16,0 0-27-16,0 0-46 16,0 0 19-16,-19 4-81 15,-1 6-129-15,-1-1-604 0</inkml:trace>
  <inkml:trace contextRef="#ctx0" brushRef="#br0" timeOffset="175876.586">17906 1837 576 0,'0'0'75'0,"0"0"-1"15,0 0 476-15,0 0-323 0,0 0-18 16,0 0 15-16,0 0-53 15,0 0 5-15,0 0-78 16,0 0-30-16,0 0 9 16,0 0-43-16,0 0-1 15,5 0-22-15,2-3-10 16,4-4 38-16,3-4-24 16,1 0 3-16,3-3 11 15,-1-1-27-15,1 2 17 16,0 1-19-16,0-1 6 15,-5 5 18-15,1 0-16 16,-3 2-7-16,-2 2 15 16,0 4-15-16,-1 0 14 15,3 0-4-15,3 2 2 16,-1 10 78-16,3 2-35 0,-3 2-13 16,1-2-3-16,1 0-26 15,-1-6 1-15,-1 1-15 16,1-5 1-16,-1-4-4 15,0 0 4-15,3 0-1 16,-1 0 0-16,1-6-5 16,-1-6 5-16,1-3 3 15,-1 1 5-15,-1 3 14 16,-1-2-20-16,-1 5 4 16,1 2-6-16,3 4 1 15,1 2-10-15,4 0 2 16,1 0 7-16,0 0 24 15,0 2-24-15,1 0 21 16,-6 0-15-16,1 0 2 0,0-2 5 16,-2 0-13-16,2 0 0 15,-1 0 18-15,1 0-6 16,0 0 11-16,-4 0-23 16,-6 0 1-16,-3-4-7 15,-5-2-79-15,0-2-33 16,-3 6-74-16,-12 2-563 15,-1 0-407-15</inkml:trace>
  <inkml:trace contextRef="#ctx0" brushRef="#br0" timeOffset="178008.517">16195 2520 405 0,'0'0'317'16,"0"0"54"-16,0 0-62 0,0 0-77 15,0 0-1 1,0 0-23-16,0 0-105 0,0-5-26 15,0 18-8-15,0 10-3 16,0 7 52-16,0 12-34 16,0 7 2-16,-2 8 18 15,-4 2-33-15,1 0-1 16,0-9-34-16,5-12-21 16,-2-14 4-16,2-16-19 15,0-8-42-15,0-1-20 16,0-27 5-16,10-15 40 15,0-8 10-15,3-6-17 16,1 4 17-16,-1 6 4 16,-1 9 3-16,-3 8 1 0,-3 10 6 15,-2 8 12-15,1 6-19 16,-3 6-9-16,0 0-9 16,1 0 18-16,2 7 0 15,1 16 55-15,3 4 4 16,5 6 21-16,-2-1-50 15,1-2-18-15,-1-7 6 16,-1-9-12-16,1-7-12 16,-1-7 0-16,-1-3-24 15,4-28 30-15,-1-13 0 16,1-13 1-16,-1-3 4 16,0 2-3-16,1 10-2 15,-5 16 0-15,-3 14 1 16,1 10 7-16,-2 8-8 15,1 0 0-15,5 10 18 0,3 14 28 16,3 6 8 0,4 3-15-16,-5-2-15 0,-1-3 5 15,-4-6-29-15,-2-7 6 16,-2-7 1-16,-3-4-7 16,-2-4-50-16,2 0-65 15,1-3-127-15,7-22-365 16,-4-1 86-16,1 1-174 0</inkml:trace>
  <inkml:trace contextRef="#ctx0" brushRef="#br0" timeOffset="178338.647">16784 2555 1054 0,'0'0'297'0,"0"0"11"15,0 0-7-15,0 0-80 0,0 0-47 16,46 114-43-16,-34-104-27 15,-2-7-63-15,4-3-36 16,-3 0-5-16,0-23-15 16,-1-13 15-16,-2-9 1 15,-4 1 1-15,1 4 36 16,-5 10-37-16,0 14 19 16,0 12-5-16,0 4 52 15,-11 0-1-15,-9 13-51 16,-2 4 13-16,2-1 8 15,1-4-36-15,6-4-10 16,5-3-92-16,8-5-88 0,0-2-283 16,0-13-481-16</inkml:trace>
  <inkml:trace contextRef="#ctx0" brushRef="#br0" timeOffset="179425.097">17211 1904 760 0,'0'0'318'0,"0"0"-92"0,0 0-29 16,0 0-28-1,0 0-41-15,0 0 19 0,0 0 43 16,0-23 13-16,0 23-52 15,0 0-16-15,0 5-51 16,0 4 34-16,5 7-47 16,-1 5-12-16,0 10-2 15,4 3-29-15,0 10 12 16,1 4-5-16,0 7-26 16,-2 3 45-16,2 4-32 15,-5-2-5-15,3-3-2 16,-3-10-9-16,-2-11 6 15,3-10-12-15,-2-10 0 16,-3-9 2-16,0-7-2 16,0 0-12-16,0 0 11 0,0-3-35 15,0-5 34-15,-8-2 2 16,-3-2 0-16,-2 2 15 16,2 2-7-16,-2 0-7 15,-1 2 5-15,1 2 6 16,4-1-16-16,0 4 4 15,2-1 0-15,3 2 0 16,-1 0 0-16,3 0-15 16,0 0 9-16,0 0-9 15,-2 2 9-15,-2 6 3 16,2 0 3-16,0 2 15 16,-1-2-14-16,1 4 4 15,2 1 5-15,2 0-9 16,0 5 17-16,-2 0-18 0,2 0 0 15,0-1 16-15,0-2-16 16,0-2 1-16,0-3-1 16,0 0 9-16,0-1-15 15,2 6 6-15,7-1 0 16,-3 0 9-16,4-5-9 16,-6 0 0-16,0-5-1 15,-2-2-7-15,3-2 7 16,-1 0-18-16,3 0 9 15,2 0 9-15,4-6 2 0,1 1 4 16,1-4 1 0,1-1 0-16,-1 2-10 0,-4-2 4 15,1-5 0-15,-4 2 5 16,-1-5-4-16,-3-1-1 16,-1 0 9-16,-3-2-7 15,0 6 10-15,0 2-12 16,0 5 0-16,0 5 10 15,0 3-10-15,0 0 6 16,0 0-6-16,0 0-15 16,0 0 15-16,3 6 0 15,-1 7 1-15,4 4 12 16,1 1-13-16,-1-3 6 16,-2-2-6-16,2-9-14 15,-2-4-16-15,0 0-76 0,1-7-86 16,13-22-30-16,-1 3-309 15,1-1-90-15</inkml:trace>
  <inkml:trace contextRef="#ctx0" brushRef="#br0" timeOffset="179733.896">17542 2390 1086 0,'0'0'503'0,"0"0"-236"16,0 0 60-16,0 0-121 15,0 0-71-15,0 0-65 16,0 0-24-16,29 56 54 16,-14-54-21-16,3-2-6 0,-1 0-3 15,-1 0-26 1,-3-2-19-16,-2-12-25 0,-4 0 1 16,-2-4 18-16,-3 2-12 15,-2 0-6-15,0 2 29 16,0 2-22-16,-2 0 4 15,-10 4-12-15,-3 0 8 16,-1 1 41-16,-2 2-31 16,5 4 5-16,0 1 10 15,6 0-24-15,1 0 15 16,-2 3 2-16,4 15-25 16,-3 6 33-16,3 6-23 0,2 4-10 15,2 4 33 1,0-4-33-16,0-1 19 0,0-8-20 15,0-5 0-15,9-6 30 16,-1-4-30-16,2-3-1 16,3-6-1-16,1-1 2 15,1 0-7-15,3 0-2 16,-1-10-29-16,-1-12-17 16,-1-10-75-16,6-32-78 15,-8 6-553-15,-1 4-164 0</inkml:trace>
  <inkml:trace contextRef="#ctx0" brushRef="#br0" timeOffset="180194.831">17826 1984 765 0,'0'0'403'15,"0"0"-136"-15,0 0-10 16,0 0-11-16,0 0-82 16,0 0-50-16,0 0 62 15,5-18-37-15,-5 17-39 16,2 1 36-16,-2 0-20 16,0 0-11-16,0 0-17 15,0 0-43-15,0 5 6 16,2 8-23-16,0 5-7 0,-2 6 35 15,2 6-13-15,1 6 5 16,-1 2 3-16,3 7-38 16,1 2 37-16,3 4-40 15,0-1 8-15,0-2 24 16,2-6-21-16,2-6-3 16,1-8-10-16,-1-6 2 15,3-5-3-15,1-4-7 16,2-1-3-16,-1-3-6 15,-1-3 9-15,1-6 0 16,-5 0 0-16,-2 0-11 16,-1-13 5-16,-6-7-33 15,-4-5-54-15,0-18-12 16,-16 6-158-16,-4 6-820 0</inkml:trace>
  <inkml:trace contextRef="#ctx0" brushRef="#br0" timeOffset="187932.802">17006 4117 641 0,'0'0'209'0,"0"0"76"15,0 0-16-15,0 0-45 16,0 0-44-16,0 0 23 15,10 0 6-15,-10 7-21 16,0 14-8-16,0 6-73 16,0 14-12-16,0 7-9 15,2 10-45-15,2 6 21 16,1 2-42-16,1-4-19 16,0-9 32-16,-1-12-31 15,0-18 5-15,-3-9-7 16,-2-12 9-16,0-2-19 0,0 0 1 15,0 0-29-15,-9-8 38 16,-4-4 1-16,-6 4 5 16,2 2 10-16,1 4-10 15,-1 2-7-15,1 0 1 16,-1 0-8-16,-2 12 8 16,4 6 1-16,-3 2 0 15,5 7-1-15,-1 0 7 16,5 3 4-16,3 2-11 15,3-1 0-15,3-5 19 16,0-2-19-16,0-5 1 16,12-5 2-16,1-3-3 15,3-10 0-15,1-1-16 0,1-4-14 16,0-18 30 0,0-10 1-16,0-5 12 0,-1-2-5 15,-1 1 1-15,-1 6-18 16,-1 6 4-16,-3 8 1 15,-5 6-2-15,2 4 12 16,-6 6-2-16,-2 0-2 16,2 2 13-16,-2 0-27 15,0 0 12-15,2 0-32 16,1 0 31-16,-1 6 2 16,4 6 18-16,3 2 26 15,3 6-35-15,1 3 20 16,0 0-30-16,3 1 0 15,0-4 6-15,-3-6-6 16,1-8-6-16,-4-6-36 16,-1 0-93-16,-3-16-133 0,10-26-96 15,-5 6-141-15,3 3-67 0</inkml:trace>
  <inkml:trace contextRef="#ctx0" brushRef="#br0" timeOffset="189315.601">17372 4578 1151 0,'0'0'202'15,"0"0"-37"-15,0 0-25 16,0 0-47-16,0 0 45 0,0 0 106 16,0 0 39-16,-38-36-85 15,32 36-94-15,-4 4-49 16,-1 2 8-16,0 2-32 15,0 0 6-15,-2 2-16 16,1 4-10-16,1 4 28 16,0 2-33-16,2 2 0 15,2 0 33-15,5-2-33 16,2-2 1-16,0-4-7 16,0-2 2-16,0-4 5 15,0-4-7-15,0-2-9 16,2-2 2-16,8 0-2 15,1 0 7-15,2 0-5 0,3 0 7 16,-1 0 16 0,1-2-16-16,-1-2 0 0,1 1 24 15,-1 0-23-15,1-1-1 16,-1-2 0-16,1-2-11 16,-5-2 11-16,1-3-9 15,-3 2 3-15,-5-3 5 16,2-2-16-16,-1-4-31 15,0-2-53-15,1-2-31 16,1 0-63-16,2-1-109 16,-5 2-32-16,1-2 42 15,-5 4-105-15,0 3 159 16,0 4 240-16,0 5 10 16,0 7 213-16,-3 2 19 15,-1 0-9-15,2 0-2 0,2 0-36 16,0 0-12-16,0 0-69 15,0 2-71-15,9 2 41 16,6-2-2-16,6 2-6 16,0-2 12-16,0-2-13 15,1 0-16-15,-5 0-23 16,-1 0-34-16,-5 0-1 16,-1-6-1-16,-4-3-40 15,1-6-53-15,-3-5-72 16,-2-3-144-16,-2-8-177 15,0 0 191-15,0-2-57 16,0 9-9-16,-4 10 361 0,-9 6 98 16,1 8 233-16,1 0-7 15,1 0 29-15,0 8-7 16,4 4-79-16,3 6-108 16,3 6-62-16,0 7 3 15,0 12-40 1,5 3 15-16,6 7-27 0,-2-8-30 15,-2-4 30-15,-3-11-43 16,-2-11-5-16,2-6-9 16,6-7-58-16,3-3-50 15,5-3-68-15,4 0-198 16,9-25-126-16,0-17 156 16,-6-3-170-16,-5 5-127 0,-11 20 650 15,-5 8 168-15,1 4-54 16,2 3 115-16,-5 2 85 15,0 3-123-15,0 0-18 16,-2 0 15-16,0 0-11 16,0 0 43-16,0 0 42 15,0-2-100-15,-6 2-19 16,-6 0-37-16,-1 0 9 16,-1 2-43-16,1 8-45 15,3 0 8-15,-2 0-33 16,1 3 4-16,2 1 37 15,0 1-42-15,2 3 19 16,3 3 5-16,2-1-24 16,2 2 26-16,0 0-27 15,0-2 0-15,9-4-3 0,1-4 4 16,4-6-2-16,-1-2 1 16,1-4-21-16,-1 0 15 15,-1-8-17-15,1-12 1 16,0-3 11-16,-2-8 22 15,0 0-10-15,-6 4 5 16,-1 4 8-16,-1 5-5 16,-3 6-9-16,0 9 0 15,0 0 19-15,2 3-4 16,2 0-7-16,3 4 1 16,4 10-8-16,5 6 47 15,3 6-15-15,2 5-15 16,-1-3 47-16,-3-2-41 15,-1-4-1-15,-3-6-1 16,-1-6-22-16,-8-6 0 0,-4-4-6 16,0 0-72-16,0-10-7 15,-6-20-62-15,-6 2-329 16,1 3-517-16</inkml:trace>
  <inkml:trace contextRef="#ctx0" brushRef="#br0" timeOffset="190801.801">22998 940 664 0,'0'0'609'0,"0"0"-329"16,0 0 46-16,0 0 10 15,0 0-72-15,0 0-111 16,0 0-19-16,0 0 2 15,0 0-51-15,0 0-7 16,0 3-32-16,0 2-20 16,0 3 31-16,2 8-39 0,5 7 4 15,1 6 16 1,2 10-23-16,3 0 22 0,3 5-32 16,-1 5 2-16,3-1 50 15,-3-2-29-15,3-2-2 16,-2-7-1-16,-5-12-17 15,2-8-10-15,-4-8 2 16,5-3-9-16,-1-3 8 16,1-3 1-16,3 0 0 15,1 0-7-15,-1-18 14 16,4-21-5-16,1-29-2 16,-2-8 0-16,-2-13 15 15,0-3-14-15,-7 18 0 16,-2 3 5-16,-1 18 3 15,-5 17-18-15,0 14 3 16,-3 13-39-16,0 4 18 16,0 1-76-16,0-9-56 0,-8 4-422 15,0-5-1183-15</inkml:trace>
  <inkml:trace contextRef="#ctx0" brushRef="#br0" timeOffset="191079.62">23497 808 918 0,'0'0'976'16,"0"0"-613"-16,0 0-93 0,0 0 16 16,0 0-103-1,0 0-40-15,0 0-18 0,145-28-58 16,-112 18 11-16,-2 0-53 15,-2 3-24-15,-7 0 39 16,-8 3-31-16,-5 0-9 16,-7 0 0-16,-2 0-69 15,0-5-46-15,-27-4-122 16,3 0-557-16,4 6 32 0</inkml:trace>
  <inkml:trace contextRef="#ctx0" brushRef="#br0" timeOffset="191252.027">23688 766 469 0,'0'0'538'0,"0"0"148"16,0 0-296-16,14 122 129 16,-7-62-238-16,1 15-113 0,1 7-30 15,-2 2-55-15,-2-2-55 16,-5-12 6-16,0-13-34 16,0-16-70-16,0-14-95 15,-10-9-344-15,-5-10-286 16,-3-2-190-16</inkml:trace>
  <inkml:trace contextRef="#ctx0" brushRef="#br0" timeOffset="191439.755">23566 1578 1215 0,'0'0'545'16,"0"0"12"-16,0 0-99 15,0 0-233-15,0 0-72 16,0 0-5-16,0 0-90 16,-32 64-35-16,86-64 64 15,11 0-12-15,10 0 18 16,-1-11-42-16,-7-4-21 0,-13 3 1 15,-15-1-17-15,-14 8-14 16,-12-1-11-16,-13 2-56 16,0 0-10-16,-11-2-53 15,-49-8-113-15,6 0-532 16,-6-3-815-16</inkml:trace>
  <inkml:trace contextRef="#ctx0" brushRef="#br0" timeOffset="194596.543">16177 3250 365 0,'0'0'393'0,"0"0"-288"16,0 0-41-16,0 0-40 16,0 0 1-16,0 0 161 15,0 0-61-15,-4 2 4 16,4-2 15-16,0 0-38 15,0 0 2-15,2 0-4 16,2-5 25-16,2-5-40 16,0-3-2-16,3-4 33 15,-1 2-76-15,2-1-7 0,1 0 11 16,0 5-41 0,3 2 11-16,1 0-18 0,1 2 0 15,1-3 24 1,3 0-23-16,1 0 1 0,-4 0 18 15,1 1-20-15,-5 3 30 16,1 2-9-16,-1 4-12 16,1 0 47-16,-1 0-21 15,2 0-4-15,1 0 6 16,2 0-36-16,2 0 28 16,-2-5-29-16,1-5 0 15,4-2 11-15,-1-2-5 16,1-3-2-16,1 2 8 15,0-2 1-15,3 4-13 16,0-1 0-16,0 1 2 16,0 3-1-16,0 2-1 15,-3 0 0-15,-2 5 10 0,-2-2-9 16,-2 3 13 0,-2 0-14-16,-1 0 0 0,1 2 9 15,-1 0-9-15,8 0 1 16,1 0 5-16,5 11 3 15,3 2 7-15,1 2-16 16,0-1 1-16,1-5 21 16,-3 0-22-16,2-8 1 15,-4-1-1-15,0 0 11 16,0 0-19-16,-2-11 8 16,0-7-14-16,2-5 14 15,0-2 1-15,4-2 12 16,1 8-13-16,-1 6 11 0,-4 7-22 15,-2 6 8 1,-3 0 3-16,-2 6 8 0,1 8 8 16,-3-2-8-16,-3-2 13 15,6-2-12-15,-1-2 5 16,6 0-14-16,5 1 0 16,0 0 20-16,2-1-11 15,1 0 3-15,2-2 13 16,-3-2-23-16,1-2-4 15,0 0-8-15,-3 0 10 16,3-7 6-16,-3-2-6 16,-4 3 14-16,-2 3-13 0,-7-1 17 15,-2-3-36 1,-5 3 11-16,-2-2 7 16,-2 2 1-16,-2 0 9 15,-5 2-8-15,0 1-4 0,-2-2 13 16,0 3-11-16,0-2 0 15,0-1-11-15,0-2 10 16,0 0-9-16,3-3-5 16,-1 3 3-16,3-1-24 15,-3 4 0-15,0-2-72 16,0 0-10-16,-2-6-106 16,-2 0-240-16,-12 2-264 0</inkml:trace>
  <inkml:trace contextRef="#ctx0" brushRef="#br0" timeOffset="196135.055">16626 4417 588 0,'0'0'125'0,"0"0"-68"16,0 0-41-1,0 0 85-15,0 0 39 0,0 0-42 16,0 0 19-16,-23-8-43 15,19 8-17-15,4 2-11 16,0 14-40-16,0 13 45 16,2 14-22-16,16 18-10 15,4 13 45-15,0 8-34 16,-1 4-6-16,-2-2 9 16,-3-5-32-16,-5-13 10 15,-5-12-11-15,0-18-19 16,-4-22 8-16,-2-40-107 15,-14-23-245-15,-6-20-502 0</inkml:trace>
  <inkml:trace contextRef="#ctx0" brushRef="#br0" timeOffset="196837.446">16761 4303 1039 0,'0'0'191'0,"0"0"-70"16,0 0-56-16,0 0 5 15,0 0 49-15,0 0-19 16,0 0-40-16,4-16-23 16,4 4-17-16,0-6 59 15,3-4-23-15,3-2-13 16,1 0-3-16,6 2-27 16,1 2 30-16,7 2-9 15,7 5 3-15,3 4 34 0,6 3-25 16,4-1-8-1,0 2-8-15,-2-4-13 0,2 4 31 16,-5-4-32-16,-1 0 6 16,-3-4 19-16,0-1-27 15,-3 1-3-15,0-4 0 16,-2 1-10-16,-3 0 14 16,1 0-15-16,-4 2 0 15,2 2 7-15,0 1-7 16,-2 6-10-16,0-1 10 15,-5 4 0-15,-1 1-3 16,-5-3 3-16,-3 3 0 0,-3-1 7 16,-6-2-7-1,-1 2-9-15,-3 0 2 0,0 0 7 16,-2 2 16-16,0 0-4 16,0 0-11-16,0 0 23 15,0 0-24-15,2 0-2 16,0 0-19-16,0 0 5 15,1 0 6-15,-3 0 7 16,0 0 1-16,0 0-7 16,0 0 18-16,0 0-4 15,0 0-1-15,2 8 4 16,3 10 8-16,1 16-16 16,3 12 6-16,2 15 27 15,1 10-21-15,-2 8 7 16,-1 3 5-16,1 0-13 0,-4-2 38 15,1-7-31-15,-3-15-12 16,0-12 21-16,2-16-17 16,-4-12-10-16,-2-10 0 15,0-4-31 1,0-4-25-16,0 0-73 0,0 0-116 16,0 0-143-16,-5 0-4 0</inkml:trace>
  <inkml:trace contextRef="#ctx0" brushRef="#br0" timeOffset="197637.632">16701 5159 1132 0,'0'0'219'0,"0"0"-109"16,0 0 55 0,0 0-52-16,0 0-16 0,0 0 42 15,0 0-19-15,-7 20 8 16,7-20 23-16,0 0-57 16,5 0-5-16,9 0-29 15,5 0 2-15,8-6 39 16,6-4-41-16,3-4-12 15,7-4 15-15,3-2-35 16,8-4 19-16,4-3-31 16,4 0-14-16,3 3 35 15,3 0-28-15,-1 6-3 16,3 0-6-16,-3 2 9 16,-3 1 0-16,-4 3-9 15,-2 1 0-15,-4-2 9 0,-3 4 7 16,0 0-16-16,-4 4 18 15,-5-1-16-15,0 2 19 16,-4-1-21-16,-5 2 0 16,-4-2 18-16,-4 1-11 15,-7 0-1-15,-3 0-6 16,-3 3 14-16,-3-2-14 16,-3 2 0-16,-1-1 0 15,2-1 9-15,-3 3-9 16,3-2 0-16,-1 0-1 15,3 0 7-15,3 0-6 0,1-2 0 16,-2 3 0 0,-2-4 2-16,-2 3-2 0,-3 2 0 15,-2 0 0-15,-2 0 12 16,0 0-9-16,0 0-3 16,0 0 0-16,0 0 13 15,0 0-13-15,0 0-8 16,0 0-14-16,-22 7-85 15,0 4-156-15,-5 3-641 0</inkml:trace>
  <inkml:trace contextRef="#ctx0" brushRef="#br0" timeOffset="201698.81">10162 11897 546 0,'0'0'125'16,"0"0"-68"-16,0 0-3 16,0 0-12-16,0 0 27 15,0 0 12-15,-121 26-52 16,108-26 137-16,2 0-72 15,2-2-37-15,5 2 27 16,2 0-29-16,-1 0 60 0,1 12-47 16,0 10-49-1,2 10 23-15,0 10-17 0,0 15 16 16,19 26 26 0,17 33-21-16,11 39 4 0,2 20-4 15,-2 7-34-15,-7-3 21 16,-7-22-33-16,-4-11 0 15,-6-28 0-15,-10-32 4 16,-4-30 2-16,-4-16 1 16,-1-8-6-16,-4-7-1 15,0-17-115-15,-2-51-113 16,-17-21-82-16,-2-14-485 0</inkml:trace>
  <inkml:trace contextRef="#ctx0" brushRef="#br0" timeOffset="203704.963">10054 12033 848 0,'0'0'413'15,"0"0"-216"-15,0 0-34 0,0 0-45 16,0 0-15 0,0 0-34-16,0 0-56 0,31 13 73 15,-8-31-24-15,8-5-4 16,5-1 21-16,7-4-41 15,3-2 8-15,10-2-12 16,4-5-13-16,9-1 36 16,5 1-33-16,8-2-9 15,3 3 31-15,0 3-27 16,-1 2-1-16,-4 7 6 16,-4 0-17-16,-2 4 23 15,-3 2-30-15,-2 2 0 16,2 1 2-16,-4 2 4 15,-2 3-8-15,-3 0 2 16,0 2 0-16,1 2 12 0,1 0-12 16,1 0 0-16,2-2 2 15,4 0 4-15,-2-4-2 16,3-1-4-16,-1 0 0 16,-2 1 4-16,-2-3-4 15,-5 5 0-15,-4 0 5 16,-2 2-4-16,-2 4-1 15,-4 0 0-15,0 2 0 16,-6 2 10-16,1-2-10 16,-5-2 0-16,-3 1-1 15,0-4 6-15,-6 1-14 16,-3 1 4-16,-5-2-6 16,-3 1 0-16,-3 3 17 15,-1-3-6-15,-1 3 12 0,4 2-2 16,-1 1-17-16,-1 0 7 15,-1 0-18-15,-5 0 17 16,-2 0 2-16,-5 1 5 16,1 9 24-16,0 2-11 15,-3 5 27-15,2 1-35 16,0 5-11-16,3 5 47 16,2 5-31-16,-2 5-4 15,2 7 40-15,2 4-23 16,0 7 35-16,0 7-36 15,5 5-17-15,-1 6 52 16,5 6-41-16,3 3 5 16,1 5 10-16,0 0-37 0,1 0 29 15,-4-2-29-15,-2-5 0 16,-3-5 24-16,-3-7-24 16,-1-4 9-16,-1-5 14 15,-3-4-22-15,4-2 16 16,-6-5-17-16,3-3 0 15,-5-8 23-15,1-8-23 16,-2-6 7-16,-3-8-4 16,0-2 11-16,2-4-4 15,-2 0-10-15,0-4 0 16,2 3 9-16,-2-6-9 16,0 3 0-16,0-2 0 15,0 1 12-15,0-2-17 0,0 3 5 16,0 0 0-16,0 0 10 15,-2 4-9-15,-8 0 6 16,-3 2-7 0,-1 2 17-16,-1 1-20 0,-3 1 3 15,1-3 0-15,-4 1 2 16,-1-2-2-16,-2 1-1 16,-3-3-15-16,-4 2 13 15,-4-2-9-15,-8-1 12 16,-4 3 0-16,-4 1 4 15,-3-2-3-15,0 3 1 16,4 1 11-16,0-1-3 0,4 2 4 16,1-2-14-16,-3 2 0 15,-2-2 0-15,-1 0 0 16,-7-2 0-16,-2 0 3 16,-4-2 9-16,-6-2-24 15,-3-2 0-15,0-2 6 16,-1 0 6-16,5 0 0 15,4 0 6-15,7 2-2 16,4 0 8-16,8 2-13 16,3 2 1-16,3 2 0 15,3 0 2-15,-4 2-1 16,3-2 4-16,-2 2-4 16,1 1 17-16,-2-2-25 15,3 4 7-15,-2-2-6 16,3 3-17-16,0 3 23 0,2-2 0 15,-1 4-6-15,5 1 15 16,-2-2-3-16,-1 2-6 16,1-2 0-16,0-4 10 15,-3-2-10-15,2-4 0 16,1 0 10-16,1-6-9 16,1 2 7-16,0-2-8 15,0 0 0-15,0 0 9 16,-3-1-7-16,1 0 4 15,0 1-6-15,4 1 0 16,4-2 6-16,3-1-6 16,2 0 0-16,2 1-8 15,3-2 19-15,-4 1-11 0,4 0 0 16,-1-2 6-16,-1 2-1 16,1-1-5-16,1-2 0 15,-1 3-1-15,5-4 2 16,1 2-1-16,6-2 0 15,0 2 0-15,2-2 1 16,-1 0-1-16,-1 0 0 16,2 2 2-16,-2-2-2 15,-1 3-1-15,0-3 0 16,3 1-1-16,0-1-11 16,0 0 13-16,2 0 0 15,0 0 5-15,0 0-5 0,0 0-1 16,-3 0 0-16,3 0 1 15,-2 0 5-15,0 0-5 16,0 0 0-16,0 0-3 16,2 0 3-16,0 0 0 15,0 0 0-15,0 3 0 16,0-3-6-16,0 0 6 16,0 1 0-16,0-1-8 15,0 0 3-15,0 0 5 16,0 3 0-16,0-3 4 15,0 0-4-15,0 0 0 16,0 0-30-16,0 0 21 16,-2 0-80-16,2 0-24 0,0 0-62 15,0 0-107 1,6 0-349-16,7 0 14 0</inkml:trace>
  <inkml:trace contextRef="#ctx0" brushRef="#br0" timeOffset="204395.863">11793 14674 523 0,'0'0'96'16,"0"0"-96"-16,0 0-13 15,0 0-168 1,0 0-132-16</inkml:trace>
  <inkml:trace contextRef="#ctx0" brushRef="#br0" timeOffset="208951.488">8500 13323 859 0,'0'0'383'0,"0"0"-184"16,0 0-32-16,0 0 5 15,0 0-36-15,0 0-34 16,0 0-26-16,-52 10-57 16,72-10 28-16,14-4-15 15,13-4 33-15,10 2 85 16,13 0-65-16,5 2-33 16,6 2 0-16,4-3-36 15,-1-1 54-15,-4-2-39 16,-11 3 8-16,-9-2 16 15,-12 4-20-15,-11-1-19 0,-10 4-1 16,-12 0-13-16,-6 0 46 16,-6-3-48-16,-3 2-61 15,0-4-25 1,-12-4-282-16,-5-2-377 0,-1 1-229 16</inkml:trace>
  <inkml:trace contextRef="#ctx0" brushRef="#br0" timeOffset="209285.252">9246 13041 1534 0,'0'0'227'16,"0"0"-40"-16,0 0 11 0,0 0-34 16,0 0-11-1,0 0-103-15,0 0-21 0,51 21 57 16,-17-9-15-16,5 2-11 15,4-2-26-15,4 3-34 16,0-4 57-16,-1-1-49 16,4 2-2-16,-8 0 22 15,-3-1-28-15,-7-2 21 16,-10 1-21-16,-8 7 1 16,-10 5 99-16,-4 16-33 15,-11 16-28-15,-23 15 1 16,-12 16-39-16,-10 5-2 15,-8-8 1-15,-36-11-89 0,15-27-111 16,4-24-783-16</inkml:trace>
  <inkml:trace contextRef="#ctx0" brushRef="#br0" timeOffset="-209477.59">14585 2881 192 0,'0'0'626'15,"0"0"-379"-15,0 0-121 16,0 0-14-16,0 0 14 15,0 0-16-15,-12-22 23 16,12 22-38-16,0 0 23 16,0 0 55-16,0 0-24 15,0 0-12-15,0 0-6 0,0 0-69 16,0 0-8-16,0 0-51 16,0 8 3-16,0 8 44 15,14 8-29-15,3 4-3 16,6 11 24-16,4 3-42 15,2 6 38-15,2 0-38 16,-4-4 0-16,-4-6 46 16,-4-12-22-16,-6-12-3 15,-4-6 16-15,-2-8-19 16,1 0 4-16,6 0-22 16,8-5 1-16,5-16 36 15,4-10-35-15,2-20 10 16,6-29 13-16,-4-30-16 0,-6 2 20 15,-9 10-29 1,-6 19 0-16,-6 31 13 0,-1 1-12 16,-3 9 6-1,-2 16 20-15,1 10-17 0,-3 8 58 16,0 4-28-16,0 0-40 16,0 0 64-16,0-2-55 15,0 0 2-15,0-2-11 16,-3-6-48-16,-23-14-56 15,0 2-418-15,-1 2-410 0</inkml:trace>
  <inkml:trace contextRef="#ctx0" brushRef="#br0" timeOffset="-197949.563">10052 7981 201 0,'0'0'145'15,"0"0"-77"-15,0 0-17 16,0 0-25-16,0 0-19 16,0 0 176-16,-117 30-118 15,92-29 9-15,3 1 28 16,9-2-40-16,3 3-7 15,8 1 12-15,0-2-34 16,2 1 42-16,0 1-20 16,0 3-10-16,0-1 58 15,0-1 11-15,0 0 12 0,0-1 4 16,0-4-16-16,0 0 28 16,0 0-68-16,0 0-61 15,0 0 55-15,2 0-68 16,10 0 0-16,1-2 6 15,5-10 5-15,3-5 3 16,6-1-14-16,2-1 0 16,2 2 24-16,5 3-24 15,-3 5 2-15,4 3 11 16,-2 3-4-16,1 3 6 16,-1 0-14-16,1 0 19 15,1 5 54-15,4 0-43 16,3 2-9-16,6-6 18 0,0 1-29 15,6-2 30-15,9 0-41 16,5 0 8-16,3 0 23 16,0-10-30-16,1-4 12 15,-7-1-2-15,-5-8-4 16,-6-5 8-16,-2-4-5 16,-4-6-4-16,-2-2 41 15,-4 2-33-15,-5 6 3 16,0 7 13-16,1 8-20 15,2 6 44-15,3 6-44 16,1 1-8-16,4 2 40 16,1 0-42-16,2-4 8 15,3-6-8-15,4-4 10 16,0-4-7-16,0-7-3 0,3 1 0 16,-5 2 2-16,0 6-1 15,-2 5-1-15,-3 3 0 16,0 3 1-16,1 2 7 15,2 2-8-15,1 1 0 16,1 0 5-16,-2 0-4 16,0 0-1-16,-7-2 0 15,0-4 0-15,2 0 2 16,3-5-2-16,3 0 0 16,11 1 9-16,1 0-9 15,2 4 8-15,-3 6-8 16,-3 0 0-16,-7 2 0 15,-7 0 0-15,-3 0 0 0,-6 0 5 16,-7 0-4-16,-1 0-2 16,-5 2 1-16,-3-2 0 15,-1 0 7-15,0 0-7 16,4 0 0-16,4 0-3 16,7 4 20-16,4 7-13 15,3 3 20-15,5 4-24 16,1-1 40-16,5-1-40 15,0-6 0-15,-2-5 11 16,0-5 3-16,-4 0-17 16,-2 0 3-16,-6 0 0 15,-5 0 12-15,-8-5-12 16,-4 3 2-16,1 0-9 0,1 2 31 16,7 0-35-16,6 0 11 15,2 0 0-15,1 0 0 16,-1 10 0-16,-1 2 0 15,-3-2-1-15,-2-2 16 16,-3-2-21-16,4-2 6 16,-6-4 0-16,3 0-18 15,-3 0 18-15,0-2-28 16,1-10 27-16,-3-2-23 16,0 1 15-16,0 0 4 15,-2 1 5-15,-2 4 9 16,0 4-9-16,0 4 0 0,0 0-1 15,-3 0 15-15,2 2-17 16,-1 6 3-16,0-4 0 16,2 0-5-16,0 0 7 15,-2-2-2-15,7 0 3 16,-1 2 13-16,0-1-19 16,-4 4 3-16,-2-1 0 15,-5-2 3-15,-7 1-2 16,-1-4-1-16,-6-1 0 15,-4 0 10-15,0 0-28 16,-2 0-42-16,5 7-101 16,-3-2-147-16,2 7-535 0</inkml:trace>
  <inkml:trace contextRef="#ctx0" brushRef="#br0" timeOffset="-192027.605">18805 1913 468 0,'0'0'382'0,"0"0"-49"16,0 0-168-16,0 0 38 15,0 0-63-15,0 0-19 16,2 4 28-16,-2-4-29 16,0 0 1-16,0 0 11 15,0 0-27-15,0 5 50 16,4 5-82-16,1 7-12 0,1 7 16 16,3 5-39-16,2 2 5 15,0 0-43-15,3 2 9 16,-3-3 31-16,2 2-22 15,1-2-1-15,-3-2 14 16,0-3-25-16,-2-10 25 16,0-6-31-16,-3-3 0 15,2-6 8-15,-2 0-6 16,0 0-2-16,1 0 8 16,3-8 1-16,-4-12 1 15,3-12-8-15,-3-9 5 16,1-4 65-16,2-2-49 15,-2 5-13-15,-1 7-4 16,3 10 8-16,-2 7-25 16,0 8 11-16,-5 4 0 15,0 0-24-15,0 0 24 16,-2-3-57-16,2-2-56 0,10 4-195 16,-1 4-371-16,2 3-66 15</inkml:trace>
  <inkml:trace contextRef="#ctx0" brushRef="#br0" timeOffset="-191456.228">19221 2119 1258 0,'0'0'385'0,"0"0"-71"0,0 0 49 16,0 0-144-1,0 0-119-15,0 0-60 0,0 0-11 16,-9 3-29-16,14-3 0 16,3 0 23-16,4 0-22 15,-1-9-1-15,2 1 12 16,-1-2 7-16,0-3-22 16,0 7 3-16,-1-2 0 15,-2 1 9-15,-5 3-8 16,-2 2-1-16,1 2 16 15,-3 0-1-15,0 0 36 16,0 0-8-16,2 0-3 0,1 6 4 16,3 9-17-1,0 6-8-15,3 4 15 0,3-2-32 16,-3-2 13-16,-1-10-15 16,0-3 0-16,-4-4-11 15,-2-2 12-15,0-2-1 16,-2 0 0-16,0 0 0 15,0 0-12-15,0-6-91 16,0-20-99-16,0-14-24 16,-6-11-93-16,-4-10-14 15,2 5 56-15,1 8 123 16,-2 13 143-16,2 16 11 16,0 8 114-16,3 10 123 15,0 1 13-15,0 0 1 16,4 0-51-16,0 4-102 0,0 6-22 15,0 0-59-15,0-1-16 16,2-2-1-16,4-7-103 16,-2 0-362-16,1 0-249 0</inkml:trace>
  <inkml:trace contextRef="#ctx0" brushRef="#br0" timeOffset="-191012.895">19528 2001 1167 0,'0'0'289'15,"0"0"-51"-15,0 0-11 0,0 0-107 16,0 0-4-16,0 0 4 16,129-40-45-16,-108 20 1 15,-6 0-30-15,-1 0-34 16,-8-2 34-16,-4 2-41 15,-2-1-4-15,0-1 33 16,-4 5-33-16,-9-1 14 16,-1 6-9-16,-1 3-1 15,1 5 68-15,1 4 10 16,-1 0-5-16,4 2-11 16,1 16-31-16,3 11 12 15,0 4-48-15,6 8 10 16,0 1 16-16,0 0-11 0,0-4 5 15,8-6 22-15,2-10-30 16,1-6 5-16,1-8-17 16,1-8-18-16,1 0 3 15,-1-6 15-15,0-20-30 16,3-8-63-16,-5-8-99 16,3-3-197-16,-1-13-179 15,-5 13 58-15,0 9-7 0</inkml:trace>
  <inkml:trace contextRef="#ctx0" brushRef="#br0" timeOffset="-190402.38">19763 1718 548 0,'0'0'324'0,"0"0"10"16,0 0-57-16,0 0 1 15,0 0-64-15,0 0-55 16,0 0-12-16,2 0-23 0,2 0 7 16,1 0-49-16,-1 0-20 15,4 0 39-15,2 6-44 16,1 0-7-16,3 6 9 15,-1 4-35-15,3 7 44 16,1 5-39-16,1 4-20 16,-3-3 71-16,2 2-50 15,-5-10-8-15,-1-4-22 16,-1-7 14-16,-2-6-28 16,1-4 2-16,1 0-3 15,-2-12 14-15,3-15 1 16,1-6-1-16,-1-5 1 15,-1 0 0-15,4-3 5 0,-1 3-5 16,1 1 0 0,-3 6 9-16,2 5-9 0,-3 8 0 15,-6 6 0-15,-2 8 14 16,0 4-1-16,-2 0 2 16,0 0-1-16,0 0 25 15,2 4-26-15,5 8-13 16,2 6 15-16,2 2-5 15,2 4 21-15,3-2-31 16,3 2 0-16,-2-1 12 16,1-2-4-16,-1 1 4 15,-1 0 8-15,-3-4-19 0,-1-3 27 16,-3-7-28 0,-3-4 0-16,1-4-14 0,2 0 15 15,4 0-1-15,2-10 0 16,6-16 6-16,1-9-4 15,1-11-2-15,-4-4 0 16,-3 0 7-16,-5 7-7 16,-9 6-6-16,-2 7-3 15,0 6-37-15,-4 6 22 16,-14 2-63-16,-4 2-52 16,-21 6-115-16,5 4-429 15,1 4 38-15</inkml:trace>
  <inkml:trace contextRef="#ctx0" brushRef="#br0" timeOffset="-189389.352">18631 2757 1015 0,'0'0'379'0,"0"0"-79"15,0 0-24-15,0 0-7 16,0 0-113-16,0 0-57 15,0 0-28-15,-2 0-47 16,14 0 66-16,7-5-13 0,1-2 4 16,4 3 19-1,3-3-48-15,0 2-8 0,4-1 26 16,2 0-40-16,3-2 25 16,2-4-44-16,2 0-5 15,2-2 36-15,3-3-30 16,1 4 7-16,-1 1 13 15,-3 0-32-15,0 0 41 16,-1 2-41-16,-3-1 0 16,-3 1 39-16,5-1-27 15,1-1 11-15,1-1-2 16,0-1-20-16,1 0 25 16,-1-2-26-16,-1 1 0 15,-2 0 14-15,-1-1-13 0,-3 0-1 16,-1 2 5-16,-1-2 11 15,-2 2-23-15,-2 0 7 16,-2-2 0-16,0 2 7 16,-2 2-6-16,0 0-1 15,-4-2 0-15,4 0 14 16,2 0-22-16,0 0 8 16,-1-1 0-16,3 2 3 15,0 3-1-15,0-3 4 16,1 6-6-16,-2-4 12 15,1 4-29-15,-3-4 17 16,3 3 0-16,3-2 0 16,-1 2 15-16,0-2-15 15,0 0 0-15,0 1 1 0,1-4-9 16,-1-1 8-16,0 0-3 16,0 1 3-16,0-2 0 15,-2 3-1-15,-2 4 0 16,-2 0 2-16,-5 7-7 15,-2 1 6-15,-7 0 0 16,-2 0-12-16,-3 0 18 16,-1 0-6-16,-3 0 0 15,-2 0 1-15,0 0 22 16,0 0-23-16,-15 0-31 16,-10 0-11-16,-17 0-100 15,6-4-98-15,4 3-722 0</inkml:trace>
  <inkml:trace contextRef="#ctx0" brushRef="#br0" timeOffset="-188542.132">20837 1813 639 0,'0'0'638'0,"0"0"-403"16,0 0 131-16,0 0-28 15,0 0-59-15,0 0-49 16,0 0-91-16,-68 28-58 0,68-26-32 15,14 1-10-15,9 2 49 16,3 0-28-16,5 0-30 16,5-2 57-16,4 1-38 15,2 2-11-15,7 3 2 16,3-1-34-16,3 2 27 16,1 2-33-16,0 2 11 15,0 2 17-15,-1 0-27 16,2 2 10-16,9 0 31 15,1-2-41-15,6 2 62 16,5-4-63-16,2-2 0 16,0-3 20-16,3 0-20 15,-3-1 12-15,3-3-12 16,-2 0 18-16,0-1-33 16,2 2 15-16,-4 0 0 0,4 2 13 15,0-1-13-15,1 2 13 16,1 1-5-16,2 5 1 15,-4-2 3-15,-4 2-12 16,-3-1 0-16,-5 0 12 16,-4-2-12-16,-5-2 0 15,1 0 2-15,-1 0 17 16,1 0-28-16,-1 4 9 16,0 2 0-16,-4 0 2 15,-2 2-1-15,-6 0-1 16,-8-1 8-16,-5-4 1 15,-8-1-14-15,-8-5 5 0,-8 0 0 16,-6-5-6-16,-5-2 6 16,-2 0 0-1,0 0-21-15,-9 0-75 0,-9 0-50 16,-17-10-156-16,4-7-577 16,2 3-849-16</inkml:trace>
  <inkml:trace contextRef="#ctx0" brushRef="#br0" timeOffset="-188250.467">23780 2174 1679 0,'0'0'774'0,"0"0"-525"16,0 0-22-1,0 0-67-15,0 0-49 0,0 0-47 16,120 35-10-16,-85-32-48 15,5 1 1-15,-1 1 35 16,-6 5-41-16,-2 8 7 16,-8 5-1-16,-10 9-1 15,-13 4 29-15,0 8-24 16,-23 6-10-16,-19 2 31 16,-9 0-32-16,-7-6-9 15,3-6-24-15,3-11-83 16,7-23-19-16,14-6-426 15,12-5-641-15</inkml:trace>
  <inkml:trace contextRef="#ctx0" brushRef="#br0" timeOffset="-187863.956">24945 1791 1333 0,'0'0'514'16,"0"0"-165"-16,0 0-63 15,0 104-60-15,6-50-21 16,-1 8-84-16,-3 0-30 16,-2 4-50-16,0-2-40 15,-15-3-2-15,-10-13-56 16,-15-16-206-16,7-17-472 0,2-15-364 15</inkml:trace>
  <inkml:trace contextRef="#ctx0" brushRef="#br0" timeOffset="-187570.046">24891 2157 1505 0,'0'0'498'16,"0"0"91"-16,116 12-286 15,-58-7-146-15,-2-5-40 16,-3-5-32-16,-6-15-74 15,-9 0 2-15,-11-4-13 16,-9 0-97-16,-9-6 20 16,-7-2-122-16,-2-8-124 15,0 0-48-15,-4 2 120 16,-5 5 251-16,-1 14 6 16,4 11 242-16,6 8 246 0,0 15-274 15,0 46-74 1,4 42-17-16,10 8-48 0,-3-4 3 15,-3-17-68-15,-3-34-16 16,0-8-1-16,2-11-132 16,-3-37-140-16,0-5-682 15,-4-23-735-15</inkml:trace>
  <inkml:trace contextRef="#ctx0" brushRef="#br0" timeOffset="-186744.39">25427 2162 1728 0,'0'0'662'0,"0"0"-175"0,115 14-274 16,-57-14-69-16,0 0-51 15,-2-9-6-15,-7-9-87 16,-11-4 3-16,-14-4-11 16,-13-2-61-16,-11-8-55 15,0-2-24-15,-8-2-170 16,-13 2-214-16,1 6 60 15,5 7 249-15,-1 12 223 16,5 11 82-16,4 2 245 16,3 18 56-16,4 24-115 15,0 15-7-15,0 20-92 16,0 9-90-16,2 2 32 16,7-8-76-16,-3-14-7 15,1-23-22-15,0-21-6 0,2-20-42 16,2-2-82-16,3-35-14 15,1-12 71-15,1-7-6 16,-1-1 64-16,-1 5 9 16,-1 12 0-16,-2 13 15 15,-2 12 23-15,0 13 15 16,-1 6 60-16,2 31-1 16,1 13-7-16,2 10-32 15,1 6-36-15,-1 1 20 16,1-14-49-16,-4-11-2 15,3-16-2-15,-1-18-4 16,-3-8-22-16,1-9 20 16,0-24-19-16,-1-11 12 0,-1-4 9 15,2 2 0 1,-1 8 20-16,-1 14-20 0,2 12-1 16,1 12 1-16,-3 2 0 15,6 23 63-15,-1 6-26 16,0 3-17-16,1-6 25 15,-3-4-39-15,0-8 1 16,-4-8-7-16,-1-6-16 16,1-2 2-16,-1 0 13 15,2-12 1-15,-2-14-11 16,3-10 17-16,3-4-6 16,-2-2 0-16,9 6 0 15,0 8-5-15,6 11 5 0,4 16 0 16,2 1 6-1,2 15-6-15,1 13 36 0,-3 5-22 16,-2-1-13-16,2 0 48 16,-2-1-49-16,0 0 0 15,-2-1 21-15,-2-2-20 16,-8-6-1-16,-5-6 0 16,-6-7-27-16,-4-9 20 15,-2 0-73-15,0-7-67 16,0-27-74-16,-6 1-571 15,-4 4-479-15</inkml:trace>
  <inkml:trace contextRef="#ctx0" brushRef="#br0" timeOffset="-186267.32">27050 1313 1277 0,'0'0'678'0,"0"0"-164"16,0 0-254-16,0 0-40 16,0 0-111-16,-13 121-25 15,2-57-14-15,0 34-25 16,6 40 49-16,5 45-41 15,2 11-16-15,17-29 77 16,0-49-67-16,-3-57 8 16,-1-26-19-16,6-9-21 15,1-10-30-15,9-8-1 16,3-6-48-16,1-20 63 0,3-8-70 16,9-14-89-16,-11 6-353 15,-12 4-742-15</inkml:trace>
  <inkml:trace contextRef="#ctx0" brushRef="#br0" timeOffset="-185981.032">27797 1947 2092 0,'0'0'559'16,"0"0"-232"-16,0 0-73 0,0 0-154 16,0 0-10-16,0 0 8 15,136 16-47-15,-74-16 55 16,-2-12-71-16,-10-2-10 16,-15 3-16-16,-17 2-9 15,-14 1-16-15,-4-2-79 16,-4-8-71-16,-32-26-8 15,5-1-281-15,2-2-423 0</inkml:trace>
  <inkml:trace contextRef="#ctx0" brushRef="#br0" timeOffset="-185737.133">28031 1438 902 0,'0'0'1080'0,"0"0"-434"15,0 0-304-15,29 202-88 0,-11-37-76 16,-3 19 7-16,-3-24-92 15,-8-45-38-15,-4-59-49 16,0-26-6-16,0-12-10 16,2-16-107-16,5-2-93 15,26-60-33-15,-2-6-343 16,5 2-230-16</inkml:trace>
  <inkml:trace contextRef="#ctx0" brushRef="#br0" timeOffset="-185461.846">28837 1654 1482 0,'0'0'252'0,"0"0"66"16,0 0 25-16,0 0-214 15,0 0 2-15,0 0 30 16,-115-48-13-16,90 48 15 15,-4 0-25-15,-4 18-44 16,-3 20 29-16,0 14-54 16,0 10-21-16,5 8 17 15,6 6-38-15,8 1 15 16,11-5-42-16,6-8 12 0,4-11 9 16,21-15-21-16,8-16-6 15,3-16-3-15,6-6-42 16,3-16-41-16,1-20-20 15,6-10-84-15,21-24-23 16,-13 9-509-16,-9 7-455 0</inkml:trace>
  <inkml:trace contextRef="#ctx0" brushRef="#br0" timeOffset="-185147.73">29285 1359 697 0,'0'0'688'16,"0"0"-410"-16,0 0 88 15,0 0-69-15,0 0-70 16,0 0 20-16,0 0-70 16,-118 103-28-16,83-55-11 15,-3 10-35-15,2 8-1 16,5 6-45-16,9-2-33 15,3-5 54-15,15-13-55 16,4-10-11-16,0-14-12 16,27-8 4-16,6-8-22 15,7-12-28-15,3 0-77 16,1-16 7-16,1-16-66 16,20-30-129-16,-15 5-380 15,-4 7-72-15</inkml:trace>
  <inkml:trace contextRef="#ctx0" brushRef="#br0" timeOffset="-184826.412">29633 1365 1408 0,'0'0'515'16,"0"0"-41"-16,0 0-182 16,0 0-70-16,0 0-108 15,0 0 19-15,0 0-42 16,2 11-9-16,-17 8 35 15,-8 12-69-15,-6 5-6 16,-2 8 2-16,0 2-43 16,4 2 59-16,4 1-60 15,6-5 1-15,8-3 14 0,4-3-15 16,5-8 0 0,0-5-1-16,0-11-35 0,5-6 35 15,0-5-65-15,-3-3-32 16,-2 0 58-16,0 0-54 15,0-1-4-15,0-13 20 16,-14 0-118-16,-12-3-300 16,1 7-155-16,3 6-280 0</inkml:trace>
  <inkml:trace contextRef="#ctx0" brushRef="#br0" timeOffset="-183787.186">29678 1379 1149 0,'0'0'545'0,"0"0"-292"16,0 0 91-16,0 0-124 16,0 0-55-16,0 0-50 15,0 0-60-15,-81-3 36 16,56 10-50-16,-1 11-5 16,-3 4 43-16,5 7-28 15,1 3 22-15,5 2-46 16,5 0-1-16,7 0 23 0,1-4-27 15,5-6-13 1,0-6-9-16,5-2-1 0,10-2-8 16,3-1 6-16,1 0 3 15,4 3 4-15,-1 2 4 16,-1 3-7-16,-4 2 18 16,-1 5-17-16,-7 4 41 15,-7 2-10-15,-2 2-18 16,0 3 59-16,-2-1-43 15,-14-2 13-15,-6-3 1 16,-3-6-45-16,-8-5 18 16,-5-6-18-16,-11-8-21 15,-9-5 9-15,-9-3-39 0,-9 0-69 16,-47 0-45 0,21-6-170-16,2 1-886 0</inkml:trace>
  <inkml:trace contextRef="#ctx0" brushRef="#br0" timeOffset="-173176.935">19449 698 605 0,'0'0'232'16,"0"0"-96"-16,0 0-42 15,0 0-29-15,0 0-25 16,0 0-8-16,-12-17 13 16,10 16-10-16,0 1 40 15,2 0-33-15,-2 0-20 16,2 0 29-16,0 0-28 16,-3 0-2-16,3 0 9 15,-2 0-10-15,0 0 63 16,-2 0-39-16,-2 4-6 15,-2 3 37-15,1 2-24 16,-1-1-9-16,0 4 20 16,2 2-23-16,-3 4 11 0,5 6-28 15,-3 4-12-15,0 4 42 16,3 6-9-16,-3 3 17 16,3 2 11-16,0 1-31 15,1-4 25-15,1-5-38 16,-1-10-25-16,3-6 39 15,0-5-35-15,0-6 7 16,0-2-8-16,0-1 1 16,0 2-12-16,0-1-31 15,0 0-117-15,12-6-34 0,-1-9-142 16,3-14-157-16</inkml:trace>
  <inkml:trace contextRef="#ctx0" brushRef="#br0" timeOffset="-172592.427">19444 771 707 0,'0'0'370'15,"0"0"-140"-15,0 0-30 16,0 0 6-16,0 0-75 16,0 0-27-16,0 0 6 15,5-18-48-15,-1 17 16 16,5-2 34-16,-1 2-2 15,8-4-40-15,2 0-1 16,6-3-31-16,3-2 39 0,7-2-44 16,1-2-8-16,6 1 39 15,1 3-25-15,4 2 11 16,1 7-22-16,3-2-12 16,0 2 31-16,2 1-47 15,2-3 0-15,1 3 15 16,3 0-9-16,-2 0 0 15,-1 0-6-15,-1 0 0 16,-1 0 13-16,-4 0-13 16,-5 3 8-16,-1 1-11 15,-5 0 10-15,-5 1-7 16,-1 0 0-16,-8-1 0 16,-3-3 4-16,-6 3-4 0,-7-1 0 15,-3-3 2 1,-2 0 5-16,-3 0-7 0,0 0 0 15,0 0 1 1,0 0 9-16,0 2-10 0,0-1-16 16,0 3 14-16,0 7-26 15,0 7 28-15,2 11 14 16,0 12-13-16,0 11 47 16,-2 8-39-16,0 4-1 15,0 3 8-15,0-5-8 16,0-10-8-16,0-14 0 15,0-16-82-15,-4-18-46 16,-14-12-95-16,-3-20-422 16,0-5-346-16</inkml:trace>
  <inkml:trace contextRef="#ctx0" brushRef="#br0" timeOffset="-172140.916">19331 1149 1149 0,'0'0'333'0,"0"0"-66"0,0 0 49 16,0 0-28-16,0 0-115 16,0 0-37-16,0 0-93 15,-32 5-37-15,47-5 31 16,17 0-16-16,11 0 34 16,14 0 21-16,10 0-25 15,11 5 36-15,7-1-54 16,6 0-23-16,3-2 67 15,-1-2-53-15,-4 0 1 16,-4 0 14-16,-9 0-37 16,-12-6 29-16,-10 4-31 15,-14 2 15-15,-13 0 16 16,-15 0-30-16,-8 0-2 0,-4 0-2 16,-8 0-65-1,-36 2-86-15,1 10-595 16,-1 4-759-16</inkml:trace>
  <inkml:trace contextRef="#ctx0" brushRef="#br0" timeOffset="-171081.283">16590 3341 652 0,'0'0'512'0,"0"0"-288"0,0 0 48 16,0 0-45-16,0 0-56 16,0 0 19-16,0 0-33 15,0 0-23-15,0 0-27 16,0 0-40-16,4 0 49 15,7 1-50-15,3 16-35 16,5 9 35-16,4 11-36 16,2 12 6-16,-1 5-8 15,0 0-26-15,-1-3 38 16,-3-6-40-16,-5-3 0 16,-1-7 29-16,-5-7-18 15,-3-6-1-15,-1-6-2 16,-1-9-2-16,-4-4 9 15,3-3-15-15,-1-3-28 0,0-18 28 16,5-13 8-16,4-11 4 16,2-6-5-16,3-8 1 15,2 0 26-15,1 0-34 16,2 2 0-16,-5 5 0 16,-3 6 1-16,-5 6-1 15,0 10 0-15,-6 8 1 16,-2 9 17-16,0 6-18 15,0 6-9-15,0-3 8 16,0 4-78-16,2-6-153 16,0-1-623-16,3-1-365 0</inkml:trace>
  <inkml:trace contextRef="#ctx0" brushRef="#br0" timeOffset="-170120.557">17189 3391 608 0,'0'0'258'0,"0"0"8"15,0 0-24-15,0 0 24 16,0 0-66-16,0 0-30 15,0 0 4-15,-7-27-58 16,7 27-34-16,-2 0 8 16,2 0-41-16,-2 0 39 0,2 10-48 15,-4 15 18-15,0 13 2 16,-2 8-26-16,0 9 26 16,-1 4-14-1,5-5-28-15,0-7 51 0,2-10-54 16,0-12-7-16,0-11-2 15,0-13-6-15,0-1-11 16,0-26-35-16,0-20 32 16,4-14 1-16,-2-6 14 15,3 0-1-15,-1 5 17 16,0 11-10-16,4 5-8 16,-2 7 1-16,1 5 0 0,-1 9 4 15,-1 8-4-15,-2 10 0 16,-1 6 0-16,0 0-13 15,2 0 12-15,3 12 1 16,1 10 0-16,4 8 65 16,-3 5-41-16,2 5 8 15,3 2 12-15,-2 2-34 16,5 0 28-16,0-4-38 16,1-4 6-16,-1-6 4 15,4-8-2-15,-3-8-7 16,-3-8-1-16,-3-3-12 15,-1-3-7-15,-5-5 13 16,1-18 6-16,0-12 13 16,-1-7 10-16,1-5-22 0,-1-4 8 15,1 2 5-15,2 7-11 16,-2 5-3-16,-1 6 0 16,1 7 3-16,-3 2-2 15,1 2-1-15,2 2 0 16,-3 2 16-16,3-2-25 15,-3 2 9-15,4 3 0 16,-2-2 4-16,0 3-3 16,-1 2-1-16,-1 2 0 15,0 2 12-15,0 2-18 16,-4 2 6-16,2 2 0 16,-2 0 7-16,0 0-5 15,4 0 17-15,0 0 5 16,9 16-13-16,8 8 36 0,8 14-17 15,4 14-15 1,5 10 62-16,-3 6-46 0,-2-1 10 16,-6-11-10-16,-6-12-23 15,-8-16 7-15,-4-12-15 16,-7-12 0-16,-2-4-8 16,0 0 8-16,0 0-19 15,0 0-16-15,0 0-65 16,0 0-29-16,0 0-196 15,0 0-1094-15</inkml:trace>
  <inkml:trace contextRef="#ctx0" brushRef="#br0" timeOffset="-167479.717">18822 3013 477 0,'0'0'198'0,"0"0"1"16,0 0 106-16,0 0-79 16,0 0 5-16,0 0 10 15,0 0-53-15,-9-19-8 16,9 19-49-16,0 0-46 16,0 0-9-16,0 0-50 15,0 0 3-15,0 0 9 16,0 0-3-16,0 0 38 0,0 0-49 15,0 10-5-15,0 3 17 16,0 4-35-16,0 5 18 16,3 0-19-16,3 4 1 15,1 4 18-15,0 3-18 16,2 0 5-16,-1 4 39 16,1 0-30-16,-2-6 7 15,2-8-11-15,-5-6-5 16,-2-12 12-16,1-5-18 15,1 0 0-15,1 0 6 16,2 0-5-16,3-4 8 16,4-5 0-16,1-4-3 15,2-1 18-15,-2-4-24 16,1-4 0-16,-1-1 13 16,-1-4-4-16,-3 3-9 0,-1 2 0 15,0 4-16-15,-4 2 8 16,-1 2-122-16,1-2-106 15,-2 0-140-15,1 4-225 16,0 4-306-16</inkml:trace>
  <inkml:trace contextRef="#ctx0" brushRef="#br0" timeOffset="-167032.43">19083 3188 1139 0,'0'0'312'0,"0"0"-82"15,0 0-57-15,0 0-89 16,0 0-53-16,0 0-15 16,0 0 36-16,31-57-31 15,-15 44-11-15,-3 3 36 16,-2 2-30-16,-2 2 0 16,-3 4 14-16,2 2-5 15,-4 0 77-15,-2 0-18 16,3 2 45-16,-1 14 34 15,0 8-66-15,6 4-24 16,-2 2-18-16,1-2-37 16,0-4 45-16,-2-8-63 15,0-7-6-15,-3-9-17 16,0 0-65-16,-2-11-9 16,-2-15-39-16,0-8-26 0,0-6-29 15,0-6-100-15,0-2-15 16,-2 0 95-16,-9-2 37 15,0 1-33-15,0 9 25 16,2 10 81-16,3 14 101 16,4 16 73-16,2 0 46 15,0 28 4-15,0 7-16 16,0 2-65-16,0 12-42 16,2-13-135-16,4-8-160 0</inkml:trace>
  <inkml:trace contextRef="#ctx0" brushRef="#br0" timeOffset="-166615.245">19297 3090 998 0,'0'0'411'0,"0"0"-158"0,0 0 57 16,0 0-66-16,0 0-55 16,117 4-24-16,-85-4-99 15,-1 0-27-15,-6-10 4 16,-5-4-37-16,-9 0 16 15,-5 0-22-15,-6 1 6 16,0 1 22-16,0 2-28 16,-13 2 6-16,0 1-4 15,-1 3 16-15,1 1-26 16,2 3 16-16,2 0-5 16,3 0 54-16,-1 9-56 0,0 3 6 15,5-1 14-15,-1 6-21 16,3-1 35-16,0 4-25 15,0 4-2-15,0 0 50 16,8-2-29-16,-2-4 0 16,3-4-2-16,0-6-19 15,2-3-11-15,0-4 3 16,2-1 0-16,-1 0-14 16,1-1 14-16,-4-16-73 15,-2-1-69-15,-5-6-120 16,-2-10-117-16,0 6-222 15,0 4-490-15</inkml:trace>
  <inkml:trace contextRef="#ctx0" brushRef="#br0" timeOffset="-165887.006">19597 2948 765 0,'0'0'368'16,"0"0"-130"-16,0 0-14 0,0 0-86 15,0 0-17-15,0 0 4 16,0 0-30-16,0 0 60 15,0 0-34-15,2 1-14 16,4 7 9-16,0 6-51 16,5 4 62-16,3 5-51 15,-1 3-18-15,0 0 29 16,-1-2-58-16,0-8 12 16,-2-4-17-16,-1-6-16 15,-1-4-16-15,-1-2-10 16,0 0-7-16,2-16 25 15,-3-10 0-15,-1-9 17 16,1-8-17-16,-1-2-8 0,0 1-10 16,-1 8 7-1,0 11 4-15,1 8 6 0,-5 11 1 16,2 6-2-16,-2 0-4 16,0 0 12-16,0 0 18 15,2 1-24-15,2 11 0 16,4 1 36-16,0 3-27 15,1 2 3-15,3 4 18 16,-1 0-29-16,2 2 53 16,0 1-53-16,0-3 7 15,3-3 7-15,-5-4-8 16,0-5-5-16,-3-4-2 16,-4-2 7-16,-2-4-17 15,0 0 10-15,0 0-3 0,-2 0 3 16,2 0 0-16,-2 0-21 15,3-13 0-15,1-6 21 16,3-11 32-16,0-6-32 16,1-5 0-16,1 5 14 15,3 0-14-15,-1 8 0 16,-3 4 0-16,0 4-13 16,-6 6-4-16,-2 7-67 15,0-2-112-15,-4 5-273 16,-10 0-294-16</inkml:trace>
  <inkml:trace contextRef="#ctx0" brushRef="#br0" timeOffset="-164900.32">20214 2469 836 0,'0'0'488'0,"0"0"-199"15,0 0-38-15,0 0-35 16,0 0 10-16,0 0-61 15,0 0-27-15,-4 21-78 16,4 2-10-16,0 8 37 0,0 9-24 16,0 8 14-1,0 7-27-15,0 7-26 0,0 4 50 16,-2 0-42-16,-2-5-26 16,1-14 40-16,3-11-40 15,0-15 3-15,0-13-9 16,0-8-49-16,0-7 23 15,0-20-47-15,0-12 57 16,0-11 8-16,0-4 1 16,0 0 6-16,0 0 1 15,0 6 0-15,0-1-15 16,7 6 15-16,-3 5 0 16,4 2-11-16,-4 9 22 15,0 7-12-15,1 9 1 16,-3 4 0-16,0 7-24 0,2 0 22 15,3 0 2-15,2 18 36 16,0 8-16-16,2 7 20 16,1 5-15-16,-2 2-25 15,1 0 57-15,-1-2-37 16,0-5-7-16,-1-6 10 16,1-7-16-16,-4-8-14 15,1-10 7-15,-3-2-53 16,0-4 44-16,4-21-24 15,-2-6 33-15,-1-7-6 16,-1-2 14-16,0-1-14 16,0-1 6-16,2 1-5 15,-2-4-11-15,3 1 16 0,-1 6 0 16,-2 9-11 0,1 7 28-16,0 11-34 0,-1 11 10 15,3 0-17-15,1 4 24 16,4 20 24-16,3 10 12 15,3 10 10-15,2 8-28 16,0 6 38-16,-1 1-23 16,-4-6-18-16,1-9 43 15,-8-15-51-15,1-11-7 16,-5-11-27-16,1-7-127 16,2-13-126-16,-3-10-460 15,1 0-50-15</inkml:trace>
  <inkml:trace contextRef="#ctx0" brushRef="#br0" timeOffset="-164595.03">20754 2663 1322 0,'0'0'635'0,"0"0"-289"0,0 0-36 15,0 0-116-15,44 122-81 16,-23-96-45-16,1-8 0 15,3-8-66-15,-1-10-2 16,-4 0-9-16,-2-26-100 16,-7-10 77-16,-7-8 0 15,-4 0 32-15,0 6 10 16,-10 10-9-16,-9 14 107 0,2 10-55 16,-1 4-29-16,2 12 41 15,3 13-65-15,4 4 0 16,7 0-55-16,2-6-102 15,0-15-128-15,13-8-451 16,3 0-220-16</inkml:trace>
  <inkml:trace contextRef="#ctx0" brushRef="#br0" timeOffset="-163822.02">21251 2194 1264 0,'0'0'705'15,"0"0"-175"-15,0 0-235 0,0 0-114 16,0 0-15 0,0 102-63-16,6-40-25 0,4 14-9 15,-1 10-57 1,-1 0 60-16,1-7-72 0,-2-19 12 16,2-20-27-16,-5-24 12 15,0-16-80-15,-4-9-32 16,0-32 48-16,0-10 61 15,0-2-26-15,-12 2 29 16,-5 11 3-16,-2 15 12 16,-4 9 30-16,-1 11 21 15,-3 5-40-15,-2 5 39 16,0 18-60-16,2 12 16 16,8 9 19-16,2 4-25 15,11-2 11-15,4-5-17 0,2-10-5 16,0-11-2-16,6-10-4 15,10-4-17-15,2-4 4 16,2-2 4-16,0 0-4 16,0 0 6-16,-4-6 12 15,-3 0-6-15,-3 4 6 16,-4 2-6-16,-2 0 6 16,1 0 1-16,1 2 5 15,6 10-6-15,-1-2 0 16,2 0-1-16,1-4-22 15,3-3-107-15,1-3 24 16,5 0-181-16,-2-1-66 0,0-7 170 16,1-2 111-16,-5 0 71 15,2 0-18-15,-4-4 19 16,1-8 42-16,-1-10 2 16,1-6 0-16,-5-8-24 15,0 0-10-15,-6 2 29 16,-3 7-23-16,-2 13 30 15,0 10 132-15,-4 14 6 16,-10 0-21-16,-1 12-56 16,-1 16-44-16,3 11 26 15,2 2-52-15,5 6-23 16,6-3 30-16,0-2-42 16,8-6 11-16,9-10-13 15,4-10 2-15,1-10-13 0,0-6 11 16,-2-2-67-1,-2-20 36-15,0-11-19 0,-4-10-7 16,-2-6-58-16,-1-2-100 16,5-31-245-16,-5 13-67 15,3 7-139-15</inkml:trace>
  <inkml:trace contextRef="#ctx0" brushRef="#br0" timeOffset="-163594.837">21756 2079 916 0,'0'0'553'0,"0"0"-65"15,0 0 64-15,0 0-240 16,0 0-101-16,0 0-84 0,0 0 6 16,0 112-57-1,0-25-20-15,0 34 47 0,0-5-46 16,10-11 6 0,7-16-22-16,3-31-34 0,9-4 20 15,7-8-27-15,-1-19-48 16,1-22-9-16,-5-5-72 15,-6-14-52-15,-23-30-50 16,-2 4-505-16,-2 4-472 0</inkml:trace>
  <inkml:trace contextRef="#ctx0" brushRef="#br0" timeOffset="-145455.382">2364 7493 1031 0,'0'0'262'0,"0"0"-54"16,0 0-120-16,0 0 171 15,0 0 112-15,0 0-182 16,0-10-30-16,0 10-19 15,-2 0-84-15,2 0 36 16,-3 9-49-16,1 13-37 16,2 14 27-16,0 17-32 15,0 16 1-15,0 12 2 16,0 6 5-16,11 4-1 16,2-1-8-16,-1-10 0 15,-1-10 10-15,-5-16-1 0,-2-19-9 16,-2-17 0-1,-2-13 0-15,0-5-4 0,0-4 4 16,-4-20-41-16,-11-11 20 16,1-10 9-16,1-5-28 15,9-5 0-15,4-7 14 16,0 3 17-16,0-4-16 16,2-1-14-16,9 2 38 15,1 2-23-15,-2 4 13 16,1 8-4-16,-1 5 6 15,-4 11 1-15,-1 13 8 16,-3 4 0-16,-2 11 0 16,2 4 6-16,-2 0-6 15,0 0 0-15,0 0 0 0,2 6 27 16,0 7-7-16,2 5-20 16,4 8 35-16,3 6-35 15,2 8 12-15,3 6 3 16,-1 2-13-16,3 0 33 15,0-2-34-15,-3-7-1 16,-1-7 7-16,-1-6 5 16,-2-7-10-16,-3-5-2 15,-2-1 0-15,0-8 10 16,-3-1-10-16,1-4 0 16,-2 0-16-16,0 0 4 15,0 0-32-15,4-13 44 16,-2-10 1-16,0-4 60 0,3-8-46 15,-3-7-15 1,3-1 23-16,-2-8-17 0,1-1-6 16,-1-2 0-16,-1 3 0 15,-2 1 6-15,0 7-6 16,-2 2 0-16,2 4-3 16,3 10 3-16,-2 5 0 15,-1 4 0-15,0 8 0 16,3 4-19-16,-3 1 19 15,4 5-33-15,1 0 31 16,4 0-17-16,2 11 17 16,8 7 2-16,3 9 6 15,8 10 74-15,7 15-43 0,6 10-21 16,2 13 52 0,3 0-49-16,-2 0 2 0,-9-11-15 15,-5-13 1-15,-9-17 23 16,-9-15-30-16,-8-13-10 15,-6-6 4-15,-2 0-15 16,0-22-6-16,-18-28-108 16,3 2-478-16,-1 6-199 0</inkml:trace>
  <inkml:trace contextRef="#ctx0" brushRef="#br0" timeOffset="-144974.882">3295 7298 783 0,'0'0'341'0,"0"0"-108"16,0 0 10-16,0 0 28 15,0 0-85-15,0 0-12 16,0 0-78-16,-2-5-66 16,2 20 62-16,10 10-7 15,7 7 26-15,2 8 3 0,6 8-59 16,2 6 17-16,4 6-43 16,0 1-23-16,0-9 59 15,-2-10-64-15,-4-14 0 16,-8-16-1-16,-1-12-10 15,-5-5 10-15,1-30 23 16,-2-15-22-16,1-14 53 16,3-9-46-16,-3-5-1 15,5 3-1-15,-3-2 14 16,1 5-28-16,-3 6 8 16,-3 8 0-16,-3 11 16 15,-5 13-16-15,0 9 0 16,0 14 0-16,0 4 0 15,0 6-12-15,0-1-81 0,0 2-223 16,0-2-465-16</inkml:trace>
  <inkml:trace contextRef="#ctx0" brushRef="#br0" timeOffset="-143775.296">4005 6878 1167 0,'0'0'241'16,"0"0"13"-16,0 0 40 16,0 0-145-16,0 0-60 15,0 0-11-15,0 0-54 16,-4 36 14-16,17-12 59 0,5 9-4 16,3 10 28-1,0 8-32-15,4 11-11 0,4 3 16 16,-2-2-54-16,2-5 5 15,-6-11-18-15,-4-12-21 16,-3-11 19-16,-7-14-25 16,-3-6 0-16,-2-4-13 15,-1 0 13-15,4 0 0 16,-1-14-9-16,5-12 18 16,5-10 19-16,-1-14-28 15,4-13 0-15,-4-6 33 16,1-10-33-16,-3 3 0 15,-1 6 0-15,-4 12 8 16,-1 12 7-16,-3 14-15 16,-4 10 0-16,2 9 10 0,-2 8-4 15,0 1-6 1,0 1 0-16,0 1-22 0,5 1 11 16,11-8-211-16,0 3-423 15,-1-1-95-15</inkml:trace>
  <inkml:trace contextRef="#ctx0" brushRef="#br0" timeOffset="-143023.203">4795 6649 1211 0,'0'0'317'15,"0"0"-84"-15,0 0-13 16,0 0-41-16,0 0-33 15,0 0 29-15,0 0-72 16,0 93-30-16,2-38 28 0,0 13-50 16,4 13 25-1,-1-1-30-15,1-7-40 0,-1-18 68 16,0-17-66-16,-1-17-7 16,-4-17-2-16,2-4 4 15,-2-22-13-15,0-23 10 16,0-18-32-16,2-14 25 15,1-3-38-15,-1 2 0 16,0 11 33-16,2 13-4 16,1 13 14-16,2 16 2 15,-1 13 0-15,3 8-13 16,5 4 14-16,5 8-1 16,6 20 47-16,4 12-18 15,0 10 40-15,0 10-28 16,-2 1-41-16,-4-3 99 0,-4-9-80 15,-1-12-11-15,-5-13 2 16,-4-11 4-16,-4-13-28 16,-1 0-16-16,-1-27 17 15,-1-20 4-15,0-16 9 16,0-13-17-16,2-3 16 16,1 1-28-16,4 12 17 15,4 8 10-15,0 15 2 16,5 14-4-16,1 12 4 15,4 13 0-15,14 4 27 16,9 15-17-16,14 20 62 16,9 14-39-16,3 9-13 15,-3-2 61-15,-9-4-65 16,-11-8-15-16,-9-14-1 16,-11-12-41-16,-18-5-92 0,-6-8-460 15,-5-1-530-15</inkml:trace>
  <inkml:trace contextRef="#ctx0" brushRef="#br0" timeOffset="-141999.635">2665 8226 677 0,'0'0'382'0,"0"0"-141"0,0 0-109 16,0 0-21-16,0 0 2 16,0 0 26-1,0 0 48-15,48 139-31 0,-30-84-44 16,0 1 15-16,-2 0-69 16,-3-6-19-16,-7-9-17 15,-6-11-22-15,0-12-158 16,-19-11-216-16,-4-4-343 0</inkml:trace>
  <inkml:trace contextRef="#ctx0" brushRef="#br0" timeOffset="-141764.605">2626 8617 1091 0,'0'0'259'0,"0"0"-101"15,0 0 30-15,0 0-29 16,52 116-12-16,-30-69 16 15,2-1-23-15,1-5-27 16,-5-12-42-16,-3-12-49 16,-1-17-14-16,-1 0-2 15,6-26-6-15,6-17 68 16,8-8-34-16,5-6-7 16,5 3-27-16,-3 8-10 15,-1 6-84-15,-12 14-467 16,-14 10-163-16</inkml:trace>
  <inkml:trace contextRef="#ctx0" brushRef="#br0" timeOffset="-140636.928">2362 9581 67 0,'0'0'984'15,"0"0"-682"-15,0 0-58 16,0 0-27-16,0 0-43 16,0 0-46-16,0 0-47 15,0 38-44-15,4-2-20 16,0 13 66-16,3 7 6 16,-3 3 3-16,3-2 2 15,-4-9-51-15,1-16 26 16,-2-10-69-16,0-14 16 15,-2-8-11-15,0 0-5 16,2-8-35-16,1-20 34 16,-1-12 2-16,4-12 32 15,4-4-33-15,-2 2 0 16,1 7 19-16,3 10-19 0,-6 12 0 16,3 13-1-16,-3 8-26 15,6 4 26-15,1 6-23 16,3 20 24-16,6 10 81 15,0 6-48-15,1 0-9 16,-4-6 2-16,-1-7-20 16,-5-13 6-16,-3-12-12 15,-4-4-56-15,1-14 37 16,-1-26 19-16,4-15 0 16,-1-7 8-16,-1-2 4 15,2 8-6-15,-4 16-6 16,3 14-9-16,0 12-11 0,5 11 20 15,1 3-3-15,7 4 3 16,7 17 23-16,0 5 34 16,2 6-37-16,-4 0-5 15,-2 0 66-15,-6-6-70 16,-5-4 5-16,-5-10-13 16,-5-6 3-16,-2-6-12 15,-2-2-132-15,0-18-410 16,0-2-205-16</inkml:trace>
  <inkml:trace contextRef="#ctx0" brushRef="#br0" timeOffset="-140322.107">3079 9579 1294 0,'0'0'280'0,"0"0"197"0,0 0-201 15,0 0-117-15,49 112-25 16,-38-104-86-16,0-8-48 15,3-6-28-15,-4-24 28 16,-1-14 12-16,-2-9-12 16,-7 4 0-16,0 8 27 15,0 15-4-15,-9 16 52 16,-2 10 40-16,0 0-24 16,-3 14-6-16,1 8-68 15,2 5-16-15,2-1 33 16,5-5-33-16,2-2-2 0,2-7-12 15,0-9-61-15,0-3-45 16,0-5-340-16,8-15-115 16,3-4 60-16</inkml:trace>
  <inkml:trace contextRef="#ctx0" brushRef="#br0" timeOffset="-138756.132">3656 8653 449 0,'0'0'911'16,"0"0"-712"-16,0 0 137 15,0 0-122-15,0 0-77 0,0 0 4 16,0 0-86 0,-14 47-2-16,14-8-46 0,14 15-7 15,5 14 90-15,6 10-35 16,0 4 0-16,-3 0-3 15,-2-12-51-15,-4-11 29 16,-7-20-30-16,-3-14 0 16,-4-10 19-16,-2-14-18 15,0-1 22-15,-11 0-23 16,-15-5-36-16,-6-4 18 16,-1 4-7-16,4 0 25 15,6 5 16-15,6 1 3 16,1 22-7-16,3 11-4 15,5 8 5-15,2 2-13 16,6 3 0-16,0-9 0 0,0-12 29 16,0-8-29-16,0-13-1 15,6-5-7-15,-2 0-57 16,2-7 59-16,3-15 4 16,3-2 2-16,-4 0 31 15,1 2-25-15,-3 9 15 16,4 8-18-16,-1 5 14 15,4 0-8-15,1 0-9 16,3 12 0-16,1 6 64 16,2-3-46-16,-2-1-1 15,0-3-17-15,-3-11-94 16,3-2-197-16,1-26-284 16,-2-15 249-16,5-3-277 15,-2 0 36-15,0 8 567 16,-4 11 106-16,-3 13 131 0,-4 7 122 15,-2 5-75-15,0 0-78 16,-3 0 11-16,0-4-37 16,3-2-28-16,-1-6 24 15,2-6-53-15,-4-4-1 16,-4-2-77-16,0 1-38 16,0 5 43-16,-6 9-38 15,-8 6 4-15,1 5 53 16,-3 0-7-16,5 25 7 15,0 11-58-15,6 13-10 16,5 6 34-16,0 3-23 16,2-3-4-16,12-14-2 15,1-13 15-15,1-13-42 0,-1-15 15 16,1 0-25-16,1-25 21 16,4-19-74-1,1-12-58-15,12-30-238 0,-7 12-295 16,-3 9-212-16</inkml:trace>
  <inkml:trace contextRef="#ctx0" brushRef="#br0" timeOffset="-138511.561">4293 8630 1273 0,'0'0'500'16,"0"0"-203"-16,0 0 166 15,0 0-192-15,0 0-150 0,0 0-14 16,0 0-60-1,0 88-47-15,5-27 34 16,16 27-25-16,6 2 0 0,9 3 21 16,9-5-18-16,-3-28 40 15,5-6-52-15,-1-22-10 16,0-23 4-16,-7-9-45 16,-5-23-3-16,-10-31-156 15,-9 6-426-15,-12 8-569 0</inkml:trace>
  <inkml:trace contextRef="#ctx0" brushRef="#br0" timeOffset="-136865.944">2475 11329 810 0,'0'0'548'16,"0"0"-334"-16,0 0 19 15,0 0 20-15,0 0-92 16,0 0-44-16,0 0-31 16,-3 0-62-16,3 4 7 15,3 17-24-15,15 8 17 16,4 11 73-16,7 11-26 15,0 3-11-15,5 2-4 16,-3-2-30-16,-4-10 20 0,-1-9-46 16,-8-12 8-1,-3-9 5-15,-5-10-13 0,-6-1-14 16,-2-3-4-16,0 0-9 16,0-7 26-16,3-14 1 15,-3-16 0-15,2-13 46 16,-1-16-34-16,2-9 3 15,-1-5-15-15,2 6 9 16,3 7 3-16,1 10-12 16,-2 11 0-16,-1 10 3 15,-1 6-2-15,-2 6-1 16,2 4 0-16,-6 4 1 16,2 4 17-16,-2 1-18 0,2 2-61 15,2 3-63 1,15 6-341-16,-2 0-46 0,1 0-295 0</inkml:trace>
  <inkml:trace contextRef="#ctx0" brushRef="#br0" timeOffset="-136243.57">3063 11488 985 0,'0'0'341'0,"0"0"-95"0,0 0-63 15,0 0 14-15,0 0-42 16,0 0-65-16,0 0 0 16,0 0-65-16,0 0 3 15,3 0-28-15,1 0 8 16,3 0 11-16,1-2 8 16,4-7 32-16,3 0 6 15,1-7-28-15,1-4 17 16,4-5-41-16,-4-3-1 0,1-1 26 15,-5-3-37-15,-1 1 0 16,-8 5 20-16,-2 6-8 16,-2 4-23-16,0 8 10 15,0 2 0-15,-10 2 15 16,-9 4-14-16,-1 0-1 16,-4 0 12-16,2 0 0 15,1 6-10-15,4 8-2 16,5 4 1-16,4 6 26 15,3 9-26-15,5 4 7 16,0 6 19-16,0 0-26 16,11 2 32-16,7-5-28 15,0-8 5-15,4-8 20 0,-1-10-30 16,0-8-3-16,2-6 2 16,-3 0-32-16,0-12 33 15,0-10-112-15,0-20-230 16,-7 6-177-16,-1 2-324 15</inkml:trace>
  <inkml:trace contextRef="#ctx0" brushRef="#br0" timeOffset="-136010.175">3428 11442 1166 0,'0'0'867'0,"0"0"-554"15,0 0 23-15,0 0-151 0,0 0-112 16,0 0-45-16,0 0-28 16,-11-6 0-16,14-5 19 15,5 2-18-15,0 0 0 16,-4 3-1-16,-4 1-35 16,0-1-41-16,0-8-79 15,-14 1-337-15,-5 0-159 0</inkml:trace>
  <inkml:trace contextRef="#ctx0" brushRef="#br0" timeOffset="-135363.776">2368 11091 1211 0,'0'0'208'0,"0"0"22"15,0 0-81-15,-6 150-51 0,48-73-29 16,24 9 35 0,15 0 25-16,-2-24-65 0,8-12-24 15,-2-30-40-15,-6-20-25 16,-10-28 5-16,-3-44 10 16,-19-7-108-16,-16-9 80 15,-17 4-6-15,-14 24 35 16,-21 10 9-16,-21 22 17 15,-16 22 30-15,-8 8-8 16,1 32 29-16,9 18 68 16,21 12-25-16,21 8-32 15,14 9-18-15,29-5-49 0,25-9 16 16,10-14-28 0,9-23-22-16,1-26 16 0,0-10-44 15,-6-53 16-15,-10-44 12 16,-29-31-37-16,-24 5 45 15,-7 27-17-15,-34 36 31 16,-8 32 64-16,-18 8 49 16,-19 11 12-16,-13 15-32 15,7 11 13-15,14 33-16 16,26 18-62-16,30 12-26 16,17 10 30-16,22 0-31 15,27-8-2-15,13-13 1 16,5-19-45-16,20-28-112 15,-18-14-393-15,-13-2-69 0</inkml:trace>
  <inkml:trace contextRef="#ctx0" brushRef="#br0" timeOffset="-134501.53">3342 15033 1031 0,'0'0'269'0,"0"0"-73"16,0 0 46-16,0 0 17 16,0 0 31-16,0 0-102 15,0 0-39-15,-51-30-16 16,46 26-50-16,3 2 4 16,2 2-68-16,0-2-13 0,0 2 42 15,0 0-48-15,0 0-29 16,0 0 20-16,0 2-1 15,9 8 4-15,11 4 6 16,9 12 0-16,7 10 64 16,10 8-32-16,5 11 2 15,5-1 12-15,-3 0-34 16,1-2 29-16,-7-10-41 16,-7-12 1-16,-11-7 15 15,-9-14-16-15,-7-9-12 16,-2 0 11-16,1-9-24 15,-1-28 25-15,5-18 9 16,-1-28 1-16,-1-6 52 16,-4-4-55-16,-1-2 17 0,-7 23-4 15,-2 6-10-15,2 17-1 16,-2 21-9-16,0 12 0 16,3 11-27-16,-3 5 0 15,2 0-66-15,9 0-92 16,0 0-512-16,-2-5-30 0</inkml:trace>
  <inkml:trace contextRef="#ctx0" brushRef="#br0" timeOffset="-133974.668">4076 15017 2043 0,'0'0'556'0,"0"0"-351"0,0 0-105 15,0 0-73-15,0 0-27 16,0 0-50-16,0 0 50 16,54-54 29-16,-33 26-29 15,0-2 36-15,-3 4-36 16,-1 2 9-16,-5 6 7 16,-3 6-16-16,-5 7 0 15,2 5 5-15,-6 0 5 16,2 0 2-16,0 0-12 15,4 8 0-15,5 7 27 16,5 11-19-16,4 4-1 0,4 10 9 16,5 3-5-1,-2-4 8-15,0-7-19 0,-6-8 9 16,-6-10-6-16,-7-4-3 16,0-10-1-16,-6 0-16 15,-2-8-42-15,2-16 23 16,-2-10-30-16,0-13-54 15,-6-15-180-15,-21-9-276 16,-7-8 93-16,-2 3-73 16,0 10 556-16,7 18 183 15,8 18 142-15,5 16 25 16,3 12 226-16,5 2-271 16,4 0-67-16,2 0-93 15,2 12-92-15,0 0-14 16,2 10-39-16,14 6 0 0,4 9-18 15,9 20 6 1,-5-4-203-16,-5-7-633 0</inkml:trace>
  <inkml:trace contextRef="#ctx0" brushRef="#br0" timeOffset="-133563.872">4616 14887 1652 0,'0'0'534'16,"0"0"-425"-16,0 0-38 15,0 0 11-15,0 0 1 0,127-36-81 16,-96 5 21 0,-4-4 4-16,-4-6 2 0,-8 2 29 15,-9 3-34-15,-4 5-23 16,-2 7 41-16,0 8-27 15,-15 4 28-15,-9 3-14 16,-5 2-17-16,0 7 71 16,-1 0-53-16,6 0 9 15,9 16 39-15,6 14-15 16,9 14-24-16,0 10-29 16,2 8-1-16,18 1 38 15,2-5-37-15,7-10-9 16,0-11 23-16,2-16-24 15,1-11-1-15,-3-10-28 0,0-2 11 16,-7-24-4-16,-2-8 22 16,-6-6-59-16,-6-14-23 15,-1 9-405-15,-5 12-408 0</inkml:trace>
  <inkml:trace contextRef="#ctx0" brushRef="#br0" timeOffset="-132325.644">5061 14297 1172 0,'0'0'396'0,"0"0"-231"16,0 0-63-16,0 0-19 15,0 0-56-15,0 0-11 16,0 0 114-16,43 0-2 15,-25 10 90-15,4 10-4 16,5 9-84-16,2 7 6 16,4 7-60-16,3 4-44 15,-5-5 32-15,-4-6-39 16,-7-12-11-16,-9-13-7 16,-5-6-7-16,-6-5 0 0,0-2-48 15,0-20 48-15,0-12 35 16,0-11-25-16,-2-8 7 15,-6-5-2-15,1 1-14 16,0 7 11-16,5 6-12 16,2 16 0-16,0 10-6 15,0 12 6-15,0 4 0 16,0 2 0-16,0 0 1 16,9 2 8-16,6 14 3 15,10 8 8-15,8 12 56 16,7 10-46-16,7 10 19 15,2 5-7-15,0-1-27 0,-7-9 29 16,-8-10-44-16,-8-17 10 16,-7-12-20-16,-6-12 10 15,-4 0-42-15,2-18 10 16,0-18 32-16,3-12 18 16,-1-15-18-16,-2-8 0 15,-4-9 17-15,-3-5-16 16,-4 1-1-16,0 7 0 15,0 15 9-15,0 16-29 16,0 14-4-16,0 16-76 16,0 8-12-16,0 4-217 15,0 2-688-15</inkml:trace>
  <inkml:trace contextRef="#ctx0" brushRef="#br0" timeOffset="-127784.154">5133 10377 993 0,'0'0'323'16,"0"0"-72"-16,0 0 83 15,0 0 1-15,0 0-93 16,0 0-47-16,-38-32-92 15,38 32-12-15,0 0-17 0,0 0-51 16,0 0 26 0,0 0-49-16,3 14 0 0,16 10 12 15,12 14 8-15,9 18 33 16,7 17-2-16,3 6-27 16,-4 4 20-16,-4-5-44 15,-5-6 0-15,-8-7 41 16,-8-9-40-16,-3-9-1 15,-7-9 0-15,-6-11 9 16,-3-13 13-16,-2-6-22 16,0-8 0-16,0 0-9 15,0 0 9-15,-11-2-18 16,2-8 3-16,1-2 15 16,-2-8-7-16,4-6 7 15,-1-9 0-15,7-5-11 0,0 0 8 16,0 2-9-16,19 4-7 15,6 8 4-15,2 6-9 16,2 8 24-16,-4 4-8 16,-3 8-1-16,-4 0 17 15,-2 0-9-15,-1 17 1 16,-1 6 0-16,-1 8 64 16,0 7-46-16,-2 5-5 15,-2 4 32-15,-5 1-44 16,-2-3 19-16,-2-2-19 15,0-9 16-15,0-8 29 16,-10-10-46-16,-6-8 0 0,1-4-9 16,2-4-46-1,1 0-50-15,5 0-69 0,5-22-171 16,2-2-382-16,0 0-429 0</inkml:trace>
  <inkml:trace contextRef="#ctx0" brushRef="#br0" timeOffset="-127317.522">5653 10872 954 0,'0'0'341'0,"0"0"-141"16,0 0 14-16,0 0 20 15,0 0-43-15,0 0-36 16,0 0 1-16,57-46-67 0,-37 42 46 15,3 4-83-15,-1 0-4 16,-2 0 36-16,-2 2-38 16,1 12 11-16,2 6-21 15,-1 7-27-15,-1 5 71 16,2 3-54-16,-3 6-2 16,-5-4 16-16,0-2-32 15,-6-7 28-15,-2-8-36 16,-3-8 1-16,-2-8 56 15,0-4-39-15,0 0 3 16,0-2-12-16,-9-16 4 0,-5-7 4 16,1-2-17-1,2-9 0-15,4-6 14 16,5-5-14-16,2-3 0 0,0-2-14 16,0-4 31-16,6 0-29 15,4 4 12-15,-3 5 0 16,-3 10 0-16,0 10 9 15,-2 14-8-15,0 5-1 16,-2 4-13-16,0 3-15 16,0 0-101-16,3-11-163 15,-3 1-260-15,0 1-163 0</inkml:trace>
  <inkml:trace contextRef="#ctx0" brushRef="#br0" timeOffset="-126879.024">6079 10660 1303 0,'0'0'524'16,"0"0"-222"-16,0 0-66 16,0 0-90-16,0 0-146 15,0 0 24-15,0 0-1 16,46-9-14-16,-31-5 2 15,1-1-5-15,-3 1 7 16,-2-1 15-16,-4 5-28 16,-3 4 1-16,-2 4 54 15,1 2-30-15,-3 0 10 0,0 0 6 16,2 0-29-16,4 0 35 16,2 12-47-16,5 6 1 15,5 6 82-15,1 7-45 16,2-3 10-16,-1-2-11 15,-5-8-28-15,-3-6 3 16,-3-7-12-16,-5-4-2 16,-4-1-10-16,2 0 12 15,-2 0 0-15,0 0-1 16,0-4-39-16,0-12 40 16,0-14-102-16,0-13-44 15,-25-39-137-15,-4 10-311 0,0 5 21 16</inkml:trace>
  <inkml:trace contextRef="#ctx0" brushRef="#br0" timeOffset="-126604.004">6149 10215 1111 0,'0'0'593'0,"0"0"-258"16,0 0-73-16,0 0-47 0,0 0-134 16,0 0-72-16,0 0-9 15,5 70-208-15,1-61-376 0</inkml:trace>
  <inkml:trace contextRef="#ctx0" brushRef="#br0" timeOffset="-125969.814">6611 10399 909 0,'0'0'728'0,"0"0"-476"0,0 0-27 15,0 0-148-15,0 0-59 16,0 0 20-16,0 0-23 16,-48-94 100-16,35 94 74 15,-3 0-73-15,3 16 50 16,-3 10-107-16,5 7-30 16,5 8 20-16,6 5-41 15,0-2 4-15,0 0-12 16,11-4 1-16,7-9 17 0,-1-9-18 15,1-15-25-15,0-7 16 16,0 0-45-16,-1-18 33 16,-3-15 19-16,-5-7 2 15,-5-12 39-15,-4-1-39 16,0 1 6-16,0 2 22 16,0 8-27-16,-6 8 15 15,-3 10-9-15,3 7 1 16,0 10 66-16,6 3-50 15,0 4-16-15,0 0 35 16,0 0-41-16,0 0 7 16,6 7-9-16,9 8 1 15,7 5 63-15,5 6-41 16,6 8 13-16,3 10 31 16,2 8-40-16,-1 10 21 0,4 8-33 15,-3 4-5-15,-5 5 46 16,0-3-56-16,-4-4 1 15,-4-2 25-15,-2-3-13 16,-6-3-19-16,-5-4 6 16,-8-8-6-16,-4-10-12 15,0-8 18-15,0-10-19 16,-10-5 11-16,-3-8-16 16,-5 0 23-16,-1-2-27 15,-4-3 8-15,3 3 13 16,3-4 7-16,5-1 0 0,3 0-2 15,5-1 19 1,-1-3-29-16,5 0 12 0,-2 0-38 16,2 0 25-16,-4 0-28 15,-1-7 41-15,-4-1 0 16,3 1 14-16,-1-2 19 16,3 6-33-16,2-3 19 15,-1-3-7-15,-4-9-12 16,-4-16-37-16,-3-19-66 15,-3-14-113-15,-1-34-123 16,5 18-284-16,4 14 37 0</inkml:trace>
  <inkml:trace contextRef="#ctx0" brushRef="#br0" timeOffset="-124682.735">6916 9334 1046 0,'0'0'256'0,"0"0"-47"16,0 0-13-16,0 0 10 15,0 0 3-15,0 0 73 16,0 0-59-16,-56-68-56 16,56 68 8-16,0 20-84 15,11 18-36-15,20 34-5 0,14 37-14 16,15 25 48-1,-5-6-75-15,-12-27 0 16,-12-37 35-16,-11-27-42 0,0 0 5 16,0-9-7-16,-7-5 0 15,-4-14-21-15,-9-9 11 16,0 0-18-16,-4-12 28 16,-18-8 12-16,-3-4 3 15,-1 1-2-15,1 8-4 16,2 7 6-16,2 6-15 15,0 2 0-15,1 0 18 16,3 16 9-16,3 8-5 0,3 4-22 16,5 6 14-16,6 6-16 15,0 0 2-15,0 0 0 16,2-4 3-16,11-7-3 16,3-7 0-16,-3-8-6 15,3-8-5-15,-1-6-11 16,1 0 2-16,-1-16 10 15,1-16 2-15,1-12 14 16,2-5-6-16,-4 1 0 16,-1 8 12-16,-4 14-9 15,2 14-3-15,-3 10-16 16,4 2-1-16,3 10 34 16,3 12-10-16,2 4 25 15,1 0-31-15,-5-4 24 16,4-6-25-16,1-7-71 0,3-8-14 15,1-1-69-15,3-8-77 16,0-12-49-16,-2-2 90 16,-5-2 187-16,-6 5 3 15,-3-3 162-15,-2 1 29 16,-2-3-57-16,0-8-7 16,0-11-39-16,0-7-50 15,0-8 38-15,-4 3-61 16,-5 3-13-16,0 5 42 15,0 13-43-15,-10 12 19 16,-7 8 12-16,-4 8-26 16,2 6 69-16,-1 0-57 15,4 8 18-15,3 14 24 0,2 6-60 16,3 8 10-16,2 6-10 16,4 3 0-16,2 7 2 15,0-1-2-15,2 3 0 16,16 3 19-16,5-5-17 15,0-4 22-15,4-7-24 16,0-9 9-16,2-13 10 16,4-9-19-16,5-10 0 15,3 0-15-15,1-14 32 16,2-14-19-16,-3-10 2 16,-4-6 0-16,-8 0-31 15,-8-2-11-15,-13 0-84 16,-8-7-75-16,-2 13-615 0,-18 12-1033 15</inkml:trace>
  <inkml:trace contextRef="#ctx0" brushRef="#br0" timeOffset="-122775.746">3812 9940 901 0,'0'0'238'0,"0"0"-87"0,0 0-27 16,0 0-22-16,0 0 82 16,0 0-3-16,0 0 6 15,-2-6-1-15,2 6-54 16,0 0 0-16,0 2-59 15,0 2-64-15,0 2 47 16,6 2-55-16,7 6 14 16,5 5 53-16,3 6-30 0,0 6 26 15,2 5-28 1,0-1-35-16,-2 7 79 16,2 4-59-16,1 5 11 15,1 3 27-15,2 8-42 0,-3 5 19 16,2 0-36-16,1 5 9 15,2-1 34-15,0 1-37 16,3-2-5-16,-1 4 35 16,0-2-35-16,-2 2 13 15,2-1-14-15,0-1 0 16,1-2 15-16,-1 0-15 16,0-3 0-16,2 1-5 15,-2-2 22-15,-2 0-22 16,0 0 5-16,-2-3 0 15,0 1 11-15,-2-2-10 0,-1 2 5 16,0 2 9-16,1 4-1 16,2 3 8-16,-2 1-22 15,-2 2 0-15,2-2 19 16,0-2-13-16,-1-2-4 16,1-3-1-16,-1-4 23 15,3-2-31-15,-3 1 7 16,1-2 0-16,0-2-5 15,-4-2 5-15,0-1 0 16,-3-7-1-16,-1-6 19 16,-1-2-32-16,-3-6 14 15,1-1 0-15,-1-2-3 16,0 1 5-16,1 1-2 16,1-4 0-16,-1 4 19 15,1-3-20-15,1-2 1 0,-1 2 0 16,1-2-5-16,0-2 5 15,-2-2 0-15,-4-8 6 16,-3-4 6-16,-2-6-20 16,-3-6 8-16,-2 0-25 15,0 0 10-15,0 0 22 16,0 0-7-16,0 2 0 16,0 2 24-16,0 0-31 15,0-2 7-15,2 3-5 16,1-5-25-16,-3 0 29 15,0 0-65-15,0 0-40 16,-14-11-122-16,-10-5-321 16,-7 0-264-16</inkml:trace>
  <inkml:trace contextRef="#ctx0" brushRef="#br0" timeOffset="-122285.439">4876 13372 578 0,'0'0'867'0,"0"0"-612"0,0 0 36 16,0 0-41-16,0 0-56 15,0 0-58-15,0 0-3 16,-31-11-63-16,31 11-1 16,0 0 41-16,0 0-54 15,0 0-4-15,0 2-6 16,5 4-40-16,11 4 33 16,10 1-39-16,8 6 9 15,6 1 50-15,5 3-43 16,5-4-2-16,2 1-14 15,2-2 1-15,2 2 20 16,-4-2-14-16,-2 0-7 16,-8-2 50-16,-9-2-48 0,-8-6 9 15,-9-2-5-15,-8-4 7 16,-5 0-26-16,-1 0-1 16,-2-14 14-16,0-16 33 15,2-10-1-15,0-12 13 16,0-12-13-16,2-4-31 15,0 2 39-15,0 6-40 16,-2 11 0-16,-2 17 13 16,2 10-11-16,-2 12-2 15,0 5 0-15,0 0-22 16,-2-7 15-16,-29-28-158 16,0 2-355-16,-3-6-641 0</inkml:trace>
  <inkml:trace contextRef="#ctx0" brushRef="#br0" timeOffset="-120972.603">3789 9984 611 0,'0'0'316'0,"0"0"-63"16,0 0-102-16,0 0-19 15,0 0-42-15,0 0-16 16,0 0 62-16,-4-3-3 16,4 3 34-16,-2 0 11 15,2 0 10-15,0 0 25 16,-2 0-101-16,2 0-60 16,0 0 29-16,0 0-52 15,0 0 3-15,0 0-20 16,-2 0 0-16,2 3 4 15,-5 12-16-15,2 6 6 16,-3 9 23-16,1 8-22 0,1 9 27 16,-2 7 10-1,1 0-34-15,0 0 46 0,3-4-43 16,0-8-13-16,2-12 38 16,0-12-38-16,0-8 11 15,0-8-11-15,0-2 0 16,0 0-14-16,0 0-49 15,0-10-106-15,0-34-77 16,0 2-335-16,0-4-234 0</inkml:trace>
  <inkml:trace contextRef="#ctx0" brushRef="#br0" timeOffset="-120604.975">3863 9978 669 0,'0'0'166'0,"0"0"39"15,0 0 31-15,0 0-62 16,0 0-9-16,0 0-14 16,0 0 38-16,26 6 25 15,-18 0-22-15,3-2-12 0,-1 1-88 16,7-4-19-1,2 1 35-15,6 0-48 0,4-2 22 16,2 2-24 0,2-2-44-16,-4 2 62 0,-2-2-60 15,-4 2-2-15,-6 0 44 16,-3 0-34 0,-8 0 17-16,-1 0-25 0,-5-2-7 15,0 0 40-15,0 0-43 16,0 0-5-16,0 4-1 15,-21 28-29-15,-3 0-244 16,0 10-1292-16</inkml:trace>
  <inkml:trace contextRef="#ctx0" brushRef="#br0" timeOffset="-118247.772">2665 12439 1154 0,'0'0'265'0,"0"0"-45"15,0 0-61 1,0 0-23-16,0 0-9 0,0 0 21 16,13-17-33-16,-3 17-31 15,2 0 61-15,3 0-46 16,4 0-12-16,2 8-5 16,8 10-33-16,8 9 36 15,5 10-32-15,4 12-17 16,5 9 49-16,1 4-51 15,-4 0-5-15,-2-8 7 16,-11-8-35-16,-4-11 25 16,-8-14-26-16,-8-8 0 15,-3-7-14-15,-6-6 14 16,1 0 0-16,-3 0-3 16,5-10 12-16,0-12 27 0,2-10-36 15,3-15 1 1,-5-15 52-16,-3-17-32 0,-4-4-1 15,0-1 23-15,-2 9-28 16,0 17 48-16,0 18-63 16,2 17 0-16,-2 10 35 15,3 9-28-15,-3 0-4 16,0 4 9-16,0 0 3 16,0 0-13-16,0 0-2 15,0 0-60-15,0-2-3 16,0-2-124-16,0 0-277 15,0 0-455-15</inkml:trace>
  <inkml:trace contextRef="#ctx0" brushRef="#br0" timeOffset="-117052.039">3656 12175 791 0,'0'0'507'15,"0"0"-221"-15,0 0-36 0,0 0-6 16,0 0-43-16,0 0-23 15,0 0-19-15,-2 0-71 16,2 0-25-16,0 0 37 16,0 5-51-16,0 6-27 15,2 9 13-15,11 11-34 16,3 9 43-16,3 8-44 16,0 5 0-16,1 0 22 15,-3-3-22-15,-1-6 14 16,-5-9-14-16,-2-9 1 15,-3-10 14-15,-3-8-15 16,0-8 0-16,-3 0 8 16,0 0-7-16,0 0 6 15,0-12-7-15,0-8 1 16,-6-10 21-16,-7-8-22 0,3-11 0 16,-2-1 32-16,5-1-31 15,3 2-1-15,4 6 0 16,0 10 6-16,0 11 3 15,0 8-9-15,0 3 0 16,0 5 0-16,0 1 6 16,0-2-6-16,0 1 0 15,0 1 0-15,0 3 23 16,2 0-22-16,-2 2 0 16,2 0 38-16,1 0-28 0,-1 0 7 15,4 2-18-15,6 5 1 16,3 6 32-1,8 5-24-15,1 6 6 0,7 4 34 16,1 6-36 0,-1 4 26-16,0 3-39 0,-2-2 12 15,-6-7 27-15,-6-5-39 16,-3-11 8-16,-8-9-7 16,-1-3 5-16,-3-4-12 15,-2 0 6-15,0 0 0 16,0 0 12-16,0 0-12 15,0 0 0-15,0-9-12 16,0-9 24-16,0-10-6 16,-2-9-6-16,-7-5 1 15,-1-4 25-15,2 2-26 0,1 0 0 16,1 0 8-16,-2 2 4 16,4-1-18-16,0 5 6 15,-1 4 0-15,1 4 2 16,0 6-2-16,2 7 0 15,2 8 0-15,-3 3 13 16,3 4-11-16,0 2-2 16,0 0 0-16,0 0 11 15,0 0-11-15,0 0 0 16,0 0 0-16,0 0 16 16,0 0-25-16,0 0 9 15,0 0 0-15,0 0-1 16,5 0 1-16,10 0 0 0,3 4 14 15,1 8-8-15,6 2 15 16,2 6-21-16,6 8 0 16,3 7 60-16,5 2-35 15,-2 3 1-15,-1-3 13 16,-5-6-38-16,-4-2 30 16,-6-9-31-16,-8-6 0 15,-1-2 28-15,-5-5-20 16,-5-2 14-16,-2-3-1 15,-2-2-13-15,0 0 10 16,0 0-18-16,0 0 0 16,-2 0-36-16,-15 0 19 15,-31-16-142-15,7 2-121 16,-5 0-795-16</inkml:trace>
  <inkml:trace contextRef="#ctx0" brushRef="#br0" timeOffset="-94758.691">4348 16449 378 0,'0'0'189'0,"0"0"-130"15,0 0 41-15,0 0 23 16,0 0-44-16,0 0 58 16,-10-62 7-16,10 58 47 15,0 4 34-15,0 0 4 16,0 0 31-16,0 0-43 16,0 0-78-16,0 0-41 15,0 0-25-15,0 0 3 16,0 0-1-16,0 4-5 15,0-3 17-15,0 8-57 0,2 2-8 16,4 7 8-16,5 11-19 16,5 7 21-16,-1 12-9 15,6 6-14-15,1 4 34 16,1 9-22-16,3-1-12 16,-2-2 17-16,1-10-25 15,-7-10 4-15,-5-14-5 16,-4-15-36-16,-7-12-8 15,-2-3-23-15,0 0-12 16,0-8-48-16,-2-14-52 16,-11-14-36-16,-5-14-91 15,-4-12-31-15,-3-10 86 16,-1-3 48-16,-1 4 13 0,0 4 136 16,4 13 54-16,6 14 76 15,1 8 53-15,7 10-8 16,3 9 93-16,4 12 0 15,2-4-1-15,0 5 79 16,0 0-97-16,0 0-13 16,0 0-61-16,0 0-68 15,0 0 1-15,2-3-39 16,9-2-13-16,7-5-1 16,4-3 10-16,0 1-13 15,5 1 2-15,-2-1 0 16,-1 4-7-16,1 6 7 0,-1 2 0 15,0 0 15 1,-1 0-13-16,0 0 42 0,-6 10-23 16,1 8-3-16,-1 5 54 15,2 7-40-15,-4 6 8 16,1 8-4-16,-3 2-21 16,-2-2 21-16,-4-3-36 15,-5-5 0-15,-2-1 24 16,0-5 3-16,-9 7 9 15,-7-10-1-15,1 4-17 16,1-9 17-16,1-4-35 16,5-8-7-16,-4-2-7 15,1-5 7-15,-3 2-37 16,1-3-10-16,-3-2-52 16,1 4 18-16,7-4-59 0,0 0-113 15,6 0-345-15,2 0-267 16</inkml:trace>
  <inkml:trace contextRef="#ctx0" brushRef="#br0" timeOffset="-93682.566">5088 16473 491 0,'0'0'319'16,"0"0"-46"-16,0 0-69 0,0 0-71 15,0 0-25-15,0 0-49 16,0 0-27-16,-6 0 12 16,6 0-16-16,0 0 45 15,0 0 94-15,-2 0-9 16,2 0 51-16,-3 0-46 15,1 0-90-15,-2 4-1 16,0 0-31-16,-2 0-8 16,0-2-4-16,2 2-28 15,-1 4 21-15,-1-4-22 16,4-1 0-16,-4 0 37 0,4 6-21 16,0-6 0-1,2 3-13-15,0 2 8 0,0 0 7 16,0 2-18-1,0 2 0-15,0-2 11 0,0 2-11 16,0-1 0-16,0-2 0 16,0 3 1-16,4-2 10 15,6 6-11-15,1 2 0 16,3-3-6-16,-1 3 6 16,2-5-5-16,1-1 4 15,-1-2 2-15,3-5-10 16,-2-2 9-16,-1-3-15 15,1 0 15-15,-3-3-33 16,-2-15-14-16,-1-9 47 0,-8-4 0 16,-2-6 21-1,0 1-9-15,0 2-12 0,-12 5 28 16,1 8-16 0,0-1 29-16,0 8 3 0,2 6-23 15,3 4 50-15,1 4-35 16,-2 0-7-16,0 0 24 15,-1 0-53-15,-3 0 0 16,-1 4-23-16,1-1-32 16,0 2-14-16,4-5-79 15,7 0-122-15,0 0-392 16,0 0-168-16</inkml:trace>
  <inkml:trace contextRef="#ctx0" brushRef="#br0" timeOffset="-92690.926">5298 16462 1160 0,'0'0'551'16,"0"0"-276"-16,0 0 98 15,0 0-185-15,0 0-122 16,0 0-17-16,0 0-49 15,6 0-5-15,-1 0-2 16,2-3 7-16,2-7 27 0,1-2-8 16,4-6-9-1,-1 0 14-15,3-8-24 0,-3-1 11 16,0 0-11 0,-3-4 6-16,-4 7 13 0,-1 6-19 15,-3 4 0-15,0 10 19 16,-2 0 7-16,0 4 63 15,0 0 3-15,0 0-40 16,0 0 27-16,0 0-55 16,0 6-24-16,0 6-17 15,-4 2 17-15,-1 4-1 16,3 4 0-16,2 5 2 16,0 0 5-16,0 0-6 15,2-1 1-15,5-2 8 16,1-4 0-16,4-2-9 0,-1-8 0 15,3-2-9-15,-1-2 7 16,-2-2 2-16,3-4-3 16,-4 0-4-16,2 0-5 15,-1 0 12-15,0 0-12 16,-2-10-8-16,0-2 20 16,0-2 1-16,-1-4 8 15,0 3 2-15,-4-3-4 16,-2-3-8-16,-2-5 1 15,0 4-8-15,0-7 8 16,0 7 0-16,0 0 0 16,0 6-3-16,0 7 9 0,0 0-7 15,0 7 1 1,0 2 0-16,0 0-6 0,2 0 6 16,-2 0-9-16,2 0-1 15,3 0-22-15,1 0 22 16,4 0 3-16,1 11 7 15,5-2 10-15,3 7-3 16,2 3-6-16,-4-1 17 16,-1-5-17-16,-3-4 7 15,-6-6-8-15,0-3-95 16,-5 0-13-16,0 0-64 16,0-7-124-16,-2-29-83 15,0-1-139-15,0-3-227 0</inkml:trace>
  <inkml:trace contextRef="#ctx0" brushRef="#br0" timeOffset="-92225.486">5697 15419 715 0,'0'0'312'0,"0"0"-93"15,0 0-73-15,0 0-8 16,0 0-10-16,0 0-4 0,0 0 5 16,-5-5-2-1,5 5 18-15,0 0-11 0,0 0-32 16,0 0 25-1,0 8-77-15,3 7-20 0,7 6 53 16,9 9-27-16,0 11 15 16,4 8-21-16,1 6-31 15,3 6 32-15,-2 8-20 16,2 5-20-16,-4 2 20 16,-2-8-25-16,-3-5 21 15,-5-13-27-15,-4-13 1 16,-5-18 23-16,-1-9-24 0,-3-6-8 15,0-4 0 1,0 0-39-16,0-4 47 0,0-6-2 16,4-4 11-1,3-2 9-15,-1 2-17 0,5-4 0 16,1-1-1-16,3 8 3 16,-1 4-12-16,3 4-19 15,4 3-22-15,-1 0 49 16,-1 10 2-16,2 8 10 15,-6 8 27-15,-3-3-26 16,-6-2 40-16,-4 1-19 16,-2-3 7-16,0 2 55 15,-15-3-49-15,-5-3-20 16,-5-8-26-16,-2-1-9 16,-2-6-2-16,2 0-43 0,6 0-48 15,0-13 56-15,11-10-60 16,3-3-54-16,7-6-106 15,0-26-219-15,0 7 12 16,7 4-636-16</inkml:trace>
  <inkml:trace contextRef="#ctx0" brushRef="#br0" timeOffset="-91677.023">6102 15132 806 0,'0'0'349'0,"0"0"-129"16,0 0 14-16,0 0-34 15,0 0-28-15,0 0 37 16,0 0 69-16,25-5-92 15,-17 20-17-15,4-2-27 16,3 10-56-16,6 7 27 16,3 9-53-16,2 12-18 15,5 8 9-15,4 6-29 16,-2 3 24-16,-2 7-19 0,-2-3-18 16,-3-4 56-1,-1-2-37-15,-3-12-8 16,1-4 13-16,-4-6-32 0,-3-8 12 15,-3-10-13-15,-6-7-33 16,0-11 3-16,-2-8-87 16,1-18-120-16,1-14-324 15,-1-3-214-15</inkml:trace>
  <inkml:trace contextRef="#ctx0" brushRef="#br0" timeOffset="-91304.353">6684 15753 1315 0,'0'0'617'16,"0"0"-409"-16,0 0 92 15,0 0-80-15,0 0-48 0,0 0-53 16,0 0-48-16,111-3 18 16,-87-9-42-16,1 1-20 15,-5 1 12-15,1-6-33 16,-4 0 12-16,-1 0-18 15,-5-6 0-15,0 2 3 16,-4-2-3-16,-3-3 1 16,-4 5 6-16,0 0 2 15,0 2 1-15,-9 3-10 16,-6 2 0-16,-4 3 24 0,0 2-4 16,1 5 30-1,1 3 6-15,3 0-28 0,3 0 10 16,1 0-33-16,6 9-4 15,0 9 29-15,1 8-24 16,3 8-5-16,0 13 25 16,0 9-14-16,0 8 27 15,0 6-15-15,0-2-12 16,7-2 46-16,2-11-37 16,2-11-7-16,2-8-14 15,3-14-10-15,7-8 2 16,1-10 4-16,7-4-24 15,7 0 27-15,4-22-17 16,6-8 12-16,-2-11-29 16,-1-1-29-16,-7-6-47 15,-7-14-78-15,-12 16-348 16,-11 12-852-16</inkml:trace>
  <inkml:trace contextRef="#ctx0" brushRef="#br0" timeOffset="-89934.471">7795 14798 532 0,'0'0'568'0,"0"0"-287"15,0 0-55-15,0 0-8 16,0 0-26-16,0 0-100 16,0 0-58-16,-8-6-28 15,16 21 0-15,8 6 106 16,4 10 55-16,2 18-17 16,10 28-14-16,-3 3-48 15,0 9-19-15,0 7-5 16,-7-14-51-16,2 5 40 15,-4-20-33-15,-4-15-19 16,-5-15 16-16,-6-19-17 16,-3-15 0-16,-2-3-16 15,0 0 16-15,0-3 3 16,0-12 9-16,0-1-12 0,0-4 29 16,0-2-29-16,6-4-1 15,12 5-1-15,7-6 2 16,2 3 11-1,6 2-11-15,3 4 0 0,1 2-12 16,-1 10 9-16,-3 6-8 16,-4 0-18-16,-6 8 5 15,-8 20 24-15,-3 6 25 16,-6 12 12-16,-6 3 41 16,0 1-16-16,0-6-5 15,-15-8-6-15,-7-15-42 16,-1-3 1-16,-2-13-10 0,6-5-25 15,1 0 24 1,5 0-59-16,7 0-20 16,6 0-80-16,0-23-417 0,16 2-27 15,5-1-113-15</inkml:trace>
  <inkml:trace contextRef="#ctx0" brushRef="#br0" timeOffset="-89259.746">8751 15250 1039 0,'0'0'291'0,"0"0"-99"16,0 0-29-16,0 0-8 16,0 0 24-1,0 0 44-15,0 0 42 0,-15-3-110 16,-1 3-27-16,-1 0 1 15,-4 0-63-15,3 0-8 16,3 7-21-16,1 1-28 16,1 6 26-16,2-2-35 15,0 4-8-15,-2 4-5 16,1 1 25-16,5 4-12 16,1 5 9-16,6 7 6 15,0-1 31-15,4 3-32 16,17-3-13-16,3-4 14 15,2-5-14-15,3-14-2 16,-2-10-24-16,0-3-5 16,-4-21 17-16,-6-19 11 15,-1-14-11-15,-5-8 7 0,-4 0-18 16,0 6 22-16,-5 11-10 16,2 20 11-16,-2 14 1 15,-2 11 12-15,5 0-12 16,-1 7-1-16,5 15 1 15,7 0 30-15,2 8-20 16,1-1-4-16,2-8 30 16,1-7-36-16,-2-6-11 15,0-8 11-15,0 0-28 16,2-22 27-16,0-6-10 16,1 2 11-16,-6 0 0 15,-5 8 0-15,-3 8 1 0,-5 10 5 16,2 0-6-16,2 6 0 15,3 8 16-15,5 6-5 16,1 2 37-16,-1-4-43 16,-1-6-4-16,-1-4-2 15,-5-8-48-15,-1 0-22 16,-3-18-74-16,-5-18-37 16,0-18-43-16,0-18-253 15,-9-49 127-15,-9 19 44 16,3 10-457-16</inkml:trace>
  <inkml:trace contextRef="#ctx0" brushRef="#br0" timeOffset="-88834.557">9104 14526 591 0,'0'0'406'0,"0"0"-50"16,0 0-58-1,-35-112-31-15,33 99 26 0,2 13-27 16,0 0-122-16,12 3-42 16,7 15-11-16,6 10 19 15,4 10 3-15,5 16-46 16,11 30 3-16,7 34-19 15,9 25-15-15,-6-9 36 16,-14-36-51-16,-17-39-12 16,-10-34 10-16,-3-6-19 15,-5-9 0-15,2-6-40 16,-8-4-32-16,0-10 72 16,0-21-18-16,0-9 18 15,-12-6 3-15,3 2 7 16,1 4-3-16,2 10-7 15,4 10 0-15,2 12-12 0,0 8 12 16,14 0-27-16,11 12 18 16,6 16 9-16,2 9 43 15,3-1-13-15,-7-5-30 16,-4-6 30-16,-8-11-30 16,-9-14-64-16,2 0-31 15,-3-14-99-15,5-29-74 16,5 5-395-16,-5 4-136 0</inkml:trace>
  <inkml:trace contextRef="#ctx0" brushRef="#br0" timeOffset="-87925.991">9807 14913 1352 0,'0'0'628'16,"0"0"-36"-16,0 0-316 16,0 0-116-16,0 0-58 0,0 0-65 15,0 0 8-15,10-80-34 16,-2 50-5-16,1-1 28 15,5 8-28-15,-1 8-5 16,5 13-2-16,1 2 2 16,8 11 47-16,0 18 19 15,2 11-19-15,-2 3 30 16,-2 1-39-16,-4-4-21 16,2-9-15-16,-5-6-2 0,-1-11-2 15,-3-10-22-15,-3-4-62 16,1-6 29-16,1-24-14 15,0-10 7-15,7-9 44 16,3 2-20-16,4 3 25 16,-2 5-13-1,2 7 23-15,-6 8 2 0,-8 4 2 16,-6 7 0-16,-7-4 5 16,0 7-4-16,-14 0 51 15,-13 6-26-15,-4 4-7 16,-2 0 44-16,2 14-20 15,4 16-14-15,7 6-1 16,9 17-28-16,11 5 21 0,0 6-21 16,20-6 1-1,9-8 31-15,6-14-32 16,3-19-14-16,3-17 13 0,-6 0-11 16,-3-37 11-16,-6-7-13 15,-10-11 14-15,-10-1 6 16,-6-2-6-16,0 4 1 15,-4 4 6-15,-14 11 5 16,2 2-1-16,3 15-11 16,4 6 0-16,4 14 21 15,5 2 0-15,0 0-4 16,5 8-17-16,17 17 1 16,10 10 18-16,10 15 5 15,9 15-10-15,14 29 62 16,15 32-31-16,7 42 0 0,-2 15 3 15,-18 6-33-15,-17-15 24 16,-16-24-39-16,-10-5 11 16,-12-33-5-16,-7-28-6 15,-5-32 0-15,-5-16-1 16,-24-8-17-16,-18-1 9 16,-20-13-18-16,-8-14-6 15,-1-11 27-15,22-23 6 16,35-16-12-16,34-34 4 15,78-50-7-15,44-67 8 16,5-41 7-16,-28-17-87 16,-48 62-104-16,-50 61-1083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13T06:38:55.0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2634 1604 234 0,'0'0'137'0,"0"0"-79"16,0 0 145-16,0 0-60 15,0 0-23-15,0 0-31 16,6-8 33-16,-6 8-41 16,0 0-33-16,0 0 30 15,0 0-55-15,0 0 2 16,0 0 15-16,0 0-39 0,0 0 79 16,0 0-39-1,0 0-15-15,0 0 42 0,0 0-36 16,0 0 25-16,0 0 3 15,0 0-13-15,0 0 64 16,0 0-49-16,0 0-36 16,0 0 49-16,0 0-44 15,0 2-11-15,0 0-9 16,0 0 5-16,0 2 20 16,0 4-36-16,0 5 0 15,2 14 14-15,7 8-13 16,-1 14 27-16,4 5-3 15,-1 9-25-15,-2 4 71 16,0 8-71-16,-2-1 11 16,-1 4 20-16,-2 3-31 0,3-4 6 15,-2 2-6-15,-3-3 16 16,1 2 35-16,1 2-51 16,-2 21 1-16,7 23 49 15,2 30-49-15,5 14 30 16,0-4-21-16,-1-12 2 15,-5-13 43-15,4 1-43 16,-3 0-12-16,-1 2 38 16,-2-1-38-16,-3-5 0 15,1-1-2-15,4-3 14 0,-2 2 3 16,3 4-15 0,1 9 0-16,-1 4 25 0,0 1-17 15,-2 2 8-15,0 3-16 16,-3 3 17-16,1 3-1 15,-1-7-16-15,-3-8 0 16,0-7 18-16,-1-5-6 16,0 0-12-16,0 0 0 15,4 7 1-15,1 4 0 16,-1 3-1-16,6 4 0 16,-3 5 8-16,-3-1-1 15,2-4-7-15,-2-8 0 16,1-11 26-16,-1-8-13 15,1-9-13-15,-2-3 0 16,1-1 5-16,-1-6-5 0,1-2 0 16,1 0-1-16,2 3 10 15,-2 2 20-15,-1-2-29 16,-1-17 0 0,-1-22 20-16,-2-19-20 0,1-16 0 15,1-1 0-15,-1-1 18 16,-1-7-9-16,-2-10-9 15,2-8 0-15,-2-8-29 16,-14-20 29-16,-12-18-141 16,-15-22-673-16</inkml:trace>
  <inkml:trace contextRef="#ctx0" brushRef="#br0" timeOffset="1921.676">2844 1412 760 0,'0'0'348'0,"0"0"-107"15,0 0-87-15,0 0 3 16,0 0 38-16,0 0-76 15,0 0-33-15,-10 8-3 16,10-8-42-16,0 0 65 16,0 0-82-16,4 0-11 0,16 0 8 15,11 0-3-15,16 0 34 16,9 0 1-16,8 0-38 16,8 0 68-1,1 1-77-15,3 4 3 0,6-1 51 16,8 0-39-16,3 0 38 15,9-4-41-15,4 1-3 16,16-1 33-16,20 0-47 16,21 0 7-16,6 0 46 15,-1 0-53-15,-8-4 18 16,-10-10 9-16,-2-1-14 16,6-3 25-16,0 0-39 15,1-3 0-15,-3 5 3 16,-3 2-3-16,-3 3-1 15,-3 3 0-15,1 3 2 0,-1 5 23 16,-6 0-24-16,2 0 0 16,-4 6-2-16,6 6 3 15,-1 2-1-15,5 0 0 16,-6-1 2-16,-1-4 6 16,0 1-8-16,-4 0 0 15,5 1 7-15,2-2-7 16,0-3 0-16,-3-2 0 15,0-4 2-15,6 0 8 16,6 0-10-16,8-5 0 16,0-5-18-16,-4-5 20 15,-7-1-2-15,-11 3 0 0,-2 2 15 16,-9 7-8-16,-19 2-7 16,-19 1 0-16,-20 1-1 15,-7 0 2-15,10 0-1 16,5 0 0-16,8 0 0 15,-6 0 6-15,-7 0-6 16,-11 0 0-16,-7 0-1 16,-14 0 2-16,-12 0-1 15,-10 0 0-15,-7 0 1 16,-7 0 22-16,0 0-23 16,-2 0 0-16,0 0 30 15,0 0-29-15,0 0-1 16,0 0 0-16,0 0 11 0,0 0-2 15,0 0-9 1,0 0 0-16,0 0-14 0,0 0 14 16,0 0-13-16,0 0-11 15,5 13 22-15,2 8-11 16,2 7 13-16,2 8 0 16,3 7-3-16,-2 14 10 15,2 29-7-15,2 36 0 16,-4 37 11-16,0 16-2 15,-5-9-9-15,-7-18 0 16,0-22 9-16,0-4-3 16,4 5-11-16,-2 9 5 15,2 10 0-15,2 7 32 16,-2 3-32-16,0-3 0 16,1 0 19-16,-1-5-11 0,0 0-8 15,1-1 0-15,0-1 9 16,-1 1 1-16,3 3-10 15,-3 8 0-15,3 3-3 16,0-1 11-16,-1-6-8 16,3-7 0-16,0-3 1 15,5-4 5-15,1 5-6 16,-1 7 0-16,-1 11 3 16,-5 9 15-16,-2 8-18 15,-4 10 0-15,-2-1 7 16,0 6 7-16,0-1-14 15,0 5 0-15,-6 2-20 0,4 0 29 16,0-4-9-16,2-6 0 16,0-7 8-16,0-11 11 15,0-7-19-15,0-5 0 16,4-13-1-16,4-10 8 16,-2-29-7-16,-1-29 0 15,1-29 12-15,-2-15-10 16,2-5-2-16,-4-4 0 15,0-4 7-15,-2-12-7 16,0-11 0-16,-16 0-72 16,-46-62-121-16,-1-3-118 15,-6-11-660-15</inkml:trace>
  <inkml:trace contextRef="#ctx0" brushRef="#br0" timeOffset="3233.285">3029 9677 785 0,'0'0'255'16,"0"0"-94"-16,0 0-67 15,0 0 73-15,0 0-28 16,0 0-9-16,0 0 38 16,0 0-74-1,0 0-15-15,0 0 51 0,6 0-99 16,2 0 7-16,7 2-1 15,10-2-4-15,8 0 106 16,10 0-72-16,8 0-21 16,11-4 39-16,10-8-46 15,10-5 7-15,12-4-35 16,7-3 6-16,7-2 43 16,4-5-60-16,15-2 8 15,18-6 29-15,24-2-30 16,9-2 8-16,-1 1-15 0,-6 0 18 15,-9 6 56-15,6 0-74 16,8 4 21-16,-3 1-17 16,-5 8 11-1,-8-2-15-15,-13 5 0 0,-7 2 1 16,1 0 6-16,-6 4-7 16,-3 2 0-16,-2 5 14 15,-1 3-14-15,-5 4 0 16,3 0-6-16,-2 0 6 15,-21 0 10-15,-17 0-10 16,-22-3 0-16,-5-1-4 16,14-1 11-16,8-5-8 15,14-2 1-15,-3 1 0 0,4-1 2 16,-4 4-2-16,1 2 0 16,-1 2 0-16,-3 2 9 15,-4 2-15-15,-3 0 6 16,-3-2 0-16,-2 2 7 15,-4-2-7-15,-5 2 0 16,-3 0-1-16,-3 0 7 16,-1 0-6-16,-2 0 0 15,3 0 0-15,-5 6 5 16,0 2-5-16,-2 2 0 16,-2 2-12-16,-2-1 21 15,2 5-15-15,-1-7 6 0,0 1 0 16,1-4 6-1,0 0-6-15,-1-4 0 0,2 2 7 16,1 0-7-16,4 4 0 16,3 2-2-16,-1 3 2 15,5 2 2-15,-3 2-2 16,-1-3 0-16,-1-3-5 16,-4 0 14-16,0-4-10 15,-4 0 1-15,0-2 0 16,-4 2 2-1,0-1-2-15,-6 0 0 0,1-3-5 16,-8 2 16-16,-5-1-19 16,-3-3 8-16,-5-1 0 0,-1 3 3 15,1-1-3 1,-2 0 0-16,3-1-7 0,-5 3 19 16,-5-3-13-16,-4 1 1 15,-3-2 0-15,-6 2 3 16,-2-1-3-16,0 2-13 15,0-3 5-15,-31 0-72 16,-10-6-94-16,-8-14-678 16</inkml:trace>
  <inkml:trace contextRef="#ctx0" brushRef="#br0" timeOffset="4295.125">3326 10318 1071 0,'0'0'306'0,"0"0"-138"0,0 0 67 15,0 0 59-15,0 0-107 16,0 0-71-16,-18 0-48 15,16 0-58-15,2 0 72 16,-3 0-12-16,1 13-18 16,0 7 24-16,2 9-65 15,0 14 17-15,0 9-18 16,0 7-2-16,7 2 50 16,7 1-42-1,-2-1-15-15,5-5 41 0,0-4-30 16,3 0-1-16,5-3-11 15,4-1 0-15,2-4 15 16,5-6-15-16,-3-6 0 0,0-8-8 16,-4-12 8-1,0-12-1-15,0-2-19 0,0-35 20 16,5-37 9-16,8-42-1 16,3-34-7-16,-5 4 32 15,-9 31-13-15,-13 39-16 16,-9 32-4-16,-3 6 0 15,-2 5 18-15,1 10-18 16,-5 14 0-16,0 8 88 16,0 1-68-16,-9 0-5 15,0 0-15-15,1-4-121 16,8-18-14-16,0 2-583 0,0 0-29 0</inkml:trace>
  <inkml:trace contextRef="#ctx0" brushRef="#br0" timeOffset="4545.649">4253 10199 1185 0,'0'0'504'15,"0"0"-323"-15,0 0-31 16,0 0-28-16,0 0 102 15,0 0-83-15,129 3-44 0,-91-3 4 16,-2 0-75 0,-3 0 11-16,-8 0-37 0,-8 0 1 15,-6-3-19-15,-6-3-76 16,-5-12-198-16,-11-1-201 16,-9 0-289-16</inkml:trace>
  <inkml:trace contextRef="#ctx0" brushRef="#br0" timeOffset="4858.102">4384 10112 770 0,'0'0'384'0,"0"0"-97"16,0 0 10-16,-4 157 41 16,4-87-43-16,8 8-137 15,0 2 3-15,-2 0-100 16,-4-2-40-16,-2-1 23 16,0-7-44-16,0-6-19 15,-6-5-117-15,-8-4-208 0,3-14-51 16,0-12-218-16</inkml:trace>
  <inkml:trace contextRef="#ctx0" brushRef="#br0" timeOffset="5003.117">4211 11095 29 0,'0'0'1100'0,"0"0"-776"15,0 0 39-15,-121 47 24 16,99-41-37-16,7 1-158 16,7-3-4-16,6-4-90 15,0 2-79-15,2-2 53 16,0 0-72-16,0 0 1 15,18 0-5-15,13 0 25 0,14 0 1 16,10-4 5 0,8 2-21-16,3-2 84 15,-1 0-75-15,-5-1-14 0,-6-4 33 16,-10 1-17 0,-10 0-17-16,-12 2 0 0,-8 0 0 15,-10 3 18-15,-2 2-18 16,-2 1 0-16,0 0 21 15,0 0-7-15,0 0-28 16,-27 0-80-16,-2-6-240 16,-2-6-898-16</inkml:trace>
  <inkml:trace contextRef="#ctx0" brushRef="#br0" timeOffset="6080.088">5599 10211 1200 0,'0'0'272'16,"0"0"-83"-16,0 0-51 0,0 0-35 15,0 0 49 1,11 105-67-16,-1-78-15 0,-2-5-1 16,-2-8-69-16,-1-6 0 15,-5-2-59-15,-9-2-204 16,-16 0-102-16</inkml:trace>
  <inkml:trace contextRef="#ctx0" brushRef="#br0" timeOffset="6272.429">5470 10850 1605 0,'0'0'275'0,"0"0"57"16,0 0-82-16,0 0-122 15,0 0-42-15,0 0-80 16,0 0 0-16,42 59-6 16,-31-59-326-16,2-13-417 0</inkml:trace>
  <inkml:trace contextRef="#ctx0" brushRef="#br0" timeOffset="7067.114">6800 10006 613 0,'0'0'528'0,"0"0"-287"16,0 0 89-16,0 0 5 15,0 0-39-15,0 0-118 16,0 0-102-16,0-7 48 16,0 7-82-16,0 1-5 15,0 15 17-15,6 11-26 16,3 14 57-16,3 16-70 0,1 27 2 16,3 30 41-1,1 26-30-15,-1-8-14 0,-3-27 34 16,1-37-47-16,-3-26 28 15,2-3-29-15,3-4 0 16,-1-5-9-16,-3-14 9 16,0-12-9-16,0-4-9 15,1-14 16-15,5-23 1 16,0-20 1-16,4-17 0 16,3-25 26-16,-1 4-20 15,0-4-6-15,1 1 13 16,-2 20 4-16,-2-3-11 15,-3 17-6-15,-1 16 0 0,-7 16 8 16,-5 15-7 0,-1 10-1-16,-4 5 56 15,0 2-56-15,0 0 34 0,0 0-34 16,0 0 0-16,0-2-24 16,0 0 24-16,2 1-106 15,10 1-120-15,1-4-519 16,-2 4-698-16</inkml:trace>
  <inkml:trace contextRef="#ctx0" brushRef="#br0" timeOffset="7529.708">7506 10600 1423 0,'0'0'392'0,"0"0"0"16,0 0-129-16,0 0-108 15,0 0-125-15,0 0-9 16,0 0 8-16,20-17-27 16,2-1 5-16,5-1 7 15,2-6 1-15,-4 3-11 16,-2 4-4-16,-4 6 0 15,-9 4 6-15,0 6-6 16,-6 2 0-16,-1 0 0 16,-3 4 12-16,2 16 36 0,-2 8-2 15,0 7-38-15,0 5 99 16,0 6-68-16,2 2-12 16,4-2 34-16,4-2-61 15,1-8 39-15,-1-8-39 16,4-8 0-16,-5-8 1 15,0-8-1-15,-5-4-30 16,-1 0 30-16,-3 0-14 16,0-18-4-16,0-12 2 15,0-14-114-15,-5-46-15 16,-2 7-421-16,3 6-109 0</inkml:trace>
  <inkml:trace contextRef="#ctx0" brushRef="#br0" timeOffset="7736.481">7716 10104 1197 0,'0'0'360'0,"0"0"3"15,0 0 130-15,0 0-321 16,0 0-51-16,0 0-35 16,0 0-85-16,-3 46 55 15,8-25-56-15,1-6 12 16,-1-1 1-16,1-3-13 15,-2-5-61-15,10-1-188 16,-3 2-385-16,0-5 51 0</inkml:trace>
  <inkml:trace contextRef="#ctx0" brushRef="#br0" timeOffset="8224.782">8020 10439 1294 0,'0'0'506'16,"0"0"-244"-16,0 0 125 15,0 0-210-15,0 0-89 16,0 0 6-16,0 0-61 16,139 90 39-16,-95-90-72 15,1 0 15-15,-5-5 3 16,-3-18-18-16,-5-3 0 0,-8-6 9 15,-5 0 10-15,-9-2-14 16,-3 6-5-16,-7 6 0 16,0 8 19-16,0 6-11 15,-7 2 1-15,-8 4 47 16,-3 2-50-16,-2 0 69 16,0 0-63-16,2 0 5 15,1 14 46-15,-2 8-56 16,3 7 1-16,-1 12-8 15,1 7 28-15,3 2-26 16,2 2-2-16,2-1 0 16,7-7 44-16,2-4-42 0,0-8 7 15,0-8-3-15,13-8 22 16,5-8-49-16,2-8 21 16,5 0-29-16,-4-1 9 15,4-22 20-15,0-5-52 16,2-8-2-16,0-7-96 15,17-19-80-15,-7 11-473 16,0 6-14-16</inkml:trace>
  <inkml:trace contextRef="#ctx0" brushRef="#br0" timeOffset="9122.325">8682 10311 1196 0,'0'0'498'0,"0"0"-162"16,0 0 59-16,0 0-214 15,0 0-14-15,0 0-80 0,0 0-74 16,0-6 93-16,0 6-80 16,5 0-2-16,3 10 31 15,6 9-43-15,6 14 64 16,2 11-55-16,5 10-12 16,0 6 74-16,0-3-65 15,-2-10-18-15,-2-10 6 16,0-17 14-16,-3-16-40 15,-3-4-11-15,0-18-7 16,-5-22 23-16,2-10 15 16,-1-8 0-16,-2 1-1 15,-1 4 22-15,-2 10-31 16,1 9 10-16,-2 6 0 0,0 10 6 16,-5 8-6-1,0 5 0-15,0 5-8 0,3 0 31 16,1 3-26-16,8 17 3 15,3 10 0-15,4 15 58 16,3 10-43-16,3 7 12 16,-3 2 16-16,1-8-29 15,-3-7-8-15,-1-17-6 16,-4-15 0-16,1-8-23 16,-1-9 23-16,2 0-13 15,3-9-2-15,2-7 30 16,-2-2-14-16,-1 0-1 0,-6 3 0 15,-3 2 9 1,-4 3-9-16,-1 2 0 0,-3-2-1 16,-2 2 28-16,1-2-39 15,-3 1 12-15,3-1 0 16,-1-1-7-16,0 0 8 16,2-3-1-16,-2-2 0 15,3 1-12-15,-1-1-9 16,0-2 18-16,-1 2-14 15,0 0 8-15,-3 4 9 16,0 0 0-16,0 2 0 16,0 4 33-16,0 2-36 15,0 2 3-15,0 2 0 0,0 0-1 16,0 0 1 0,0 8-5-16,8 10-11 0,7 12 32 15,1 12-11-15,4 9-5 16,2 2 0-16,1 2 42 15,0-5-42-15,-2-8 1 16,2-9-1-16,-5-10 29 16,-3-11-61-16,-1-10 32 15,-5-2-28-15,1-6 26 16,0-24 2-16,-1-11 0 16,1-12 6-16,0-11 18 15,1-7-23-15,2-1-1 16,-2 0 0-16,-2 4 3 15,-7 5-3-15,-2 6-24 16,0 4-34-16,-24-11-117 16,-3 13-94-16,-2 11-531 0</inkml:trace>
  <inkml:trace contextRef="#ctx0" brushRef="#br0" timeOffset="13359.433">5144 7981 1262 0,'0'0'355'0,"0"0"-177"16,0 0-2-16,0 0-9 16,0 0 49-16,0 0-51 15,16 48-30-15,-9-12 14 16,-3 12-93-16,0 14 53 16,-4 14-63-16,0 8-35 15,0 4 66-15,0-1-60 16,0-11-2-16,0-14 4 15,-2-20 5-15,0-15-25 16,0-18 1-16,2-9 0 16,0 0-29-16,0 0 30 0,0-13-1 15,0-16 5-15,0-13 14 16,8-14-16-16,6-12-3 16,-1-5 0-16,6-2-4 15,-2 8 4-15,-1 12 0 16,-3 14 0-16,-5 13 16 15,0 10-22-15,-6 8 6 16,0 4 0-16,0 2 2 16,0 0-2-16,1 0 0 15,-1 3-2-15,4-3 16 16,4 4-35-16,1 0 15 16,9 9 4-16,2 15 1 15,5 10 2-15,2 10-1 16,2 14 30-16,0 6-28 15,-2 8 49-15,2 2-51 16,-2-5 1-16,-4-7 32 0,-4-14-33 16,-2-13 0-16,-5-16 0 15,-6-10 8-15,-3-9-26 16,1-9 3-16,0-23 15 16,2-16 13-16,1-14-13 15,1-11 0-15,2-7 0 16,1-5 13-16,0 3-16 15,3 3 3-15,0 13 0 16,-5 14-16-16,0 18 16 16,-2 13 0-16,-4 14-6 15,1 7 10-15,5 0-13 16,3 10 9-16,7 19 0 0,6 12 45 16,4 11-5-1,5 9 1-15,-2 2 11 0,0 2-51 16,-3-7 41-16,-8-11-42 15,-4-18 0-15,-6-11 3 16,-8-10-3-16,-5-8 0 16,0 0-7-16,0 0-41 15,0-6 9-15,-5-16-114 16,2 4-227-16,3-3-591 16</inkml:trace>
  <inkml:trace contextRef="#ctx0" brushRef="#br0" timeOffset="13709.657">6484 8212 1564 0,'0'0'329'0,"0"0"141"15,0 0-301-15,0 0 14 16,0 0-51-16,0 0-58 15,0 0 45-15,-41 18-57 16,37 3-20-16,4 11 18 16,0 9-52-16,0 3 53 15,0 6-61-15,10-2 2 16,9 0 43-16,1-8-45 0,-1-8 0 16,0-12 0-16,-2-12 0 15,-3-8-15-15,-1-4-19 16,-4-26 28-16,-2-12-5 15,-5-10 11 1,-2-4 0-16,0 0 3 0,0 7 14 16,-6 9-11-16,-4 12-6 15,-1 10 0-15,0 5 18 16,2 10-18-16,-2 3 1 16,0 0-2-16,-3 0 0 15,1 7-17-15,2 1-41 16,2-4-92-16,9-4-81 15,0 0-396-15,0-9-282 0</inkml:trace>
  <inkml:trace contextRef="#ctx0" brushRef="#br0" timeOffset="14757.513">7127 7146 1380 0,'0'0'838'16,"0"0"-529"-16,0 0-77 15,0 0-56-15,0 0-125 16,0 0-18-16,9 111 30 0,4-31-15 16,3 32 51-16,-1 32-54 15,1 15-23-15,-3-8 62 16,1-15-50-16,-7-40-2 15,-1-23-7-15,-1-24-5 16,-3-17-20-16,2-3 0 16,0-12 0-1,0-2-17-15,-4-15 17 0,0 0-13 16,0-12-20-16,-14-19 33 16,-7-5-11-16,0-2 11 15,-4 4 0-15,2 8 11 16,4 10-11-16,1 10 7 15,-1 6-5-15,4 0 16 16,-3 20-21-16,3 12 3 0,-3 13 0 16,5 7-2-1,4 4 2-15,2 0 0 0,5-5 6 16,2-11 9-16,0-7-8 16,0-11-7-16,9-8-4 15,11-6-25-15,4-6 30 16,8 0-1-16,1-2 0 15,-4 0 13-15,-2 0-13 16,-10 0 0-16,-5 0 0 16,-8 0 5-16,-2 0-4 15,0 0-1-15,-2 0 0 16,3 0-2-16,1 0-17 16,3-8-128-16,6-14-27 15,6-7 67-15,2-8-71 16,8-1 40-16,-2 6 92 0,0 8 46 15,-2 10 6-15,-4 5 30 16,0 6 21-16,-3-1 73 16,3-4-66-16,4-2-7 15,4-4 1-15,4-4-34 16,3-3 36-16,3-5-60 16,-6-2 1-16,-4-4 20 15,-12 2-19-15,-7 3-2 16,-10 4 7-16,0 5-1 15,-21 6 47-15,-5 8-28 16,-4 4 10-16,1 0 54 16,5 20-65-16,4 10-23 0,6 10-1 15,8 8 18-15,4 6-13 16,2 1-5-16,0-7 0 16,0-10 33-16,0-14-32 15,2-11 0-15,2-12-1 16,3-1-40-16,7-10 34 15,3-18-50-15,8-12-41 16,6-6 22-16,2-9-211 16,0 1-344-16,-4-2-23 15,-4 8 42-15,-7 6 526 16,-7 8 85-16,-9 8 75 16,-2 8 58-16,0 4-3 15,0 6 9-15,0 4-15 0,0 0-56 16,0 4-17-16,0-2-51 15,0-1 1-15,3-1 1 16,1 1-2-16,3 1-47 16,4-1-53-16,-2 3-158 15,-1 0-138-15</inkml:trace>
  <inkml:trace contextRef="#ctx0" brushRef="#br0" timeOffset="15844.684">8063 7427 916 0,'0'0'368'15,"0"0"-166"-15,0 0 27 16,0 0-36-16,0 0-16 15,0 0 52-15,0 0-47 16,2 0-15-16,0 0-60 16,1 6-17-16,-1 10 37 15,2 12-30-15,0 12-22 0,2 17-12 16,-2 29-33 0,2 34 46-16,-1 31-58 0,-1 5-11 15,0-26 50-15,1-40-55 16,0-39 7-16,1-13-9 15,5-1 15-15,5 2-8 16,6-1-7-16,3-9 0 16,8-10-15-16,2-7 15 15,8-12-13-15,1 0 12 16,4-16-4-16,-4-17 5 16,-7-6 0-16,-4-7-30 15,-12-4 18-15,-11-1-112 16,-10-11-82-16,-10 12-513 15,-9 12-882-15</inkml:trace>
  <inkml:trace contextRef="#ctx0" brushRef="#br0" timeOffset="17359.251">3798 5582 332 0,'0'0'777'16,"0"0"-536"-16,0 0-21 15,0 0-33-15,0 0-38 16,0 0-42-16,0 0-3 15,-15-8 10-15,15 8 25 16,0 0 24-16,0 0-65 16,0 8-29-16,4 19 11 15,19 17-29-15,12 38 36 16,9 34 1-16,-1-4-61 16,-5-9 42-16,-9-23-53 15,-10-32-7-15,4-7 21 0,0-2-18 16,-8-19-12-16,-1-13-5 15,-4-7-4-15,4-9 9 16,1-25 0-16,10-34 0 16,4-40 55-16,7-35-46 15,-3 5 18-15,-6 23-16 16,-7 39-4-16,-7 32 29 16,1 4-36-16,-1 6 0 15,-4 8-7-15,-5 16 7 16,-2 8-8-16,1 2 2 15,-3 0-31-15,0 0 13 16,0 0-159-16,2 0-642 16,1 0-762-16</inkml:trace>
  <inkml:trace contextRef="#ctx0" brushRef="#br0" timeOffset="18028.485">4654 5635 1788 0,'0'0'611'16,"0"0"-384"-16,0 0-21 15,0 0-100-15,0 0-76 16,0 0 40-16,0 0-62 16,0 60-1-16,0-8 56 15,0 18-29-15,0 12 10 0,2 6-29 16,4-1-9-16,2-15 45 15,1-15-51-15,-1-20 0 16,-1-19-21-16,0-18 17 16,-3-8-29-16,3-46 22 15,4-38 11-15,5-31 6 16,-1 2-6-16,-1 22 0 16,-1 35 6-16,-4 23-6 15,0 8 0-15,-3 4 0 16,-1 8 1-16,-3 14 8 15,0 7-9-15,-2 0 0 16,2 19 33-16,0 17-22 16,6 16-8-16,3 14-3 15,2 10 12-15,3 0 28 0,2-8-40 16,-1-10 1-16,-1-19 12 16,-3-17-13-16,-2-18 0 15,-1-7-17-15,-2-52 9 16,3-47-11-16,1-3 19 15,-4 5-21-15,1 11 1 16,1 35 17-16,0 6-3 16,1 6 5-16,-3 20 1 15,0 14-24-15,-1 8 24 16,1 6 0-16,8 24 7 16,5 14 11-16,0 16 20 15,4 13 4-15,0 7-33 16,-6-3 79-16,2-4-88 0,-5-15 10 15,-6-16 8 1,-1-15-18-16,-1-16-15 0,-6-8-40 16,-2-10-111-16,0-17-132 15,0-2-703-15</inkml:trace>
  <inkml:trace contextRef="#ctx0" brushRef="#br0" timeOffset="18212.99">5616 5548 751 0,'0'0'1430'0,"0"0"-893"15,0 0-309-15,0 0-51 16,0 0-26-16,0 0-109 16,0 0-12-16,23 94-30 0,-23-68-72 15,-7-2-105-15,-9-1-846 16</inkml:trace>
  <inkml:trace contextRef="#ctx0" brushRef="#br0" timeOffset="18340.528">5686 5901 1425 0,'0'0'718'0,"0"0"-327"16,0 0-29-16,0 0-161 15,0 0-45-15,0 0-113 16,0 0-37-16,11-10-6 15,-34-16-166-15,-4-4-938 0</inkml:trace>
  <inkml:trace contextRef="#ctx0" brushRef="#br0" timeOffset="19744.052">6528 5311 1267 0,'0'0'486'0,"0"0"-143"15,0 0 11-15,0 0-160 16,0 0-39-16,0 0-112 16,0 0-14-16,0 63-20 15,15-13-3-15,3 15 82 16,5 12-33-16,-4 7-18 15,1-1 47-15,1-6-52 16,-4-18 10-16,1-15-42 16,-5-16 15-16,1-18-14 15,-1-10-1-15,5-2-3 16,2-30-13-16,5-18 31 0,1-16-15 16,-1-14 0-16,-2-5 27 15,-4 3 10-15,-5 14-37 16,-3 13 0-16,-5 18 3 15,-1 11-3-15,0 14-45 16,-1 6-101-16,0 4-308 16,1 2-302-16</inkml:trace>
  <inkml:trace contextRef="#ctx0" brushRef="#br0" timeOffset="20565.203">6954 5689 1899 0,'0'0'700'16,"0"0"-417"-16,0 0-144 16,0 0-22-16,0 0-117 0,0 0 6 15,0 0-12-15,37-16 7 16,-19 7-1-16,0 1 0 16,-2 5 6-16,1 3 6 15,1 0-12-15,5 7 0 16,-2 18 16-16,2 9-15 15,-1 9 24-15,-2 5-19 16,-6-5 8-16,-6-7 43 16,-1-9-57-16,-3-12 1 15,-4-9 5-15,0-6 3 16,0-3-18-16,0-28-17 16,-6-13-1-16,-5-14 6 15,2-6-28-15,2 0-84 0,5 5-12 16,2 15-160-1,0 15-3-15,0 16 113 0,0 13 47 16,0 1 95-16,0 26 34 16,0 5 19-16,2 1 30 15,3-4-29-15,6 0 28 16,4-7 26-16,8-2-10 16,3-6 109-16,3-6-56 15,3-7 41-15,-1-1 24 16,-4-3-49-16,-5-19-28 15,-4-2-37-15,-5-7-37 16,-6-1 73-16,-3 3-76 16,-4 0-1-16,0 11 28 15,0 8-30-15,0 10 64 16,-8 0 15-16,-2 27-84 0,1 12 63 16,5 12-64-16,2 3 2 15,2 1 34-15,0-3-35 16,6-9 15-16,7-13-16 15,3-11 1-15,-1-14-10 16,2-5 9-16,-1-10-9 16,-3-24-13-16,2-10 22 15,3-6-6-15,-5 4-8 16,3 8 14-16,-5 16-15 16,1 16 15-16,0 6-16 15,5 18 16-15,2 18 0 16,1 10 54-16,1 0-27 15,-4-6-14-15,1-12 31 0,-1-10-44 16,-3-17 0-16,2-1-23 16,0-9 18-16,-1-19 5 15,5-2 0-15,0-1 8 16,0 10 5-16,-2 7-13 16,-5 9 0-16,-3-2-15 15,-10-11 15-15,0 2-115 16,-8-6-749-16</inkml:trace>
  <inkml:trace contextRef="#ctx0" brushRef="#br0" timeOffset="21793.444">7766 5721 712 0,'0'0'512'0,"0"0"-255"15,0 0-58-15,0 0-31 16,0 0-13-16,0 0-67 16,0 0 58-16,9-48-36 15,-4 43-4-15,0 4 18 16,-1-2-71-16,0-1-2 0,1-2-35 16,-1-2-2-16,3-2 34 15,-2 2-48-15,-1 3 1 16,-2 3 42-1,0 2-15-15,3 0 32 0,-1 10-35 16,8 9-16-16,1 10 96 16,3 2-68-16,-1 2-26 15,-1-5 25-15,-1-6-29 16,-5-5 2-16,-1-8-9 16,0-7 0-16,-3-2-7 15,1 0 7-15,1-24 0 16,3-12 21-16,3-10-21 15,1-5 15-15,-2 4-15 0,0 4 0 16,-2 10 0-16,-3 12 0 16,0 9 0-16,-4 8-20 15,0 4 19-15,4 0-1 16,5 22-16 0,7 12 18-16,7 12 27 0,2 4-25 15,-1-2 7-15,1-5 9 16,-5-15-5-16,-6-12-23 15,-3-10 10-15,-4-6-5 16,-2 0-2-16,-2-8 7 16,-1-10 0-16,0-6-11 15,5-19-89-15,-3 7-190 16,2 3-521-16</inkml:trace>
  <inkml:trace contextRef="#ctx0" brushRef="#br0" timeOffset="23526.799">8624 5007 848 0,'0'0'358'0,"0"0"-119"16,0 0-3-16,0 0-15 15,0 0-26-15,0 0 134 16,0 0-133-16,5-78-55 16,-5 78 9-16,0 0-93 15,2 16 15-15,0 12-24 0,0 18-8 16,-2 31 85 0,0 33-73-16,0 38-21 0,-6 8 23 15,-5-25-37-15,2-35 32 16,6-44-49-16,1-18 12 15,0-6 18-15,2-8-30 16,0-8 0-16,0-12-18 16,0 0-17-16,0-24 19 15,0-14 2-15,0-12 14 16,0-13 20-16,0-6-20 16,12-10 0-16,0-3-10 15,7 2 13-15,-2 6-9 16,-1 16 6-16,-3 17 0 0,-3 17-11 15,-6 17 11 1,0 7-3-16,1 0-18 0,1 23 42 16,6 16-18-1,1 13-3-15,2 13 1 0,1 10 52 16,-1 6-46-16,1 7 7 16,-1-6 23-16,-1-6-23 15,-1-18-1-15,-3-18-13 16,-4-20 0-16,-2-16-25 15,-1-4 25-15,1-18-15 16,0-22 4-16,4-12 22 16,0-13 8-16,5-8-19 0,3-6 0 15,7 1 0 1,-2 6 0-16,4 13 0 0,-7 18-5 16,-3 17 22-16,-4 16-34 15,-1 8 7-15,1 11 10 16,5 22 4-16,-1 8 28 15,1 4-2-15,-1 1-2 16,-1-4-10-16,-3-7-36 16,0-7 9-16,0-5-105 15,-2-1 63-15,4-4-110 16,1-1-63-16,1-3-455 16,1-9 6-16,-3-5 54 15,-1 0 348-15,-4 0 271 16,-3 0 62-16,-3-1 234 15,-2 1-13-15,0 0 55 0,4 0 34 16,4 1-27-16,4 20-168 16,9 5 2-16,3 6 21 15,7 2-98-15,0-5-22 16,0-8-40-16,-2-13-22 16,-4-8-36-16,-5-4 8 15,-2-28 10-15,-9-10 10 16,-5-4-8-16,-4-1-1 15,0 14 42-15,-8 8-21 16,-13 15 80-16,1 10-42 16,-2 0-59-16,2 24 77 15,2 8-78-15,5 7 0 16,6-3-8-16,5-6-8 0,2-14-22 16,0-14-107-16,2-2-78 15,14-28-79-15,6-22-71 16,5-15-1-16,6-11 49 15,1-6-5-15,3-5-35 16,1-5 219-16,-2 4 146 16,-2 8 232-16,-5 14 74 15,-6 18 52-15,-2 17 3 16,-3 24-48-16,-1 7-29 16,2 24-76-16,2 24-87 15,2 32 62-15,-1 31-102 16,-3 26-23-16,-9-8 17 15,-3-33-75-15,-5-36 37 16,-2-33-37-16,0-11 0 0,0-8-10 16,0-8 10-16,-2-8-59 15,-13-25 47-15,-6-6-21 16,3 0 23-16,1 7 10 16,1 12 0-16,3 10 45 15,-1 10-18-15,3 0 12 16,2 20 10-16,0 20-38 15,2 16 10-15,3 15-21 16,4 5 0-16,0-2 6 16,0-16-6-16,0-16-8 15,0-21 7-15,4-21-86 0,8-7-6 16,3-34-82 0,6-14 5-16,3-6 58 0,-2 0-12 15,-2 11 27-15,-5 14 82 16,-3 15 15-16,-8 11 12 15,1 10 96-15,1 0-1 16,4 0 49-16,9 10-86 16,6 7 13-16,8 1 17 15,5 0-75-15,1-5 31 16,-2-4-56-16,-3-7-2 16,-3-2-14-16,-4-6 16 15,-3-18 0-15,-2-10 15 16,-2-7 5-16,-5 0-17 15,-1 2-3-15,-7 11 0 16,-3 10 10-16,-4 10-9 0,0 6 11 16,-6 2 52-16,-13 0-52 15,-4 6 55-15,0 15-67 16,1 8 0-16,6 11 45 16,9 10-39-16,7 9 5 15,5 2-2-15,19-4 16 16,9-7-34-16,8-15 9 15,1-13-10-15,1-17-29 16,-3-5 39-16,-5-18-80 16,-6-22-62-16,-16-32-150 15,-5 10-528-15,-8 8-1268 0</inkml:trace>
  <inkml:trace contextRef="#ctx0" brushRef="#br0" timeOffset="24499.833">3646 2166 1258 0,'0'0'321'0,"0"0"-60"16,0 0-40-16,0 0 5 15,0 0 32-15,0 0-122 16,0 0-8-16,-2-4-59 16,4 16-43-16,21 12 51 15,12 16-9-15,17 32 16 16,6 38 9-16,2 34-57 16,-9 11 30-16,-12-9-53 15,-18-37 4-15,-5-43 34 0,-7-28-33 16,-5-20 1-16,4-8-19 15,-4-4 15-15,0-6-37 16,-2 0 5-16,3-24 17 16,1-18 5-16,6-12-4 15,1-11 17-15,5 1-9 16,1-2 11-16,4 2-8 16,0 0-12-16,-2 1 0 15,2 8-2-15,-5 8 8 16,-3 12-6-16,-3 10 0 15,-1 9-9-15,-1 6-19 16,6 4-144-16,18 6-152 16,-1 5-380-16,-2 14-524 0</inkml:trace>
  <inkml:trace contextRef="#ctx0" brushRef="#br0" timeOffset="24956.409">4518 2995 2271 0,'0'0'588'16,"0"0"-342"-16,0 0 0 16,0 0-153-16,0 0-65 15,0 0-28-15,0 0-24 16,38-42 23-16,0 6 1 16,7-6-2-16,-3-1 2 15,-3 8 0-15,-7 7 9 16,-10 15-9-16,-1 13 15 0,-6 0-36 15,-1 31 0-15,-1 18 21 16,0 10 27-16,-2 12 3 16,-4-1 19-1,1-6-28-15,-2-15-4 0,-2-20-14 16,0-13-3-16,-2-12-51 16,1-4 39-16,-1-12-47 15,-2-22-56-15,0-18 1 16,0-31-148-16,0-3-82 15,0-8-280-15,0 4 132 16,-5 22 364-16,-8 8 128 16,2 23 352-16,0 22 314 15,1 15-277-15,4 2-90 16,2 30-174-16,1 8-98 0,3 6 40 16,0 0-62-16,0-10-5 15,16-8-117-15,4-12-442 16,2-10-336-16</inkml:trace>
  <inkml:trace contextRef="#ctx0" brushRef="#br0" timeOffset="25297.622">5273 2945 1624 0,'0'0'570'15,"0"0"-272"-15,0 0-69 0,0 0-18 16,123 22-97-1,-74-22-65-15,5-1 32 0,-4-23-63 16,-4-11-5-16,-9-5 13 16,-8-8-7-16,-12 3-20 15,-7 2 1-15,-10 11 0 16,0 10 12-16,-4 14-5 16,-19 8-5-16,-8 2 35 15,-4 26-28-15,-4 12 51 16,-1 9-38-16,7 12-16 15,8 3 90-15,12 3-58 16,11-7-5-16,2-6 0 16,9-14-24-16,17-12-12 15,3-12 3-15,5-12-5 16,3-4-22-16,1-10 27 16,12-30-88-16,-13 2-98 0,-8 4-668 15</inkml:trace>
  <inkml:trace contextRef="#ctx0" brushRef="#br0" timeOffset="26316.439">5940 2659 235 0,'0'0'1201'15,"0"0"-872"-15,0 0 43 16,0 0-14-16,0 0-153 15,0 0-67-15,0 0-67 16,0-8 31-16,4 32-67 0,9 16-12 16,5 15 117-16,0 16-56 15,2 3-22-15,-2-5 4 16,-3-17-60-16,-3-18 6 16,-1-17-12-16,-1-17-37 15,0-5 23-15,3-30-10 16,1-17 23-16,1-13-5 15,-1-10 5-15,1 1-20 16,-2 8 21 0,1 12-7-16,-3 16-2 0,-2 11 10 15,-2 13-1-15,-5 13 0 16,2 1-4-16,-2 6-10 16,5 20 15-16,3 14-1 15,-2 10 97-15,5 6-70 16,1 0-3-16,1-4 0 0,1-10-11 15,1-9-2-15,0-12-11 16,0-10-6-16,-1-11-26 16,4 0 22-16,0-25-19 15,2-17 23-15,3-8 12 16,-3-2-12-16,-4 6 6 16,-5 12 0-16,-4 16-10 15,-2 16 10-15,1 2 0 16,4 14 3-16,5 18-3 15,4 5 78-15,6 4-52 16,0-3-20-16,2-10 43 16,-1-11-49-16,6-17 0 0,-1-6-1 15,3-35 1-15,-1-13-12 16,-4-8 12-16,-6 3-73 16,-8 11-8-16,-7 12-121 15,-8 17-373-15,-2 9-1044 0</inkml:trace>
  <inkml:trace contextRef="#ctx0" brushRef="#br0" timeOffset="27318.609">7410 2368 1438 0,'0'0'607'0,"0"0"-431"0,0 0 90 16,0 0-82-16,0 0-130 16,0 0 7-16,0 0-61 15,20 108-19-15,-20-80-330 16,-9 0-648-16</inkml:trace>
  <inkml:trace contextRef="#ctx0" brushRef="#br0" timeOffset="27457.702">7423 2777 1465 0,'0'0'618'0,"0"0"-457"0,0 0 6 15,0 0-55-15,0 0-112 16,0 0-137-16,0 0-193 15,136-83-329-15</inkml:trace>
  <inkml:trace contextRef="#ctx0" brushRef="#br0" timeOffset="27938.161">8005 1712 1362 0,'0'0'802'16,"0"0"-334"-16,0 0-222 15,0 0-119-15,0 0-125 16,0 0 74-16,36 151-39 16,-23-30-1-16,-8 46 44 15,-5 14-52-15,0-29 8 16,0-45-15-16,-2-56-13 15,-1-22 39-15,3-11-47 16,0-10-15-16,0-8 14 16,0-10-59-16,0-30 50 0,13-12-4 15,6-6 14 1,-2 3 15-16,1 11-15 16,-5 12 0-16,-2 14-15 0,-2 11 15 15,2 7-9-15,0 0 7 16,7 23 2-16,3 15 36 15,0 8-6-15,0 10-2 16,-1 1 58-16,-3-1-50 16,2-10 9-16,-4-10-45 15,-1-14 16-15,-4-16-46 16,0-6-1-16,-1-24-149 16,-1-58 0-16,-1 2-516 15,-5 1-415-15</inkml:trace>
  <inkml:trace contextRef="#ctx0" brushRef="#br0" timeOffset="28120.563">8413 2428 1624 0,'0'0'622'0,"0"0"-257"15,0 0-43-15,0 0-144 16,155 80-53-16,-86-73 29 16,8-7-90-16,0 0 5 15,-3-9-63-15,-9-9 21 16,-16-1 8-16,-16-2-35 15,-15-1-39-15,-12-5-18 16,-6-9-90-16,-13-39-110 16,-14 11-524-16,3 2-65 0</inkml:trace>
  <inkml:trace contextRef="#ctx0" brushRef="#br0" timeOffset="28977.464">8845 2037 1292 0,'0'0'621'0,"0"0"35"15,0 0-399-15,-58 130-39 16,47-25-82-16,7-1-38 15,1-10 15-15,3-15-65 16,0-32-9-16,0-5-39 16,11-8-52-16,3-21 8 15,3-13-119-15,4-14-91 16,4-26 77-16,4-13 9 16,-1-3 100-16,3 3 48 15,-2 6 20-15,-2 13 31 16,-3 14 26-16,-3 15 38 15,-6 5 10-15,-1 11 44 16,-3 23 7-16,-3 12-36 0,2 8-77 16,-4 5 59-16,1-6-84 15,-5-6-8-15,2-14 19 16,-2-12-19-16,0-15-20 16,4-6-4-16,0-16-101 15,5-18 114-15,5-7-17 16,4 0 18-16,2 5 7 15,1 8-5-15,-2 7-4 16,0 9-4-16,1 8 6 16,3 4 8-16,6 0-7 15,2 0 6-15,5 10 24 16,0 2-18-16,-3 0 7 16,-8-2-20-16,-7-2 0 15,-9-2 2-15,-6-3 7 0,-3-2-9 16,-2-1 9-16,2 4 4 15,5 0-25-15,4 5 12 16,3 0 0-16,1 4 12 16,1 1-12-16,-3 0 1 15,-2-5 5-15,-4 0 14 16,0-8-28-16,-3-1 8 16,0 0-73-16,5-18 19 15,5-18-94-15,8-18-48 16,4-11-21-16,6-14-89 15,1-5 76-15,1-2-49 0,-6-1 73 16,-1 3 206 0,-6 8 105-16,-1 7 156 0,-3 10 207 15,2 6-301-15,-4 12 70 16,1 8-95-16,-3 9-88 16,-4 10 59-16,-2 5-88 15,-3 8 4-15,-2 1 38 16,0 0-45-16,3 23 62 15,-5 35-3-15,0 46-7 16,0 52 61-16,0 32-84 16,-5-3-5-16,3-38 22 15,2-55-68-15,0-38 47 16,11-22-47-16,7-3 0 16,7-6-15-16,4-7 15 15,4-10 0-15,1-6-2 0,-3-2 13 16,-4-12-29-1,-10-4-21-15,-17-8-140 0,0 6-58 16,-17 4-1109-16</inkml:trace>
  <inkml:trace contextRef="#ctx0" brushRef="#br0" timeOffset="32083.05">17953 980 622 0,'0'0'146'15,"0"0"155"-15,0 0-75 16,0 0-110-16,-6 143 13 15,-4-99-26-15,2 0 15 16,-3-3-48-16,1 3 17 16,4 7 44-16,4 10-38 0,2 29-16 15,0 46 4-15,0 57 13 16,0 29 41-16,0 8-53 16,0-12-38-16,0-25 41 15,0 0-43-15,0 12-2 16,-5 17-4-16,-1 17-19 15,-1 12 50-15,2 5-67 16,3-1 7-16,2-1 43 16,0 4-37-16,7 0 10 15,4 11-17-15,-2 5 1 16,-9 10 41-16,0 4-44 16,0 1-2-16,0 5 56 15,-9 7-57-15,-4 8 3 16,-1 6-4-16,-3 2 0 15,-1 2 23-15,-7 1-23 16,-2 3 1-16,-4-4 14 0,0-10-6 16,2-19-7-16,2-14-2 15,3-22 21 1,2-17-20-16,1-17-1 0,4-22 0 16,5-19-1-16,4-25 2 15,1-17-1-15,7-31 0 16,0-28 2-16,0-24 13 15,0-15-15-15,0-7 0 16,0-8-5-16,0-3 5 16,0-16-57-16,0-4 5 15,0-1 49-15,0 0-32 0,0 0 35 16,0 3-28-16,0 11 14 16,0 12-12-16,0 10 20 15,0 2-21-15,0-6-96 16,-16-32-111-16,-13-19-383 15,-6-28-483-15</inkml:trace>
  <inkml:trace contextRef="#ctx0" brushRef="#br0" timeOffset="34117.535">18216 906 1280 0,'0'0'186'0,"0"0"-28"16,0 0 4-16,0 0-23 15,0 0 87-15,0 0-114 0,0 0-4 16,-31 0-39-16,31 0-63 16,5 0 72-16,12 0-52 15,8 0 32-15,10 0 43 16,10 0-34-16,8 0 44 15,9 0-40-15,10 0-56 16,6 0 82 0,7 0-79-16,4 0-17 0,22 0 57 15,28 9-57-15,35 9 30 16,13 3-31-16,-4-1 23 16,-8-2 47-16,-17-6-56 15,7-3-7-15,6-2 47 16,4-1-47-16,3 1 14 15,7-2-21-15,6 3 0 0,1 2 42 16,-1 0-42 0,-1-1 0-16,-3 3 16 0,5-3 1 15,-1 8-10-15,-8 5-7 16,-5 6 0-16,-7 6 29 16,-1 7-29-16,-10-2 1 15,-8 2 20-15,-5-8 6 16,-9-3-37-16,-2-8 10 15,0-12 0-15,-3-6 25 16,0-4-25-16,-2 0 0 16,-7 0 3-16,1-1 24 15,0-7-46-15,-3 1 19 16,-18 4-2-16,-23 0-16 16,-16 3 18-16,-7 0 0 15,11 0-1-15,9 0 31 0,11 0-50 16,-2 0 20-16,-3 0 0 15,1 0 5-15,0 0-5 16,-4 0 0-16,-2 0 6 16,2 0 18-16,-6 0-48 15,-1 0 21-15,-5-7 3 16,-6 0-3-16,-3-1 3 16,-10 0 0-16,-4 2-1 15,-9 1 25-15,-3 2-53 16,-10 1 29-16,-1 2 0 15,-2 0-16-15,0 0 16 16,6 0 0-16,4 0-8 0,6 0 32 16,3 2-46-1,3 2 22-15,-5 0 0 0,0 2-8 16,-5-4 8-16,-6 2 0 16,-5-4-9-16,-6 0 23 15,-3 0-34-15,-2 0 7 16,-3 0 13-16,-4 0-15 15,-2 0 15-15,-2 0 0 16,0 0-9-16,0 0 30 16,0 2-35-16,0-2 14 15,0 3 0-15,0-2-22 16,0 5 22-16,0 12 0 16,0 19-1-16,0 33 24 0,0 40-35 15,0 41 12 1,0 15 0-16,-2 3-3 0,-10-9 4 15,-1-16-1-15,5 0 0 16,2 4 24-16,6 7-31 16,0 18 7-16,0 23 0 15,0 23 40-15,-2 13-40 16,-4 5 12-16,-5-11-12 16,-1-13 26-16,1-16-44 15,5-11 18-15,-1-7 0 16,2-1 12-16,5 9-6 15,-2 9-6-15,0 15 0 16,-5 17 28-16,-6 9-47 0,2 5 19 16,0-2 0-1,2-8 19-15,0-9-18 0,0-8-1 16,-2-6 0-16,1 2 27 16,2 3-47-16,-3 5 20 15,-3 6 0-15,3 1-6 16,-2 2 6-16,-3 2 0 15,1-1-1-15,3-3 27 16,0 3-31-16,0 5 5 16,1 2 0-16,-2 9-19 15,-1 8 19-15,1 3 0 16,-1-1 0-16,1-2 38 16,3-7-52-16,-4-7 14 15,3-6-1-15,-3-7-5 16,1-11 6-16,-1-7 0 0,3-5-2 15,0-6 38 1,0 2-51-16,-2 2 15 0,-1 2 0 16,3-5-1-16,5-15 1 15,6-17 0-15,0-15-6 16,2-30 39-16,9-36-60 16,-4-27 27-16,-3-19-5 15,1-11-37-15,-5-8 42 16,0-8-48-16,-3-12-24 15,-30-28-51-15,-68-88-70 16,3 0-572-16,-10-15-495 16</inkml:trace>
  <inkml:trace contextRef="#ctx0" brushRef="#br0" timeOffset="35051.229">17538 11704 821 0,'0'0'207'0,"0"0"-54"16,0 0-62-16,0 0 1 15,0 0 56-15,0 0-71 16,0 0 0-16,-8-19 16 16,3 24-63-16,3 9 34 15,-2 7-38-15,0 7-7 0,-1 12 77 16,2 12-62 0,1 30 6-16,0 39 60 15,-2 51-20-15,-3 18 62 0,-2 4-59 16,-4-13-29-16,0-30 71 15,-1-15-70-15,3-30-6 16,0-26-1-16,1-23-41 16,2-13 53-16,-1 0-60 15,-3-6 0-15,2-10 21 16,-1-26-21-16,-5-8-68 16,-9-78-276-16,4 0-273 15,2 5 225-15</inkml:trace>
  <inkml:trace contextRef="#ctx0" brushRef="#br0" timeOffset="36033.986">17334 13467 1696 0,'0'0'178'0,"0"0"-74"16,0 0 118-16,0 0 73 16,0 0-86-16,0 0-76 15,0 0 15-15,-96 24-94 0,96-24-20 16,0 0-17-16,2 0-7 16,18 0 20-16,9 0-30 15,14 0 0-15,13 0 62 16,10-10-41-16,12-8 6 15,9-4 4-15,7 0-19 16,3-2 67-16,-1 4-79 16,-2 6 12-16,-3 4 37 15,0 6-48-15,3 2 16 16,3 2-6-16,3 0-4 16,2 0 55-16,3 6-62 15,2 4 1-15,17 4 26 16,24-2-20-16,25 0-7 15,5-6 0-15,-12-2 12 16,-15-2 36-16,-20 2-48 16,3 4 0-16,-1 3 27 0,6 4-13 15,-6-1-11-15,4 0-3 16,5-2 7 0,5-4 1-16,9 0-8 0,6-4 0 15,2 4 1-15,-2 2 1 16,-2 2-2-16,0 6 0 15,4 0 10-15,-6-2 34 16,-5-1-44-16,-3-6 0 16,-1-5 28-16,0 1-26 15,2-3-2-15,-5-2 0 16,-4 1 6-16,-4 1 4 0,5 5-10 16,1-1 0-1,1 1 0-15,0 3 12 0,-2 7-12 16,-3-2 0-16,-4 2 0 15,0-3 8-15,-7-2-8 16,-19-2 0-16,-21-2-14 16,-20 0 16-16,-9 0-2 15,11 2 0-15,10 4 7 16,8 3-2-16,-1 4-5 16,-3 1 0-16,-4 0-5 15,-6 0 11-15,-3-2-6 16,-1 3 0-16,-2-4 0 15,0 2 6-15,3-1-6 16,-1-2 0-16,-5 2-1 0,-1-5 14 16,-9 2-14-16,-5-6 1 15,-4 0 0-15,-5-1-12 16,5-4 12-16,4 6 0 16,5-4 14-16,1 5 1 15,1-2 0-15,-6-1-15 16,-10-4 9-16,-6-4-18 15,-10-2 9-15,-5 0 0 16,-11 0-11-16,-10 0 11 16,-2 0-16-16,-55-6-74 15,-92-56-149-15,6-4-114 16,-17-19-1400-16</inkml:trace>
  <inkml:trace contextRef="#ctx0" brushRef="#br0" timeOffset="37293.572">19535 1580 1181 0,'0'0'554'0,"0"0"-383"16,0 0 59-16,0 0 23 16,-142 58-111-16,109-28 23 15,-1 6-15-15,3 5-94 16,2 8 51-16,4 12-51 0,5 11-30 15,7 8 65-15,3 2-52 16,8-4-4-16,2-18-20 16,0-20 9-16,18-25-48 15,16-15-48-15,13-30-118 16,12-23 12-16,36-20-301 16,-13 10 115-16,-10 13-147 0</inkml:trace>
  <inkml:trace contextRef="#ctx0" brushRef="#br0" timeOffset="37630.506">20004 1778 1237 0,'0'0'337'16,"0"0"-45"-16,0 0 227 16,0 0-220-16,0 0-88 15,0 0-22-15,-133-30-116 16,114 54-52-16,7 13 51 15,8 10-49-15,4 14-4 16,2 6 11-16,25 6-29 16,6-7 25-16,12-13-26 15,2-20-13-15,6-22-17 16,1-14 30-16,-5-38 0 16,-10-26-1-16,-10-9 4 15,-17-2-21-15,-12 9 18 16,-6 20 0-16,-29 17 25 15,-7 15-24-15,-2 17 0 16,3 0-1-16,8 11-18 0,8 6 3 16,21-2-144-16,4-5-434 15,0-8-229-15</inkml:trace>
  <inkml:trace contextRef="#ctx0" brushRef="#br0" timeOffset="38112.571">20304 1778 1425 0,'0'0'677'0,"0"0"-313"16,0 0-75-16,0 0-166 15,0 0-23-15,0 0-64 16,0 0 37-16,111-74-12 0,-82 63-55 16,-9 11 44-1,-4 0-50-15,-7 19 6 0,-5 20 93 16,-4 12-44-16,0 15-19 15,0 11-9-15,-9 2-19 16,-2-4 19-16,5-7-27 16,-1-18 0-16,4-15-2 15,3-21 2-15,0-14-21 16,0-5-10-16,19-32 31 16,7-18 10-16,6-13-10 15,1-8 0-15,5 0 5 16,-1 10 5-16,-1 11-10 15,-5 19 0-15,-6 13 1 16,-5 17-5-16,-3 6 4 16,-3 9 0-16,1 28 45 0,1 15-14 15,-3 14 28-15,3 9 4 16,0 5-38-16,0-5 52 16,4-11-77-16,-1-15 15 15,4-18-26-15,-3-20 11 16,-2-11-31-16,0-6-65 15,-1-24-68-15,6-26-2 16,-5 7-442-16,-3 4-537 0</inkml:trace>
  <inkml:trace contextRef="#ctx0" brushRef="#br0" timeOffset="38682.41">20887 1868 914 0,'0'0'1113'0,"0"0"-745"16,0 0-87-16,0 0-82 15,0 0-33-15,177-30 16 16,-92 19-80-16,4 3 9 16,-5 3-57-16,-8 5-44 15,-16 0 44-15,-13 0-54 16,-14 0-16-16,-15 0-55 16,-18-22-149-16,0-7-158 15,-22-5-648-15</inkml:trace>
  <inkml:trace contextRef="#ctx0" brushRef="#br0" timeOffset="38923.72">21367 1463 1224 0,'0'0'909'0,"0"0"-538"16,0 0-4-16,0 0-168 15,0 0-144-15,-25 117 71 16,25-31-73-16,0 31-22 15,4-3 60-15,7-14-70 16,-1-18 24-16,1-32-45 16,-1-8 0-16,7-10-42 15,1-22 30-15,3-10-105 16,11-14 32-16,21-41-116 16,-5 4-263-16,-9 1-226 0</inkml:trace>
  <inkml:trace contextRef="#ctx0" brushRef="#br0" timeOffset="39324.802">21699 1608 1413 0,'0'0'735'16,"0"0"-254"-16,0 0-164 16,0 0-168-16,0 0-116 15,0 0 48-15,0 0-58 16,26 50 25-16,1-28 17 15,0 2-64-15,2 1 55 16,-2 4-56-16,-5 5 15 16,-7 12 58-16,-5 9-53 15,-8 13-10-15,-2 8 5 16,-5 4 6-16,-15-3-15 0,2-14-6 16,3-16 0-16,3-19 17 15,4-22-8-15,5-6 16 16,3-22-25-16,0-22 27 15,5-12-36-15,17-9 9 16,9-4 0-16,3 2 2 16,1 5-1-16,-1 6-1 15,-5 5 0-15,-7 11-20 16,-5 8-50-16,-5 9-104 16,3 2-139-16,-1 9-289 15,-5 2-218-15</inkml:trace>
  <inkml:trace contextRef="#ctx0" brushRef="#br0" timeOffset="39928.95">22275 1889 789 0,'0'0'992'0,"0"0"-695"0,0 0 46 15,0 0-47-15,0 0-158 16,0 0-37-16,0 0-17 16,-95 138-56-16,95-86 61 15,0 0-46-15,14-3-25 16,3-9 68-16,3-15-86 16,3-14-12-16,1-11 11 15,0-11 2-15,-1-25-20 16,-3-10 2-16,-9-6 8 15,-9 0 8-15,-2 6 2 16,-4 8 27-16,-19 10 9 16,-1 8-37-16,-3 7 55 15,3 8-55-15,4 5 0 16,7 0-52-16,7 0 44 16,6 10-104-16,6 3-75 0,11 0-446 15,3-7-32-15</inkml:trace>
  <inkml:trace contextRef="#ctx0" brushRef="#br0" timeOffset="40253.079">22655 1570 1607 0,'0'0'562'0,"0"0"-204"15,0 0-70-15,0 0-139 16,0 0-80-16,0 0 43 15,0 0-94-15,40-46 5 16,-38 66 38-16,0 14-4 0,-2 20 75 16,0 30-62-16,-9 38-50 15,-15 29 82-15,3-13-68 16,6-34-1 0,11-43-1-16,4-33-20 0,0-10-24 15,4-4 10-15,13-8-49 16,10-6 36-16,4-16 15 15,7-19-18-15,3-11-43 16,3-6-101-16,-3-4 23 16,7-29-167-16,-10 14-463 15,-11 6-234-15</inkml:trace>
  <inkml:trace contextRef="#ctx0" brushRef="#br0" timeOffset="40492.971">23147 1459 1950 0,'0'0'756'16,"0"0"-414"-16,0 0-135 16,0 0-112-16,-18 117 46 15,3-17-57-15,-5 40-4 16,1 14-5-16,4-23-44 16,9-34 52-16,6-46-83 15,0-18 7-15,0-8-28 16,8-4 18-16,7-11-94 15,6-10-62-15,6-24-100 16,-5-14-423-16,-2 0-840 0</inkml:trace>
  <inkml:trace contextRef="#ctx0" brushRef="#br0" timeOffset="41143.355">23233 2135 1763 0,'0'0'715'16,"0"0"-364"-16,0 0-79 0,0 0-108 15,83 103-76-15,-52-89 14 16,3-10-89-16,1-4-11 16,2-11 49-16,-4-21-51 15,0-5 15-15,-9-8-15 16,-4 0 9-16,-11 4-33 0,-7 5 17 16,-2 6-2-1,-6 6-11-15,-14 8 20 0,-2 6-1 16,-5 10-6-16,0 6 7 15,0 32 24-15,2 22-24 16,4 12 0-16,7 7 34 16,5-2-33-1,7-12 36-15,2-17-37 0,0-16 6 16,5-21-28-16,11-11 14 16,5-11-98-16,10-19 46 15,8-8-97-15,1 1-78 16,2 0-250-16,-5 4 93 15,-2 5 206-15,-9 1 111 16,-6-2 75-16,0 4 205 16,-5-2 52-16,4 1 41 0,0 4-83 15,4 4-76 1,1 8 3-16,5 10-93 0,-2 0-16 16,-2 20 56-16,-6 20-55 15,-5 14 32-15,-7 15 3 16,-7 11-30-16,0 2 82 15,0-2-86-15,-9-11-34 16,0-19 44-16,2-17-27 16,5-15-36-16,2-12 12 15,0-6-35-15,16-3 28 16,12-26-13-16,13-15 26 16,5-14-19-16,4-16 19 0,-2-8-11 15,-3-3-10 1,-3 3 18-16,-6 8-40 0,-5 14 37 15,-4 15-51-15,-9 14 49 16,-5 13-67-16,-4 5 11 16,-4 10-62-16,-5 3-158 15,0 2-345-15,-5 12-412 0</inkml:trace>
  <inkml:trace contextRef="#ctx0" brushRef="#br0" timeOffset="42598.243">17916 3017 834 0,'0'0'357'15,"0"0"-187"-15,0 0-22 16,0 0 22-16,0 0-34 16,0 0-64-16,0 0 115 15,-96-18-43-15,84 11 46 0,4 0 52 16,1 6-69-1,5 1 2-15,2 0-88 0,0 0-81 16,0 0 73-16,13 0-78 16,12 0 18-16,8 1 47 15,5-1-46-15,7 0 60 16,3 0-65-16,6 0-4 16,4 7 64-16,4-1-54 15,5 2 1-15,6 2 2 16,6-2-7-16,3 0 19 15,4-2-36-15,9-2 0 16,3 0 33-16,4 2-33 16,2-4 0-16,4 1 14 15,-2-3 11-15,19 0-19 16,-15 0-6-16,1 0 0 0,-2 0 5 16,-13 0-5-16,24 0 0 15,-10 0 3-15,0 0 24 16,2 0-24-16,-14-1-3 15,14-1 0-15,-3-2 16 16,-2 0-16-16,2 2 0 16,0 2-1-16,18 0 26 15,-13 0-32-15,1 13 7 16,17 10 0-16,0-1 36 16,32 0-20-16,6-4-1 15,-12-8-15-15,-9-8 24 16,-11-2-16-16,7 2-8 15,7 4 0-15,2 2-5 0,-1 4 6 16,-5 0-1 0,-9 0 3-16,-2 1 32 0,-6-3-44 15,-2 1 9-15,-4-1 0 16,-5 2-3-16,-4 2 16 16,-16-3-10-16,-15-2-3 15,15 5 26-15,14 0-56 16,17 7 30-16,21 1 0 15,-32-4-5-15,-26-4 6 16,-21-2-1-16,-3-1 0 16,9 4 23-16,17 1-37 15,16 4 14-15,-3 0 0 16,0 2-6-16,-7 1 21 0,-6 0-13 16,-7 1-2-16,-10-4 7 15,-10 0-26-15,-7-4 19 16,-4 2 0-16,-2 3-8 15,-2-2 19-15,-4 3-11 16,-5 0 0-16,-5-2 1 16,-4-3-4-16,-5-4 3 15,-4-2 0-15,-5-5-20 16,-9-2 21-16,-9-3-1 16,-4-1 0-16,0 0-38 15,-17 0 37-15,-14 0-94 16,-10 0-58-16,-32 0 40 15,11 18-198-15,-5 4-926 0</inkml:trace>
  <inkml:trace contextRef="#ctx0" brushRef="#br0" timeOffset="43923.186">17945 5007 1228 0,'0'0'277'16,"0"0"15"-16,0 0-18 15,0 0-19-15,0 0-37 16,0 0-90-16,0 0 15 0,-2 0-89 16,6 0-3-1,13 0 86-15,8 0-59 0,8-4-4 16,10-6-10-16,8 0-22 15,11 2 66-15,5 2-83 16,9 4 1-16,5 2 58 16,0 0-71-16,6 9 20 15,1 6-16-15,3 3-8 16,0-2 45-16,7-3-54 16,20 0 0-16,27-9 7 15,24-3-6-15,8-1-1 16,-9 0 12-16,-12 0-11 15,-13 0 73-15,2-3-71 16,4-1 5-16,0 4 23 16,3-2-20-16,0 2-11 0,-1 0 0 15,5 2 1 1,-4 9-3-16,-1-2 2 0,-1 0 0 16,-3-2 9-16,1 0-1 15,2 2-9-15,-5-1 1 16,-2 2 0-16,-1 0 1 15,1 6-1-15,-1 6 0 16,-1 5-13-16,-3 3 13 16,-7-1 0-16,-4 3 0 15,-6-6 8-15,1-1-2 16,-1-7-6-16,-1-3 0 16,-1 0 0-16,0-1 18 15,1 2-30-15,-2 0 12 16,1 2 0-16,8-2 4 0,-1 0-4 15,-16-4 0-15,-16-2-18 16,-23-2 42-16,-7 0-39 16,15 2 15-16,10 0 0 15,11 3 3-15,-2 0-3 16,-5-1 0-16,-1 3 0 16,-5-2 23-16,0 4-41 15,-6-2 18-15,2 2 0 16,-4-2-2-16,-2 0 2 15,-1-1 0-15,-5-1-3 16,0 3 30-16,-2 1-48 16,-1-3 21-16,-6 1 0 15,-7 0-1-15,-3-3 1 0,-10 0 0 16,-4 0-2-16,-2-2 28 16,-3-1-49-16,0 2 23 15,-1-5 0-15,-3 2 3 16,-5-2-3-16,-4-2 0 15,-8-2-10-15,-4-2 31 16,-6 2-38-16,-2-2 17 16,0 0 0-16,0 0 3 15,0 2-3-15,-8-2-33 16,-15 0-31-16,-10 0-121 16,-30-32-43-16,8-8-680 15,-3-10-1022-15</inkml:trace>
  <inkml:trace contextRef="#ctx0" brushRef="#br0" timeOffset="44605.577">26088 3688 1347 0,'0'0'293'15,"0"0"-164"-15,0 0 127 16,0 0 68-16,0 0-101 16,0 0-62-16,0 0-50 0,25 19-110 15,19 4 131 1,14 0-69-16,8 2-47 0,6-7 94 16,-9-6-79-16,-15-6-4 15,-21-5-15-15,-20-1 14 16,-7 0-52-16,-32-13-5 15,-39-14-258-15,9 4-262 16,0 1-266-16</inkml:trace>
  <inkml:trace contextRef="#ctx0" brushRef="#br0" timeOffset="45426.16">25375 1706 1020 0,'0'0'404'16,"0"0"-201"-16,0 0 145 15,0 0-45-15,0 0-15 16,0 0-79-16,0 0-136 16,-54 100 51-16,37-32-42 15,-8 23-51-15,1-1 80 16,-5 2-87-16,-5 3 12 16,7-23-3-16,1-4-21 15,6-24 5-15,4-28-17 16,10-16-92-16,6-54-61 0,2-46-205 15,25-4-147 1,2 2 282-16,4 21 73 0,-6 25 142 16,-2 6 8-16,-4 4 72 15,-5 17 204-15,-7 15 48 16,-5 13-55-16,8 1-74 16,5 15-141-16,12 24 64 15,9 11-34-15,5 14-40 16,-1 8 77-16,-5 6-105 15,-5 5 1-15,-8-5-11 16,-10-4 7-16,-7-14-26 16,-7-16-55-16,0-22-125 15,-21-22 6-15,-8-14-364 16,-4-36 171-16,-3-16 225 16,3-4 155-16,6 10 50 0,9 12 167 15,7 17 36 1,9 17 44-16,2 10-120 0,0 4-73 15,20 0-47-15,12-1-3 16,3-8 27-16,5-1-66 16,-5-4-14-16,-1-3-2 15,-7-2-16-15,-7-3-149 16,-1-4-183-16,-2 6-215 16,-9 2 74-16</inkml:trace>
  <inkml:trace contextRef="#ctx0" brushRef="#br0" timeOffset="45600.382">25722 1845 1209 0,'0'0'505'16,"0"0"-205"0,0 0 85-16,0 0-96 15,0 0-94-15,0 0-17 0,29 136-30 16,-20-53-62-16,-2 34 44 16,-7 26-87-16,0-13-32 15,0-28 49-15,-7-35-60 16,1-37-1-16,-3-26-56 15,2-4-184-15,-2-8-504 0</inkml:trace>
  <inkml:trace contextRef="#ctx0" brushRef="#br0" timeOffset="45846.563">25851 1748 1400 0,'0'0'390'0,"0"0"-176"15,0 0-4-15,0 0-56 16,0 0 33-16,0 0-35 16,0 0-109-16,99 75 11 15,-75-49 30-15,-2 6-22 16,-5 6 61-16,-9 2-89 16,-8 0-23-16,-6-2 42 15,-30-6-53-15,-11-10-45 16,-5-8-52-16,2-8-154 15,3-6-77-15,15 0-190 16,15 0 3-16</inkml:trace>
  <inkml:trace contextRef="#ctx0" brushRef="#br0" timeOffset="46298.495">26139 1889 1247 0,'0'0'501'0,"0"0"-151"16,0 0 155-16,132 14-203 15,-85-9-127-15,-7-5-104 16,-9 0 19-16,-9 0-84 16,-13 0 4-16,-7 0-10 15,-2 0-106-15,0 0-8 16,-11-7-483-16,-5 1-6 16,-4 2 47-16,-2 4-99 15,2 0 655-15,-3 12 546 0,6 16-221 16,5 12 53-16,10 20-12 15,2 28 111 1,0 29-184-16,0-3-142 0,0-13-17 16,0-18-94-16,-8-25-13 15,-1-1 13-15,-3-6-40 16,-1-20-67-16,-3-17-11 16,-3-14-163-16,-4 0-397 15,-6-16 330-15,0 0 308 16,0 3 106-16,8 8 196 15,5 5 4-15,9 0-25 16,7 0-173-16,11 0-30 16,24 5-3-16,15-2-50 15,6-3 70-15,0-4-95 0,-10-23-14 16,-15-7 12-16,-27-17-171 16,-4 6-506-16,-6 11-1232 15</inkml:trace>
  <inkml:trace contextRef="#ctx0" brushRef="#br0" timeOffset="49643.809">19938 3742 1141 0,'0'0'382'0,"0"0"-62"0,0 0 23 16,0 0-54-16,0 0-62 15,0 0-89-15,0 0 34 16,18-73-95-16,-42 102-54 16,-14 11 56-16,-9 14-61 15,-6 9 14-15,-3 6 23 16,4-1-34-16,11-4 58 15,11-6-79-15,18-9 11 16,12-11 14-16,6-6-25 16,25-8-8-16,13-7 7 15,10-12-17-15,2-3-5 16,0-2 11-16,-8 0 12 0,-10 0-4 16,-16 0 4-16,-15 18 0 15,-7 16 30-15,-17 10-30 16,-26 6 43-16,-12 3-43 15,-5-9 0-15,-6-14 14 16,11-12-14-16,8-16-12 16,16-2-44-16,20-14-126 15,15-26-313-15,25 1-313 16,9 7-426-16</inkml:trace>
  <inkml:trace contextRef="#ctx0" brushRef="#br0" timeOffset="50020.497">20179 4288 1549 0,'0'0'586'0,"0"0"-298"0,0 0 96 15,0 0-194-15,0 0-85 16,129 9 18-16,-90-9-71 16,5-22-17-16,1-12-22 15,-5-12-3-15,-7-7-7 16,-8-1-3-16,-12 4 0 15,-13 10 14-15,0 8-8 16,-23 14-6-16,-10 10 0 16,-9 8 9-16,-2 4-3 15,-4 27-6-15,6 16 0 16,4 12 19-16,7 9-19 16,7 6 18-16,8-2 8 15,5-6-25-15,11-10 75 0,0-12-76 16,2-13 9-1,18-16-16-15,4-9 7 0,7-6-12 16,5-7-8-16,0-19-35 16,2-6 11-16,16-15-131 15,-10 11-339-15,-6 6-322 0</inkml:trace>
  <inkml:trace contextRef="#ctx0" brushRef="#br0" timeOffset="50867.159">20863 3980 1137 0,'0'0'996'0,"0"0"-617"16,0 0-110-16,0 0-91 16,0 0-91-16,0 0 73 15,0 0-101-15,74 64-25 16,-57-34 66-16,-1 6-73 15,-3 1 29-15,-1-1-22 16,-6-4-34-16,-1-4 76 16,-1-8-76-16,-2-6 2 15,0-4 7-15,0-4 6 16,2 0-15-16,-2-2 0 16,-2-1 0-16,2 1 9 0,-2-4-9 15,0 0 0-15,0 0 16 16,0 0 4-16,0 0-17 15,0 0-3-15,0 0 9 16,0 0 34-16,0 0-43 16,0 0 0-16,0 0 6 15,0 0 8-15,0 0-25 16,0 0 11-16,0 0-9 16,0-4-33-16,0-5 41 15,0-3-44-15,-8-3 31 16,4 0-4-16,0-1 12 15,2 2 2-15,2 2 4 16,0 0 4-16,0 4-4 16,0-2 0-16,2-1-15 15,10 4 38-15,3-2-35 0,1 3 12 16,3 3 0-16,2 1-6 16,-2 2 6-16,-1 0 0 15,-2 4 9-15,-3 12 6 16,-4 9 0-16,-5 6-15 15,-4 7 7-15,0 4 7 16,0 0-14-16,0 0 0 16,-11 0 4-16,-2-2 22 15,-3-1-31-15,-1-7 5 16,3-6 0-16,6-12 24 16,1-10-24-16,5-4 0 15,2-14-12-15,0-23 22 0,0-9-32 16,19-9 22-16,8-8 0 15,7-1 4-15,3-4-4 16,6-4 0-16,1-4 17 16,-1-5 2-16,-1 6-2 15,-6 8-17-15,-5 13 0 16,-9 16 28-16,-6 15-20 16,-9 12-8-16,-3 7 6 15,-4 4 24-15,0 0-45 16,0 0 15-16,0 0-83 15,0 0 62-15,2 0-150 16,1 4-167-16,1 6-891 0</inkml:trace>
  <inkml:trace contextRef="#ctx0" brushRef="#br0" timeOffset="51192.44">21660 3993 1555 0,'0'0'691'0,"0"0"-328"16,0 0 15-16,0 0-214 15,0 0-99-15,0 0 31 16,0 0-62-16,-15 142 50 16,15-70 1-16,0 8-67 15,-2 6 74-15,-2-6-89 0,4-12 9 16,0-17 42-1,0-23-54-15,9-20-1 0,11-8 0 16,8-25 1-16,6-18-17 16,6-17 17-16,2-9 0 15,-1 1 24-15,-6 2-18 16,-8 7-6-16,-7 12 0 16,-4 7-25-16,-8 8-16 15,3-7-167-15,-1 9-164 16,-2 6-579-16</inkml:trace>
  <inkml:trace contextRef="#ctx0" brushRef="#br0" timeOffset="51571.786">22015 4239 386 0,'0'0'1810'0,"0"0"-1130"0,0 0-411 16,0 0-19-16,0 0-176 15,0 0-73-15,0 0 91 16,65 31-83-16,-23-54 21 15,3-6-30-15,-3 0 22 16,-7 3-35-16,-10 10 13 16,-9 14 0-16,-14 2 7 15,-2 34-5-15,0 34 38 16,-9 36 23-16,-2 2-54 16,6-9 74-16,5-19-83 15,0-30 7-15,11-7 40 16,10-12-47-16,1-29-17 0,0-12-4 15,7-59-54-15,2-44 38 16,-4 0-100-16,-7 9-16 16,-2 24 110-16,-7 34-30 15,-2 6 53-15,-3 11 8 16,-3 21 9-16,-3 10-21 16,0 13 23-16,0 19-32 15,0 4 21-15,16 1-220 16,8-6-582-16,2-11-545 0</inkml:trace>
  <inkml:trace contextRef="#ctx0" brushRef="#br0" timeOffset="51964.714">22926 4283 160 0,'0'0'2199'16,"0"0"-1600"-16,0 0-391 0,0 0 2 15,0 0-134-15,-115-16 1 16,81 16-20-16,5 7-56 15,3 20 59-15,5 15-60 16,8 13 0-16,9 7 46 16,4-1-45-16,11-2 6 15,24-9-7-15,17-10 1 16,10-11-13-16,5-10 12 16,2-13-6-16,-7-6-31 15,-8-10 28-15,-14-19-59 16,-11-10-1-16,-11-6-30 0,-10-2 42 15,-1-1-100 1,-5 5-99-16,0 11 43 0,-2 12-28 16,0 10 131-1,0 10 91-15,-6 0 19 0,-9 10 86 16,-1 9-47-16,0-1-33 16,3-3 19-16,6 0-25 15,5-1-89-15,2 10-152 16,0-2-158-16,2 0-664 0</inkml:trace>
  <inkml:trace contextRef="#ctx0" brushRef="#br0" timeOffset="52714.224">22595 4586 1294 0,'0'0'395'0,"0"0"-94"15,0 0 205-15,0 0-232 0,0 0-178 16,0 0 1-16,0 0 97 15,106 0-128-15,-48 4 12 16,0-4-69-16,2 0 19 16,-4-12 2-16,-5-12-30 15,-4-9 0-15,-7-4-6 16,-7 1 6-16,-8 3-25 16,-7 9-36-16,-7 13-18 15,-7 4 78-15,-1 7-69 16,-1 0-3-16,-2 0 10 15,0-5 12-15,0 0 39 16,-7-7 12-16,-8-2 0 0,-5 0 14 16,-7 6-13-16,-2 6 38 15,-7 2 70-15,-3 0-67 16,-7 20 26-16,0 8-68 16,1 4 16-16,5 1 32 15,11 1-48-15,15-9-11 16,14-3 10-16,29-9-206 15,21-9-330-15,6-4-251 0</inkml:trace>
  <inkml:trace contextRef="#ctx0" brushRef="#br0" timeOffset="53065.34">23574 4270 2131 0,'0'0'696'0,"0"0"-400"0,0 0-129 16,0 0 30-16,0 0-84 16,0 0-13-16,0 0 14 15,-133-52-79-15,95 87 43 16,5 7-78-16,12 2 10 16,19 2 34-16,2-1-44 15,32-1 0-15,17-2-8 16,13-6-2-16,5-8 10 15,-3-8-79-15,-3-6-37 16,-15-2 115-16,-17-2-33 0,-17 6 34 16,-12 2 25-1,-21 6 7-15,-27 8 95 0,-20 2-110 16,-11 0-7-16,-8-5 56 16,4-14-66-16,8-15-25 15,6-28-68-15,19-22-215 16,17-6-651-16</inkml:trace>
  <inkml:trace contextRef="#ctx0" brushRef="#br0" timeOffset="54562.133">24793 4131 1448 0,'0'0'407'0,"0"0"-102"16,0 0-15-16,0 0-74 15,0 0-70-15,152-14 33 16,-67 14-31-16,-1 0-101 16,-1 0 26-16,-15 0-73 0,-12 0 11 15,-15 0 19 1,-19-3-30-16,-18 2-30 0,-4-2 1 16,-42 3-189-16,-7 0-465 15,-2 8-49-15</inkml:trace>
  <inkml:trace contextRef="#ctx0" brushRef="#br0" timeOffset="54737.088">24883 4391 1320 0,'0'0'327'0,"0"0"21"16,0 0 38-16,0 0-106 16,131 42-95-16,-94-40-43 15,-8-2-135-15,-8 0 19 16,-10 0-14-16,-6 0-12 15,-5 0-93-15,0-2-118 0,-7-10-365 16,-11-1-243-16</inkml:trace>
  <inkml:trace contextRef="#ctx0" brushRef="#br0" timeOffset="54935.071">24932 4253 1415 0,'0'0'323'0,"0"0"-29"16,0 0-83-16,0 0-1 15,0 0 41-15,0 0-104 16,0 133 23-16,-3-74-74 16,-8 13-62-16,-4 9 64 15,-3 2-88-15,0 1 7 16,2-13-17-16,6-16 7 16,2-22-17-16,8-18-113 15,16-36-380-15,18-20-206 0,1-12-567 16</inkml:trace>
  <inkml:trace contextRef="#ctx0" brushRef="#br0" timeOffset="55138.571">25676 4127 1879 0,'0'0'578'0,"0"0"-225"16,0 130-93-16,-6-58-100 15,-4 4-98-15,-1-1 42 0,-1-12-104 16,4-14 6 0,6-23-30-16,2-26-124 0,10-22-697 15,13-13-412-15</inkml:trace>
  <inkml:trace contextRef="#ctx0" brushRef="#br0" timeOffset="55480.819">26456 4049 1558 0,'0'0'573'0,"0"0"-369"16,0 0 96-16,0 0-145 16,0 0 11-16,118 56-99 15,-83-56 3-15,-4 0-41 16,-8-5-22-16,-10 0-14 15,-13 5 4-15,-6 0-121 16,-24 1-120-16,-3 9-621 0</inkml:trace>
  <inkml:trace contextRef="#ctx0" brushRef="#br0" timeOffset="55644.091">26279 4375 778 0,'0'0'814'0,"0"0"-578"0,0 0 141 16,0 0-81-16,0 0-135 15,0 0-62-15,129 44-17 16,-97-65-82-16,-6-4-18 16,-10-1-160-16,-9 0-135 15,-7-7-176-15,-2 8-127 16,-11 3-158-16</inkml:trace>
  <inkml:trace contextRef="#ctx0" brushRef="#br0" timeOffset="55804.104">26377 4217 1326 0,'0'0'511'16,"0"0"-6"-16,0 0-201 0,-38 114-65 15,21-42-7 1,-7 27-105-16,-10 23 3 0,1-8-40 16,-1-16-48-16,5-21 50 15,9-32-92-15,5-9 0 16,3-9-15-16,12-23-92 16,29-28-207-16,16-19-515 15,4-5 136-15</inkml:trace>
  <inkml:trace contextRef="#ctx0" brushRef="#br0" timeOffset="56138.8">26761 4383 1408 0,'0'0'532'0,"0"0"-384"0,0 0 18 15,0 0 118-15,0 0-116 16,0 0-85-16,0 0 26 15,89 34-58-15,-78-9 45 16,-7 11-35-16,-4 16-35 16,0 14 67-16,-13 10-93 15,-11 7 1-15,-3-7 18 16,-2-11-2-16,0-12-20 16,2-17 3-16,3-14 0 15,4-10 60-15,7-6-1 16,11-4-8-16,2 4-16 15,10 4-11-15,28 7-17 0,11 2 13 16,7 3-5-16,-1-6 37 16,-8-8-52-16,-9-14-106 15,-11-21-146-15,-14-5-729 0</inkml:trace>
  <inkml:trace contextRef="#ctx0" brushRef="#br0" timeOffset="56520.347">27761 4208 1629 0,'0'0'516'0,"0"0"-151"15,0 0 92-15,0 0-279 16,149 0-96-16,-95-1 51 15,8-9-104-15,3 3-11 0,-3 6 54 16,-10 1-71-16,-15 0-1 16,-20 12-28-16,-31 5-187 15,-24-2-165-15,-14-5-1267 0</inkml:trace>
  <inkml:trace contextRef="#ctx0" brushRef="#br0" timeOffset="56675.6">27627 4437 1405 0,'0'0'489'0,"0"0"-230"16,0 0 302-16,161 6-424 15,-99-10 7-15,-4-16-144 0,-13 0-3 16,-14-4-42-16,-22-8-242 16,-9 8-289-16,0 2-57 0</inkml:trace>
  <inkml:trace contextRef="#ctx0" brushRef="#br0" timeOffset="56849.748">27848 4287 155 0,'0'0'1570'0,"0"0"-1076"0,0 0 102 15,-20 183-335-15,11-63-96 16,-6 30 52-16,1-12-106 16,3-30-40-16,0-39-25 15,4-35-34-15,3-4-24 16,-1-8 6-16,3-9-147 15,4-13 0-15,19-18-463 0,5-7-524 16</inkml:trace>
  <inkml:trace contextRef="#ctx0" brushRef="#br0" timeOffset="57268.476">28617 4076 1927 0,'0'0'654'16,"0"0"-417"-16,0 0 16 16,0 0-75-16,0 0-113 15,0 0-39-15,116 29 72 16,-110-25-85-16,-6 4 8 16,0 3 3-16,-15 11-22 15,-18 7 52-15,-10 9-54 0,-6 4 0 16,4-2 12-16,10-2-1 15,12-7-11-15,17 0 0 16,6 1 21-16,8 3-20 16,24 1-1-16,6 2 0 15,8-2-6-15,2-2 17 16,-4-4-11-16,-9 0 0 16,-10-2 1-16,-12 2 56 15,-13 3-30-15,0 11 2 16,-28 1 61-16,-17 8-71 15,-13-3 4-15,-9-5-23 0,-8-8 9 16,-1-7-36 0,-4-6-41-16,1-4-79 0,-30 0 5 15,21-4-366-15,7-3-696 16</inkml:trace>
  <inkml:trace contextRef="#ctx0" brushRef="#br0" timeOffset="59005.145">17911 6828 1318 0,'0'0'321'16,"0"0"-141"-16,0 0 4 16,0 0-16-16,0 0 45 0,0 0-16 15,0 0-82-15,0 4 60 16,0-1-57-16,9 2 6 15,2-1 6-15,5-1-88 16,1-3 51-16,6 0-56 16,6 0-37-16,6 0 105 15,5 0-65-15,5 0 2 16,1 3 8-16,6 0-38 16,4 4 42-16,4-2-54 15,5-1 1-15,1-1 80 16,7-1-69-16,6 0 1 15,6 0 1-15,21 6 11 16,23 6-1-16,30 6-24 16,8 2 0-16,-11 2 0 15,-17-6 11-15,-20-4-11 0,-1-5 0 16,0-6 22-16,5-3-19 16,2 2-3-16,-1 2 0 15,-1 6 6-15,-5 4 0 16,-16 2-3-16,-14 2-3 15,12 2 12-15,16 0-13 16,18 6 1-16,-3-3 0 16,-29-8-9-16,-31-3 16 15,-3-3-7-15,28 2 0 16,-1 1 18-16,16 3-22 16,17 1 4-16,-30-2 0 15,15-1-5-15,-1 4 14 0,-17-3-9 16,15-2 0-16,-1-2 1 15,0-1-1-15,0-2 0 16,-2-1-1-16,0-1-16 16,-2 2 29-16,-5 1-18 15,-2 0 6-15,0 2 0 16,1 2 11-16,-4 0-11 16,1 0 0-16,-2-1 7 15,-3 2 1-15,0-1-16 16,-1 3 7-16,1-3 1 15,-5 1-3-15,3 3 3 16,0-2 0-16,-1 1-8 16,-1-4 26-16,-2 0-31 0,-4-4 13 15,0-1 0 1,-4 1 1-16,0 1-1 0,-6 0 0 16,0 2-1-16,-2 4 14 15,-2 4-26-15,2 4 11 16,0 4 2-16,1 0 9 15,-2 0-9-15,1-1 0 16,0-6-4-16,-4-3 25 16,-5-6-42-16,0 0 21 15,0 0 0-15,3 2 10 16,6 4-10-16,5 7 0 16,-1 0-10-16,-7-1 28 15,-10-4-32-15,-17-5 14 16,-20-9-36-16,-14-4 9 15,-5-6-18-15,-18-19-13 0,-19-2 26 16,-13 0-94 0,-3 14 14-16,-25 13-44 0,16 22-205 15,-1 5-902-15</inkml:trace>
  <inkml:trace contextRef="#ctx0" brushRef="#br0" timeOffset="59808.447">20257 5708 1362 0,'0'0'341'15,"0"0"-68"-15,0 0-61 16,0 0 10-16,0 0-86 16,0 0-77-16,0 0 135 15,78 2-55-15,-33-2-11 16,5 3-17-16,2 1-66 0,0-2 53 15,-4-2-98-15,-3 2 16 16,-9-2 30-16,-9 0-44 16,-8 0 8-16,-7 0-10 15,-8 0 20-15,-2 0-41 16,-2 0-58-16,0 0-116 16,-6 0-59-16,-13 0-531 15,0 0-300-15</inkml:trace>
  <inkml:trace contextRef="#ctx0" brushRef="#br0" timeOffset="60021.229">20293 6006 1568 0,'0'0'361'0,"0"0"-76"0,0 0 20 16,0 0-189-1,0 0 68-15,0 0 1 0,125 33-97 16,-81-26 16-16,-4-4-85 15,-6 0-4-15,-7-1 35 16,-12-2-50-16,-9 0 0 16,-4 0-1-16,-2 0-66 15,0 0-23-15,-13-15-428 16,-2 0-308-16</inkml:trace>
  <inkml:trace contextRef="#ctx0" brushRef="#br0" timeOffset="61746.451">20397 5691 965 0,'0'0'369'0,"0"0"-135"16,0 0-23-16,0 0-4 16,0 0-46-16,0 0 43 15,0 0-54-15,2-35-55 16,-2 35 72-16,0 0-64 16,0 0 18-16,0 11-13 15,0 11-83-15,-6 11 46 16,-7 12-71-16,-1 9 1 15,-1 8 40-15,-3 6-40 16,-2 2 10-16,-2 1 1 16,-3-3 7-16,2-6-1 15,2-8-18-15,3-11 0 16,5-13 35-16,3-12-33 0,6-8 7 16,2-10-9-16,2 0 21 15,0 0-47-15,0-18 4 16,10-15 22-16,11-15 15 15,3-14-15-15,10-10 1 16,1-6-1-16,7-3 22 16,-1 5-33-16,-3 13 11 15,-5 12 0-15,-6 18-1 16,-9 18 1-16,-3 12-12 16,-4 3 12-16,1 15 0 15,-1 15 12-15,-5 14-12 16,-1 12 0-16,-2 12 54 15,-3 24-53-15,0 0 41 0,0-1-17 16,0-7-25 0,-3-26 31-16,3-10-31 0,0-23-16 15,0-25-2-15,11-11-21 16,12-53 39-16,0-11 0 16,9-14 10-16,6-5-4 15,0 14-6-15,6-3 0 16,1 11-21-16,-3 14 23 15,-2 14-2-15,-4 11 0 16,-10 14 0-16,-3 11-1 16,-5 8 1-16,1 0 0 15,2 16 10-15,1 20-2 0,1 14 19 16,-6 14-11-16,-1 10-4 16,-9 7 57-16,-3-5-69 15,-4-12 0-15,0-18 9 16,0-16-9-16,0-20-6 15,0-10-76-15,0-2-78 16,4-36-156-16,5 2-478 16,3 7 146-16</inkml:trace>
  <inkml:trace contextRef="#ctx0" brushRef="#br0" timeOffset="62029.666">21371 6116 1227 0,'0'0'518'0,"0"0"-256"15,0 0 111-15,0 124-37 16,0-76-157-16,2 1-79 16,7-9 27-16,3-10-100 15,1-16-16-15,5-14-11 16,3-12 0-16,9-51-12 16,-6-5 12-16,-1-16 0 15,-10-2-5-15,-11 24 26 16,-2 5-21-16,0 23 0 15,-13 23 1-15,-12 11 73 16,-2 13-74-16,-4 22 0 16,4 4-12-16,6 0 7 15,9-5-49-15,10-10-101 16,8-8-332-16,21-8-46 16,4-8-63-16</inkml:trace>
  <inkml:trace contextRef="#ctx0" brushRef="#br0" timeOffset="62763.726">22157 5416 1375 0,'0'0'601'16,"0"0"-89"-16,0 0-281 16,0 0-74-16,0 153 6 15,-6-62-83-15,1 34 30 16,-3 29-59-16,-1 3-50 15,2-31 95-15,5-38-95 16,2-45 11-16,0-19 0 0,0-9 15 16,0-8-54-1,0-7-10-15,0-10-39 0,0-29 52 16,-7-5 31-16,-4-2-7 16,-7 10 12-16,-2 10 5 15,-6 18 29-15,-3 8-43 16,-2 22 12-16,-6 24 54 15,2 16-63-15,3 13 21 16,8 2-6-16,6 2-3 16,8-9-11-16,10-14-7 15,0-16 0-15,0-18-48 16,17-19 48-16,8-6-84 16,1-31 14-16,6-18-63 15,1-9-23-15,-4-2-70 0,0 5-67 16,-10 11 244-16,-2 18 25 15,-7 12 24-15,-5 17 6 16,0 2 79-16,1 25 119 16,1 11-36-16,4 6-48 15,3 1 28-15,3-6-101 16,5-9 7-16,5-6-14 16,7-12-34-16,5-8 15 15,4-4-21-15,6-15 0 16,0-21 4-16,1-13 5 15,-6-11 0-15,-7-5-9 16,-10 3 15-16,-14 8-21 16,-7 14 6-16,-6 17 0 15,-8 12 15-15,-18 11-14 16,-8 18 44-16,-8 24-19 0,2 19-16 16,2 12 46-16,12 10-56 15,14 4 0-15,12-2 52 16,0-9-43-16,29-12 21 15,12-17-30-15,5-21 14 16,8-22-46-16,8-8-4 16,5-39-100-16,39-55-3 15,-14 8-656-15,-10 5-643 0</inkml:trace>
  <inkml:trace contextRef="#ctx0" brushRef="#br0" timeOffset="63122.878">23586 6035 1534 0,'0'0'336'0,"0"0"175"0,133 41-142 15,-68-25-191-15,2-7-26 16,-5-4-86-16,-11-3-64 15,-15-2 58-15,-16 0-60 16,-15 2-47-16,-20 12-52 16,-24-2-378-16,-3 4-299 0</inkml:trace>
  <inkml:trace contextRef="#ctx0" brushRef="#br0" timeOffset="63272.917">23457 6481 1446 0,'0'0'556'16,"0"0"-53"-16,0 0-292 0,0 0-3 15,0 0-117-15,0 0-36 16,146 41 4-16,-92-66-59 16,-2-9-26-16,-8-5-170 15,-9-17-380-15,-12 8 74 16,-17 7-198-16</inkml:trace>
  <inkml:trace contextRef="#ctx0" brushRef="#br0" timeOffset="63781.039">23640 6232 599 0,'0'0'1214'15,"0"0"-735"-15,-66 142-4 16,35-33-218-16,5-3-140 16,4-6 7-16,6-18-42 15,7-28-61-15,5-7 92 16,1-10-98-16,3-24-15 16,9-13 0-16,22-12-24 0,16-26 12 15,14-14 12-15,10-13-16 16,9-5-13-16,4-5-47 15,-5 5-105-15,-11 11-38 16,-12 10 3-16,-20 17 174 16,-16 17 15-16,-13 15 27 15,-7 4 228-15,0 28-77 16,-5 14-10-16,-6 6-5 16,-2 3-84-16,4-4 52 15,2-11-77-15,4-15-14 0,3-12 13 16,0-13-26-16,10 0-30 15,14-22 7-15,7-12 46 16,8-3-17 0,-2 0-6-16,3 3 0 0,-4 10-5 15,-10 12 5-15,-1 12 0 16,-9 8 8-16,-3 26 13 16,-2 13 36-16,-4 10-26 15,-2 1-29-15,-1 0 110 16,5-9-94-16,-1-10 2 15,8-6-20-15,3-14 27 16,-2-2-57-16,3-7 30 16,0-6-41-16,-2-4 13 15,0 0-26-15,-1 0-42 16,17-18-42-16,-3-4-316 16,0-9-542-16</inkml:trace>
  <inkml:trace contextRef="#ctx0" brushRef="#br0" timeOffset="64765.573">24650 6389 1491 0,'0'0'391'0,"0"0"-60"16,0 0 166-16,146-4-250 15,-95 1-108-15,-7 1-43 16,1-1-60-16,-7-3-24 15,-5-5 4-15,-4 0-16 16,-8-6-94-16,-8 1 10 16,-7 4-81-16,-6 9 62 15,0 3 60-15,-19 13 43 16,-16 41 43-16,-9 38 25 0,2 3 8 16,7-5 45-1,12-16-66-15,12-29 1 0,6-7-31 16,5-8-19-16,5-22-12 15,29-8-7-15,16-23 13 16,13-20 18-16,6-12-17 16,0-1 7-16,-10 7-8 15,-18 14 11-15,-14 15-19 16,-16 16 8-16,-11 4 0 16,0 19 6-16,-2 21 21 15,-11 7 32-15,-1 5-27 16,5-1-26-16,7-12 70 0,2-8-76 15,5-15 0 1,17-16-19-16,9-6 17 0,9-36 2 16,2-17 0-1,5-13 1-15,-5-2 30 0,-5 4-31 16,-11 12 0-16,-8 18-16 16,-12 18 25-16,-6 15-9 15,0 7 9-15,-10 22-8 16,-11 16 55-16,2 13-56 15,7 1 0-15,8-1 15 16,4-8-7-16,0-11-16 16,20-14-2-16,4-12 2 15,3-6-23-15,4-10 31 16,2-21 0-16,2-8 7 16,-4-3 5-16,-3 2-18 0,-3 8 6 15,-5 12 0 1,-5 11-4-16,-3 9 4 0,-4 11 0 15,1 27 13-15,-7 19-1 16,-2 26-1-16,-15 37-11 16,-32 35 0-16,-13 9 18 15,-9-11-18-15,4-35 0 16,14-45-6-16,4-30 30 16,-2-20-37-16,-16-12 13 15,-8-11-27-15,-7-6-9 16,11-32 36-16,22-10-8 15,27-4-10-15,20-1 36 16,29 0-16-16,29-3-2 16,13-2 0-16,2-8-53 15,10-41-44-15,-23 15-402 0,-20 6-518 0</inkml:trace>
  <inkml:trace contextRef="#ctx0" brushRef="#br0" timeOffset="65022.055">24562 6174 1696 0,'0'0'487'0,"0"0"-138"16,0 0-54-16,0 0-195 15,0 0-100-15,0 0-86 16,0 0-573-16</inkml:trace>
  <inkml:trace contextRef="#ctx0" brushRef="#br0" timeOffset="66958.02">17835 8596 1386 0,'0'0'215'0,"0"0"-3"15,0 0 135 1,0 0-57-16,0 0 4 0,0 0-144 16,0 0-40-16,-27 12 14 15,27-12-69-15,0 0 53 16,0 0-68-16,0 0-32 16,0 0 79-16,0 0-66 15,0 0-21-15,10 0 19 16,9 0-2-16,8 0 25 15,6 0-42-15,5 0 12 16,5 0 51-16,3 0-51 16,6 0 0-16,4 0 27 15,2 0-26-15,6 0 22 16,5 0-35-16,2 0 0 0,5 0 31 16,2-2-23-16,3 2-2 15,1 0 9-15,0 0 19 16,3 0-47-16,4 0 13 15,0 0 0-15,7 4-8 16,2 4 16-16,0 4-8 16,-2 0 0-16,-3 5 31 15,-2-4-28-15,-1 1-3 16,1-5 0-16,5-4 14 16,20-5-5-16,25 0-3 15,21 0 1-15,9 0 22 16,-3 0-7-16,-12 7-22 15,-11 4 0-15,-1 4 23 0,-3 1-22 16,-4-2-1-16,0-2 0 16,0 0 30-1,0-1-42-15,3 0 12 0,-2-4 0 16,-4 3-2-16,-1-3 8 16,1-2-6-16,0 0 0 15,4 1 23-15,0 6-49 16,-7 2 26-16,-1 4 0 15,-7 7-7-15,-6 0 17 16,-14-3 1-16,-19-2-10 16,-14-7 22-16,-1-4-20 15,11 5-3-15,12-1 0 16,12 0 0-16,0 1 7 16,-2-1-7-16,-5-1 0 15,-1 2 8-15,-2 0-23 0,-7 4 15 16,-2-2 0-16,-8 2 1 15,-2 0 5-15,-3-1-6 16,-3 4 0-16,0-1 9 16,-2 2-13-16,0 2 4 15,0-1 0-15,2-4 10 16,2-1-1-16,5-3-9 16,7-2 0-16,1-3 2 15,5-2 5-15,2 1-7 16,1-3 0-16,-5 1-6 15,-4-1 20-15,-8 0-23 16,-15 0 9-16,-14-1 0 0,-11-1 1 16,-16-1-1-16,-9 0 0 15,-6-2-1-15,-4 1 17 16,0 0-25-16,0 1 9 16,-2-2 0-16,-25 4-28 15,-18-3-5-15,-39-2-146 16,-57-15-31-16,12-10-399 15,0-12-1397-15</inkml:trace>
  <inkml:trace contextRef="#ctx0" brushRef="#br0" timeOffset="67627.172">20310 7290 1410 0,'0'0'506'0,"0"0"-373"0,0 0 105 16,0 0-77-16,-48 127-9 15,48-82-83-15,0 7-51 16,10 8 86-16,15 26-62 16,-4-2 34-16,-4 9 23 15,-8 2-83-15,-9-16 27 16,0-3-43-16,0-18-4 15,0-20-38-15,-3-20-13 16,1-18-141-16,-2-55-388 16,2-10-37-16,-1-9-403 0</inkml:trace>
  <inkml:trace contextRef="#ctx0" brushRef="#br0" timeOffset="67891.86">20337 7658 1091 0,'0'0'381'15,"0"0"-39"-15,0 0-99 16,0 0-135-16,0 0 63 15,0 0-36-15,120-6 21 16,-68 9-32-16,4 7-97 16,2 5 58-16,0 5-74 15,-7 6 5-15,-6 8 69 16,-10 8-32-16,-8 11 15 16,-12 10 18-16,-15 9-53 15,0 8 78-15,-19 0-111 0,-22-7 19 16,-5-5 35-1,-10-16-54-15,-4-15 0 0,1-16-1 16,10-10-23-16,11-11 17 16,14 0-108-16,24-24-186 15,0-8-435-15,14-4 99 16</inkml:trace>
  <inkml:trace contextRef="#ctx0" brushRef="#br0" timeOffset="68171.805">21585 7752 1452 0,'0'0'257'0,"0"0"14"16,0 0 63-16,0 0 141 0,0 0-294 15,0 0-60-15,0 0 50 16,-40 42-119-16,11-3-10 15,-4 19-27-15,2 11 0 16,2 10-3-16,2 5-12 16,9-6 0-16,3-13-30 15,7-20 30-15,6-27-97 16,2-18-71-16,10-94-443 16,9-6 112-16,6-10-349 0</inkml:trace>
  <inkml:trace contextRef="#ctx0" brushRef="#br0" timeOffset="68349.978">21585 7502 629 0,'0'0'373'16,"0"0"29"-16,0 0-92 0,0 0-89 16,0 0 123-16,145 55-1 15,-98 32-82-15,4 37-86 16,-2 33-78-16,-6 11 52 16,-14-12-106-16,-19-37-42 15,-8-42 32-15,-2-30-33 16,0-19-23-16,-2-12-119 15,-29-31-188-15,0-18-472 16,0-23-275-16</inkml:trace>
  <inkml:trace contextRef="#ctx0" brushRef="#br0" timeOffset="68526.89">21629 7939 1265 0,'0'0'375'0,"0"0"151"0,0 0-39 16,0 0-320-16,0 0-29 15,0 0-2 1,0 0 5-16,145 36-54 0,-91-28-62 15,-8-4 68-15,-7-4-93 16,-15 0 0-16,-8 0-17 16,-8 0-73-16,1-2-79 15,22-26-206-15,-2 2-391 16,0-2-801-16</inkml:trace>
  <inkml:trace contextRef="#ctx0" brushRef="#br0" timeOffset="68864.028">22400 7696 1967 0,'0'0'755'0,"0"0"-458"15,0 0-141-15,-50 141 29 16,45-53-125-16,5-1-9 16,0 6 45-16,13-7-88 15,16-22 51-15,5-8-59 16,8-17 0-16,5-21-40 15,4-18 40-15,6-12 0 16,13-51-24-16,3-41 33 16,-6-38-18-16,-15 5-18 15,-26 27 12-15,-26 40-12 16,0 32 28-16,-26 0-1 0,-14 4 26 16,-12 4-5-16,-8 15 36 15,-2 14-57-15,-1 1 21 16,5 16-6-16,7 9-15 15,9 0-59-15,13-3-28 16,18-4-145-16,9-8-287 16,2-5-494-16</inkml:trace>
  <inkml:trace contextRef="#ctx0" brushRef="#br0" timeOffset="70929.374">18955 9925 1264 0,'0'0'366'0,"0"0"110"0,0 0-89 15,0 0-82-15,0 0-151 16,-137-15-99-16,97 30 72 16,-3 6-86-16,1 2 8 15,2 4 31-15,2 1-67 16,2 0 69-16,3-1-82 16,6-6 8-16,3-1 23 15,6-8-14-15,5-2-11 16,6-3 22-16,2-3-11 15,3-3-2-15,2 1-15 16,0 2 0-16,0 2-11 16,7 5 11-16,11-2 0 15,6 4-6-15,5-1 23 0,5-3-47 16,3 0 30-16,5-2 0 16,6 0-6-1,8-1 6-15,8-1 0 0,9 2-1 16,10-1 20-1,6 2-26-15,5 2 7 0,6 2 0 16,-2 0 7-16,2-3-7 16,-4 2 0-16,0-7-7 15,17-4 25-15,30 0-30 16,26-4 12-16,9-12 0 16,-14-3-6-16,-40 1 15 15,-42 4-8-15,-22 3-1 0,-12-4 12 16,-4-1-40-16,-1-4 28 15,-6-2 0-15,-17-3 4 16,-13-4 4-16,-7-1 1 16,0-3-9-16,-20-2 13 15,-7 1 2-15,-9 4-15 16,-8 2 0-16,-12 1 31 16,-10 3-30-16,-15 2 11 15,-10 3-12-15,-9-4 11 16,-21 6-1-16,-17 0-10 15,-20 16 0-15,-3 1-1 16,8 22 1-16,8 14-1 16,34-4 0-16,15-8 1 15,26-8-15-15,12-5 15 0,-2 0-93 16,-5-3 9 0,-8-4-163-16,20-4-353 0,15 0-397 0</inkml:trace>
  <inkml:trace contextRef="#ctx0" brushRef="#br0" timeOffset="71288.981">18338 10432 1418 0,'0'0'310'0,"0"0"-20"0,0 0-7 16,0 0 6-16,0 0-128 15,0 0-56-15,-21 125 55 16,34-81-86-16,-2 3 7 16,2 5-7-16,-4 3-40 15,-3 6 89-15,2 3-100 16,-4 5-22-16,1-6 34 15,-1-7-21-15,-2-15-15 16,0-17 1-16,0-12-36 16,-2-10 20-16,2-2-70 15,4 0-62-15,5-2-67 16,13-8-158-16,56-4 31 16,-4 4 42-16,6-2-479 0</inkml:trace>
  <inkml:trace contextRef="#ctx0" brushRef="#br0" timeOffset="71677.261">20500 10239 1242 0,'0'0'164'0,"0"0"80"15,0 0-41-15,0 0-49 16,0 0 3-16,0 0-32 15,0 0 73-15,92-19-51 16,-71 28-80-16,2-3 66 0,-5 2-88 16,-7-2 29-16,-3 3 50 15,-3 6-56-15,-2 9 76 16,-1 16-58-16,-2 34-39 16,0 50 86-16,0 59-97 15,-7 31 8-15,-13 9 8 16,-2-23-40-16,-1-45 14 15,8-41-26-15,3-42 0 16,6-33 6-16,4-23-6 16,-1-6 0-16,1-6-1 15,-2-4-98-15,-8-9-6 16,-16-40-113-16,1 2-508 0,-4 2-189 16</inkml:trace>
  <inkml:trace contextRef="#ctx0" brushRef="#br0" timeOffset="72184.545">18263 11608 1470 0,'0'0'258'16,"0"0"-39"-16,0 0 60 15,0 0-147-15,0 0 6 16,0 0-40-16,0 0-14 15,42 105 71-15,-11-80-82 16,8 4-3-16,5 1 24 16,7 2-68-16,12 2 56 15,8 4-47-15,12-2-35 16,6 0 83-16,24-4-73 16,28-12 13-16,27-16 3 0,11-4-15 15,-17-26 17-15,-34-4-28 16,-42 4 0-16,-20 4 36 15,-9 0-28-15,5 0 7 16,4-2 16-16,0 2-25 16,-13 5 32-16,-8 8-38 15,-9 5 0-15,-7 4 9 16,-7 0-9-16,-9 0-1 16,-6-2-24-16,-7-48-101 15,0-1-217-15,0-11-872 0</inkml:trace>
  <inkml:trace contextRef="#ctx0" brushRef="#br0" timeOffset="73440.527">23004 9869 1177 0,'0'0'335'16,"0"0"-132"-16,0 0 1 15,0 0-78-15,0 0-24 16,0 0 90-16,0 0-75 16,-78-1 15-16,54 1 25 15,-3 0-84-15,-2 0 54 16,2 6-96-16,1 9-14 15,-1 6 53-15,0 1-69 16,0 2 0-16,3 2 10 16,2-2 16-16,6-2-26 0,3-2-1 15,4 0 0 1,7-4 9-16,2 0-9 0,0-2 0 16,0-2 5-16,13 4 23 15,12 1-20-15,8-1-8 16,9 4 0-16,9 0 49 15,10 0-32-15,7-1 10 16,7-2 1-16,0-3-11 16,5-2 17-16,2-4-34 15,19 0 0-15,24 4 33 16,-8 0-32-16,-9 0-1 16,-13 0 12-16,-18-4 9 15,4 2-27-15,4-2 6 16,-12-2 0-16,-14-4-12 15,-16-2 12-15,-14 0 0 0,-12 0 0 16,-6 0 13-16,-8-2-32 16,-3-8 19-16,0-4 0 15,0-8-3-15,0-7 10 16,-12 0-7-16,-3-2 0 16,-3 2 23-16,-5 0-34 15,-8 0 11-15,-5-1 0 16,-10-3 3-16,-10 1 6 15,-10 2-9-15,-9 2 0 16,-4 6 32-16,-4 7-38 16,-2 6 6-16,1 6 0 15,-1 3 30-15,-2 0-21 16,2 12-9-16,0-3 0 16,4 0-24-16,2-8 1 0,6-1-123 15,4 0-175-15,18-1-357 16,17-2-220-16</inkml:trace>
  <inkml:trace contextRef="#ctx0" brushRef="#br0" timeOffset="73810.252">22570 10281 988 0,'0'0'738'0,"0"0"-508"15,0 0 6-15,0 0 32 16,0 0-83-16,0 110-8 16,0-54-86-16,0 9-32 15,0 27 54-15,0 26-60 16,0 26-4-16,0-9-4 15,0-27-34-15,-2-35 68 16,-8-22-79-16,2 0 0 16,-3-6 15-16,-1-2-9 15,3-19-12-15,3-10 4 16,4-12-44-16,2-2 4 16,0 0-236-16,4-11-204 0,36-17 131 15,-5 2-188 1,4 4-456-16</inkml:trace>
  <inkml:trace contextRef="#ctx0" brushRef="#br0" timeOffset="74209.909">24546 10405 1553 0,'0'0'348'0,"0"0"-153"15,0 0 84-15,0 0 32 16,0 0-155-16,0 0-30 16,0 0 23-16,0-50-105 15,2 62 11-15,0 18-46 16,1 22-1-16,-1 33 92 15,-2 41-73-15,0 43 3 16,0 19 40-16,-7 2-58 16,-6-14 45-16,-1-29-57 15,4-29 20-15,3-31 13 16,5-31-33-16,2-14 0 0,0-4-14 16,0-4 14-1,-2-8-28-15,-3-18-107 0,-19-16-97 16,-3-18-252-16,-6-8-698 15</inkml:trace>
  <inkml:trace contextRef="#ctx0" brushRef="#br0" timeOffset="74785.682">22460 11466 1107 0,'0'0'299'0,"0"0"-144"0,0 0 49 15,0 0-9-15,0 0-94 16,0 0 42-16,0 0-50 16,-21 16-18-16,21-4 160 15,0 6-78-15,0 6-41 16,4 6 4-16,7 8-74 16,3 6 63-16,3 6-77 0,6 3-32 15,6 1 102 1,4-2-90-16,7 1 7 0,5-4 2 15,8-3 3-15,5-4 9 16,8-3-33-16,6-10 0 16,10-3 40-16,5-3-20 15,27-7 5-15,22-6 47 16,22-9-58-16,5-1 82 16,-32-11-96-16,-33-14 18 15,-31-2 42-15,-7-8-50 16,12-11-4-16,12-10-12 15,7-10 33-15,-4 2-31 16,-10 1 4-16,-13 12 0 16,-13 6-6-16,-15 11 6 15,-10 6-1-15,-8 4-12 0,-5 0-101 16,-11-24-5-16,-2 6-206 16,0-2-807-16</inkml:trace>
  <inkml:trace contextRef="#ctx0" brushRef="#br0" timeOffset="74953.574">24793 11523 2762 0,'0'0'636'0,"0"0"-500"16,0 0-43-16,0 0-33 15,-164 75-60-15,85-83-108 16,15-20-178-16,10-8-779 0</inkml:trace>
  <inkml:trace contextRef="#ctx0" brushRef="#br0" timeOffset="76714.824">9393 8023 1239 0,'0'0'313'0,"0"0"-96"0,0 0 45 16,0 0-22-16,0 0 42 16,0 0-48-16,0 0-110 15,-13-6 13-15,-9 22-119 16,-10 9-18-16,-3 6 67 15,-6 3-66-15,3 2 13 16,1 0-14-16,6 0 14 16,12-1 10-16,15 2-24 15,4 7-2-15,27 7-13 16,20 2 15-16,10-1-1 0,6-9-8 16,4-9 9-1,-4-13 9-15,-8-4-9 0,-10-7-27 16,-10-2 27-16,-12-8-207 15,-13-13-433-15,-10-15-217 0</inkml:trace>
  <inkml:trace contextRef="#ctx0" brushRef="#br0" timeOffset="78510.142">9569 8408 1685 0,'0'0'354'0,"0"0"-140"15,0 0 157-15,0 0-110 16,0 0-134-16,0 0 17 0,0 0-134 16,-16 2 2-16,41-7 24 15,10 0-16-15,11-3 31 16,6 2-30-16,9-2-15 16,5 0 77-16,8-2-63 15,4 0-10-15,9 0 51 16,6-1-60-16,23 2 49 15,25 4-50-15,-12 1 6 16,-13 3 18-16,-13-2-24 16,-26-1 0-16,12-2 3 15,12-3 15-15,-5-1-14 16,2-5-4-16,18 0 0 16,22-2 72-16,22 1-48 15,5 2-13-15,-9 2 43 16,-12 2-44-16,-9 4 19 0,-4-3-29 15,-17 4 0-15,-23-1 3 16,-20 3-3-16,-4-4 0 16,26 1-9-16,34 2 34 15,34 4-25-15,2 0 0 16,-12 2 0-16,-15 18 0 16,-14-2 2-16,3 2-2 15,4-5 16-15,8 0 17 16,-2-5-42-16,2-4 9 15,-6-3 0-15,-2-3-1 16,-2 0 10-16,-2 0-9 0,-5-7 6 16,-18 2 25-1,-19 1-35-15,-14 3 4 16,-7 1 0-16,17-2 0 0,8 0 0 16,10-2 0-16,-1-1-15 15,-7-2 37-15,-4-1-44 16,-9 2 22-16,-12-2 0 15,-12 4 7-15,-13 2-7 16,-9 2 0-16,-10 0-1 16,-7 0 28-16,-1 0-46 15,-6 0 19-15,-2 0 0 16,-4 0 4-16,3 2-3 16,-3-2-1-16,0 0 0 15,0 0 30-15,0 0-42 16,0 0 12-16,0 0 0 0,0 0-13 15,0 0 25-15,0-4-12 16,0-3 19-16,0-2 7 16,-3-4-31-16,-3 2 5 15,2-1-4-15,-2-2-13 16,2 2 17-16,0 2 0 16,-1-1-1-16,1 5 25 15,2-1-32-15,-2-1 8 16,-1-6 0-16,0-6-12 15,-1-12 13-15,-1-14-1 16,1-17 0-16,1-27 14 16,5-36-25-16,0-39 11 15,0-21 0-15,0-3-1 0,0 5 1 16,0 14 0 0,0-8 0-16,0-4 21 0,-2-6-24 15,-8-5 3-15,2-3-6 16,4-1-8-16,1 9 14 15,3 7 0-15,0 19 0 16,3 18 10-16,3 32-19 16,-2 28 9-16,1 22-16 15,-5 5 7-15,0-6 9 16,0-9 0-16,0-13-2 16,-9-22 2-16,-9-29-27 15,-2-29 14-15,2-5-11 0,7 11-2 16,7 30 26-1,4 34-16-15,0 18 8 0,0 20-17 16,0 2-2-16,0-11 25 16,0-12 1-16,0-12-37 15,2-3 38-15,5 7-22 16,1 6 8-16,0 10 14 16,0 10-7-16,-1 6 7 15,1 1 0-15,2 1-6 16,-1-8 6-16,-1-6 0 15,4-6-1-15,-1-8 7 16,0-5-6-16,3 1 0 16,-1 3 0-16,3 12-18 15,-6 9 18-15,-1 11 0 16,-3 9-7-16,0 4 14 16,-6 4-1-16,0 2-6 0,0 2 0 15,0 1-10-15,0 4 11 16,0 2-1-16,0-2 0 15,0 3 0-15,0 0 8 16,0 3-8-16,2 4 0 16,-2 0-8-16,0 7 8 15,0 2 0-15,2 3-2 16,-2 1 2-16,0 0-12 16,0 0 12-16,0 0 0 15,0 0 6-15,0 0-5 16,0 0-2-16,4 0-4 15,7 0 5-15,10 0-4 0,8 0 4 16,4 0 0 0,9 0-3-16,5 0 24 0,2 0-22 15,7-3 1 1,2 2 0-16,2 1 8 0,4 0-8 16,5 0 0-16,1 14-9 15,3 4 25-15,3 0-17 16,0 1 1-16,-3 0 0 15,-1-3-2-15,-1 2 2 16,-7 4 0-16,-1 2-16 16,-5 4 26-16,-5 4-11 15,-6-1 1-15,-4 0 0 16,-8-3-5-16,-2-4 5 0,1-2 0 16,-5-2 12-1,0-3 3-15,-4-3-6 0,-6-4-9 16,-5-4 0-16,-8-3 15 15,-6 0-14-15,0-3-1 16,-20 0 0-16,-15 0-47 16,-28 19-145-16,7-1-293 15,6 7-597-15</inkml:trace>
  <inkml:trace contextRef="#ctx0" brushRef="#br0" timeOffset="78936.209">17608 1408 1408 0,'0'0'610'0,"0"0"-314"15,0 0 59-15,0 0-95 16,0 0-135-16,0 0 7 16,0 0-106-16,-18 0-4 15,20 0-14-15,25 1-2 0,13 13-6 16,11 4 19 0,10 3-7-16,1-2 23 0,0 2-35 15,-4-5 0-15,-4-1 6 16,-12-2-6-1,-9-3 0-15,-8 2-1 0,-12-2 26 16,-6 3-26-16,-7 4 1 16,0 9 0-16,-5 10 103 15,-26 12-53-15,-22 15 8 16,-40 17-2-16,-57 14-46 16,-59 6-20-16,-34-8-65 15,49-27-154-15,38-32-663 0</inkml:trace>
  <inkml:trace contextRef="#ctx0" brushRef="#br0" timeOffset="83069.476">12430 7275 411 0,'0'0'240'0,"0"0"-119"16,0 0 42-16,-114 0-60 16,87-8-8-16,7-2-32 15,7-1-40-15,7 2 45 16,1 0 19-16,5 3 6 16,0 3 55-16,0 1-17 15,-2 0 26-15,2 2 33 16,0-2 52-16,-3-1 70 15,1 3-170-15,2 0-57 16,0 0 27-16,0 11-82 0,0 23 9 16,0 16 21-16,0 16-21 15,0 12 64-15,0 6-83 16,0 1-19-16,-7-5 23 16,-6-10-22-16,4-16-4 15,-2-34-91-15,2-17-234 16,3-6-412-16</inkml:trace>
  <inkml:trace contextRef="#ctx0" brushRef="#br0" timeOffset="83277.069">12167 7520 1393 0,'0'0'332'0,"0"0"-189"15,0 0 11-15,0 0 22 16,143-37 76-16,-79 12-53 0,3 2-81 15,-2 3-28-15,-14 8-83 16,-11 5 21-16,-13 7-28 16,-12 0-84-16,-5 0-111 15,-10 0-155-15,0 0 3 16,0-9-210-16</inkml:trace>
  <inkml:trace contextRef="#ctx0" brushRef="#br0" timeOffset="83436.667">12641 7222 1008 0,'0'0'505'0,"0"0"-279"16,0 0 27-16,0 0-6 16,0 0 5-16,0 156-24 15,0-89-118-15,-2 2-26 16,-2-1-10-16,-1-10-73 0,1-12-2 16,2-20-36-16,2-26-239 15,0-24-356-15,0-16-1015 0</inkml:trace>
  <inkml:trace contextRef="#ctx0" brushRef="#br0" timeOffset="83643.704">12742 7391 631 0,'0'0'1204'16,"0"0"-965"-16,0 0 21 15,0 0 201-15,0 0-301 0,156 24-37 16,-100-24-8-1,1-4-80-15,-3-14 20 0,-9 0-55 16,-12 2 0-16,-11 6-28 16,-13 3-23-16,-9-4-166 15,-6 1-340-15,-15-3-697 0</inkml:trace>
  <inkml:trace contextRef="#ctx0" brushRef="#br0" timeOffset="83888.089">13052 7062 1202 0,'0'0'514'0,"0"0"-350"15,0 0 103-15,-19 120-60 16,11-53-3-16,1 7-81 0,0 3-59 16,5-2 33-16,0-7-64 15,2-9 1-15,0-17 0 16,0-16-26-16,0-16-5 15,7-10-3-15,10-3 0 16,8-24 5-16,6-11-5 16,3-9-37-16,10-19-86 15,-10 12-343-15,-10 9-97 0</inkml:trace>
  <inkml:trace contextRef="#ctx0" brushRef="#br0" timeOffset="84140.509">13430 7382 1753 0,'0'0'517'0,"0"0"-167"16,0 0-171-16,0 0-70 15,0 0 37-15,0 0-32 16,156-35 8-16,-109 19-87 15,-7 2-34-15,-6 4 34 16,-12 5-35-16,-9 5-48 16,-3 0-51-16,-10-4-149 15,0 3-300-15,0-3-179 0</inkml:trace>
  <inkml:trace contextRef="#ctx0" brushRef="#br0" timeOffset="84373.029">13671 6948 1640 0,'0'0'563'0,"0"0"-283"16,0 0-66-16,0 0 11 15,-6 130-115-15,6-66-49 16,0 4 24-16,0 5-58 16,4-3 17-16,7-8-14 15,0-10-21-15,0-16 38 16,0-16-47-16,1-10-4 15,-1-10-24-15,5 0 17 16,1-13-46-16,12-32-136 0,-2 3-387 16,-7 2-40-16</inkml:trace>
  <inkml:trace contextRef="#ctx0" brushRef="#br0" timeOffset="84599.907">14120 7007 1513 0,'0'0'346'0,"0"0"31"16,0 0 115-16,48 123-334 15,-28-64-43-15,2 10-7 16,5 30-51-16,2 27 31 16,-9 31-59-16,-5 7-17 0,-10-29 58 15,-5-39-70 1,0-40 1-16,0-15-10 0,0-10-36 15,-11-26-75-15,2-5-359 16,3-18-464-16</inkml:trace>
  <inkml:trace contextRef="#ctx0" brushRef="#br0" timeOffset="85044.204">14232 7034 1363 0,'0'0'705'0,"0"0"-418"15,0 0 7-15,0 0-94 0,0 0-66 16,119-26 32-16,-78 16-101 16,5-3-20-1,-4 4 17-15,-3-1-61 0,-2 4 49 16,-8 4-50-16,-12 2 10 16,-5 0 68-16,-10 16-52 15,-2 13 5-15,0 15 34 16,-23 14-65-16,-10 9 43 15,-14 1-43-15,-13-5-4 16,-61-19-29-16,15-18-90 16,-10-22-468-16</inkml:trace>
  <inkml:trace contextRef="#ctx0" brushRef="#br0" timeOffset="89124.424">17880 5123 582 0,'0'0'20'15,"0"0"-20"-15,0 0 345 16,0 0-173-16,0 0 89 0,0 0-114 16,0 0 1-16,-56 0 4 15,50 0-44-15,-2 0 23 16,0 0-43-16,-5-2-13 15,-3 0 26-15,-5 2-70 16,2 0 9-16,-4 0 22 16,-1 0-33-16,2 10-12 15,0 4-5-15,1 1-12 16,2 3 46-16,0 1-21 16,1 5 1-16,-1 5 6 15,1 2-8-15,-3 4 12 16,4 1-11-16,-1 2-1 15,3 2 39-15,-1-1-30 0,3 4 0 16,-1 3 14-16,5 1-18 16,0 0 25-16,3 4-22 15,2 1-17-15,-2 0 48 16,4 2-34-16,0 4-2 16,0 3 16-16,-2 4-41 15,1 4 43-15,-1 1-39 16,0 0 0-16,-2 0 49 15,0 0-30-15,-1 3-5 16,-1 2 2-16,-2 8-21 16,2 19 40-16,-1 19-25 15,5-7-15-15,-3-14 49 16,0-14-35-16,-2-19-5 16,-6 3 5-16,-3 6-7 0,-3-8 5 15,-2-6-13-15,-8-4 2 16,-6-3 17-16,-7-3-17 15,-6-6-2-15,-2-7 20 16,-6-12-10-16,2-7-5 16,2-10-5-16,8-6-3 15,12-4 3-15,10 0 1 16,10 0 8-16,7 0 6 16,7 0-8-16,0 0-14 15,2 4-17-15,19 2 0 16,6 4 12-16,8 2 12 15,5 5 0-15,5 2 10 16,-3 5-8-16,-2 5 10 0,-9 4-12 16,-4 6 0-1,-7 5 3-15,-9 6-3 0,-4 4 1 16,-7 6 6-16,0 5-1 16,0 9-4-16,-13 18-2 15,-8 22 0-15,0-6 10 16,-2-7-10-16,1-12 12 15,1-12 0-15,0 9-12 16,-6 13 27-16,-4 11-19 16,-5 18 1-16,1 22 28 15,0 9-28-15,9-5-3 16,6-7 8-16,6-13-5 16,3 0 10-16,3-3-19 15,-1-3 6-15,-3-5 19 16,2-1-24-16,-2-1 5 0,-1-4 8 15,4-2-8-15,0-1 9 16,0-4-15-16,0-15 0 16,3-19 9-16,2-14-9 15,-4-6 2-15,2 12-4 16,-3 8 4-16,-1 11 20 16,2 0-22-16,1-2 1 15,3 3 2-15,2 1-3 16,2-7 2-16,0-6-2 15,0-8 6-15,0-9-8 16,13-8 2-16,11-4 0 0,8-3-1 16,7 0 2-16,9-4-1 15,3 0 0-15,2-4 6 16,-1-2 1-16,-8-6-7 16,-3-3 0-16,-8-10-12 15,-4-2 12-15,-2-4-1 16,-8-2 0-16,2-6-35 15,-4-1 35-15,1-1-89 16,-2-33-51-16,1-85-19 16,-1 4-224-16,-5-10-702 0</inkml:trace>
  <inkml:trace contextRef="#ctx0" brushRef="#br0" timeOffset="89640.801">15710 8596 506 0,'0'0'57'15,"0"0"-29"-15,0 0-27 16,0 0 164-16,0 0-165 16,0 0-88-16</inkml:trace>
  <inkml:trace contextRef="#ctx0" brushRef="#br0" timeOffset="90615.216">15919 8249 570 0,'0'0'649'15,"0"0"-382"-15,0 0 25 16,0 0-54-16,0 0-19 16,0-126-45-16,0 104-32 15,0 6-13-15,0 10-48 16,0 6 19-16,0 0 24 0,-4 4-85 15,-6 22 56-15,-5 16-32 16,-7 15-15-16,-7 36 36 16,-9 38-53-16,-6 29 4 15,5-12 26-15,10-31-35 16,14-43 8-16,6-40-13 16,5-5-9-16,-1-4 17 15,3-10-29-15,2-14-13 16,0-1-7-16,7-24-2 15,15-20 22-15,13-32 6 16,12-35 0-16,11-23 18 16,-4 6-24-16,-12 26 1 15,-13 36-1-15,-12 27 9 16,2 6 2-16,-6 6-11 16,-2 7 0-16,-6 15-15 0,-3 5 8 15,-2 5-5-15,2 25 12 16,0 19 7-16,5 29 55 15,0 32-44-15,2-3 0 16,-3-9 22-16,1-19-17 16,0-27-22-16,0-3 3 15,-1-11 11-15,1-20-30 16,-1-18 9-16,6-8-22 16,3-46 27-16,10-36 2 15,1-8-1-15,-1 5 0 0,2 11 14 16,-8 26-11-1,4-1-3-15,-3 7 0 0,-7 19-6 16,-4 14 6-16,-5 14 0 16,-1 3-8-16,0 0-2 15,-1 15 10-15,4 13 9 16,1 11 6-16,1 5 30 16,4 4-44-16,1 3 24 15,-1-2-19-15,3-5 5 16,-1-5 26-16,-1-10-37 15,2-11 0-15,-1-7-13 16,-1-8 8-16,3-3 5 16,1 0-9-16,1 4 9 15,3 2 19-15,-4 9-19 16,-1 3 0-16,-1 3 8 0,-3 4-7 16,-6-6-2-16,-1-6 0 15,-3-9-110-15,2-4 10 16,0-24-97-16,4-10-391 15,-4-5-499-15</inkml:trace>
  <inkml:trace contextRef="#ctx0" brushRef="#br0" timeOffset="94203.111">17561 990 785 0,'0'0'150'16,"0"0"346"-16,0 0-323 15,0 0 75-15,0 0-29 16,0 0 54-16,0 0-65 15,-40-54-77-15,22 48 10 16,-2 2-39-16,-2-2 9 16,-5 1-10-16,-4 0-68 15,-7 1 0-15,-2 0-33 16,-7 2 0-16,-2 2 17 0,-2 0-17 16,-5 0 0-1,-6 0 10-15,-3 0 1 0,-9 2-2 16,-3 4-9-1,-6 2-5-15,-4 1 5 0,1 0 0 16,-3 0 0-16,2-4 6 16,2 1 3-16,0-4-3 15,1-2-6-15,1 0 0 16,2 0-4-16,8 2 5 16,9 2-1-16,12 6 0 15,10 1-26-15,11 2 20 16,4 6 0-16,5 3 6 15,-3 4 9-15,3 4-1 16,2 1-8-16,2 6 8 0,5 4 4 16,2 4-5-16,1 8-7 15,2 5 0-15,1 5 5 16,-1 5-4-16,0 3 10 16,0-5 0-16,-3 1-10 15,1-8 11-15,-1-1-12 16,-2-4 0-16,-3-1 33 15,-1 0-25-15,-5-4-7 16,-3 0 7-16,-4-4 9 16,-4-7-14-16,-1-8-3 15,-3-5 7-15,-4-10 4 16,-3-5-11-16,-2-10 0 16,-2 0-1-16,3-4 14 0,3-11-17 15,9-3 4 1,10 0 0-16,6 4-8 0,7-1 8 15,4 3 0-15,4 0-1 16,2 2 2-16,0 2 11 16,0 2-12-16,0 4-1 15,0 2-10-15,0 0 11 16,0 0-19-16,0 4-2 16,4 12 3-16,6 8 17 15,-6 9 1-15,0 9 0 16,-2 9 33-16,-2 10-32 15,0 5 6-15,0 9 4 16,-14-2-10-16,-1 4 36 16,-1-7-31-16,-1-3-5 15,-1-6 29-15,3-1-29 0,-1-2 8 16,0 5-9-16,3 8 2 16,2 2 28-16,2 7-30 15,7 0 1-15,2-1 15 16,0-7-10-16,0-6-6 15,11-8 0-15,5-4 0 16,5-4 8-16,4-1-8 16,8-1 0-16,13-1 31 15,4 0-17-15,12-6 1 16,3-1-12-16,0-13 7 16,-5-9-20-16,-11-10 10 15,-11-8-53-15,-13-1-44 0,-19-62-138 16,-6 3-333-16,0 0-612 15</inkml:trace>
  <inkml:trace contextRef="#ctx0" brushRef="#br0" timeOffset="95999.167">13965 1470 614 0,'0'0'759'16,"0"0"-458"-16,0 0 27 16,0 0 2-16,0 0-41 0,0 0-71 15,0-17-55 1,0 17 8-16,0 0-53 0,-11 0-22 16,-6 0-24-16,-6 0-29 15,-4 0-13-15,-6 0-15 16,-5 3 0-16,-5 11 24 15,-3 4-28-15,-4 5-10 16,2 4 41-16,1 1-41 16,3 1 16-16,1 2-17 15,5 3 7-15,3 2 11 16,3 2-16-16,1 4-2 16,2 6 6-16,4 1 3 15,3 0 0-15,3 6-9 16,2-3 0-16,4 5 19 15,4-2-19-15,2 2 1 0,5 1 11 16,2 0-4-16,0-6 1 16,0-6-9-16,7-7 0 15,7-10 0-15,1-5 0 16,5-4 0-16,5-4-9 16,2 0 26-16,4 1-23 15,2-6 6-15,3 0 0 16,1-4 1-16,1-4-1 15,3-3 0-15,1 0 7 16,2-10 4-16,7-8 7 16,5-4-18-16,2-1 0 15,3-1 18-15,1 2-10 16,-4 2-7-16,-3 2 29 0,-1 0-28 16,-7 0 13-1,-9 1-15-15,-5 4 0 0,-13 1 6 16,-7 5-6-16,-8-2-12 15,-5 1 11-15,0 2-71 16,-11 2-27-16,-29 6-117 16,1 18-150-16,2 8-1026 0</inkml:trace>
  <inkml:trace contextRef="#ctx0" brushRef="#br0" timeOffset="99367.171">6176 13870 474 0,'0'0'904'0,"0"0"-553"16,0 0-72-16,0 0 10 16,0 0-18-16,0 0-120 15,0-6-48-15,0 6-14 16,0 0-53-16,0 0 15 15,0 0-32-15,0 4-18 16,0 6 42-16,0 8 14 16,-5 10 0-16,-6 14 8 0,0 13-46 15,-5 11 29-15,1 2-36 16,-5 4-6-16,1-2 37 16,-2-2-26-16,1-3-2 15,-3-7 17-15,6-13-31 16,1-12 22-16,7-10-23 15,5-14 0-15,2-5 7 16,2-4-7-16,0 0-6 16,0 0 0-16,0 0 3 15,0 0-10-15,0 0 8 16,0-8-53-16,0-12 57 16,4-12-11-16,11-20 12 15,7-16 0-15,10-11 16 16,1-3-2-16,5 4-14 0,-2 10-12 15,-3 13-8-15,-6 12 20 16,-7 15-15-16,-6 10 14 16,-8 9 2-16,-2 5-2 15,-4 4 1-15,0 0 0 16,0 0-19-16,0 0 19 16,0 14 0-16,3 11 7 15,1 15 12-15,6 14 32 16,-2 13-30-16,1 10-21 15,2 0 45-15,3-10-43 16,-4-9-1-16,0-16 11 16,-1-13-5-16,-5-13-5 15,-2-12-2-15,0-4-17 0,0 0 17 16,-2 0 0-16,2 0 0 16,3-4-6-16,4-8 17 15,2-12-2-15,2-10-9 16,8-12 0-16,1-15-1 15,3-7 1-15,-1-6 0 16,0-2 0-16,-3 7 6 16,-4 11 5-16,-3 10-11 15,-6 10 0-15,-1 12 10 16,-5 6-10-16,-2 6 0 16,3 6 0-16,-3 4 6 15,0 4 2-15,2 0-8 16,1 0-2-16,1 0-16 15,7 14-1-15,7 14 19 0,7 14 16 16,4 19 5-16,4 10 63 16,-2 6-31-16,-2-3-32 15,-7-6 27-15,-2-15-39 16,-5-11-2-16,-3-19-7 16,-3-6 6-16,-7-14 11 15,-2-1-17-15,0-2 0 16,0 0-11-16,0 0-14 15,0-4-32-15,0-10-65 16,0-23-138-16,12 0-236 16,0 1-444-16</inkml:trace>
  <inkml:trace contextRef="#ctx0" brushRef="#br0" timeOffset="99830.812">7176 13940 1646 0,'0'0'405'0,"0"0"63"15,0 0-275-15,0 0-30 16,0 0-55-16,0 0-51 16,0 0 26-16,-18-57-42 15,18 57-2-15,0 11 37 0,14 9-26 16,6 10 12-1,4 12-11-15,3 16-24 0,4 17 47 16,-2 7-50-16,0 6-11 16,-4-3 19-16,-5-9-26 15,-5-14 7-15,-4-22-13 16,-4-18 1-16,-4-14-3 16,1-8 2-16,0 0 0 15,5-5 3-15,9-16 9 16,9-11 0-16,8-10-12 15,7-14 2-15,4-6 20 16,-2-11-4-16,1-7-16 16,-1-6 7-16,-4 3 1 15,-2 5-2-15,-4 18-8 16,-7 12-5-16,-8 18 5 16,-7 10 0-16,-6 10-36 0,-2 2-5 15,-4 4-68-15,0 0-17 16,0 4-67-16,0 0-451 15,0 0-297-15</inkml:trace>
  <inkml:trace contextRef="#ctx0" brushRef="#br0" timeOffset="100294.091">8760 13637 791 0,'0'0'648'0,"0"0"-147"0,0 0-152 16,0 0 123-16,0 0-242 15,0 0-51-15,0 0-50 16,-42-18-50-16,29 18 29 15,-5 5-66-15,-5 8-13 16,-4 8 5-16,-6 11-20 16,-3 7 13-16,-3 14-26 15,1 7 16-15,2 6 13 16,5 7-20-16,7 3 5 16,7 2 15-16,11 4-29 15,6-2 43-15,0-9-44 0,13-9 1 16,10-10 12-16,6-12-13 15,6-10 0-15,6-16-2 16,5-4 10-16,4-10-8 16,-2 0 0-16,-3-10 1 15,-7-16-16-15,-9-10-63 16,2-38-132-16,-11 8-113 16,-2 5-741-16</inkml:trace>
  <inkml:trace contextRef="#ctx0" brushRef="#br0" timeOffset="100742.724">9825 14225 439 0,'0'0'1781'16,"0"0"-1187"-16,0 0-318 0,0 0-76 15,0 0-30-15,0 0-90 16,0 0-20-16,42-18 15 15,5 12 1-15,7 4 47 16,9-2-63-16,3 4-33 16,5 0 35-16,0 0-43 15,-1 4-5-15,-3-4-14 16,-9 0 19-16,-8 0 2 16,-13-12-21-16,-13 4-29 15,-15 0-4-15,-9 0-70 16,0-8-17-16,-7-12-41 15,-17-20-116-15,-30-52-100 16,5 9-524-16,3 3-354 0</inkml:trace>
  <inkml:trace contextRef="#ctx0" brushRef="#br0" timeOffset="100934.94">10334 13517 1141 0,'0'0'937'0,"0"0"-394"0,0 119-173 16,0 3-94-16,-14 60-113 15,-7 31 32-15,0 8-80 16,0-21-43-16,3-66-17 16,7-44-54-16,7-41-2 15,2-27-61-15,2-22-122 16,0-77-32-16,0-10-684 16,0-24-1152-16</inkml:trace>
  <inkml:trace contextRef="#ctx0" brushRef="#br0" timeOffset="102219.498">11868 13385 660 0,'0'0'732'0,"0"0"-376"0,0 0-113 0,0 0 71 15,0 0-71-15,0 0-97 16,0 0-9-16,0-4-1 16,0 4 6-16,0 0-40 15,0 0-51-15,0 0 51 16,0 0-59-16,0 0 1 15,0 0 10-15,0 0-47 16,0 2 53-16,0 0-30 0,0 3-29 16,0 8 59-1,-2 11-49-15,0 14-5 0,-5 32 25 16,-1 37-30 0,-6 31 41-16,-4 19-39 0,-4-7 4 15,1-17 29 1,4-30-22-16,1-25-7 0,8-20 14 15,-1-9-13-15,-3-1 11 16,4 0-19-16,-3-1 0 16,5-22-6-16,2-9 6 15,2-8 0-15,2-8 0 16,0 0-6-16,0-4-12 16,0-20 8-16,0-12-22 15,16-16 17-15,7-12 9 16,5-11 6-16,8-2-7 0,4-8 7 15,2-3-15 1,-1 0 12-16,-2 3-3 16,-3 9 5-16,-7 10 1 0,-4 16 0 15,-10 14-15 1,-3 16 33-16,-8 8-6 0,-2 8-12 16,0 4 0-16,-2 0-13 15,2 0 13-15,3 7 0 16,1 18 9-16,6 19-8 15,7 30 46-15,4 35-23 16,-3-4-23-16,-2-8 41 16,-5-15-41-16,-2-26-1 15,1 1 0-15,-1-13 7 0,-3-16-10 16,-1-17 3 0,-5-8 0-16,1-3-15 0,2 0 15 15,1-21-1-15,5-10 0 16,9-18 1-16,9-33 9 15,9-34-9-15,7-25 0 16,-5 7 6-16,-7 32-6 16,-13 36 0-16,-4 28-1 15,-2 4 7-15,-2 3-3 16,1 5-3-16,-5 11 0 16,-2 8-3-16,-4 6 3 15,3 1 0-15,1 0 0 16,4 9 0-16,9 20 24 15,8 17-6-15,13 38 15 0,7 43 42 16,5 27-49 0,-10-10 16-16,-11-31-42 0,-14-46 0 15,-5-32 0-15,-1-8 0 16,-3-6 0-16,0-6 0 16,-6-10 0-16,-2-5 0 15,0 0-60-15,-6-14-89 16,-13-19-35-16,3-3-274 15,5 6-909-15</inkml:trace>
  <inkml:trace contextRef="#ctx0" brushRef="#br0" timeOffset="103001.495">13430 13790 590 0,'0'0'937'16,"0"0"-539"-16,0 0-79 15,0 0 12-15,0 0-121 0,0 0-104 16,0 0 6 0,-20 0-51-16,20 0-55 0,0 0 66 15,0 0-19-15,0 6 11 16,0 7 17-16,9 14-38 15,4 13 34-15,3 16-35 16,8 33-30-16,7 30 55 16,-2 0-34-16,-2-14-9 15,0-19 9-15,-6-28-25 16,1-6-7-16,2-5-1 16,-6-20 0-16,-3-15-4 15,-1-12 4-15,-3 0 0 16,3-32-14-16,3-16 34 15,8-32 1-15,10-37-21 16,19-38 0-16,8-17 16 16,3 8-16-16,-14 33 0 0,-17 46 2 15,-15 24 6-15,-5 21 22 16,-3 6-23-16,-3 4 4 16,0 8 49-16,-6 12-32 15,-2 6 4-15,0 4 10 16,0 0-42-16,0 0 40 15,0 0-40-15,0-2-51 16,0 2 2-16,0 0-109 16,13 16-55-16,-1 14-142 15,1 6-904-15</inkml:trace>
  <inkml:trace contextRef="#ctx0" brushRef="#br0" timeOffset="103488.393">14569 13744 1748 0,'0'0'606'0,"0"0"-236"16,0 0-71-16,0 0-150 15,0 0-77-15,0 0 24 0,0 0-60 16,-21 0-6 0,35 24 33-16,6 10 6 0,2 12 30 15,1 12-53 1,-1 12-23-16,2 25 41 0,-1-3-46 16,1 6 2-16,3 2-2 15,-4-20-9-15,3 1 9 16,-2-19-18-16,-1-14 0 15,-5-24 13-15,-5-8-13 16,-2-16-4-16,3 0 3 16,7-28 2-16,16-46 18 15,21-56-19-15,15-53 0 16,2-14 40-16,-12 27-40 16,-22 56-11-16,-22 56 10 15,-7 26 2-15,-6 8-10 0,-4 8 9 16,-2 6-42-16,0 10 30 15,0 0-102-15,-4 23-126 16,0 2-345-16,2-1-869 16</inkml:trace>
  <inkml:trace contextRef="#ctx0" brushRef="#br0" timeOffset="104338.62">15975 13904 424 0,'0'0'179'0,"0"0"322"16,0 0-330-16,-23-118 51 15,23 97 42-15,-2 8 48 16,2 7 163-16,0 4-262 15,0 2 5-15,0 0-57 16,0 0-54-16,-2 0 41 16,2 8-51-16,0 16-41 15,0 18 26-15,0 36-31 16,-6 38 26-16,-10 37-37 16,-7 9-39-16,-3-13 62 15,1-33-54-15,9-46-8 16,3-20 33-16,7-22-32 15,-4-1 8-15,6-14-10 0,2-8 0 16,2-11-30-16,0-59 26 16,25-51-14-16,23-45 0 15,12-17 24-15,6 14-17 16,-16 41-2-16,-14 45 11 16,-11 26-7-16,-7 16 9 15,-3 2 0-15,-1 9-1 16,-3 10 14-16,-3 15 14 15,0 0-4-15,2 33-22 16,3 34 89-16,1 40-48 16,4 37-8-16,-4-7 14 15,-4-24-48-15,-3-36 0 16,2-33 0-16,-2-12 0 16,1-6 0-16,1-10 0 0,-1-16 0 15,0-13 0-15,7-26 0 16,10-38 0-16,16-28 0 15,12-31 0-15,-2 11 0 16,-7 22 0-16,-10 27 0 16,-10 22 0-16,3-4 0 15,0 2-3-15,-2 6 3 16,-6 15 0-16,2 22-9 16,1 13 9-16,7 9 0 15,20 52 12-15,18 53-12 16,19 54 0-16,3 21 0 15,-1-6 0-15,-20-45 0 0,-16-55 0 16,-14-32 0-16,-9-19 0 16,-5-6 0-16,-3-6 0 15,-10-10 0-15,-11-10-128 16,-17-26-46-16,-18-10-139 16,-5-4-725-16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13T07:00:41.6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3370 1169 55 0,'0'0'193'0,"0"0"-54"16,0 0 97-16,0 0-130 15,0 0 12-15,0 0-4 16,-11 0-43-16,11 0 14 15,0 0-44-15,0 0 1 16,0 0 27-16,0 0-12 16,0 0-14-16,0 0 20 15,0 0-18-15,-2 0 16 0,2 0-23 16,0 0-8 0,0 0 49-16,0 0-19 0,-2 0 8 15,2 0 20-15,0 0-45 16,0 0 18-16,0 0-47 15,-2 0-3-15,2 2 39 16,0 8-19-16,0 6-11 16,0 3-18-16,0 8 4 15,0 1 6-15,0 4-12 16,0 2 0-16,0 2 62 16,0 4-31-16,0 0 7 15,2 5 6-15,0-4-17 16,-2 6 18-16,2 1-45 15,-2 2 0-15,0 2 48 0,0 4-17 16,0 3-21-16,0-1 20 16,0-1-23-16,0 2 30 15,0-5-36-15,0-4 1 16,0-2 40-16,0-8-28 16,0-8-3-1,0-7-1-15,0-10-9 0,0-7 18 16,0-3-19-16,0-3 0 15,0-2 8-15,0 0-8 16,0-2-67-16,0-48-97 16,-8 1-360-16,-6-7-193 0</inkml:trace>
  <inkml:trace contextRef="#ctx0" brushRef="#br0" timeOffset="1370.4">3553 1046 183 0,'0'0'189'0,"0"0"96"16,0 0-121-16,0 0-8 16,0 0 15-16,0 0 19 15,0 0-10-15,7 0-39 16,-7 0 19-16,0 0-66 15,0 0-19-15,0 0-7 16,0 0-26-16,0 0 46 16,0 0-29-16,0 0-23 15,0 0 39-15,0 0-51 0,0 0-8 16,0 0-16-16,0 0 5 16,5 0-17-1,5 0 6-15,9 0 6 0,2 0 22 16,8 0-21-16,5 0 23 15,4 0-6-15,2 0-5 16,0-4 17 0,1 0-28-16,1-3-2 0,-3-1 46 15,4-2-35-15,-1-2-1 16,0 1 14-16,1 1-18 16,1 2 46-16,-1-2-27 15,-1 2-13-15,0 0 34 16,3-2-40-16,-1 2 27 15,4 0-15-15,2-2-12 16,6 2 49-16,0-2-55 0,4 2 2 16,-2-2 24-16,0 4-25 15,0-3 7-15,-5 6-8 16,3-1 1-16,-2-2 11 16,0 1-12-16,-2 2 0 15,2-1 16-15,-2 0-16 16,-4 1 0-16,1-2 0 15,1 1 9-15,-4 0-3 16,1 0-6-16,-2 2 0 16,-1 0 3-16,1 2-3 15,-3 0-1-15,-1 0 1 16,-2 0 0-16,-1 0 8 16,-3 0-8-16,4 0 0 15,-6 0 7-15,1 0-7 16,-1 2 0-16,-2 2-1 0,1 0 1 15,-3 2 14-15,-5-1-14 16,-2-2 0-16,-2 1 3 16,-5-2-3-16,-1 0 0 15,-3-2-1-15,1 2 1 16,-1-1-5-16,-1 4 5 16,2-3-3-16,-1-2-16 15,0 0 19-15,0 0-11 16,2 0 11-16,1 0-15 15,4 0-2-15,2 2 17 16,5 0-12-16,-2 2-9 16,2-2 22-16,0 3-2 15,-5-4-7-15,-5-1 8 0,-3 2-12 16,-1-2 12 0,-3 0-2-16,-1 0-11 0,0 0 13 15,0 0-8-15,-5 0 8 16,2 0 0-16,-4 0-12 15,0 0 12-15,0 0 0 16,0 0-12-16,0 0 12 16,0 0 0-16,0 2-1 15,0-2 10-15,0 0-30 16,0 2 21-16,0 0 0 0,3 7-19 16,-1 4 19-1,2 9 0-15,-2 10-2 0,-2 10 13 16,0 13-9-16,0 6-2 15,0 10 0-15,0 8 20 16,-8 19-20-16,1 24 12 16,1 26 9-16,1 11-21 15,0-10 50-15,3-12-50 16,-3-37 0-16,3-24 18 16,2-20-17-16,0-17 0 15,0-2-1-15,0-2 0 16,0-8-7-16,0-9 7 15,0-9-54-15,-4-9 7 16,-29-2-116-16,-1-16-295 16,-5-8-499-16</inkml:trace>
  <inkml:trace contextRef="#ctx0" brushRef="#br0" timeOffset="3068.889">3438 2399 198 0,'0'0'520'15,"0"0"-257"-15,0 0-127 16,0 0 38-16,0 0 27 16,0 0-39-16,0 0-3 15,-8 0-61-15,8 0-20 16,0 0 14-16,0 0-24 0,0 0-17 15,0 0-23-15,0 0-19 16,0 0 34-16,6 0-22 16,4 0-8-16,8 0 42 15,2 0-30-15,3 0-10 16,6 0 1-16,2 0-10 16,4 0 46-16,1 0-44 15,1 0-7-15,4 0 32 16,-3 0-27-16,0 0 12 15,-5 0 4-15,-2 0-21 16,-4 0 39-16,-5 1-40 16,1 3 1-16,-4-2 19 15,2 0-12-15,1 0-7 0,2-2 5 16,1 2-6 0,4-2 27-16,0 0-27 0,2 0 0 15,0 0 37-15,3 0-36 16,1 2 11-16,1-2-12 15,2 3 11-15,0-2 12 16,2-1-23-16,-3 2 0 16,4-2 34-16,-3 0-33 15,-5 0 19-15,0 0-20 16,1 0 11-16,-5 0 1 16,2 0-12-16,-2-2 0 15,0 2 1-15,0 0-1 16,-2 0 0-16,2 0 0 15,2 0 7-15,0 0-4 16,0 0-3-16,3 0 0 0,-1 0-1 16,0 0 1-16,1 0-1 15,-3 0 1-15,-2 0 0 16,-2 0 6-16,-2 0-6 16,-1 0 0-16,0 0-5 15,3 0 6-15,0 0-1 16,4 0 0-16,0 2 1 15,0 0 6-15,0 2-7 16,3-2 0-16,-3-2-4 16,0 0 4-16,0 0 0 15,1 0 0-15,-3 0 0 16,0 0 10-16,-3 0-10 16,-1 0 0-16,0 2-6 15,-1 0 6-15,-2 0 0 0,1 0 0 16,-3 0 1-16,0-2 6 15,-2 0-7-15,-1 1 0 16,-3-1-3-16,-1 0 3 16,-1 0 0-16,-2 0-1 15,3 0 2-15,1 0 0 16,-1 0-1-16,5 0 0 16,-2 0 6-16,0 0-6 15,-3 3 0-15,1-3-1 16,-2 2 1-16,2-2 9 15,-1 2-9-15,3 0 0 16,2 1-4-16,0 0 4 16,-3-1 0-16,3-1 0 0,-3 3 1 15,-1-3 7-15,-1 1-8 16,1 0 0-16,1 1 10 16,-1 0-10-16,1-1-8 15,4 0 8-15,-2 1 0 16,1-2 7-16,1 1-7 15,-3 0 0-15,3 0-9 16,-6 0 10-16,0 0-1 16,-4-2 0-16,2 2 11 15,-5-2-16-15,4 0 5 16,-3 2 0-16,-3-2-5 0,2 3 5 16,-1-3 0-1,4 1 0-15,2 2 2 0,6-2 17 16,4 3-19-16,-1 0 1 15,3 2 34-15,-6-2-29 16,-3-2-4-16,-6 2-2 16,-1-4 6-16,-5 2 12 15,-2-2-18-15,0 0-5 16,0 0-7-16,-13 0-51 16,-20 4-139-16,4 2-390 15,-2 0-192-15</inkml:trace>
  <inkml:trace contextRef="#ctx0" brushRef="#br0" timeOffset="4200.561">4037 1426 166 0,'0'0'593'0,"0"0"-414"16,0 0-56-16,0 0 32 0,0 0-10 15,0 0-7-15,0 0 6 16,-9 4 60-16,-5 7-91 16,-3 4-28-16,-1 5 6 15,0-3-38-15,0 4-1 16,3-2-20-16,1-4-32 15,5-3 36-15,3-2-36 16,1-4 0-16,3 0 7 16,2-2-7-16,0 1-13 15,0 0 4-15,0 1 9 16,0 0-19-16,7 4 19 16,4 3 0-16,2-2 3 15,3 1-3-15,-3-2-9 16,1 2 9-16,-6-2 0 15,-1-2 22-15,-3 2-21 0,-2-2 31 16,-2 2 82 0,0 2-25-16,0 2-2 0,-11 4-14 15,-6 3-54-15,-3-2 31 16,-1-2-50-16,2-6-36 16,1-4 2-16,5-7-120 15,5-25-198-15,4-10-333 16,4-8-142-16</inkml:trace>
  <inkml:trace contextRef="#ctx0" brushRef="#br0" timeOffset="4404.394">4055 1576 879 0,'0'0'175'0,"0"0"69"15,0 0 19-15,0 0 20 16,152 12-46-16,-108-12-88 15,-2 0-70-15,-6-4-8 16,-5-4-53-16,-11 2 2 16,-4 2-20-16,-12-4-92 15,-4-21-131-15,-2 2-169 16,-16-4-263-16</inkml:trace>
  <inkml:trace contextRef="#ctx0" brushRef="#br0" timeOffset="4592.959">4271 1331 485 0,'0'0'742'0,"0"0"-462"16,0 0-46-16,0 0 94 15,4 118-120-15,-2-57-57 16,3 5 1-16,-3-2-75 16,-2-3-34-16,0-8-43 15,0-11-26-15,0-10-61 16,0-5-183-16,4-14-456 15,-4-4-157-15</inkml:trace>
  <inkml:trace contextRef="#ctx0" brushRef="#br0" timeOffset="5008.564">4365 1769 314 0,'0'0'671'0,"0"0"-405"0,0 0-108 15,0 0 66-15,0 0-153 16,0 0-34-16,0 0 51 15,73-113-59-15,-46 73 12 16,-3 6-41-16,-6 8 10 16,-5 9-1-16,-6 14-9 15,-3 3 0-15,-4 3 9 16,2 26 102-16,-2 11 35 16,0 8-49-16,3 2-69 15,1 2 28-15,1-8-41 16,4-8-15-16,-1-10 21 15,1-9-21-15,5-12-1 16,-3-5-18-16,3-7-62 0,3-29 80 16,1-15-79-1,2-5-4-15,-2 3 75 0,-5 10-23 16,-1 16 21-16,-6 16 10 16,-4 11 1-16,0 2 56 15,0 21 31-15,-2 14 30 16,3 5 1-16,-1 0-73 15,3-6-23-15,-3-7-22 16,3-14-24-16,-3-9-33 16,4-13-307-16,1-19-260 15,-3-11 17-15</inkml:trace>
  <inkml:trace contextRef="#ctx0" brushRef="#br0" timeOffset="6162.064">5059 984 312 0,'0'0'348'16,"0"0"165"-16,0 0-260 15,0 0 3-15,0 0-30 16,0 0-93-16,0 0-6 16,21 99 43-16,-19-41-74 15,0 14-39-15,-2 8 14 16,0 4-52-16,0-2 16 15,-4-13-35-15,-3-17 11 0,3-16-17 16,2-18 6 0,-2-12-59-16,0-6 8 0,-4-4-122 15,-9-18-24-15,2-2 73 16,-3 2 118-16,1 5 6 16,-1 8 43-16,0 6 44 15,2 3 17-15,1 12-22 16,1 13-15-1,1 12-40-15,5 6-18 0,5 5 63 16,3-5-36-16,0-7-35 16,0-10 21-16,0-12-22 15,5-6 0-15,6-8-22 16,4 0-36-16,3 0 50 16,0 0-1-16,2-11 9 15,-2 1-4-15,-5 1 11 0,-1 0-7 16,-6 4 0-16,-4 2 9 15,-2 3 5-15,0 0-14 16,0 0-61-16,5 0-49 16,1 0-454-16,4 0 238 15,5 0 66-15,1 0-93 16,-1-8 4-16,1-8 137 16,-3 3 212-16,-2-4 239 15,-2 7-20-15,2 1 20 16,2 0-46-16,-1 1-51 15,-4-2-1-15,-1 2-41 16,0 0-8-16,-5 0 26 0,-2-2-25 16,0 0-3-16,0-4 30 15,0 2-64-15,0 0 36 16,-2 5-43-16,-5 3-12 16,3 4-4-16,-1 4-17 15,1 19 8-15,-3 8-24 16,0 4 1-16,3-1 42 15,2-4-42-15,2-8-1 16,0-5 4-16,0-5-3 16,4-2-2-16,5-6-7 15,2-3-40 1,0-1-4-16,-1 0-119 0,-2-18-19 16,1-8 68-16,-3-6-66 0,4 0 28 15,1 0 18-15,1 8 20 16,-2 5 53-16,1 6-8 15,-1 4 77-15,-2 6 23 16,-1 3 73-16,1-2 41 16,0 2 23-16,3 0-37 15,-3 0 41-15,4 0-64 16,1 0-22-16,0 9 24 16,-1 4-40-16,-1 5-4 15,-5 6 29-15,-2 2-30 16,-1 0 43-16,-3-4-59 15,0-6-22-15,0-5 27 16,0-10-46-16,0-1 0 0,0 0-15 16,0-12-49-1,0-10 58-15,7-6 6 0,-1 0 0 16,3 4 27-16,1 4-17 16,-2 10-20-16,-1 6 0 15,-3 4 1-15,0 0 9 16,2 4 29-16,0 14 22 15,1 8 49-15,-1 6-66 16,1 2 17-16,0-1-51 16,-3-8 14-16,3-10-40 15,-3-11-35-15,7-23-285 16,1-15-401-16,-4-8 123 0</inkml:trace>
  <inkml:trace contextRef="#ctx0" brushRef="#br0" timeOffset="6309.254">5585 1582 332 0,'0'0'499'0,"0"0"-215"15,0 0-15-15,0 0 26 16,0 0-14-16,120 13-90 16,-84-8-7-16,0-3-108 15,-2-2-49-15,-8 0-27 16,-2 0 0-16,-6-20-146 16,-9-34-215-16,-7 2-264 15,-2-1-241-15</inkml:trace>
  <inkml:trace contextRef="#ctx0" brushRef="#br0" timeOffset="6480.584">5811 1220 354 0,'0'0'1010'0,"0"0"-676"15,0 0 23-15,-27 169-90 16,27-88-70-16,0 5-67 16,15-4-80-16,12-12 35 15,4-18-73-15,4-18-12 16,2-19 0-16,1-15-140 15,6-26-77-15,-9-15-370 16,-14 1-290-16</inkml:trace>
  <inkml:trace contextRef="#ctx0" brushRef="#br0" timeOffset="31762.647">2682 9664 188 0,'0'0'153'0,"0"0"256"15,0 0-167-15,0 0-62 16,0 0-36-16,2 0-27 15,-2 0 43-15,0 0-53 16,0 0-29-16,0 0 28 16,0 0-42-16,0 13 52 15,0 5-32-15,0 10-67 16,0 6 59-16,0 9-47 16,0 4 4-16,0 4 23 15,0 5-35-15,0 2 34 16,0 4-23-16,0 5-23 15,0 0 71-15,0 1-60 16,0 5 1-16,0 1 19 0,0 2-39 16,0 0 47-1,0 3-48-15,-2-3 10 0,2 0 32 16,0-4-36-16,0-4 0 16,0-6 18-16,0-7-10 15,2-9-12-15,2-12-2 16,1-10 0-16,-2-10 12 15,-3-8-12-15,2-6-19 16,-2 0-23-16,0-5-95 16,-5-60-138-16,-10 1-342 15,-8-10-104-15</inkml:trace>
  <inkml:trace contextRef="#ctx0" brushRef="#br0" timeOffset="32659.572">2963 9523 342 0,'0'0'693'0,"0"0"-532"16,0 0-82-16,0 0 101 15,0 0-33-15,0 0-17 16,0 0-2-16,0 0-35 16,0 0 38-16,0 0-51 15,2 0-52-15,2 0 72 0,6 0-51 16,3 0 3-16,5 0 33 15,11 0-62-15,6 0 55 16,10 0-36-16,6 0-41 16,5 0 83-1,2 0-66-15,2 0-3 0,5 0-6 16,1 0 8-16,5-4 15 16,4-2-32-16,2 0 0 15,1-2 36-15,2-2-18 16,-1-4-2-16,-4 0 46 15,1-3-61-15,-1 1 50 16,4 1-51-16,-4 0 0 16,1 5 35-16,-2 0-25 0,-3 5 1 15,3-1 12 1,-3 2-8-16,4-3 3 0,1 3-18 16,2 0 0-16,0 2 17 15,3 0-17-15,-6 0 11 16,-2-2 7-16,-1 2 1 15,-3-4-19-15,-2 0 0 16,-1 0 0-16,-1-1-4 16,-3-2 10-16,-6 3-6 15,-4-1 3-15,-6 4 28 16,-5-1-28-16,-4 0-3 16,-3 2 0-16,-3 2-3 15,0 0 4-15,0 0-1 16,-4 0 0-16,-2 0 26 15,-8 0-32-15,-1 4 6 0,-9 0-36 16,-3-4 15-16,-2 2-17 16,-2-2-36-16,0 0 5 15,0 0-87-15,0 2-91 16,-6 3-425-16,-7 0-335 0</inkml:trace>
  <inkml:trace contextRef="#ctx0" brushRef="#br0" timeOffset="33099.167">6125 9314 312 0,'0'0'192'0,"0"0"142"16,0 0-193-16,0 0-9 16,0 0-9-16,0 0-48 15,0 0 57-15,44 102-1 16,-42-74-6-16,0 11 74 16,-2 9-28-16,0 8-3 15,0 10 13-15,0 6-94 16,0 9 44-16,0 5-62 0,0 18-42 15,7 20 89 1,-2 20-80-16,-1 11 24 0,-4-9 27 16,0-7-81-16,0-13 46 15,0-20-52-15,0-21 13 16,0-25 34-16,0-12-46 16,0 0 0-16,0-2-1 15,2-2-18-15,-2-15 0 16,0-14-90-16,-4-12-119 15,-14-3-92-15,-11 0-592 0</inkml:trace>
  <inkml:trace contextRef="#ctx0" brushRef="#br0" timeOffset="34363.276">2717 11139 333 0,'0'0'22'15,"0"0"711"-15,0 0-597 16,0 0 27-16,0 0 9 16,0 0-24-16,0 0 41 15,-6 32-49-15,6-32 13 16,0 0-25-16,0 0-72 16,0 0 14-16,0 2-67 15,11 2 4-15,11 0 78 16,10 4-42-16,3-4-10 15,6 0 38-15,1-2-47 0,4-1 56 16,3-1-68 0,1 0 0-16,0 0 48 0,4 0-27 15,2 0-2-15,2 0 26 16,2 0-57-16,5-5 49 16,-1-1-49-16,3-2 12 15,2 2 28-15,1 0-38 16,-1 0 13-16,-1 0-9 15,-3-3 15-15,-3 4-17 16,-6-3-4-16,-2 2 0 16,-4 0 18-16,0 2-12 15,-1 2 2-15,-2 2 5 16,2 0 2-16,-3 0 8 16,2 0-23-16,0 0 0 15,-1 0 21-15,4 0-21 0,0 0 0 16,3 0-1-1,2 0 24-15,-5 0-23 0,0 0 0 16,-1 0 0-16,-4 0 6 16,-1-2-6-16,-1 2 0 15,0 0-11-15,4-2 41 16,-1 0-27-16,-3 0-3 16,2-2 0-16,1 0-9 15,-2 0 9-15,0 0 0 16,-1 2 11-16,1 2 8 15,-1 0-28-15,-1 0 9 16,1 0 0-16,-4 0 11 16,1 0-10-16,-6 2 4 15,3 0-5-15,-3 0 18 0,1 0-20 16,0 1 2-16,0 0 0 16,-1-1 15-16,-1 0-14 15,-3-2 0-15,-2 0-1 16,-2 0 21-16,-3 0-28 15,-2 0 7-15,1 0 0 16,-3 0 6-16,1 0-6 16,2 2 0-1,0-2 2-15,1 0 22 0,-4 2-3 16,-2 0-21-16,-5-2 0 16,-7 2 16-16,-2-2-16 0,-4 0 0 15,0 0-9-15,-12 2-33 16,-17 4-18-16,-38 4-182 15,5-2-410-15,-5-4-949 16</inkml:trace>
  <inkml:trace contextRef="#ctx0" brushRef="#br0" timeOffset="35559.909">3404 10118 215 0,'0'0'517'0,"0"0"-276"0,0 0-86 15,0 0 90-15,0 0 2 16,0 0-6-16,0 0 11 15,-9-6-105-15,-6 6 10 16,-1 0-69-16,-2 0-67 16,-2 10 80-16,-3 4-67 15,2 4-5-15,-4 5-3 16,3 2-20-16,-1 6 47 16,4 3-53-16,3 2 1 0,0 2 55 15,7 1-54 1,2 4 25-16,7-1-6 0,0 0-8 15,0-2 2 1,14-4-15-16,-1-5 0 0,0-8-2 16,3-6 2-16,-3-7-10 15,1-6 9-15,3-4-69 16,2 0-9-16,1-6-100 16,11-45-288-16,-7 1 95 15,-2 0-404-15</inkml:trace>
  <inkml:trace contextRef="#ctx0" brushRef="#br0" timeOffset="35949.799">3594 10294 345 0,'0'0'550'0,"0"0"-259"15,0 0-117-15,0 0-12 16,0 0-55-16,0 0 12 15,27 105-78-15,-15-85-7 16,5 0 36-16,2 0-41 16,6-2-7-16,2 0 6 15,-1-3-28-15,3-6 19 16,-3-4-19-16,-1-5-24 16,-2-7 8-16,-5-21 17 15,-10-10-1-15,-5-10 22 16,-3 0-15-16,0 0 43 15,-19 10-35-15,-2 9 55 16,-2 14 113-16,1 5-30 0,-1 7-34 16,2 3-30-16,2 0-44 15,4 0 3-15,1 3-48 16,4 2-35-16,3 0 7 16,5-4-70-16,0-1-70 15,2 0-156-15,0 0-248 16,4-4-69-16</inkml:trace>
  <inkml:trace contextRef="#ctx0" brushRef="#br0" timeOffset="37257.117">4057 10251 530 0,'0'0'274'15,"0"0"-14"-15,0 0-73 0,0 0-56 16,0 0 2-16,0 0-50 15,0 0-6-15,-2-4-30 16,2 0-40-16,0-3 44 16,4 0-36-16,9-4 11 15,1-3 58-15,3-1-49 16,2-3 0-16,-4 0-2 16,3-3-32-16,-5 1 49 15,1 5-50-15,-6 0 0 16,-1 7 23-16,-3 6-22 15,-2 0 4-15,-2 2 48 16,0 0 10-16,0 0 66 0,0 0-67 16,0 0-19-1,0 2 49-15,0 10-71 0,0 4 4 16,-4 6-25-16,0 9 18 16,-3 2 11-16,5 7-29 15,0 3 0-15,2-1 23 16,0-6-22-16,0-4 0 15,0-8-1-15,2-4 6 16,9-6 7-16,1-4-13 16,1-2-1-16,1-6-22 15,-2-2 16-15,1 0-8 16,-1 0 5-16,1-14 10 16,-1-4-3-16,-3-8 3 15,-1-2 0-15,-4-4 38 16,1 0-36-16,-3 0-1 0,1 6-1 15,-1 3 9-15,0 8 2 16,1 3-11-16,-3 2 0 16,0 3-11-16,2 2 13 15,-2 3-2-15,0 2 0 16,0 0 9-16,0 0 17 16,0 0-26-16,0-3 0 15,0 3 9-15,0 0-9 16,0 0-1-16,0-1-5 15,0 1 6-15,0 0 4 16,0 0-4-16,0 0 0 16,0 0-1-16,0 0 1 15,0 0-1-15,0 0 0 0,0 0-12 16,0 0-11-16,0 0 24 16,0 0 0-16,0 0 9 15,0 0-9-15,0 0 0 16,0 0-6-16,0 1 20 15,0 4-23-15,0 2 9 16,0 8 0-16,0 6 22 16,0 8-22-16,2 7 0 15,2 4 0-15,3-3 10 16,-1-2 17-16,2-7-27 16,0-4 0-16,1-8 3 15,0-2-3-15,2-4 0 16,0-4 0-16,1-4-6 0,-4-2-20 15,1 0 26 1,-3-2-90-16,0-14-13 0,-6-27-145 16,0 2-107-16,0 3-303 0</inkml:trace>
  <inkml:trace contextRef="#ctx0" brushRef="#br0" timeOffset="37741.868">4471 10082 461 0,'0'0'754'0,"0"0"-408"0,0 0-164 16,0 0-73-16,0 0-15 16,0 0-93-16,0 0 27 15,33 0 4-15,-19 2-4 16,-1 6 82-16,3 6-23 15,-3 2-36-15,1 8 48 16,-3 8-47-16,0 7-2 16,-5 5-10-16,2 2-40 15,-2-4 61-15,-4-8-61 16,0-10 0-16,1-8 14 16,-3-10-7-16,0-6-5 15,0 0-2-15,0 0 23 16,0 0-42-16,0-8 19 15,0-10 0-15,4-11 9 0,0-11 0 16,4-5 9-16,5-8-18 16,3-1 13-16,1 3 5 15,6 0-7-15,-3 9-10 16,-3 6 47-16,1 10-33 16,-5 8 20-16,-2 4-33 15,-3 8 20-15,-4 0 7 16,-4 4-29-16,0 0 0 15,0-2-18-15,0-2-52 16,6-2-114-16,1-1-329 16,-3 6-140-16</inkml:trace>
  <inkml:trace contextRef="#ctx0" brushRef="#br0" timeOffset="38239.922">5233 9910 575 0,'0'0'548'0,"0"0"-328"15,0 0 9-15,0 0 18 16,0 0-93-16,0 0 0 16,0 0-1-16,38-30-42 15,-38 30 85-15,0 0-72 16,-7 3-33-16,-13 12 3 0,-5 3-93 15,2 6 12-15,-4 5-13 16,2 4 1-16,7 1 41 16,3-2-42-16,6-3 0 15,5-6-6-15,4-7 6 16,0-3 0-16,0-3-7 16,6-1-1-16,12 1-7 15,6 2 15-15,3-2 0 16,0 2-9-16,-2-2 17 15,-6-1-14-15,-5-1 6 16,-8-3 0-16,-1 2 49 16,-5 3-16-16,0 2 15 15,-9 8 70-15,-18 2-80 16,-6 4 4-16,-10 0-42 16,-3-2 22-16,-2-6-17 0,9-2-5 15,5-9-47-15,10 0 46 16,11-7-92-16,8 0-22 15,5-10-146-15,13-12-476 16,6-2 202-16</inkml:trace>
  <inkml:trace contextRef="#ctx0" brushRef="#br0" timeOffset="38768.985">5518 10100 317 0,'0'0'1118'0,"0"0"-915"16,0 0 41-1,0 0-15-15,0 0-65 0,0 0-49 16,145 50-73-16,-116-50 48 16,-2 0-73-16,-5 0-11 15,-4-13-5-15,-7 2 17 16,-2-5-18-16,-6-2 34 15,-3 0-26-15,0 0 71 16,0 0-76-16,-10 4 4 16,-5 0 39-16,-6 6-28 15,2 2 39-15,-3 4 6 16,1 2-40-16,4 0 78 0,1 0-77 16,3 2-17-16,3 6 32 15,-1 2-27-15,5 0-8 16,-3 4-4-16,0 0 1 15,2 6 20-15,-1 2-21 16,3 4 0-16,0 7 33 16,1 3-33-16,2 0 21 15,2 0-21-15,0-3 15 16,0-2 31-16,0-5-46 16,0-8 0-16,2-2 0 15,12-4 1-15,3-4-2 16,10 0-6-16,8-2 7 15,8-2 9-15,6-4-9 16,0 0 0-16,-3-16-16 16,-3-12-47-16,-9-35-115 0,-14 8-526 15,-18 2-930-15</inkml:trace>
  <inkml:trace contextRef="#ctx0" brushRef="#br0" timeOffset="41842.09">2776 11731 234 0,'0'0'678'0,"0"0"-427"15,0 0-93-15,0 0 54 16,0 0 5-16,0 0-6 15,0-20 86-15,0 20-102 16,0 0-52-16,0 2-15 16,0 14-80-16,6 11 15 15,12 15-23-15,3 17 2 16,0 9 48-16,0 8-68 16,-6 2-16-16,-1 1 18 0,-8-11-17 15,-2-9-14 1,-4-18-65-16,0-29-124 0,-10-12-81 15,-9-2-431-15</inkml:trace>
  <inkml:trace contextRef="#ctx0" brushRef="#br0" timeOffset="42157.802">2817 11780 355 0,'0'0'600'0,"0"0"-338"16,0 0-151-16,0 0 122 15,0 0-67-15,0 0-58 16,114-26 25-16,-82 20-42 0,5 5 44 16,2 1-18-16,3 0-53 15,0 7 58-15,-1 15-53 16,-6 2-5-16,-6 5 29 16,-9 1-59-16,-9 2 51 15,-11 2-22-15,0 4-41 16,-14 4 92-16,-17 5-80 15,-4-4-19-15,-3-1 14 16,3-6-16-16,6-7-13 16,8-13 0-16,8-6-76 15,9-10 42-15,2-6-210 16,2-18-595-16,0-2-179 0</inkml:trace>
  <inkml:trace contextRef="#ctx0" brushRef="#br0" timeOffset="42425.92">3623 11636 886 0,'0'0'371'16,"0"0"-72"-16,0 0-11 15,0 0-11-15,0 0 2 16,0 0-89-16,0 0-29 15,84 117-18-15,-64-72-81 16,-2 9 32-16,-3 4-88 16,-1-5 19-16,-5-3 17 15,-5-8-42-15,1-8-20 0,-3-12-19 16,2-10-164-16,0-7-256 16,-4-5-505-16</inkml:trace>
  <inkml:trace contextRef="#ctx0" brushRef="#br0" timeOffset="42850.779">3810 11540 720 0,'0'0'625'15,"0"0"-18"-15,0 0-128 16,0 0-190-16,0 0-77 16,0 0-149-16,0 0-50 15,37 0 35-15,-10 0-32 0,4 0-4 16,1 0 20-16,-1 0-20 15,-6 0 7-15,-6 0-19 16,-7 0 0-16,-4 4 21 16,-5 4 6-16,-3 4 2 15,0 6 41-15,0 10-43 16,-13 4 49-16,-10 3-76 16,-2-1 9-16,1-7 33 15,6-7-42-15,4-3 0 16,10-7-6-16,4-2 1 15,0 4-5-15,11 1-17 16,16 5 16-16,4 0-1 16,2 3 12-16,2-3 0 15,-4 0-1-15,-5 0 30 16,-6 2-22-16,-7 3-7 0,-3-2 0 16,-10 7 32-16,-3-1-25 15,-28 3-7-15,-16-4-4 16,-11-4-149-16,-29-2-21 15,16-4-304-15,6-3-552 0</inkml:trace>
  <inkml:trace contextRef="#ctx0" brushRef="#br0" timeOffset="43659.939">3137 12972 349 0,'0'0'212'0,"0"0"70"15,0 0-57 1,0 0 11-16,62-104 50 0,-53 77-70 16,-3 7 58-16,0 8-78 15,-6 6-67-15,0 4 86 16,0 2-52-16,0 0-41 16,-14 13 15-16,-9 9-130 15,-6 5 24-15,-2 9-31 16,5 2 0-16,1 1 2 15,7-5-2-15,7-8 0 16,5-6-11-16,6-5 8 16,0-6-10-16,0-1-29 15,11 2-42-15,11 2 68 16,7 4-5-16,7 2 21 16,-1 2-9-16,1 2 27 15,-7-1-33-15,-5-2 15 0,-9 2 0 16,-5-6 66-16,-8 3-48 15,-2-1 6-15,-4-2 10 16,-23 0-20-16,-2-1-28 16,-4-6-40-16,1-3-56 15,10-5-5-15,2 0-220 16,9-7-336-16,6-9-274 0</inkml:trace>
  <inkml:trace contextRef="#ctx0" brushRef="#br0" timeOffset="43960.992">3681 12851 1149 0,'0'0'352'15,"0"0"-177"-15,0 0 23 16,0 0-9-16,0 0 22 15,0 0 7-15,113-46-80 16,-72 30 0-16,-2-2-61 16,-1 0-60-16,-3 0 81 15,-3 0-66-15,-6 2-20 16,-3-1-5-16,-8 6 22 16,-3-1-58-16,-8 4-11 15,-4 4-120-15,-6 4-15 0,-21 6-441 16,-2 17-1071-16</inkml:trace>
  <inkml:trace contextRef="#ctx0" brushRef="#br0" timeOffset="44150.205">3783 13056 1322 0,'0'0'232'15,"0"0"0"-15,0 0 93 16,127-20-70-16,-73 0-38 15,-2-6-118-15,-2 2 23 16,-11 4-119-16,-9 4 22 16,-12 8-37-16,-14 4 12 0,-10 4-159 15,-23 0-115 1,-7 0-849-16</inkml:trace>
  <inkml:trace contextRef="#ctx0" brushRef="#br0" timeOffset="44565.237">3685 12865 1167 0,'0'0'535'16,"0"0"-308"-16,0 0 12 16,0 0-78-16,0 0-30 15,0 0-58-15,0 0 35 0,44 51 3 16,-37-24-56-1,-5 12 66-15,-2 7-78 0,0 8-28 16,0 2 72-16,-5-1-66 16,-3-10-8-16,1-7 4 15,1-13-4-15,1-10 2 16,2-6-15-16,1-7 0 16,2-2 14-16,0 0-14 15,0 0-6-15,23 0-5 16,12 0 19-16,15 0-14 15,6 0 6-15,-1 0 0 16,-4-6 16-16,-11-4-16 16,-9 0 0-16,-8 1 3 15,-13 6 15-15,-2 1-36 16,-8-1-46-16,0 3-87 0,0 0-49 16,-8 0-514-16</inkml:trace>
  <inkml:trace contextRef="#ctx0" brushRef="#br0" timeOffset="45381.58">3000 14133 222 0,'0'0'786'16,"0"0"-590"-16,0 0 41 15,0 0-51-15,0 0-13 0,0 0 89 16,0 0-64-16,-15-42-44 16,15 42-49-16,0 4-85 15,0 16 30-15,0 10-41 16,4 18 8-16,7 10 20 15,3 12-31-15,-1 1 1 16,-1-4 10-16,-3-8 2 16,-3-13-25-16,-2-18 6 15,-4-10 0-15,0-18 21 16,0 0-21-16,0-6-49 16,0-18-4-16,0-14 53 15,2-10 1-15,1-11-1 16,2-7 0-16,-1 2 14 15,3 4-14-15,-1 10 0 0,1 13-1 16,0 14 14-16,0 10-26 16,-1 13-26-16,3 0 39 15,2 23 12-15,5 15 57 16,4 10 2-16,-1 4 28 16,2-2-71-16,-1-6 32 15,0-11-60-15,0-11-15 16,0-13-3-16,0-6 8 15,-2-3 4-15,0-22-22 16,-3-23-65-16,-6-15 65 16,-2-6 11-16,-2 4 17 15,-3 13 27-15,0 20-27 16,0 15 6-16,5 14-6 16,4 0 23-16,7 4-3 0,4 10 6 15,5 6-10-15,2 3 69 16,0 0-68-16,-3-2-10 15,-1 4-2-15,-1-5-5 16,-3-2-29-16,8-4-190 16,-5-8-464-16,-4-2 27 0</inkml:trace>
  <inkml:trace contextRef="#ctx0" brushRef="#br0" timeOffset="45767.384">3872 14214 147 0,'0'0'997'0,"0"0"-697"16,0 0-17-16,0 0-58 16,0 0 32-16,0 0-84 15,-114 31-47-15,103-15-39 16,4 6-56-16,5 4 12 16,2 4-43-16,0 5 11 15,0-8 30-15,9-1-41 16,0-5 0-16,2-7 0 15,3-4 13-15,1-10-34 16,3 0 5-16,-1-18-54 16,-1-14 36-16,-3 0 0 15,-1 1 34-15,-5 9 20 0,-3 8-20 16,-2 12 82 0,0 2-12-16,3 0-21 0,2 4 26 15,4 14-54-15,2 4 31 16,3 5-14-16,-3-4-29 15,1-1-18-15,-4-9-121 16,-3-13-234-16,-5-18-404 16,-2-10 14-16</inkml:trace>
  <inkml:trace contextRef="#ctx0" brushRef="#br0" timeOffset="45927.769">3985 14243 1043 0,'0'0'388'0,"0"0"-177"16,0 0 113-16,0 0-16 0,0 0-58 15,147-34-101 1,-113 20-68-16,-7-2 4 0,-5 2-67 16,-9 0-6-16,-3-2-12 15,-8-6-99-15,-2-4-37 16,-8-22-183-16,-11 6-258 16,-4 2 66-16</inkml:trace>
  <inkml:trace contextRef="#ctx0" brushRef="#br0" timeOffset="46102.196">4115 13892 455 0,'0'0'108'16,"0"0"828"-16,0 0-546 16,0 0 76-16,9 145-254 15,6-75-90-15,5 4 44 16,5 2-90-16,0-8-51 16,-4-14 41-16,-3-18-66 0,-5-16-1 15,-1-20-72 1,-5-3-145-16,-5-34-55 15,-2-61-105-15,0 3-184 16,-7 0-63-16</inkml:trace>
  <inkml:trace contextRef="#ctx0" brushRef="#br0" timeOffset="46770.868">4217 13323 1058 0,'0'0'240'0,"0"0"59"15,0 0 220-15,0 0-274 16,0 0-47-16,0 0-94 15,0 0-64-15,40 29 29 16,-36-22-59-16,2-1-1 0,-2-4-9 16,-2 2 12-16,0 0 11 15,3 2-23-15,-1 3 1 16,0 8 62-16,6 7-29 16,-1 10 25-16,3 12-10 15,2 8-19-15,1 8 42 16,2-2-41-16,0-1-29 15,-1-11 62-15,-3-8-63 16,1-4 20-16,1-2-21 16,1 1 9-16,1 2 38 15,1 8-47-15,0 0 0 16,0 2 18-16,-3-5-11 16,-3-8-7-16,-4-9 0 15,-3-12 12-15,-3-7-12 0,-2-4 0 16,0 2 0-16,0-4 14 15,0 0-5-15,0 0-9 16,0 0 0-16,0 0 9 16,0 0-6-16,0 0-3 15,0 0-33-15,0 0 24 16,0-10-36-16,0-2 20 16,0-12 25-16,0-6 0 15,0-6 18-15,0-4-18 16,7 0 0-16,2 4 6 15,0 4-5-15,-1 7-2 16,-2 5-4-16,0 8 5 16,-2 2 10-16,1 4-10 15,-1 4-10-15,0-1-7 0,2 0 18 16,-2 3-2-16,4 0 1 16,3 0 0-16,10 12-10 15,6 15 10-15,10 12 0 16,5 14 28-16,5 9-28 15,-2 2 11-15,-5-2-11 16,-6-8-3-16,-7-10-3 16,-12-18-99-16,-15-17-96 15,-5-9-90-15,-19 0-684 0</inkml:trace>
  <inkml:trace contextRef="#ctx0" brushRef="#br0" timeOffset="47351.996">3083 14812 1020 0,'0'0'230'0,"0"0"25"15,0 0 85-15,0 0-74 16,0 0-75-16,0 0-65 15,0 0-76-15,-11 3 38 16,11-3-85-16,0 0 4 16,0 0 31-16,13 0-38 15,10-5 43-15,8-4 22 16,11-2-26-16,12 0 61 16,4-1-70-16,8-1-29 15,5-2 52-15,8-2-52 16,4-3 7-16,0-2 2 0,5 0-10 15,-1-2 73-15,0 4-65 16,0-2 2-16,2 0 72 16,1 4-61-16,5 2 21 15,-9 2-15-15,-8 4-13 16,-11-2 45-16,-15 6-59 16,-17 0 0-16,-12 4 4 15,-15 2 10-15,-8-2-17 16,0 0 3-16,-27-4-87 15,-44-26-41-15,5 2-379 16,-2-2-437-16</inkml:trace>
  <inkml:trace contextRef="#ctx0" brushRef="#br0" timeOffset="47981.032">3006 13716 920 0,'0'0'248'15,"0"0"-25"-15,0 0 81 16,0 0-89-16,0 0-21 16,0 0-36-16,0 0-90 15,0 0 44-15,2 0-81 16,9 0-24-16,7-11 82 0,8 2-16 16,12-5 39-16,9-1-30 15,11-6-49-15,10 2 90 16,13-1-81-16,6 1-16 15,7 0 54-15,1 3-80 16,-1 0 33-16,-5 0-27 16,-9 3 7-16,-8-2 68 15,-10 5-74-15,-11 0-6 16,-11 4 34-16,-11 2-26 16,-11 0 1-16,-7 4-10 15,-6-2 0-15,-5 2-32 16,0-2 24-16,-16-2-109 15,-33-10-127-15,4 0-617 16,1 0-291-16</inkml:trace>
  <inkml:trace contextRef="#ctx0" brushRef="#br0" timeOffset="48922.209">3154 12733 637 0,'0'0'350'0,"0"0"-122"15,0 0 89-15,0 0-64 16,0 0-3-16,0 0-20 16,0 0-88-16,-11 0 41 15,9 0-80-15,2 0-42 16,0 0 39-16,0 0-74 15,0 0 24-15,0 0-50 16,0 0 24-16,0 0 22 0,0 0-46 16,0-2 0-16,4-2 2 15,7 0 7-15,5-4 6 16,5 0-15-16,2 0 1 16,2-2 25-16,0 2-26 15,0 0 9-15,-3 0 23 16,0 2-22-16,-2 2 11 15,0 0-21-15,0 0 27 16,0 2 24-16,1 0-39 16,-2 0-12-16,4 0 36 15,-1-2-24-15,2 2 3 16,1-2-15-16,-3 0 0 16,3-1 12-16,0 2-12 0,-2-1 0 15,4 0 18 1,0-1-4-16,2 2-14 0,2-1 0 15,0 0 0-15,1 0 10 16,-1-1-10-16,0 2 1 16,-2 1 14-16,-2 0 2 15,0 0-13-15,0 0-4 16,-4-3 0-16,0 2 9 16,-1-1-9-16,1 0 1 15,-4-2 2-15,0 3 19 16,-4-1-31-16,1 3 9 15,-8-1 0-15,1 2 3 16,-2-2-3-16,-2 2 1 16,1-2 12-16,1 0 8 15,1 2-31-15,4-2 10 0,-1-1 0 16,1-1 2-16,1 2-2 16,-5 0 0-16,2 1 4 15,-6 1 22-15,-2 0-47 16,-2 0 21-16,0 0 0 15,0 0 9-15,0 0-9 16,0 0 0-16,0 0-3 16,0 0 19-16,0 0-32 15,0 0-14-15,0 0-81 16,0 0 56-16,-14 0-176 16,1 0-583-16,-7 0-690 0</inkml:trace>
  <inkml:trace contextRef="#ctx0" brushRef="#br0" timeOffset="98147.507">3021 9400 49 0,'0'0'155'0,"0"0"-106"16,0 0-48-16,0 0-1 15,0 0-29-15,0 0-20 0</inkml:trace>
  <inkml:trace contextRef="#ctx0" brushRef="#br0" timeOffset="98978.763">2776 9517 162 0,'0'0'122'0,"0"0"-91"16,0 0-20-16,0 0 177 15,0 0-58-15,0 0-24 16,0 0 58-16,-13 0-20 16,13 0-12-16,0 0-24 15,0 0-35-15,-3 0 39 16,3 0 1-16,-2 0-23 16,-3 0-15-16,1 0-31 0,-3 0 30 15,1 0-36 1,-3 2-27-16,2 0 53 0,-2-2-36 15,3 2-12-15,1-2 7 16,3 0 4-16,0 0 32 16,2 0-24-16,0 0-22 15,0 0 24-15,0 0-26 16,0 0 0-16,0 0 10 16,0 0-3-16,0 0 32 15,0 0-14-15,0 0-15 16,0 0 48-16,0 0-46 15,0 0-22-15,0 0 28 16,0 0-28-16,0 0-2 16,0 0 1-16,6 0 0 15,3 0 15-15,4 0-14 0,3 0 8 16,-1 0 11-16,1 0-18 16,2 0 17-16,-2 0-19 15,2 0 6-15,1 0 9 16,-3-2-7-16,2 0 3 15,-2 0 10-15,-3-1-21 16,0 3 32-16,0 0-24 16,-1 0-7-16,1 0 34 15,-2 0-35-15,1-1 0 16,-2-1 13-16,3-1-6 16,-1 2 3-16,-1-1-10 15,1 0 0-15,-1-2-5 16,1 1 14-16,0 0-7 15,1-1-2-15,-1 0 1 16,1 0 4-16,-2-1-5 0,0 1-4 16,-2 0 2-16,0 1 3 15,-5-1-1-15,1 1 6 16,-3 2 10-16,-2 1-23 16,3 0 7-16,-3 0 0 15,0 0 10-15,0 0-9 16,0 0 9-16,0 0-10 15,-21-11-76-15,1 1-204 16,-2-4-655-16</inkml:trace>
  <inkml:trace contextRef="#ctx0" brushRef="#br0" timeOffset="130822.952">2927 15601 962 0,'0'0'370'0,"0"0"-43"16,0 0 14-16,0 0-112 16,0 0-66-16,0 0-32 15,-2 6-60-15,2-6-8 16,4 0-41-16,17 0 8 15,6 4-18-15,8 0 22 16,5-4 14-16,5 4-21 16,-3 0-11-16,0-2 16 15,-1 2-32-15,-10 0 20 16,-5-4-20-16,-8 4-13 16,-9-4-8-16,-9 0-86 0,-5 0-72 15,-22 0-156-15,-2-8-565 16</inkml:trace>
  <inkml:trace contextRef="#ctx0" brushRef="#br0" timeOffset="131082.108">3052 15338 80 0,'0'0'1073'15,"0"0"-791"-15,0 0-58 16,0 0 39-16,0 0-60 15,0 0-35-15,49 142-24 16,-38-100-26-16,0 11 2 0,-2 1-22 16,0 8-40-16,0-3 8 15,2-2-36-15,0-7-20 16,-2-7 10-16,3-15-20 16,-4-6-18-16,5-14-61 15,3-3-114-15,11-5-58 16,-2 0-262-16,-6 0-48 0</inkml:trace>
  <inkml:trace contextRef="#ctx0" brushRef="#br0" timeOffset="131475.277">3332 15771 202 0,'0'0'986'16,"0"0"-725"-16,0 0-93 0,0 0 35 15,0 0-52-15,119 22-6 16,-74-22-25-16,-1-4-27 16,-2-10-6-16,-1-2-47 15,-8 0-20-15,-6 0-20 16,-6-2 0-16,-9 3-36 16,-5-3 35-16,-7 3 1 15,0-1 4-15,-11 4-2 16,-12-2 6-16,-6 6 31 15,0 2-29-15,2 6 5 0,1 0 12 16,6 15-12 0,4 12 62-16,7 9-53 0,7 4-4 15,2 4 17-15,0-4-25 16,0-10 7-16,9-2-19 16,4-12-10-16,3-2 1 15,1-9-6-15,6-4-34 16,-1-1-76-16,14-9-211 15,-7-10-259-15,-2-3-77 0</inkml:trace>
  <inkml:trace contextRef="#ctx0" brushRef="#br0" timeOffset="131761.529">3941 15655 354 0,'0'0'910'0,"0"0"-707"16,0 0 70-16,0 0-72 16,0 0-50-16,0 0-11 15,0 0-74-15,-73 54 41 16,68-20-43-16,5 6-29 16,0 7 29-16,5-4-20 15,10-6-7-15,5-10-12 16,2-9-25-16,3-10 0 15,1-8-41-15,-1-10-84 16,-2-30-88-16,-8-18-99 16,-15-41-42-16,0-6 33 15,-13 19-363-15</inkml:trace>
  <inkml:trace contextRef="#ctx0" brushRef="#br0" timeOffset="132137.342">3954 15173 322 0,'0'0'78'16,"0"0"14"-16,0 0 500 15,0 0-385-15,0 0 54 16,0 0-86-16,0 0 18 16,39 12 126-16,-20 33-103 15,1 15-42-15,3 12-50 16,-4 10-48-16,0 12-1 16,-2 1-33-16,-1-7-32 15,-1-10 18-15,-3-12-27 16,-1-18 4-16,0-24-5 15,-4-11-42-15,1-13-12 0,1-4-83 16,1-27-5-16,-2-9 82 16,-1-10 4-16,1 0-11 15,2 2 29-15,-1 8 38 16,-1 16 14-16,2 16-14 16,1 8 1-16,4 8 4 15,3 28 115-15,5 8 22 16,1 10-42-16,2 4-63 15,-3-8 5-15,-1-15-42 16,-5-12-75-16,2-18-99 16,-6-15-330-16,-4-17-154 15,-7-3-433-15</inkml:trace>
  <inkml:trace contextRef="#ctx0" brushRef="#br0" timeOffset="132641.26">4494 15797 352 0,'0'0'716'0,"0"0"-390"16,0 0-161-16,0 0 3 15,0 0-25-15,0 0-18 16,0 0-36-16,73-88-55 16,-64 62 20-16,-6 6-17 15,-3 8 2-15,0 1 82 16,-10 8-1-16,-10 3-19 16,0 0-7-16,2 18-18 15,3 3 0-15,6 12-37 16,5 3-38-16,4 8 36 15,0-3-31-15,11-6-6 16,4-5 2-16,3-12-1 0,0-8-2 16,-3-10-14-16,4 0-40 15,-2-10 23-15,3-16 7 16,5-6-17-16,2-8 20 16,1 0-59-16,1 0 35 15,-2 4 24-15,-3 2 13 16,-1 12 1-16,-1 12-3 15,-2 6-37-15,-2 4 42 16,2 8 6-16,0 18 77 16,-2 12-4-16,-3 11-21 15,-3 0 27-15,-8 3-32 16,-1-8-11-16,-3-8 8 16,0-14-30-16,0-12 19 0,0-5-26 15,0-5-7-15,0-13 0 16,8-19-9-16,17-10 9 15,6-14 4-15,2-8-4 16,3-3-73-16,-5-20-164 16,-8 18-313-16,-13 15-101 0</inkml:trace>
  <inkml:trace contextRef="#ctx0" brushRef="#br0" timeOffset="133474.124">3048 16298 392 0,'0'0'98'16,"0"0"388"-16,0 0-164 15,0 0-82-15,0 0-46 16,0 0-45-16,0 0-57 15,0 0 13-15,0 0-43 16,12 5 6-16,7-2 68 16,5 1-17-16,8 2-9 0,5 3-12 15,7-4-41-15,6 4 11 16,6 0-41-16,4 4-9 16,4-5 23-16,5-2-33 15,8-2 10-15,0-4-16 16,6 0-2-16,-4 0 16 15,0 0-16-15,-4-9 2 16,-3 0 5-16,-3-1-6 16,-7 2-1-16,-2-2 4 15,-6 5 4-15,-5 5 3 16,-4 0-11-16,-5 0 0 16,-3 0 17-16,1 0-16 0,-2 0 0 15,0 0 4-15,1 0 5 16,1 5 7-16,-2-4-17 15,2 4 0-15,-4-5 12 16,1 0-12-16,1 0-1 16,-1 0-7-16,1 0 16 15,0 0 13-15,-3 0-21 16,-1 0 1-16,-9 0 20 16,-4 0-21-16,-7 4 8 15,-2-4-8-15,-8 0-9 16,-2 0 9-16,0 0-55 15,-4 0-103-15,-10-4-643 0</inkml:trace>
  <inkml:trace contextRef="#ctx0" brushRef="#br0" timeOffset="133677.622">5518 15588 1832 0,'0'0'474'0,"0"0"-232"15,0 0-68-15,0 0-116 16,0 0-40-16,0 0-18 16,0 0-158-16,-17 17-539 0</inkml:trace>
  <inkml:trace contextRef="#ctx0" brushRef="#br0" timeOffset="133807.959">5541 15812 1971 0,'0'0'680'16,"0"0"-450"-16,0 0-54 16,0 0-176-16,0 0-49 15,0 0-661-15</inkml:trace>
  <inkml:trace contextRef="#ctx0" brushRef="#br0" timeOffset="147900.539">3170 16663 208 0,'0'0'378'0,"0"0"238"16,0 0-400-16,0 0 34 15,0 0-5-15,0 0-22 16,4-3-32-16,-4 3-58 16,0 0 13-16,0 0-36 15,0 9-51-15,0 3 3 16,0 12-14-16,0 15-24 16,0 11 13-16,0 12-28 15,0 10 21-15,0 9-30 16,0 3 1-16,5-8 21 15,3-4-22-15,0-14-6 16,-4-14-3-16,-2-18-66 0,-2-16-104 16,0-10-75-16,0-36-379 15,0-8 103-15,-11 2 126 0</inkml:trace>
  <inkml:trace contextRef="#ctx0" brushRef="#br0" timeOffset="148248.901">3145 16902 342 0,'0'0'196'15,"0"0"125"-15,0 0-70 16,0 0-16-16,0 0 42 16,139-72-48-16,-103 72 19 15,-3 0-24-15,-2 0-98 0,-8 4-42 16,-6 4-14 0,-9-2-69-16,-2 6 9 0,-6 2 23 15,0 11 26-15,-14 4 17 16,-13 7-52-16,-4 4 9 15,-5-4-4-15,1-2-28 16,6-12 44-16,11 1-29 16,7-10-14-16,11-3-4 15,0 3-10-15,11 1 12 16,13 0 6-16,5-3 3 16,-2 4-13-16,0-12 4 15,-7 4 0-15,0-7 16 16,-4 0-16-16,-1 0 7 15,-1 0 1-15,-1 0-8 0,-2 0-15 16,-6-32-220 0,-3 0-392-16,-2-4-75 0</inkml:trace>
  <inkml:trace contextRef="#ctx0" brushRef="#br0" timeOffset="148617.517">3663 17165 947 0,'0'0'398'0,"0"0"-189"16,0 0 45-16,0 0-77 15,0 0-76-15,118 80-39 16,-99-76-40-16,-1 0 16 0,-7-4-38 16,-3-4-10-1,-8-18 10-15,0-4 10 0,0-10 18 16,-16 3 12-16,-3-1-7 15,0 10 27-15,-1 6-8 16,0 2-6-16,0 6 30 16,1 6-30-16,2 4 2 15,1 0-6-15,1 0-20 16,-1 12 14-16,1 8-36 16,1 2-8-16,3 0-9 15,5-4-18-15,6 0-56 16,0-5-88-16,13-9-159 15,9-4-224-15,-1 0-142 0</inkml:trace>
  <inkml:trace contextRef="#ctx0" brushRef="#br0" timeOffset="149244.57">3945 16844 447 0,'0'0'813'0,"0"0"-525"15,0 0-27-15,0 0-13 16,0 0-41-16,0 0-83 16,0 0-21-16,5 12 20 15,1 13-20-15,4 18-3 16,0 9-27-16,1 10-24 16,3 2-8-16,-3-10-23 0,-1-9 15 15,-4-19-33-15,-2-16 0 16,-1-10-15-16,1 0-10 15,0-14-40-15,6-22 27 16,-4-14-9-16,3-7-13 16,-5 3 28-16,0 1 26 15,2 12 6-15,-4 11 0 16,0 16 0-16,0 7 15 16,0 7-8-16,3 0 17 15,3 3 9-15,4 19 6 16,3 12 43-16,6 6-25 15,0 6-23-15,2 2 15 16,-1-2-34-16,-1-5 2 16,-4-11-17-16,-3-9 1 15,-3-6-2-15,-5-12 1 0,1-3-18 16,0 0 1-16,0-21-29 16,-1-12 16-16,0-11 6 15,-1-10-6-15,2-8 23 16,-2 1-23-16,-1 5 3 15,0 17 26-15,-2 13 2 16,0 14-1-16,-2 9 17 16,3 3 12-16,-1 0 58 15,-2 0-38-15,2 0-22 16,0 3 11-16,1 1-37 16,-3 0 4-16,0-4-5 15,0 0-28-15,0 0 11 16,0 0-83-16,0 0-116 0,-5 0-362 15,-21 0-108-15,1 0-225 16,1 0 308-16</inkml:trace>
  <inkml:trace contextRef="#ctx0" brushRef="#br0" timeOffset="149669.781">4188 16896 235 0,'0'0'182'0,"0"0"624"15,0 0-487-15,0 0 26 16,0 0-49-16,0 0-123 16,0 0 11-16,-27 15-53 15,19-12-18-15,-1 7-30 0,0 6-25 16,0-1 6 0,0 3-35-16,2 7-19 0,2 3 41 15,3 2-38-15,2 7-7 16,0-1 9-16,16 4-9 15,11-4 8-15,4-4-14 16,7-6 0-16,-2-12 9 16,-1-10-9-16,-4-4-31 15,-4-14 5-15,-9-23-27 16,-11-6 26-16,-7-15-11 16,0-5 37-16,-23 9 1 15,-6 6 1-15,0 12 10 0,0 19 43 16,2 5-8-1,4 12 11-15,0 0-53 0,5 0 5 16,5 0 11-16,6 0-20 16,3 7-41-16,4 1-11 15,0 2-126-15,15 6-91 16,19-1-288-16,-3-2-7 16,-7-5-69-16</inkml:trace>
  <inkml:trace contextRef="#ctx0" brushRef="#br0" timeOffset="150261.581">4456 16837 488 0,'0'0'39'15,"0"0"698"-15,0 0-390 16,0 0-40-16,0 0-40 0,0 0-72 16,0 0-100-16,11 0-29 15,-7 0 42-15,5 15-8 16,2 11 27-16,2 14-31 15,6 10-59-15,-2 8 33 16,3 9-40-16,1-4-15 16,-4-2-3-16,-3-15-3 15,-3-10-7-15,-3-18-2 16,-2-6 0-16,-4-12-20 16,0 0 8-16,0-8-33 15,0-24 1-15,0-12 30 16,0-14 14-16,1-9 0 15,-1-5 0-15,0 6 12 0,0 12-12 16,2 14 1 0,2 14-1-16,-4 16 10 0,2 10 1 15,3 0 8-15,-1 8 11 16,8 20 48-16,3 16-35 16,6 4 1-16,2 6-7 15,-4-8-36-15,0-6 14 16,-5-13-15-16,-6-13-15 15,1-10 0-15,-3-4 2 16,-2-9-44-16,-2-23 9 16,1-14-17-16,-3-10 38 15,0-2-10-15,0 5 34 16,3 12 2-16,2 15 1 16,2 19 0-16,6 7 24 0,7 11 15 15,5 22 67-15,6 10-34 16,-1 1-40-16,-3-3 11 15,-5-6-43-15,-6-8-37 16,-4-14-50-16,-1-4-62 16,-2-9-166-16,-2 0-633 15,-5 0-8-15</inkml:trace>
  <inkml:trace contextRef="#ctx0" brushRef="#br0" timeOffset="151336.84">5554 16749 1202 0,'0'0'730'15,"0"0"-379"-15,0 0-32 16,0 0-100-16,0 0-126 16,0 0-8-16,0 0-76 15,11 35-9-15,-11-29-9 0,-9 2-187 16,-13-2-422-16,-2 6-1063 15</inkml:trace>
  <inkml:trace contextRef="#ctx0" brushRef="#br0" timeOffset="151483.764">5558 17120 1594 0,'0'0'643'15,"0"0"-406"-15,0 0-76 16,0 0-36-16,0 0-125 15,0 0-1-15,0 0-202 16,74-13-522-16,-74-20-115 0</inkml:trace>
  <inkml:trace contextRef="#ctx0" brushRef="#br0" timeOffset="151853.576">5790 16627 1397 0,'0'0'502'16,"0"0"-115"-16,0 0-89 16,0 0-152-16,139-16 17 15,-104 10-109-15,-1 2-24 16,-7-4 10-16,-6 8-29 16,-5 0 12-16,-5 0 3 15,-5 0 13-15,0 5 61 16,-4 8-1-16,-2 13-35 0,0 6-2 15,0 2-62-15,-2 7 24 16,-14-1-24-16,-5-2 1 16,0-4 16-16,0-6-17 15,6-1 0-15,3-10-1 16,6 1 1-16,4-6-7 16,2-2-2-16,0-2-32 15,0-8 20-15,0 0-65 16,0 0-30-16,2 0-42 15,11 4-128-15,-3 2-532 16,-4 12-425-16</inkml:trace>
  <inkml:trace contextRef="#ctx0" brushRef="#br0" timeOffset="152022.276">6077 17387 1401 0,'0'0'889'0,"0"0"-607"15,0 0-33-15,0 0-118 16,0 0-105-16,0 0-11 16,0 0-15-16,31 18-204 15,-33-44-587-15,-13-5-86 0</inkml:trace>
  <inkml:trace contextRef="#ctx0" brushRef="#br0" timeOffset="152618.268">5815 15392 573 0,'0'0'697'0,"0"0"-201"16,0 0-297-16,0 0 33 15,0 0-60-15,0 0-105 16,0 0-21-16,54-42 47 16,-35 36-38-16,4 4-5 15,-1 2-1-15,-2 0-30 16,0 0 42-16,-2 0-17 15,-5 6-3-15,-2 6 54 0,-1 3-43 16,-4-2-6-16,1 7 5 16,-5 9-28-16,-2 0 22 15,0 9-39-15,0 5-5 16,-5 3 48-16,-3-2-36 16,-2-5 5-16,4-6-9 15,-1-7 5-15,3-8-14 16,2-4 0-16,0-10-27 15,-1-4 7-15,3 0-88 16,0 0-107-16,0 0-561 16,0 0-104-16</inkml:trace>
  <inkml:trace contextRef="#ctx0" brushRef="#br0" timeOffset="152772.077">6085 16138 1077 0,'0'0'1034'0,"0"0"-450"15,0 0-318-15,29 112-50 16,-21-96-81-16,-3-16-94 16,-5 0-41-16,-7-48-21 15,-20-6-267-15,-8 0-1064 0</inkml:trace>
  <inkml:trace contextRef="#ctx0" brushRef="#br0" timeOffset="164465.115">5277 11836 677 0,'0'0'325'0,"0"0"186"15,0 0-195-15,0 0 64 16,0 0-101-16,0 0-98 15,-17 0-76-15,17 0-4 16,0 0-62-16,20 0-38 16,16 0 16-16,15 0 31 15,7 0 22-15,2 0-31 0,-4 0-31 16,-10 0 23-16,-15 0-31 16,-13 0-15-16,-13-3-21 15,-5-3-53-15,-34-9-55 16,-8 1-224-16,-7 3-559 0</inkml:trace>
  <inkml:trace contextRef="#ctx0" brushRef="#br0" timeOffset="164769.029">5306 11612 232 0,'0'0'1048'0,"0"0"-758"0,0 0-45 15,0 0-48-15,0 0-14 16,0 0-21-16,0 0-48 16,50 23-4-16,-42-4 15 15,4 9-33-15,1 15 10 16,0 7-45-16,1 8-20 16,-3 4 21-16,3-4-51 15,-3-8-6-15,-1-12-2 16,2-11 7-16,-1-12 1 15,-2-7-7-15,2-6-35 16,2-2 17-16,1 0-81 16,3-14-94-16,6-30-127 15,-6 4-280-15,-5 2-154 0</inkml:trace>
  <inkml:trace contextRef="#ctx0" brushRef="#br0" timeOffset="165445.434">5684 11931 446 0,'0'0'1047'16,"0"0"-654"-16,0 0-41 15,0 0-131-15,0 0-135 16,0 0-62-16,0 0 12 16,48-6-29-16,-30-8 2 15,0 1 3-15,-4 4-6 16,-6 3 37-16,-1 4-24 15,-1 2-7-15,2 0 30 0,0 6-11 16,1 8 2 0,5 6 17-16,-3 4-28 0,2 3 14 15,-2 0-8-15,-2-5-19 16,0-2 17-16,-2-8-26 16,-5-5 0-16,-2-7 0 15,0-3-34-15,0-29-45 16,-7-16-33-16,-4-16-138 15,2-13-307-15,3-24 53 16,4 10-34-16,-1 19-231 16,3 22 637-16,0 42 132 15,0 8 235-15,0 0-114 16,0 12 159-16,0 14 210 16,0 8-319-16,3 4 18 15,1 5-69-15,2-6-18 0,1-1-52 16,-1-7-25-16,4-7 8 15,-6-8-24-15,1-8-9 16,-1-6-57-16,0 0-57 16,3-6 114-16,5-10 29 15,0-2-1-15,5-2 11 16,0 2-5-16,1 3 7 16,-3 10 4-16,-3 3 8 15,-1 2 108-15,-1 6 50 16,0 15-18-16,-1 12-14 15,1 3-71-15,0 4-24 16,-1-2-42-16,-1-8-36 16,-3-10 30-16,2-8-36 0,-3-9-13 15,3-3 12 1,-1 0-91-16,6-17-16 0,-1-9-57 16,2-6-133-16,3-10-26 15,-3 7-173-15,-6 12-132 0</inkml:trace>
  <inkml:trace contextRef="#ctx0" brushRef="#br0" timeOffset="165875.795">6251 11762 458 0,'0'0'48'16,"0"0"688"-16,0 0-453 16,0 0 16-16,0 0 22 0,0 0-118 15,0 0-73 1,123 67-21-16,-98-67-54 0,-4 0-10 15,-2-6-44-15,-7-6 6 16,-2 4 34-16,-6-1-20 16,-1 2 10-16,-3 0 26 15,0 0-5-15,0-1 17 16,-9-3-48-16,-5 1-11 16,1 1 37-16,-1 0-46 15,-1 3 12-15,1 4 15 16,1 2-1-16,0 0 7 15,1 0-34-15,2 11 0 16,1 8 43-16,2 12-41 16,2 2 17-16,3 7-1 15,2 3-18-15,0 1 13 0,4-6-13 16,13-4 0 0,-2-8 20-16,3-8-20 0,2-5 0 15,2-10-2-15,-2-3 2 16,3 0-15-16,-4-10 2 15,-3-12-53-15,-3-12-15 16,-6-21-91-16,-7 8-570 16,0 7-323-16</inkml:trace>
  <inkml:trace contextRef="#ctx0" brushRef="#br0" timeOffset="166087.886">6844 11708 1728 0,'0'0'596'15,"0"0"-306"-15,0 0-105 16,0 0-76-16,0 0-57 16,0 0-31-16,0 0-21 15,18 25-25-15,-26-18-208 16,-13 1-613-16</inkml:trace>
  <inkml:trace contextRef="#ctx0" brushRef="#br0" timeOffset="166235.346">6906 11969 1761 0,'0'0'755'0,"0"0"-408"16,0 0-57-16,0 0-155 15,0 0-87-15,0 0-48 16,0 0-129-16,21 21-181 15,-57-56-1370 1</inkml:trace>
  <inkml:trace contextRef="#ctx0" brushRef="#br0" timeOffset="166697.004">7259 11278 1699 0,'0'0'679'0,"0"0"-379"15,0 0-91-15,0 0-119 16,0 0-23-16,0 0-27 15,0 0 20-15,118 9 5 16,-82 1-47-16,-1 3 13 16,-2 0-31-16,1 2 0 15,-5 1 12-15,-2 2-10 16,-3 0-2-16,-6-3 0 0,-7 3 7 16,-6 1-7-16,-5 3 0 15,0 2 1-15,-12 5 29 16,-7 0 1-16,-4 4 14 15,3-6 18-15,0 0-29 16,4-6 20-16,5-3-19 16,3-5-17-16,5-5 27 15,0-3-38-15,3-5-7 16,-2 0 0-16,2 0-54 16,0 0-42-16,0 0-93 15,0 0-115-15,-2 9-811 0</inkml:trace>
  <inkml:trace contextRef="#ctx0" brushRef="#br0" timeOffset="166847.055">7579 12278 2027 0,'0'0'744'0,"0"0"-420"16,0 0-74-16,0 0-142 15,0 0-44-15,0 0-64 16,0 0-96-16,-29-56-193 15,-17-12-1678-15</inkml:trace>
  <inkml:trace contextRef="#ctx0" brushRef="#br0" timeOffset="208453.037">18920 11025 1283 0,'0'0'404'15,"0"0"-136"-15,0 0-104 0,0 0-55 16,0 0-24-16,0 0 44 16,0 50-97-16,0-50-14 15,16 0 16-15,9-27-19 16,8-10 37-16,7-20 20 16,0-9-71-16,-9-6 17 15,-15 5-18-15,-16 11 0 16,-7 20-2-16,-38 30 11 15,-32 27 16-15,-39 89 35 16,-38 84-36-16,-16 45 51 16,10 18-50-16,27-33-15 15,48-75 14-15,29-55-24 16,29-48-6-16,16-34-9 16,7-12-116-16,4-44-70 15,18-12-535-15,2-12 15 16</inkml:trace>
  <inkml:trace contextRef="#ctx0" brushRef="#br0" timeOffset="212758.563">7352 12841 354 0,'0'0'340'15,"0"0"36"-15,0 0-142 16,0 0-6-16,0 0-39 16,0 0-35-16,0 0-31 15,0-8-51-15,0 8 28 16,0 0-71-16,0 0-5 15,0 0 48-15,0 0-72 16,0 3 1-16,0 8-1 16,3 11 0-16,1 8 35 15,0 8-17-15,0 11 0 0,-1 3 26 16,-3 2-38-16,0 0 27 16,0-2-33-16,0-6 10 15,0-6 21-15,0-5-31 16,0-11 0-16,0-4 23 15,0-4-22 1,-3-8-2-16,-1-2-64 0,-4-6-168 16,1-12-121-16,0-12-280 0</inkml:trace>
  <inkml:trace contextRef="#ctx0" brushRef="#br0" timeOffset="213168.655">7394 12872 925 0,'0'0'276'0,"0"0"-168"0,0 0-1 15,0 0 19-15,0 0-37 16,0 0 29-16,0 0-27 16,129-117-21-16,-100 103 34 15,5 4-48-15,-1 8-6 16,6 2 40-16,-2 0-22 15,1 18-11-15,-5 2-48 16,-1 2-1-16,-8 4 41 16,-3 0-1-16,-11 2-27 15,-3 0 40-15,-7 3-33 0,0-1 33 16,-4 4-14 0,-21 2-13-16,-6 0 69 0,-9 4-54 15,0-2-6 1,-3 0 23-16,1-5-48 0,7-3 30 15,1-8-48-15,10-4 8 16,3-9-1-16,8 0-7 16,5-7-18-16,5-2 9 15,3 0-90-15,0 0-34 16,7 4-141-16,12 0-455 16,2 1 251-16</inkml:trace>
  <inkml:trace contextRef="#ctx0" brushRef="#br0" timeOffset="213529.401">8246 12723 745 0,'0'0'338'16,"0"0"-105"-16,0 0-6 16,0 0 19-16,0 0-107 15,0 0 6-15,0 0-33 16,8 36-16-16,-1-10 73 0,3 9-71 16,-4 6-12-1,3 10 8-15,-3 3-55 0,-2 4 15 16,-1 0-54-16,-3-2 7 15,0-8 10-15,0-9-17 16,0-13-5-16,0-12-26 16,0-12-108-16,-9-15-167 15,0-16-418-15,-1-7-181 0</inkml:trace>
  <inkml:trace contextRef="#ctx0" brushRef="#br0" timeOffset="214084.449">8271 12657 644 0,'0'0'674'16,"0"0"-396"-16,0 0-14 0,0 0-74 15,0 0-122-15,0 0 60 16,0 0-24-16,104-30-17 16,-66 20 13-16,-1 0-68 15,-4 4 49-15,-3 6-37 16,-6 0-38-16,-3 0 66 15,-4 8-57-15,-1 5-5 16,-5 6 25-16,-4-1-35 16,-7 4 38-16,0 4-38 15,0 4 1-15,-18 0 87 16,-9 4-78-16,-4-3-2 16,0-4 11-16,4-7-10 15,7-3-4-15,9-9-5 16,4-3 0-16,5 0-3 0,2-1 3 15,0 0-9-15,0 2-3 16,11 0 4-16,5 1-5 16,1 0 7-1,1 1 6-15,5 2 22 0,-4 3-8 16,4 4 8-16,-5-1 30 16,-3 2-51-16,-4-2 56 15,-1 2-57-15,-8-2 13 16,-2 2 37-16,0 2-10 15,-7 4 14-15,-13 5 7 16,-7-4-47-16,-4 0 34 16,-5-6-48-16,-1-3 0 15,1-3 13-15,-2-3-13 0,6-2 0 16,3-3 0-16,8 0-46 16,0-4 1-16,9-1-79 15,4-7-104-15,4-17-109 16,2-5-579-1</inkml:trace>
  <inkml:trace contextRef="#ctx0" brushRef="#br0" timeOffset="-211040.959">9801 12561 715 0,'0'0'247'0,"0"0"-50"0,0 0-20 16,0 0 39 0,0 0-40-16,0 0-6 0,-9-13 4 15,9 13-78 1,0 0-14-16,0 11-42 0,9 5 8 15,4 6 42-15,3 3-24 16,0 10-10-16,-3 3-2 16,-3 4-34-16,0 4 50 15,-6 7-56-15,-4 2-13 16,0 4 34-16,0-1-26 16,-8-7-1-16,-11-4-8 15,-3-15-51-15,-2-10 49 16,-7-11-32-16,-3-11-43 15,-2 0 57-15,1-9-70 16,6-11 11-16,6 2 69 16,8 2 10-16,6 4 28 15,5 4-28-15,4 4 1 16,0 4 28-16,0-2-18 0,2 2-4 16,15-4 30-16,6 0-31 15,6-4 66-15,4-2-35 16,5-5-9-16,7 2 44 15,-1-1-50 1,-2 2 7-16,-1 4-9 0,-8 4-20 16,-6 2 52-16,-10 2-52 15,0 0 1-15,-11 0 17 16,0-2-18-16,-3 0-12 0,1-4-70 16,1 0-95-1,6-7-126-15,12 0-216 0,-2-1 113 16,0 1-394-16</inkml:trace>
  <inkml:trace contextRef="#ctx0" brushRef="#br0" timeOffset="-210536.472">10195 12881 622 0,'0'0'489'16,"0"0"-191"-16,0 0 40 16,0 0-78-16,0 0-42 15,0 0-138-15,0 0-42 16,0 75 35-16,11-47-29 15,1 0-2-15,1-2-15 16,1-5-27-16,1-2 34 16,-5-9-34-16,4-6-37 0,-3-4 36 15,1 0-8-15,-1-14 9 16,-3-10 18 0,0-6-17-16,-4 0 51 0,-4 2-52 15,0 3 0-15,0 6 27 16,0 1-26-16,-10 0 15 15,0 1-16 1,-3 2 8-16,1-1 28 0,1 3-36 16,5 6 0-16,4 3 22 15,-2 4-21-15,4 0-1 16,-2 0 3-16,2 0 5 16,0 0 55-16,-2 0-41 15,0 0-4-15,-2 0 43 0,-3 0-52 16,1-3 1-1,1 3-10-15,0 0 6 0,-1 0 5 16,1 0-11-16,-1 0 0 16,-1 0 15-1,0 0-9-15,-2 0-6 0,1 0 0 16,-1 0-6-16,-1 0-18 16,4 4 24-16,-1 2-49 15,3 1-10 1,-3 1-91-16,-4 3-119 0,0 0-417 15,-1-4-254-15</inkml:trace>
  <inkml:trace contextRef="#ctx0" brushRef="#br0" timeOffset="-209337.138">10754 12529 958 0,'0'0'245'0,"0"0"-119"16,0 0-46-16,0 0-21 16,0 0 84-16,0 0-5 15,0 0 38-15,112 96 45 16,-87-56-54-16,-4 10-7 16,-3 8-66-16,-7 8-67 15,-3 4 58-15,-8 0-63 16,0-5-16-16,0-9 12 15,-21-12-11-15,-6-12-14 0,-10-14-16 16,-13-14-36 0,-8-4 45-16,-4-14-72 0,2-12 58 15,11-4 28-15,16 4 0 16,13 8 35-16,20 8-35 16,0 4 11-16,24 4-3 15,23 0 16-15,11-3 23 16,4 0 40-16,0-3-44 15,-6-6 24-15,-8-2-62 16,-13 2 17-16,-10 2 8 16,-10 1-30-16,-9 2-32 15,-1-3-54-15,-5-12-165 16,0 2-534-16,0 1-437 0</inkml:trace>
  <inkml:trace contextRef="#ctx0" brushRef="#br0" timeOffset="-209019.156">11325 12435 620 0,'0'0'625'15,"0"0"-406"-15,0 0 46 16,0 0-60-16,0 0-29 15,0 0-9-15,29 118-24 16,-20-52 31-16,-1 28-62 0,-3-4-9 16,-5 6-6-16,0-3-58 15,0-21 25-15,0-2-64 16,0-18 1-16,0-16 29 16,0-15-30-16,0-11 0 15,0-10-2-15,0 0-22 16,-5-15-31-16,-3-9-153 15,-5-4-598-15</inkml:trace>
  <inkml:trace contextRef="#ctx0" brushRef="#br0" timeOffset="-207761.106">11949 12711 909 0,'0'0'305'0,"0"0"-25"16,0 0 1-16,0 0 9 16,0 0-153-16,0 0-50 15,0 0 20-15,46 0 20 16,-10 0 59-16,0 0-86 16,-1 0-61-16,-6 0 45 15,-2-2-72-15,-2-4 0 0,-3-6-12 16,0-13-38-16,1-10-54 15,4-43-169 1,-4 8-442-16,-7 5 140 0</inkml:trace>
  <inkml:trace contextRef="#ctx0" brushRef="#br0" timeOffset="-207490.856">12260 12119 1091 0,'0'0'393'15,"0"0"-6"-15,0 0-106 16,0 0-101-16,0 0-91 16,-15 123 7-16,15-39 14 15,0 30-35-15,0 29 40 0,-9 3-66 16,-2-25-34 0,0-35 52-16,2-38-58 0,2-16-7 15,-2-2-2-15,3-5-26 16,4-6-60-16,2-13-147 15,15-6-308-15,14 0 11 16,4-4-100-16</inkml:trace>
  <inkml:trace contextRef="#ctx0" brushRef="#br0" timeOffset="-207065.702">12703 12946 441 0,'0'0'627'0,"0"0"-391"0,0 0 12 15,0 0-16 1,0 0-120-16,0 0-47 0,-44-108 67 16,26 93 6-16,-1 10 6 15,-2 5-80-15,-3 0-8 16,-2 23 12-16,-3 15-42 16,2 9 1-16,2 6 7 15,5 2-25-15,9-5 16 16,4-8-25-16,7-10 0 15,0-10 0-15,13-9 0 16,12-13-19-16,6 0 5 16,5-21 14-16,1-17-7 0,2-8 2 15,-6-1 5 1,-7 10 23-16,-7 9-23 16,-9 16 0-16,-4 9 0 15,-2 3 1-15,-2 15 32 0,2 11 7 16,1 10 11-16,-3 4 28 15,2 2-49-15,-2-4-15 16,0-6-5-16,2-9 2 16,0-7-15-16,-2-9 3 15,0-7-55-15,3 0-2 16,1-10-172-16,3-50-127 16,2 4-130-16,-4-1-424 0</inkml:trace>
  <inkml:trace contextRef="#ctx0" brushRef="#br0" timeOffset="-206756.118">13025 12485 958 0,'0'0'327'16,"0"0"-87"-16,0 0 69 15,0 0-115-15,0 0-60 16,0 0 19-16,0 0-102 15,6 9 12-15,1 16 29 16,-3 9-13-16,-1 16 65 16,-3 13-38-16,0 14-51 15,0 9 41-15,0 4-61 16,-5-1-3-16,1-7-12 16,1-12-14-16,3-17 4 15,0-19-10-15,0-19-43 16,0-15-14-16,5-9-140 15,9-33 31-15,19-49-106 0,-2 7-270 16,-2 2 65-16</inkml:trace>
  <inkml:trace contextRef="#ctx0" brushRef="#br0" timeOffset="-206291.359">13472 12168 895 0,'0'0'333'15,"0"0"-14"-15,0 0 47 16,0 0-10-16,0 0-160 0,0 0-56 16,0 0 3-16,3-17-91 15,-3 17-16-15,0 11-2 16,0 2-23-16,0 8 71 16,0 9-37-16,0 6-23 15,-3 8 50-15,-5 6-53 16,1 8 16-16,-2 4-4 15,0 9-25-15,2-1 56 16,-1 4-62-16,1 0 7 16,3 0 28-16,-1-1-34 15,0-3-1-15,5-2 0 16,0-6 12-16,0-3 18 16,0-9-30-16,0-6 0 0,0-11 15 15,10-6-15-15,-1-7-1 16,-1-6-8-16,1-6 7 15,0-3-15-15,0-5 17 16,2 0-2-16,-2 0-5 16,2 0 13-16,-2-3-6 15,3-9 0-15,-4 0 1 16,1 0-18-16,-3 0 17 16,2 2-79-16,0 0-47 15,-1 3-175-15,-5 2-562 0</inkml:trace>
  <inkml:trace contextRef="#ctx0" brushRef="#br0" timeOffset="-198357.918">7024 13586 757 0,'0'0'209'15,"0"0"-61"-15,0 0 9 16,0 0-62-16,0 0-7 16,0 0 43-16,0 2 7 15,0-2 7-15,0 0 29 16,0 0-32-16,0 0 13 16,0 0-77-16,0 0-47 15,0 0 48-15,0 0-59 16,0 0-9-16,0 0 13 0,0 0-18 15,7 1 31-15,5 3-13 16,1 0-24-16,3 0 71 16,1-1-48-16,1 0 2 15,2 1 20-15,0-1-44 16,3-3 36-16,-1 0-37 16,0 0 6-16,2 0 21 15,-3 0-27-15,0 0 10 16,2 0 10-16,2 0-13 15,-3 0 27-15,2 0-34 16,1 0 0-16,2 0 18 16,2 0-18-16,0 0 0 15,2 0 10-15,0 0 5 16,2 0-18-16,1-3 3 16,-1 1 0-16,-2 0 10 0,-2 1-9 15,-2-1 0-15,0-1 15 16,-2 3-5-16,4 0-4 15,0 0-7-15,4 0 0 16,2 0 24-16,3 0-24 16,2 3 0-16,-1 0 6 15,-2 1 12-15,-1 0-18 16,-5-4 0-16,-2 3 0 16,-2-3 0-16,-3 0 0 15,-2 0 0-15,-2 0 0 16,1 0 18-16,-4 0-24 15,1 0 6-15,2 0 0 0,0 0-1 16,5 1 1-16,0-1 0 16,-1 3-1-16,-4-1 15 15,-2-2-22-15,-5 2 8 16,-1-2 0-16,-4 0-6 16,-3 0 7-16,1 0-1 15,-2 0 0-15,2 1 15 16,-2-1-18-16,2 0 3 15,-1 0 0-15,-1 2 0 16,0-2 0-16,1 0 0 16,0 0-1-16,-3 0 18 15,2 2-26-15,1-2 9 16,-1 0 0-16,0 0-9 16,1 0 10-16,0 0-1 15,-1 0 0-15,1 0 20 0,-3 0-28 16,2 0 8-16,0 0 0 15,3 0-7-15,-2 0 7 16,2 2 0-16,-1-2 0 16,1 0 17-16,-1 0-32 15,-1 0 15-15,0 0 0 16,-1 0 6-16,-2 0-6 16,-2 0 0-16,2 3-1 15,-2-3 14-15,0 0-14 16,0 0 1-16,0 0 0 15,0 0-2-15,0 0 3 16,0 0-1-16,0 0 0 16,0 0 12-16,0 1-21 0,0-1 9 15,0 0-9-15,0 3 0 16,0-3 10-16,0 0-1 16,0 0 4-16,0 0 11 15,0 0-21-15,0 0 6 16,0 0 0-16,0 0 2 15,0 0-2-15,0 0 0 16,0 0-1-16,0 0 16 16,0 0-24-16,0 0 9 15,0 0 0-15,0 0 5 16,0 0-5-16,0 0 0 16,0 0 0-16,0 0 15 0,0 0-27 15,0 0 12-15,0 0 0 16,0 0 8-1,0 0-8-15,0 0 0 0,0 0 0 16,0 0 11-16,0 0-16 16,0 0 5-16,0 0 0 15,0 0 3-15,0 0-3 16,0 0 0-16,0 0 0 16,0 0 14-16,0 0-31 15,0 0 17-15,0 0 0 16,0 0 3-16,0 0 3 15,0 0-6-15,0 0 0 16,0 0 11-16,0 0 1 16,0 0-12-16,0 0 0 15,0 0 13-15,0 0-13 0,0 0 0 16,0 0 0-16,0 0 8 16,0 0-16-16,0 0 8 15,0 0 0-15,0 0 3 16,0 0-2-16,0 0-1 15,0 0 0-15,0 0 7 16,0 0-2-16,0 0-5 16,0 0-2-16,0 0-4 15,0 0 6-15,0 0 0 16,0 0 0-16,0 0 2 16,0 0-7-16,0 0 5 15,0 0 0-15,0 0 3 16,0 0-1-16,0 0-2 0,0 0 0 15,0 0 10-15,0 0-13 16,0 0 3-16,0 0 0 16,0 0-9-16,0 0 9 15,0 0 0-15,0 0-6 16,0 0 12-16,0 0-9 16,0 0 3-16,0 0 0 15,0 0 7-15,0 0-7 16,0 0 0-16,0 0 0 15,0 0-36-15,0 0 35 16,0 0-73-16,0 0-50 16,2-16-41-16,-2-12-514 15,0-4-31-15</inkml:trace>
  <inkml:trace contextRef="#ctx0" brushRef="#br0" timeOffset="-196821.344">8130 13673 390 0,'0'0'287'0,"0"0"-156"15,0 0 64-15,0 0-88 16,0 0-20-16,0 0 32 0,0 0-22 15,-16-19 3-15,16 19-2 16,-3 0-2-16,3 0 73 16,0 0-41-16,0 0-17 15,0 0-15-15,0 0-72 16,0 4 23-16,0 2-14 16,0 2-19-16,0 2 69 15,0 2-59-15,0-1-5 16,0 4 27-16,0-1-25 15,0 4 13-15,0 4-34 16,0 2 9-16,0 2 38 16,0 4-41-16,0 0-4 15,-4 5 37-15,-2 0-26 16,-1 4 27-16,1 3-38 16,-2 0 7-16,2 1 36 0,2 0-39 15,-1 1-6-15,1-2 22 16,0 3-6-16,1-2-7 15,-2 6-9-15,1 0 1 16,0 4 32-16,-1-1-24 16,1 0-9-16,0 2 9 15,-2 0 13-15,2 3-22 16,-5-2 0-16,1 3 0 16,-2 1 18-16,1 0-18 15,1 2 1-15,-1-3 38 0,0-2-39 16,2-1 13-1,1-3-13-15,-1 2 0 0,3 0 14 16,-4 8-14-16,0 0 0 16,-1 7-5-16,0 0 25 15,-2 4-29-15,2-7 9 16,-3-2 0-16,4-10 19 16,1-5-19-16,-1-9 0 15,2-14 13-15,2-5-1 16,2-3 0-16,0-7-12 15,2-4 0-15,0-2-3 16,0-5 3-16,0 0-23 16,0 0 23-16,0 0-74 15,0-5 22-15,0-13-81 16,0-17-119-16,18-50-93 0,7 2-186 16,-6-2-214-16</inkml:trace>
  <inkml:trace contextRef="#ctx0" brushRef="#br0" timeOffset="-196227.168">8221 14598 935 0,'0'0'295'0,"0"0"-84"16,0 0-56-16,0 0-57 15,0 0-68-15,0 0-21 16,0 0 13-16,-54-50-22 16,52 44 58-16,0 2 4 15,2 4 39-15,-2 0 125 16,2 0-54-16,0 0-47 16,0 0-32-16,0 0-59 15,0 0 29-15,6 2-63 0,15 6 1 16,6 0 113-1,0 6-59-15,2-7-1 0,2 5 9 16,4-6-41-16,1 3 39 16,4-3-34-16,2-2-26 15,0-4 71-15,0 0-71 16,-1 0 25-16,-5 0-1 16,-7 0-10-16,-8 0-6 15,-5 0-9-15,-7 0 0 16,-5 0 13-16,-4 0-13 15,0 2-21-15,0 2 7 16,-8 2-91-16,-21 10-74 16,2-2-588-16,-2 2-151 0</inkml:trace>
  <inkml:trace contextRef="#ctx0" brushRef="#br0" timeOffset="-195844.649">7994 15150 899 0,'0'0'371'16,"0"0"-127"-16,0 0-11 0,0 0-53 15,0 0-89-15,0 0 46 16,0 0 3-16,44 15-20 16,-15-7 28-16,5 1-42 15,1-4-30-15,3-1 45 16,0 5-57-16,-4-9 14 16,-1 3-73-16,-4-1 2 15,-4 1 48-15,-6-2-47 16,-7 2-1-16,-3-3 1 15,-5 1 8-15,-4-1-13 16,2 0-3-16,-2 0-61 16,0 0 37-16,0 5-99 15,0 4-103-15,0 4-322 16,-4-3-143-16</inkml:trace>
  <inkml:trace contextRef="#ctx0" brushRef="#br0" timeOffset="-195406.482">7940 15848 350 0,'0'0'668'0,"0"0"-454"15,0 0-6-15,0 0-12 16,0 0-47-16,0 0 19 16,0 0 95-16,0 0-124 15,0 0-40-15,0 0-14 16,0 0-57-16,5 0 19 15,17 3-37-15,14 1 39 16,8 6 81-16,10 0-60 16,4 2-12-16,-2-2-10 15,-8-2-47-15,-12-3 18 16,-10-5-19-16,-12 0 0 0,-11 0 24 16,-3 0-13-16,-7 0-11 15,-24 0-3-15,-6 0-184 16,-13 0-77-16,5 0-511 15,9 0-171-15</inkml:trace>
  <inkml:trace contextRef="#ctx0" brushRef="#br0" timeOffset="-194352.395">7822 16048 631 0,'0'0'199'0,"0"0"15"15,0 0-29-15,0 0-28 16,0 0-64-16,0 0 6 15,0 0 35-15,-22 86-38 16,20-74-5-16,-1-4 16 16,1-2-13-16,-2 2 43 15,0 0-50-15,-6-2 5 16,4 2 0-16,-3-4-50 0,0 2-11 16,2-6 15-1,2 0-21-15,1 0 62 0,2 0-71 16,2 0-1-16,-2 5 43 15,-2-5-32-15,-1 5-14 16,-4 3-12-16,2 0 21 16,1-2-14-16,-1 3-7 15,3-2 0-15,2-5 9 16,0 2-3-16,2 0-6 16,0-4 0-16,0 0 13 15,-4 0 7-15,4 0-20 16,-2 0 0-16,0 0 21 0,2 0-21 15,0 0-13 1,0 0-81-16,4 0-181 0,21-4-42 16,4-9 24-16,5-10-58 15,-1-1 62-15,0-2-42 16,-6 1 156-16,-7 2 106 16,-1-1 69-16,-9 8 10 15,-1 5 72-15,-2 4 73 16,-5 7 18-16,-2-4-50 15,3 4 25-15,-3 0 30 16,0 0-15-16,0 0 55 16,0 0 18-16,0 0-54 15,0 11-17-15,0 8-88 16,0 5-10-16,0 10-22 0,-8 7-45 16,0 2 70-16,1-1-70 15,-1 7 0-15,-2-1 29 16,-1 2-29-16,3 0 9 15,-6 2-9-15,1 2 1 16,-5-4 29-16,-3 3-30 16,-3 5 0-16,-2 7 13 15,-3 8-7-15,-3 3-6 16,1 0 0-16,2-9 1 16,4-18 40-16,3-15-40 15,7-9 10-15,4-17 63 16,4-5-39-16,7-3 7 15,0 0-42-15,0 0-6 16,18-7 5-16,15-11 1 16,11 0 0-16,12 4 10 15,9-4-9-15,4 1 13 0,5 8-14 16,-1-4 0-16,3 8 21 16,-7 1-20-16,-2 4-1 15,-12 0 41-15,-7 0-40 16,-13 0 1-16,-10 0-2 15,-12 0 0-15,-9 0 28 16,-4 0-28-16,0 0-21 16,0 0-2-16,-25-18-110 15,1-9-452-15,0-8-663 0</inkml:trace>
  <inkml:trace contextRef="#ctx0" brushRef="#br0" timeOffset="-191801.659">9331 14276 993 0,'0'0'224'0,"0"0"82"16,0 0-153-16,0 0-39 15,0 0-3-15,-116 51-52 16,93-19 24-16,1 4 29 15,4 9-1-15,3 3 56 16,5 4-70-16,8 0-48 16,2-4 16-16,0-4-47 15,5-10 0-15,11-12-18 16,2-10-41-16,4-12 26 0,2-3-96 16,5-20 2-16,13-29-129 15,-3 10-140-15,-6-1-171 16</inkml:trace>
  <inkml:trace contextRef="#ctx0" brushRef="#br0" timeOffset="-190194.558">9748 13736 1109 0,'0'0'483'16,"0"0"-186"-16,0 0 18 15,0 0-85-15,0 0-138 0,0 0-55 16,0 0 37 0,0 20-42-16,-10 8 33 0,-1 14-5 15,-3 16-26-15,2 12 86 16,1 13-75-16,-1 7-8 16,3 0 24-16,5-4-61 15,2-10 17-15,2-14-17 16,0-17-2-16,0-19-31 15,4-12 24-15,5-10-62 16,-1-4 32-16,4 0-24 16,-1 0 44-16,1-10-28 15,1-13-48-15,0-8 59 16,1-16-73-16,-1-7-105 16,-2-2-7-16,0 8-14 15,-2 14 103-15,-2 14 62 0,0 12 15 16,-5 8-6-16,2 0-47 15,0 2 108-15,-1 11 42 16,1-2 12-16,0 3 49 16,4-4 33-16,-2 2-35 15,3-2 57-15,-3 0-109 16,2 0-5-16,-2-2 31 16,1 5-30-16,-1 2 27 15,4 8-15-15,0 4-39 16,3 0 62-16,1 4-53 15,1-4-4-15,2-5 18 16,0-6-41-16,3-8-1 16,5-8-63-16,0 0 64 15,-2-8 3-15,2-16 18 16,-7-11-5-16,-3-1 18 0,-5-1-20 16,-8 1-10-16,-2 3-4 15,0 10 2-15,-7 6 34 16,-6 11-27-16,-6 6 14 15,0 0 37-15,-3 14-27 16,-3 13 24-16,5 2-51 16,0 4 7-16,4-3 32 15,5-2-38-15,3-1-1 16,3 0 12-16,5-7-4 16,0-4-23-16,0-5 9 15,2-8-24-15,13-3 0 16,4 0 6-16,8-14 18 0,4-14 6 15,4-7 10-15,1-2-32 16,1-2 0-16,-5 7-10 16,-6 11 16-16,-7 6 10 15,-9 9 0-15,-3 6-2 16,-1 0-32-16,0 6 32 16,-2 12-22-16,2 8 24 15,3 7 15-15,1-3-13 16,-2 1 8-16,1-11-10 15,0 1 11-15,2-13-22 16,0-6-2-16,3-2-83 16,5 0 59-16,8-10 9 15,7-12 28-15,1 0 7 16,2 0 10-16,-2-1-25 0,-8 10 8 16,-8-4 0-16,-5 5 11 15,-9 6-10-15,-5 0 7 16,0 2 33-16,-10 0-24 15,-7 4 38-15,-1 0-55 16,-2 0 15-16,2 4 18 16,5 12-33-16,1 3 0 15,6-1-1-15,4-3 15 16,2-2-22-16,0-8 8 16,0-3-22-16,0-2 1 15,6 0 7-15,6-3 14 16,3-16 33-16,1 1-33 15,-3-2 25-15,0 4-25 16,-1 2 0-16,-4 4 18 16,-3 5-17-16,1 0 5 0,-1 3 20 15,0 2-24-15,1 0-4 16,7 10-2-16,5 12 4 16,3 15 45-16,-2 8-5 15,-1 12 17-15,-9 7 7 16,-7 6-53-16,-2 22 50 15,-8 25-37-15,-17-10-22 16,0-8 79-16,-1-19-63 16,2-34 0-16,-6 3-3 15,-5-15-4-15,-1-16-15 16,-2-18 4-16,-2 0-25 0,0-26 7 16,7-13 18-16,8-3-18 15,11-2 17-15,14 5 1 16,0-2-15-16,14-1 15 15,17 2 0-15,7-4 2 16,6 1-2-16,3 1 0 16,0 4 4-16,0 6 10 15,-5 6 16-15,1 8-30 16,-5 4 6-16,-5 6 23 16,0 3-21-16,-4-2 2 15,0 1 4-15,-4 1 4 16,0 0-18-16,-4-1 0 15,0 0 0-15,-5 4 15 16,-8-4-14-16,-1 4 6 0,-5 2 5 16,-2 0-1-16,0-2 4 15,0 0-15-15,0-2-27 16,0-2 21-16,-17-15-121 16,-2 2-173-16,1-5-795 0</inkml:trace>
  <inkml:trace contextRef="#ctx0" brushRef="#br0" timeOffset="-187282.653">8714 15360 1200 0,'0'0'318'16,"0"0"184"-16,0 0-258 0,0 0-62 16,0 0-53-1,0 0-71-15,0 0-16 0,-3 0-20 16,30 0-20-16,9 0 68 15,6 0-36-15,5 6 16 16,-3 3-32-16,-3-2-12 16,-13 7 22-16,-8-6-28 15,-9 10-4-15,-11 0-5 16,0 8 18-16,-21 12 23 16,-17 11-17-16,-12-4-14 15,1 0 28-15,3-7-29 16,8-10 0-16,11-10 12 15,13-8-11-15,12-6-1 16,2-2 0-16,2-2-21 16,19 0 20-16,6 0 1 0,2 0 0 15,2-6 24-15,-4-4-23 16,-4 0 1-16,-2 2-2 16,-3-2-55-16,1 2-32 15,2-2-184-15,16-10-285 16,-3 2 151-16,-5-2-343 0</inkml:trace>
  <inkml:trace contextRef="#ctx0" brushRef="#br0" timeOffset="-186534.17">9320 15083 882 0,'0'0'256'15,"0"0"6"-15,0 0 66 16,0 0-9-16,0 0-26 15,0 0-147-15,0 0-71 16,2-18 15-16,5 36-56 16,-1 8 23-16,3 16 55 15,-4 12-59-15,-3 13 4 16,-2 11-22-16,0 2-26 16,0 2 45-16,-10-14-54 15,2-11 0-15,1-18 22 16,5-21-22-16,0-13 0 15,2-5-33-15,0-18-21 16,4-12 35-16,11-16 1 0,8-2 18 16,0 3-9-1,-4 6 16-15,-1 12-7 0,-7 18 0 16,-4 4-21-16,-2 5 15 16,-3 8-15-16,0 16 21 15,2 10 54-15,1 3-45 16,1-1-9-16,2-9-7 15,0-6-141-15,5-17-109 16,3-4-267-16,7 0 39 16,3-12 160-16,1-6-170 15,-3 0 315-15,-1 0 180 16,-6 3 79-16,-3 8 152 16,-8-6 34-16,-1 3-37 15,-5 2 41-15,0-2-34 16,0 0 1-16,-5 2-29 0,-10-2-102 15,-3 6 76-15,-2 4-72 16,0 0-60-16,-2 6 6 16,1 20-29-16,4 2 17 15,5 10-40-15,6 3 19 16,6-2 12-16,0-6-34 16,0-7 0-16,16-12 0 15,3-14-19-15,6 0-12 16,2-28-4-16,2-14-17 15,0-5 52-15,-4-7-48 16,-6 10-3-16,-5 10 49 16,-5 16-6-16,-7 12 8 0,-2 6 0 15,0 0-51-15,0 6 3 16,0 12 16-16,0 4 6 16,0-1-48-16,0-3-164 15,6-5-36-15,19 2-38 16,-2-8-47-16,-1-7-206 0</inkml:trace>
  <inkml:trace contextRef="#ctx0" brushRef="#br0" timeOffset="-185646.295">9933 15446 669 0,'0'0'368'0,"0"0"-85"16,0 0 55-16,0 0-26 15,0 0-18-15,0 0-145 0,0 0-109 16,-37 9 75-16,33 9-78 15,4 11-22-15,0 11 33 16,0 5-29-16,6 5 48 16,8-11-30-16,-1-2-37 15,1-15 46-15,-1-12-46 16,-4-5-5-16,0-5-2 16,-4-19 14-16,-1-11 12 15,-4-8-19-15,0-2 0 16,0 4 13-16,0 6-13 15,0 8 12-15,-4 7-12 16,-1 12-22-16,3-2 20 16,2 5-56-16,0 0-70 15,0 0 26-15,0 0-172 16,0 0 20-16,0 0 114 0,5 0 39 16,-1 0 66-16,0-5-2 15,-4 0 37-15,2 1 11 16,-2 0 34-16,0-2 57 15,0 4 46-15,0 0-4 16,0 2 66-16,0 0-79 16,0 0-100-16,0 0 45 15,-2 2-31-15,-2 2-17 16,2 0 3-16,0 2-31 16,-1-2 30-16,1 4-30 15,2-3 0-15,-2-5 19 0,2 0-18 16,0 0 8-1,0 0 2-15,-2 0-11 0,-1 0 0 16,-2 0-55-16,1 0-1 16,-2 0 47-16,-1 0 16 15,1 0-7-15,-4 0 2 16,1 0 17-16,1 3-32 16,-2 2 13-16,2-1 0 15,-1 2 23-15,-1-3-22 16,4 1 14-16,2 2-15 15,-1 3 15-15,1 5-15 16,2-2 0-16,0 7 0 16,2 6 18-16,0 3-12 15,2-4-5-15,11 6 2 0,5-8 14 16,-1 0-8-16,1-8-9 16,1-4-28-16,-2-6 16 15,-1-4-1-15,-1 0 13 16,1-2 0-16,-1-16 12 15,-1-5-18-15,-3-2 6 16,-4-7-5-16,-3 2-5 16,-2-2 17-16,-2 0-7 15,0 5 0-15,0 7 18 16,0 9-21-16,0 4 3 16,0 5 0-16,-4 2 33 15,-3 0-24-15,-6-3-9 16,-3-2-32-16,-13-5-128 15,4 2-308-15,4 2-78 0</inkml:trace>
  <inkml:trace contextRef="#ctx0" brushRef="#br0" timeOffset="-183534.195">8961 15775 1139 0,'0'0'336'15,"0"0"-71"-15,0 0-7 16,0 0-48-16,0 0-137 16,0 0-17-16,0 0-56 15,-11 0 0-15,11 0-11 16,0-4-82-16,-7-4-143 15,0 1-249-15</inkml:trace>
  <inkml:trace contextRef="#ctx0" brushRef="#br0" timeOffset="-182833.828">8798 15990 818 0,'0'0'274'0,"0"0"-19"0,0 0 34 15,0 0-26-15,0 0 38 16,0 0-101-16,0 0-84 16,-18-27 1-16,16 32-53 15,-2 7-7-15,-3 12 9 16,-7 8-47-16,-3 16 59 15,-5 6-62-15,-5 8-15 16,2-4 29-16,3-10-21 16,4-6 0-16,5-11-9 15,4-9 0-15,4-8 19 0,3-6-19 16,2-5-3 0,0-3-10-16,0 3-4 0,9 5 17 15,9-1 0 1,2 0 1-16,2 1 32 0,3-5-23 15,-3 2-8-15,3-5 22 16,-4 0-23-16,2 0-2 16,-5 0-1-16,0-8-80 15,-2-7-54-15,7-21-173 16,-4 7-325-16,1 1-305 0</inkml:trace>
  <inkml:trace contextRef="#ctx0" brushRef="#br0" timeOffset="-182041.47">9069 16444 1043 0,'0'0'575'0,"0"0"-284"16,0 0 29-16,0 0-155 16,0 0-85-16,0 0-49 15,0 0-24-15,27-18 75 16,-6 3-39-16,1 1-4 15,-4-4 3-15,-2 8-41 16,-8 5 9-16,-1 5-10 16,-3 0-10-16,1 11 2 15,2 15 16-15,-3 6 13 16,3 8 35-16,-1-7-47 0,4-4 3 16,-4-11-12-1,-2-6-64-15,1-12 58 0,-3 0-70 16,-2-12-34-16,0-20 42 15,0-16-29-15,0-6-55 16,2-1-72-16,2 1 19 16,4 14 87-16,-2 11 11 15,1 11 64-15,-5 7 42 16,0 11-34-16,-2 0-54 16,0 6 5-16,0 17 52 15,0 2-50-15,0-1-33 16,0 2 83-16,0-3 30 15,0-10 4-15,0-1 66 16,0-7 40-16,2-4-13 16,8-1 33-16,1 0-37 0,7-1 26 15,1-20 60-15,8-6-42 16,2-9-14-16,0-1-50 16,-2 3-30-16,-7 14 52 15,-9 13-33-15,-9 7 75 16,-2 0 29-16,0 21-45 15,0 19 3-15,0 10-63 16,0 3-58-16,0 4 45 16,0-3-29-16,7-10 0 15,7-7-17-15,1-19-23 16,1-12 23-16,-1-6-28 16,5-14 28-16,-2-18 13 15,0-12-11-15,-3-2 10 16,-3 6 1-16,-4 10-3 15,-3 12 2-15,-5 14 5 0,2 4 2 16,2 0 52 0,8 7-55-16,3 16 7 0,6 5 16 15,5 1-33-15,1 0 19 16,-2-3-25-16,-3-8 0 16,-6-11-15-16,-6-7 6 15,-1 0-117-15,-7-47-89 16,-2-4-432-16,0-5-567 0</inkml:trace>
  <inkml:trace contextRef="#ctx0" brushRef="#br0" timeOffset="-180846.757">11477 14113 1079 0,'0'0'248'0,"0"0"-26"0,0 0-12 15,0 0 9-15,0 0-53 16,0 0-45-16,0 0 16 16,0-6-118-16,0 19 15 15,10 14 67-15,1 9-12 16,1 10 31-16,-3 14-65 15,-3 7-30-15,-6 3 56 16,0-2-72-16,0-10-3 16,-9-12-6-16,-3-20-89 15,-11-26-103-15,5-24-418 0,0-18-385 16</inkml:trace>
  <inkml:trace contextRef="#ctx0" brushRef="#br0" timeOffset="-180529.878">11535 14158 1084 0,'0'0'336'16,"0"0"-166"-16,0 0 45 15,0 0-40-15,0 0-18 16,121-33 65-16,-73 28-105 16,-1 5-10-16,1 0-23 15,-3 2-52-15,-5 19 34 16,-4 5-44-16,-5 6-22 15,-6 6 78-15,-10 2-35 16,-6 4-1-16,-9 2 25 0,0 0-49 16,-14 3 37-1,-19-1-55-15,-9-6 0 0,-7-4 32 16,-3-10-31-16,1-10 0 16,4-5-1-16,12-13-66 15,6 0 11-15,14-19-140 16,15-33-162-16,12 8-180 15,15 2 22-15</inkml:trace>
  <inkml:trace contextRef="#ctx0" brushRef="#br0" timeOffset="-180268.055">12298 14147 929 0,'0'0'366'0,"0"0"-32"0,0 0-32 15,0 0-11-15,0 0-96 16,0 0-101-16,0 0 56 16,25 72-29-16,-17-24-24 15,0 14 33-15,-6 6-85 16,-2 11-6-16,0-7-11 16,0-6-19-16,0-11-18 15,0-22-19-15,0-17-93 16,0-16-50-16,0-36-321 15,0-14-111-15,0-12-232 0</inkml:trace>
  <inkml:trace contextRef="#ctx0" brushRef="#br0" timeOffset="-179871.154">12441 14024 618 0,'0'0'669'0,"0"0"-372"0,0 0 76 16,0 0-55-16,0 0-75 15,143-13-39-15,-90 10-94 16,-2-1-4-16,-1 2-62 16,-10-1-29-16,-11 3 28 15,-12 0-37-15,-8 0 22 16,-9 7-7-16,0 13-12 0,-16 9 77 16,-17 11-57-16,-9 5-28 15,-7 0 38-15,-3-5-37 16,8-6 10-16,6-8-12 15,11-8 1-15,11-6-1 16,12-2 0-16,4 2-36 16,2-4 35-16,21 6-32 15,4 1 19-15,2 1 14 16,2-2 0-16,-6 1 15 16,-4 6-15-16,-5 5 0 15,-7 5 30-15,-9 5-12 16,0 5 0-16,-13-5-14 15,-25-6 10-15,-13-8-28 16,-16-8-71-16,-36-3-108 16,15-8-288-16,11 3-361 0</inkml:trace>
  <inkml:trace contextRef="#ctx0" brushRef="#br0" timeOffset="-179491.199">11371 15025 848 0,'0'0'374'0,"0"0"-50"0,0 0 24 16,0 0 12-16,0 0-155 16,0 0-92-16,0 0-59 15,-8 28-53-15,8 6 99 16,0 11-25-16,0 13 4 16,0 6 20-16,0 2-65 15,0-2 18-15,0-8-52 16,-7-12 2-16,3-11 4 15,-1-12-6-15,2-15-63 16,3-6-92-16,0-19-311 0,0-16-255 16,3-5 15-16</inkml:trace>
  <inkml:trace contextRef="#ctx0" brushRef="#br0" timeOffset="-179192.669">11414 15065 829 0,'0'0'285'0,"0"0"-50"15,0 0-38-15,0 0-18 16,0 0-31-16,127 22-3 16,-91-14-14-16,-1 2-7 15,1 0 25-15,-3 4-63 16,-2 2 1-16,-8 6 8 16,-5 5-49-16,-5 5 66 15,-9 0-46-15,-4 4-42 16,0 2 66-16,-6 5-62 0,-21-4 8 15,-9-3 21-15,-9 0-50 16,-1-5 16-16,-1-13-23 16,5-9-3-16,8-5-30 15,10-4 9-15,11 0-93 16,8-13-100-16,5-28-379 16,13 2 27-16,8-2-194 0</inkml:trace>
  <inkml:trace contextRef="#ctx0" brushRef="#br0" timeOffset="-178989.06">12000 15119 1060 0,'0'0'254'0,"0"0"107"16,0 0-9 0,0 0-45-16,67 117-110 0,-54-70-87 15,-1 2 48-15,-6 5-89 16,-2 0-20-16,-4-4-14 15,0-10-25-15,0-10-20 16,0-15-86-16,-6-19-135 16,-6-25-494-16,4-11-215 0</inkml:trace>
  <inkml:trace contextRef="#ctx0" brushRef="#br0" timeOffset="-178618.126">12192 15025 1043 0,'0'0'298'15,"0"0"-3"-15,0 0 182 16,0 0-233-16,124-8-48 0,-95 12 7 16,-6 4-105-16,-8 0-32 15,-9 2-11-15,-3-4-22 16,-3 6 49-16,-5 0-47 16,-19 12-14-16,-10 0 49 15,-6 5-62-15,1-1 5 16,3-7-4-16,11-6 12 15,12-1-36-15,8-2 15 16,5-2-24-16,2 4 6 16,17 1 7-16,3 0 11 15,0-1 12-15,-2 4-2 16,-2 4 14-16,-7 8-6 0,-2 2-17 16,-3 9 63-16,-6 2-45 15,0-3-13-15,0-3-6 16,-19-14-1-16,-12-2-1 15,-12-3-104-15,-12-10-75 16,-34 8-100-16,10-1-509 16,6 0 20-16</inkml:trace>
  <inkml:trace contextRef="#ctx0" brushRef="#br0" timeOffset="-178278.543">11062 16058 1007 0,'0'0'306'0,"0"0"-31"15,0 0 9-15,0 0-36 16,0 0-93-16,0 0-17 16,-7 114 0-16,16-56-35 15,-3 10 46-15,0 4-86 16,-4 2-47-16,-2 0 38 16,0-12-48-16,0-9-2 15,0-13-4-15,-14-40-116 0,1 0-102 16,-3-28-695-16</inkml:trace>
  <inkml:trace contextRef="#ctx0" brushRef="#br0" timeOffset="-177872.474">11111 16008 1386 0,'0'0'266'15,"0"0"-23"-15,0 0 98 16,121 10-146-16,-75-2-85 0,5-8-10 15,-4 4-82-15,-4-4 9 16,-12 6-20-16,-7 6-6 16,-13 9 52-16,-9 8-34 15,-2 16 36-15,-18 6-5 16,-17 5-35-16,-7 0 11 16,-8-14-26-16,4-11 9 15,5-13 24-15,8-7-33 16,13-11-9-16,9 0-6 15,9 0 8-15,2 0 6 16,2 0-56-16,20 0 36 16,7 0 21-16,0 0 0 15,-2 0 0-15,-2 3 1 16,-6 12 14-16,-3 8 21 16,-3 9-3-16,-3 8-33 0,-10 0 63 15,0-8-47-15,-3-2-5 16,-19-12-11-16,-5-12-20 15,3-2-56-15,1-4-57 16,14-18-359-16,5-4-44 16,4-6-385-16</inkml:trace>
  <inkml:trace contextRef="#ctx0" brushRef="#br0" timeOffset="-177455.961">11674 16040 727 0,'0'0'393'0,"0"0"-98"16,0 0-71-16,0 0-57 16,0 0 8-16,0 0-37 15,0 0 45-15,0 0-32 0,0 0-76 16,0 0 54-16,0 0-59 15,0 0-46-15,0 0 61 16,0 0-49-16,0 0-17 16,0 0-19-16,0 0-4 15,0 0-39-15,-2 0-156 16,-8-7-374-16,-9 0-493 0</inkml:trace>
  <inkml:trace contextRef="#ctx0" brushRef="#br0" timeOffset="-176914.434">11095 15971 887 0,'0'0'292'0,"0"0"-66"16,0 0-27-16,0 0-15 15,0 0 75-15,0 0-44 16,0 0-47-16,-51-21-41 16,51 21-88-16,0 0 6 15,0 0-45-15,0 0 0 16,0 0 18-16,7 0 0 16,8 0 16-16,8 0 21 15,8 8-33-15,6 5 43 16,8 2-44-16,2-1-21 15,0 2 53-15,-3-2-42 0,-3 0 13 16,-6-7-14-16,-6 4-10 16,-7 1 0-16,-4 2-7 15,-5 0 7-15,-3 9 51 16,-2-2-23-16,-1 5 5 16,-5 7-2-16,-2 3-25 15,0-5 39-15,-4 7-22 16,-19-2 1-16,-6 5 42 15,-6-5-39-15,-9-4 10 16,-4-2-15-16,2-2-16 0,1-2 21 16,5-8-27-1,9-4 0-15,6-2-19 16,8-10-1-16,7-2-54 0,10 0-78 16,0-18-118-1,29-31-311-15,10-2-31 0,5 7-250 0</inkml:trace>
  <inkml:trace contextRef="#ctx0" brushRef="#br0" timeOffset="-176669.869">11835 16110 1151 0,'0'0'491'0,"0"0"-157"0,0 0 141 16,0 0-295-16,0 0-2 15,0 0-80-15,0 0-63 16,9 54 56-16,0-4-43 16,-3 12 4-16,-1 14 28 15,-3 9-67-15,0-4 14 16,-2-1-27-16,0-15-27 16,0-19 7-16,0-19-122 15,0-36-163-15,-2-22-315 16,-5-14-464-16</inkml:trace>
  <inkml:trace contextRef="#ctx0" brushRef="#br0" timeOffset="-176179.097">11846 16116 973 0,'0'0'623'0,"0"0"-312"0,0 0 3 15,0 0-90-15,0 0-141 16,0 0-25-16,0 0 28 15,92-28 2-15,-54 18 64 16,-3 1-81-16,0-2-26 16,-8 4 8-16,-2 4-42 15,-6-1 25-15,-2 4-36 16,-7 0 0-16,0 0 6 16,-4 0-6-16,-3 0 0 15,-3 4 9-15,0 10 0 16,-7 8 31-16,-15 7-26 0,-7 8-2 15,-7 0 42-15,5-6-53 16,2-5 8 0,8-4 0-16,9-8 6 0,5-6-27 15,5-2 12-15,2-2-29 16,0 1 16-16,24 4 13 16,14 7 0-16,11-1-15 15,4 6 34-15,5-2-16 16,-7-1-3-16,-8 0 0 15,-10 0 12-15,-12 0-6 16,-15 4 23-16,-6 4 44 16,-14 6-25-16,-26 4 25 15,-15-2-67-15,-16-2 3 16,-6-6-18-16,0-11-24 0,8-6-54 16,11-5-11-1,11-4-139-15,16-22-475 0,9-6-1139 0</inkml:trace>
  <inkml:trace contextRef="#ctx0" brushRef="#br0" timeOffset="-170739.665">13849 13942 371 0,'0'0'821'15,"0"0"-593"-15,0 0-9 0,0 0-63 16,0 0-68-16,0 0-16 16,0 0-53-16,0 12 27 15,0-4-22-15,-4 6 6 16,-8 9 102-16,-1 11-71 16,-7 8-24-16,-3 3 6 15,-2 2-42-15,-2-5 40 16,0-6-10-16,2-5-9 15,3-8 94-15,4-7-48 16,7-6-1-16,4-6 26 16,3-1-66-16,4-3-8 15,0 0-19-15,6 1 0 16,17 5 0-16,12 2 2 0,7 1 13 16,8-4 6-1,-1-1-11-15,0-1 18 0,-10-2-28 16,-6-1 1-16,-10 5 16 15,-7-5-17-15,-5 0-102 16,-2 0-154-16,-9-33-403 16,0-3 298-16,0-6-606 0</inkml:trace>
  <inkml:trace contextRef="#ctx0" brushRef="#br0" timeOffset="-170543.61">13979 14093 995 0,'0'0'397'0,"0"0"-155"0,0 0 32 16,0 0-87 0,-7 124 32-16,0-65-61 0,-2 8-58 15,0 9 34-15,-1 2-74 16,-2-1-25-16,3-9-6 16,3-16-29-16,0-16-35 15,6-36-205-15,0 0-421 16,4-14-142-16</inkml:trace>
  <inkml:trace contextRef="#ctx0" brushRef="#br0" timeOffset="-170082.788">14243 14127 1083 0,'0'0'352'0,"0"0"-143"0,0 0 13 15,0 0-30-15,0 0 1 16,0 0-14-16,0 0-72 16,145-67-4-16,-109 67 22 15,-5 0-68-15,-2 0-18 16,-9 0 4-16,-7 5-42 16,-5 7 54-16,-8 8-55 15,0 5 6-15,-6 11 85 16,-17 5-76-16,-11 3 11 15,-4-6-22-15,2-4 5 16,3-12 24-16,8-3-33 0,10-11 0 16,6-3-1-1,9 0 1-15,0-2-18 0,0 2 1 16,7 0 14-16,6 3-9 16,1 1 12-16,-3 1 0 15,-5 2 20-15,-4 6-19 16,-2 4 25-16,0 7 1 15,-8 2-27-15,-11 1 54 16,-2-6-54-16,-2-6 0 16,1-6-14-16,9-6 1 15,3-6-56-15,10-2-54 16,0-21-202-16,18-12-416 16,3-8-156-16</inkml:trace>
  <inkml:trace contextRef="#ctx0" brushRef="#br0" timeOffset="-169833.412">14696 13958 307 0,'0'0'885'0,"0"0"-611"16,0 0 114-16,0 0-34 16,0 0-110-16,0 0-51 15,0 0-63-15,107 102-11 16,-90-67-9-16,-3 7-64 15,-5 8 72-15,-5 12-68 16,-2 8-23-16,-2 8 22 16,0 1-49-16,0-7 10 0,-4-18-10 15,2-24-100-15,2-52-10 16,0-30-522-16,6-20-176 16</inkml:trace>
  <inkml:trace contextRef="#ctx0" brushRef="#br0" timeOffset="-169433.947">15124 13884 1378 0,'0'0'535'0,"0"0"-147"16,0 0-140-16,0 0-66 16,0 0-48-16,129 4-83 15,-94-4 19-15,-6 0-70 0,-4 0 1 16,-9 2 31-1,-7 0-19-15,-7 4 20 0,-2 4 34 16,0 8-35-16,-13 10 52 16,-10 7-80-16,-2-2 8 15,5 2 34-15,3-12-45 16,5-6-1-16,8-7 0 16,4-2 11-16,0-1-28 15,2 8 2-15,20 6 9 16,7 4 6-16,7 3 0 15,-1 2 6-15,-3-2-6 16,-5 0 24-16,-9 2-20 16,-10 2-4-16,-8 6 0 15,0 2 52-15,-15 0-43 16,-23-5 23-16,-13-9-32 0,-13-12-35 16,-32-14-50-16,15 0-169 15,17-19-613-15</inkml:trace>
  <inkml:trace contextRef="#ctx0" brushRef="#br0" timeOffset="-164139.015">16688 13776 1005 0,'0'0'335'0,"0"0"-91"16,0 0-4-16,0 0-142 16,0 0 22-16,-29 122-25 15,18-72 9-15,-1 1 36 16,-1-2-76-16,-1-4 13 16,1-7-10-16,3-6-44 15,0-8 50-15,1-9-50 16,5 0-23-16,2-12 36 15,0 0-35-15,2-3-2 16,0 0-25-16,0-6 17 0,0-12 9 16,4-14 15-16,7-13-6 15,7-4 30-15,2-3-38 16,2-7 14-16,-1 11-15 16,-2 8 2-16,-3 10 17 15,-5 12-19-15,1 10-10 16,-4 8-4-16,1 3 7 15,5 22 7-15,-1 12 27 16,-3 8-26-16,2 9 75 16,-3 6-66-16,0 2-1 15,-4-1 32-15,1-7-40 16,-1-10 26-16,-3-10-27 16,2-19 0-16,0-12-18 15,1-3 18-15,2-16-2 0,6-24 2 16,1-14 1-16,5-11 27 15,2-2-28-15,-2-2 0 16,-1 9 6-16,-1 12 2 16,-7 16-8-16,-3 12 13 15,-3 15-1-15,-2 5-15 16,0 1 3-16,6 25 0 16,-2 12 57-16,3 8-21 15,0 6-21-15,0 1 4 16,0-7-11-16,2-10-16 15,3-10 4-15,3-12-92 16,5-10 41-16,5-4-225 16,2-10-384-16,5-18 292 15,-3-4 102-15,-4-2 63 0,-7 4 61 16,-5 7 137 0,-6 7 9-16,-5 10 130 0,-1 6 44 15,-3 0 68-15,0 0-46 16,0 0 43-16,0 0-19 15,0 2-67-15,0 9 14 16,0 3-83-16,0 8-10 16,0 6-2-16,0 2-36 15,0 1 37-15,0-4-64 16,0-9 4-16,5-12 2 16,-1-6-15-16,2 0-33 15,5-18 24-15,3-15 18 0,-1-6 0 16,1-5-9-1,-3 2 0-15,-9 9 23 0,-2 13-22 16,0 10 24-16,0 10 33 16,-7 0-57-16,-1 6 30 15,-4 17-31-15,3 4 0 16,1 2 11-16,0-1-11 16,8-4-69-16,0-11-58 15,0-4-109-15,0-7-105 16,12-2-30-16,1 0 114 15,1-9 225-15,-1-2 32 16,1-2 57-16,-3-1 38 16,1 0 12-16,2 1 70 15,2 0-7-15,2 2-22 16,2 2 8-16,-3 7-60 0,-1 2 4 16,-3 0-28-1,-2 17-30-15,1 6 53 0,-3 10-36 16,-3 9-13-16,-4-3 35 15,-2 5-60-15,0-1 10 16,0-7-31-16,0-8 6 16,0-10 3-16,0-8-9 15,0-10-29-15,0 0 28 16,6-4-30-16,2-14 31 16,5-14 0-16,3-6 1 15,4-2 37-15,2 2-38 16,3 2 0-16,-3 7 4 15,-2 10-3-15,-2 7-2 0,-3 7-4 16,-1 5 5-16,1 0 17 16,3 18-8-16,3 9 12 15,-4 2 51-15,-1 0-36 16,-3 1 5-16,-4-10-33 16,-2-4 8-16,-3-8 7 15,-4-6-23-15,0-2-36 16,0 0-16-16,0-2-94 15,0-8-111-15,-2 2-530 16,-3 2-910-16</inkml:trace>
  <inkml:trace contextRef="#ctx0" brushRef="#br0" timeOffset="-162249.374">18684 13655 1129 0,'0'0'383'0,"0"0"-67"0,0 0 197 16,0 0-348-1,0 0-42-15,0 0 22 0,0 0-102 16,-7 43-11-16,3-1 20 16,-1 12-18-16,-3 12 44 15,-1 6-65-15,-5 4-12 16,3-5 53-16,-3-10-53 15,4-12-2-15,3-19-11 16,5-30-94-16,2-2-123 16,0-24-686-16</inkml:trace>
  <inkml:trace contextRef="#ctx0" brushRef="#br0" timeOffset="-162000.37">18829 14037 1099 0,'0'0'407'0,"0"0"-133"16,0 0 46-16,0 0-3 15,0 0-126-15,0 0-24 16,145 29-41-16,-106-29-39 16,-2 0 36-16,-9-6-86 15,-8 6-22-15,-6-3 18 16,-5 1-25-16,-5 2-16 15,1-3-25-15,1-1-103 16,21-7-154-16,0-2-490 16,0-3 85-16</inkml:trace>
  <inkml:trace contextRef="#ctx0" brushRef="#br0" timeOffset="-161508.283">19533 13600 1390 0,'0'0'719'16,"0"0"-456"-16,0 0-46 16,0 0-85-16,0 0-68 15,0 0 38-15,0 0-48 16,112 87-24-16,-86-54 65 16,-4 3-68-16,-2 8 12 15,-6 8 26-15,-5 10-41 16,-7 8 24-16,-2 6-48 15,0 4 1-15,-9-6 17 0,-9-9-17 16,0-15-1-16,-4-11 6 16,0-15 12-16,-5-11-36 15,-4-13-9-15,-7 0-21 16,-4-13 33-16,-1-14 9 16,8-1 6-16,6 6 3 15,10 6 10-15,11 6 35 16,6 6-37-16,2 2-4 15,0 0 31-15,6 0-38 16,25-8 0-16,12-2 30 16,13-2-30-16,7-2 63 15,-1 0-51-15,0 4-12 16,-5 0 72-16,-1 4-55 0,-4 6-2 16,-6 2 24-1,-7 0-38-15,-12 0 34 0,-10 0-35 16,-13 0-3-16,-4 0-32 15,-9 0 5-15,-30-4-147 16,3-2-121-16,0-3-758 0</inkml:trace>
  <inkml:trace contextRef="#ctx0" brushRef="#br0" timeOffset="-157875.289">13459 15344 924 0,'0'0'345'0,"0"0"-40"0,0 0 15 15,0 0 33-15,0 0-107 16,0 0 11-16,-46-28-124 16,46 28-72-16,0 0 50 15,0 0-68-15,0 0-7 16,0 0-24-16,9 0 8 16,17 0 1-16,12 0-21 15,6 10 1-15,8 8 37 16,-5 1-37-16,-5 4 5 15,-9-1-6-15,-8-2 13 16,-12-2-34-16,-7 0 20 16,-6 0-10-16,0-2 11 0,-21 3 1 15,-12-1 25-15,-6-5-14 16,1-1-2-16,7-1 16 16,9-4-26-16,9-5 0 15,10 1-26-15,3-2 26 16,0 3-46-16,11 4-5 15,12-3 3-15,2 1 36 16,4 2-9-16,-3 0 21 16,0 6 4-16,-3 7 2 15,-3 6-3-15,-9 5 24 16,-9 7-4-16,-2-2 44 16,-2 0-54-16,-25-6-12 15,-13 0 58-15,-9-10-57 0,-10-6 2 16,-2-8-4-16,3-7-49 15,7 0 23-15,11-17-121 16,15-32-98-16,11 1-367 16,12 2-293-16</inkml:trace>
  <inkml:trace contextRef="#ctx0" brushRef="#br0" timeOffset="-157209.588">14324 15366 684 0,'0'0'261'15,"0"0"3"-15,0 0-41 16,0 0-8-16,0 0 13 16,0 0-25-16,0 0-12 15,4-18-54-15,-4 18-68 16,0 9 71-16,0 0-75 15,-9 9 32-15,-11 12 0 16,-7 0-69-16,-4 8 37 16,-2 0-40-16,-1-5-17 15,7-8 66-15,8-7-50 0,7-7 9 16,8-3-33 0,4-8-9-16,2 4-3 0,25 0-30 15,11 0 42-15,11 2 3 16,5-6 6-16,2 0 15 15,-4 0 15-15,-7 0-39 16,-9 0 0-16,-9-4-12 16,-8-5-82-16,-5 4 31 15,-7-5-109-15,-7-12-71 16,0-1-267-16,0 1-161 0</inkml:trace>
  <inkml:trace contextRef="#ctx0" brushRef="#br0" timeOffset="-157014.025">14529 15326 1008 0,'0'0'569'16,"0"0"-214"-16,0 0-7 15,0 0-91-15,0 114-74 16,0-16-38-16,-4 2 4 16,-6-3-95-16,-1-15-36 15,0-24 40-15,0-2-58 16,0-14-13-16,4-17-80 15,7-25-119-15,0-21-339 16,0-10-146-16</inkml:trace>
  <inkml:trace contextRef="#ctx0" brushRef="#br0" timeOffset="-156536.744">14945 15414 1145 0,'0'0'406'0,"0"0"-8"15,0 0-42-15,0 0-152 16,0 0-89-16,0 0 37 15,0 0-65-15,-40 98-20 16,30-50 45-16,-4 3-51 16,1 7 10-16,-3-8-62 15,0-2 9-15,3-14 25 16,4-10-43-16,2-8-27 0,5-9-3 16,2-7-105-1,0 0-52-15,9 0-385 0,9-15-87 16,2-3-41-16</inkml:trace>
  <inkml:trace contextRef="#ctx0" brushRef="#br0" timeOffset="-156222.477">15105 15560 1151 0,'0'0'311'0,"0"0"-12"15,0 0-33-15,0 0-48 16,0 0-2-16,0 0-79 15,0 0-49-15,56 121 51 16,-40-79-66-16,-1 2 6 16,4 1-65-16,3-6 2 0,-2-13-10 15,2-11-6-15,1-15-19 16,-4-9 8-16,2-33-13 16,-5-16 6-16,-3-12 18 15,-9-5 0-15,-4 12 14 16,0 8-13-16,-7 17 10 15,-11 14 17-15,3 16-22 16,-5 8 57-16,2 5-63 16,-4 22-45-16,-1 11 23 15,-6 17-170-15,7-11-505 16,2-8-877-16</inkml:trace>
  <inkml:trace contextRef="#ctx0" brushRef="#br0" timeOffset="-154385.803">16578 15089 895 0,'0'0'381'0,"0"0"-165"15,0 0 24-15,0 0 35 16,0 0-90-16,0 0-68 16,0 0-15-16,56-12 17 15,-4 12 73-15,6 0-81 0,6 0-37 16,-1 0 7 0,-1 0-45-16,-8 0 0 0,-8 0-36 15,-8 0 6-15,-11 0-37 16,-11-2-1-16,-10-11-152 15,-6-16-149-15,-18 3-325 16,-9 7-35-16</inkml:trace>
  <inkml:trace contextRef="#ctx0" brushRef="#br0" timeOffset="-154198.873">16657 15272 914 0,'0'0'305'0,"0"0"-143"15,0 0 15-15,0 0-15 0,0 0 38 16,0 0-33-16,122 0-22 16,-88 0-5-16,-3 0-98 15,-9 0-42-15,-2-2-71 16,-8-10-259-16,-8-1-185 16,-4 0-96-16</inkml:trace>
  <inkml:trace contextRef="#ctx0" brushRef="#br0" timeOffset="-154014.151">16730 15163 962 0,'0'0'341'16,"0"0"31"-16,0 0 128 15,0 0-294-15,0 0-56 16,-51 141-51-16,42-82 25 16,2 4-73-16,1-1-51 15,-3-6 57-15,-3-4-56 0,2-11-1 16,1-9-9-16,-1-14-124 15,10-11-102-15,0-7-317 16,0 0-162-16</inkml:trace>
  <inkml:trace contextRef="#ctx0" brushRef="#br0" timeOffset="-153694.088">16937 15444 849 0,'0'0'210'16,"0"0"21"-16,0 0-6 15,0 0-20-15,0 0-39 16,105 122-20-16,-89-86 50 0,-6 2-79 16,0 5-30-16,-3 1 23 15,-7 0-74-15,0-3 31 16,0-12-57-16,0-5 7 16,0-12 39-16,-7-8 7 15,-3-4 10-15,4-2-56 16,2-18-16-16,4-4 48 15,0-4-49-15,0-4 1 16,17-2 14-16,6 2-15 16,1-1 0-16,3 0 0 15,0 5 12-15,-5-3-12 16,0 4 0-16,-2-5-139 16,16-5-136-16,-5 11-388 0,0 4 52 0</inkml:trace>
  <inkml:trace contextRef="#ctx0" brushRef="#br0" timeOffset="-153317.393">17463 15593 1219 0,'0'0'315'0,"0"0"30"0,0 0-11 16,0 0-198-16,0 0-87 0,0 0-49 16,0 0 0-16,31 0 36 15,-8 0-36-15,-4 0 0 16,-3-5 51-16,-5 5-50 16,-3 0 23-16,-6 0-18 15,0 0 28-15,-2 5 54 16,2 13-45-16,0 4-10 15,0 3 7-15,0 11-26 16,3 5-8-16,1-5-6 16,-1 5 11-16,2-16-11 15,-3-5 0-15,1-12-40 16,-1-8-72-16,2-10-242 16,4-52 39-16,-1 0-32 15,-1-4-310-15</inkml:trace>
  <inkml:trace contextRef="#ctx0" brushRef="#br0" timeOffset="-153192.983">17659 15396 717 0,'0'0'490'16,"0"0"-177"0,0 0 83-16,0 0 107 0,0 0-392 15,0 0-66-15,0 0 29 16,-17 41-74-16,39-32-211 16,4 0-446-16,3-9-214 0</inkml:trace>
  <inkml:trace contextRef="#ctx0" brushRef="#br0" timeOffset="-152648.478">18666 15105 1013 0,'0'0'356'16,"0"0"15"-16,0 0 108 16,0 0-275-16,0 0-19 15,0 0-96-15,0 0-43 0,16 0 27 16,20 8-17-16,1 3 36 15,-1-2-56-15,-5 3-35 16,-8 6 72-16,-10 4-53 16,-9 6-1-16,-4 17 34 15,-7 1-52-15,-19 10 55 16,-6-2-56-16,-1-10 0 16,2-8 24-16,9-10-23 15,6-11 6-15,12-8-7 16,4-1-7-16,0-1-7 15,0 2-7-15,6-2 11 16,5 1 2-16,-3-2 16 16,-4 1-4-16,-4 8 17 15,0 5-15-15,0 4 62 16,-14 6-56-16,-8 2 1 0,-2-4 24 16,-1-12-37-16,2-8-13 15,6-6-41-15,9 0-121 16,8-38-160-16,19-3-521 15,8 3-149-15</inkml:trace>
  <inkml:trace contextRef="#ctx0" brushRef="#br0" timeOffset="-152436.005">18988 15462 669 0,'0'0'848'15,"0"0"-559"-15,0 0 189 0,0 0-189 16,0 0-64-1,135 0-80-15,-91 0 9 16,3 0-62-16,-2 0 4 0,-5 0-38 16,-6 0-42-16,-10 0 29 15,-6 0-45-15,-10 0-13 16,-2 0-1-16,-4-7-110 16,9-22-68-16,-1 3-575 15,4 1-937-15</inkml:trace>
  <inkml:trace contextRef="#ctx0" brushRef="#br0" timeOffset="-151920.472">19803 15208 1273 0,'0'0'582'15,"0"0"-312"-15,0 0 11 16,0 0-130-16,0 0-5 15,0 0-53-15,0 0-15 16,49-8-14-16,-45 20-40 16,-2 2 55-16,-2-8-55 15,0 2-17-15,0 2 29 16,0 2-36-16,-2 2 0 16,-7 8-1-16,-2 0 1 15,0 3-3-15,2 5 3 16,0-5 0-16,2-3 1 0,5-4 16 15,-2-3-9 1,2-8-8-16,2-3 0 0,-2-2 17 16,2 3-16-16,0-5 27 15,-4 0 14-15,4 3-36 16,-2 1 21-16,0 0-27 16,0 6 1-16,0-4 14 15,2 2-15-15,0-4 0 16,0 1 0-16,0-5 9 15,0 0-30-15,0 0 15 16,12 3 6-16,7 2 15 16,10 5-5-16,4-3 28 15,1 4-18-15,-3-4-6 16,-4-1-28-16,-5-1 6 16,-9-5-99-16,-3 0 22 0,-6 0-128 15,-2-5-336-15,-2-4-171 0</inkml:trace>
  <inkml:trace contextRef="#ctx0" brushRef="#br0" timeOffset="-151753.41">20035 15244 1631 0,'0'0'766'0,"0"0"-489"15,0 142 30-15,-16-26-97 16,-18 37-89-16,-1-11 5 15,2-26-123-15,10-48-3 0,3-41-17 16,7-13-188-16,-3-14-619 16</inkml:trace>
  <inkml:trace contextRef="#ctx0" brushRef="#br0" timeOffset="-145152.455">2671 8753 400 0,'0'0'39'0,"0"0"188"15,0 0-89-15,0 0-34 16,-114 76 86-16,79-38-95 16,-5 9-43-16,-3 6 41 0,-1 8-35 15,-1-1-14-15,1 2 28 16,-1-4-35-16,5 0-7 16,2-4 5-16,5 0-23 15,4-1 15-15,4 3-25 16,5 8 9-1,5 6 3-15,6 10-14 0,4 8 0 16,5 3 0-16,0-1 0 16,5-4 0-16,14-2-5 15,4-8 5-15,6-1-9 16,2-7 9-16,2-6-9 16,5-2 3-16,3-7-7 15,3 0 8-15,0 0 3 16,1-5 0-16,5 0 1 0,0 0 1 15,6-4 0-15,6 2-1 16,7-4 4-16,3 0-3 16,6-3 0-16,0-6 0 15,6 0 7-15,1-1-6 16,4 0 10-16,3 2 8 16,3 0-19-16,1 0 0 15,2-4-6-15,1-1 0 16,-1-6 6-16,-1 2 0 15,-3 1 1-15,-3-1 8 16,-1 2-9-16,1-1 15 16,3-1-15-16,3-2 0 15,22-3 1-15,16-2-1 0,19-2 0 16,4-4 9-16,-11-8-9 16,-6-4-1-16,-12 0-13 15,0 0 11-15,-19 0 3 16,-21-4 0-16,-22-2 0 15,-5 2 0-15,11-4 15 16,12-4-16-16,9-4 1 16,-3-6 0-16,0-2 6 15,-6-9-6-15,-3-2-1 16,-4-5-7-16,-7-7 14 16,-6-3-7-16,-9-6 1 15,-9-4 0-15,-9-9 6 16,-7-5-6-16,-8-6 0 0,-8-8 1 15,-5-2 0 1,2-22 13-16,-1-25-14 0,0-19 0 16,-4-3 28-16,-5 15-27 15,-2 17 5-15,-6 22 0 16,-21-4 1-16,-2 16-4 16,-2 16-3-16,0 14 1 15,-5 5 14-15,-11-6-14 16,-7-6-1-16,-13-6 35 15,1 8-22-15,-5 3 68 16,-3 6-43-16,-4 6-12 16,-2 3 40-16,-3 2-21 0,-3 2 10 15,-6 0 11 1,1 2-35-16,0 0 14 0,1 4-41 16,12 5 3-16,7 9 24 15,11 10 12-15,8 8 5 16,2 6 8-16,-4 2-41 15,-2 0 34-15,-2 0-49 16,0 10 8-16,-2 0 12 16,-1-4-19-16,-1 0 0 15,-2-6 14-15,-3 0-15 16,-2 0 17-16,-2-6-17 16,-3-8 0-16,1 2 7 15,4 1-7-15,4 0 0 16,10 5 4-16,3 1 4 15,10 5 14-15,3 0-22 0,6 0 0 16,2 5 29 0,0 5-29-16,-1 2 1 0,1 1-1 15,2-2 0-15,2 1 7 16,4 0-7-16,0 0 2 16,-2-2 7-16,3-2-9 15,-4 1 0-15,1-3 10 16,-2-3-10-16,1 1 15 15,3-2-15-15,1 1 0 16,0-2 9-16,1 1-9 16,2 1 8-16,-1-2-8 15,-1 2 7-15,4-3-6 16,-1 0-1-16,1 0 0 16,-2 0-5-16,1 0 5 15,-1 0 0-15,0 0 0 0,2 0 1 16,1 0 5-16,1 0-6 15,1 0 0-15,3 0 6 16,-1 0-6-16,6 0-7 16,0 0 6-16,1 0 2 15,1 0-6-15,2 1 5 16,0-1-15-16,-2 2 9 16,0-2-29-16,-2 2-34 15,-5 1-69-15,-5-2-95 16,-1 4-21-16,-2 4-20 15,6-1-57-15,4 2-536 0</inkml:trace>
  <inkml:trace contextRef="#ctx0" brushRef="#br0" timeOffset="-137102.633">3642 15055 317 0,'0'0'91'0,"0"0"-25"15,0 0-15-15,0 0-12 16,0 0 131-16,0 0-40 16,-13-48-53-16,5 44 43 15,-4 0-19-15,-3 2-29 16,-1 0-21-16,1 0-25 15,-4-3 9-15,-1 2-9 0,0 3-17 16,-4-6 43-16,-3 4-13 16,-2 2-8-16,-4 0-4 15,-3 0-12-15,-4 0 18 16,-5 0-20 0,-1 2 8-16,-1 4 14 0,0-3-33 15,0 4 11-15,5 1-13 16,-1 2 0-16,3 2 0 15,3 7-31-15,-3-1 19 16,1 3 2-16,2 1 20 16,-1 2 6-16,-2 7-7 15,-1-6-8-15,-1 8 22 16,3-4-23-16,-2 4 6 0,3 3-6 16,5-4 0-16,2 2-11 15,6 3 10-15,2-1 2 16,8 3 6-16,4-3-7 15,6 0 0-15,3 0 6 16,2-1-6-16,0 1-5 16,2 0-2-16,12 5 7 15,1-2 17-15,3 7-17 16,3-2 0-16,0 5-3 16,2-9 3-16,4 4-1 15,4-5 0-15,7 2-5 16,1-2-7-16,9-2 13 15,5 0-15-15,5-12 8 16,11 3-16-16,4-6 23 16,10 1 5-16,4-5-4 0,5 4 8 15,-1-4-9 1,0 4 0-16,1-4 19 0,-6-4-19 16,-1 2-7-16,-2-3-12 15,-2 2 19-15,-2-5 8 16,-4 6-7-16,1-2 5 15,-3 0 12-15,2 2-18 16,-4-2 0-16,-3-4-16 16,-1-6-10-16,1 0 25 15,-4-4-22-15,1 0-31 16,1-4 48-16,1-10 6 16,2-2-16-16,5 2 8 15,4 0 8-15,0 0-11 0,-1 2 11 16,0-2-36-1,-4 2 26-15,-9-2-18 0,-6 0 12 16,-8 3 8-16,-8 0 8 16,-9-3 3-16,-4 6-3 15,-4-3 0-15,-5-5-9 16,-5-4 1-16,-4-5 8 16,-5-16 0-16,-4-13 1 15,-2-8 22-15,0-10-23 16,-10-8 0-16,-5-4 12 15,-5-5-11-15,-2 5 4 16,-7 5-5-16,-8-1 7 16,-2 9 1-16,-10 1-8 0,-7 3 0 15,-6 3 2-15,-3 2-2 16,-4 0 0-16,-2 4 0 16,0-4 2-16,-1 3 11 15,1 5-13-15,0 2 0 16,-8 7-2-16,-2 5 4 15,-7 4-4-15,-7 9-7 16,-4-2 9-16,-5 7-10 16,-17-4 10-16,-45-28-19 15,25 10-39-15,12-8-428 0</inkml:trace>
  <inkml:trace contextRef="#ctx0" brushRef="#br0" timeOffset="-136327.898">3282 15344 567 0,'0'0'112'0,"0"0"-48"0,0 0-4 15,-128 24 17-15,86-17-15 16,-2-7 15-16,-3 0 11 15,-7-9-39-15,-1-12 19 16,-7-4-23-16,-6-9-26 16,-1-8 14-16,-4-12-24 15,-14-25 5-15,-15-29-14 16,-8-30 0-16,1-15 6 16,13 5-6-16,21 11 0 15,12 17 3-15,5-2-1 16,4-3-2-16,6-1 0 15,5 0 0-15,5 4 14 0,1 1-14 16,6 3 0-16,-3 2 0 16,5 3 0-16,4 17 0 15,5 18-2-15,7 13 2 16,2 5 6-16,0-12-6 16,2-12 0-16,5-28 2 15,4-17-2-15,8-13 0 16,17 12-10-16,2 30 10 15,-2 28 2-15,-2 15-2 16,11-5 0-16,6-8 15 16,5-7-15-16,4 5 11 15,-1 5-11-15,4 6 0 16,4 1 15-16,2 2-15 0,4 7 9 16,5 6 7-16,4 2-15 15,5 2 19-15,4-4-20 16,5-7 1-16,4-10 3 15,0-10-3-15,-2-4-1 16,-9 1 4-16,-12 11 4 16,-12 14-6-16,-12 14-2 15,-15 14 0-15,-7 8-23 16,-9 2 10-16,-7 4-77 16,-4 0-283-16</inkml:trace>
  <inkml:trace contextRef="#ctx0" brushRef="#br0" timeOffset="-136066.162">2831 10516 978 0,'0'0'187'15,"0"0"-148"-15,0 0-32 16,0 0 9-16,0 0-16 15,0 0 2-15,154 26 11 16,-96 0-12-16,-2 11 22 16,-5 22-9-16,-11 35 8 15,-24 42 37-15,-16 41-9 0,-42 19-43 16,-35-3-4 0,-25-23-3-16,19-57-124 0,2-33-782 15</inkml:trace>
  <inkml:trace contextRef="#ctx0" brushRef="#br0" timeOffset="-127111.39">3264 16506 492 0,'0'0'134'0,"0"0"-17"15,0 0 10-15,0 0 35 16,0 0-35-16,0 0-57 16,-52-39-5-16,41 39-32 15,0 0 33-15,-5 0 5 16,1 0-44-16,-3 0 5 16,-2 0-14-16,-2 0-17 15,0 2 24-15,-3 6-25 16,-2 0 0-16,-2 2-7 0,0 4 5 15,0 1 2 1,0 4 0-16,1 5 6 16,1 2 1-16,0 0-7 0,2 0 0 15,3-2 13-15,2 3-11 16,4-5 15-16,1-1-1 16,3 2-14-16,2-1 1 15,1 6-3-15,-1 2 0 16,2 6 6-16,4 0-6 15,-1 5 1-15,5-2-15 16,0 1 19-16,0 4-12 16,0-2 5-16,5-7 2 0,3-3 0 15,1-2 1 1,3-10 0-16,-2 0-1 0,6 0-7 16,4 2 6-16,2 4 1 15,5 0 0 1,2-2 1-16,5 2-1 0,1-4-2 15,3 1-4-15,3-5-20 16,1-5 26-16,2-4-27 16,3 0 27-16,2-5 7 15,2 9-6-15,3-3 14 16,2 4-15-16,4 4 6 16,0-3 7-16,2 0-13 15,1 3 0-15,-1-4 5 16,3-2-5-16,1-6-1 15,-3 2-1-15,1-4-12 0,-4 2 1 16,5-2 7-16,-1 1 6 16,8-2 20-16,4 3-8 15,0-2-12-15,1 4 0 16,0 2 8-16,-6 2 4 16,0-2-12-16,-7 2 0 15,-2-2 1-15,-1-2-1 16,-1-2 0-16,-2 3-1 15,0-6-5-15,2 1 6 16,0-2-24-16,1-2 13 16,1 0 11-16,0 0 0 15,5 0 0-15,-2 0-23 16,-3-9 23-16,-2-9 9 16,-4 0-9-16,-8-5 1 15,-2 2 8-15,-11-6 1 0,-6-1-3 16,-2 2 1-16,-9-3-7 15,-3 0 16-15,-4 2-17 16,-6 0 0-16,-5 0 15 16,0 1-14-16,0-2 11 15,0 2 1-15,-9-5-13 16,0 0 19-16,-2 0-19 16,2 2 1-16,0-1 5 15,0 4-6-15,0 1 0 16,0 4 2-16,-2-2 5 15,-3 2 2-15,2-1-9 16,-2-1 0-16,-4 5 10 16,-2-4-9-16,-3 0-1 0,-2-2 12 15,-2-1-11 1,-5-2 23-16,1-2-24 0,-2-4 0 16,-4-3 8-16,0 0-8 15,-1 0 0-15,1 1 0 16,-1 8 2-16,5 0 5 15,0 3-7-15,7 8 0 16,2 3 15-16,-1 2-14 16,3 4 14-16,-2-2 11 15,-3 3-18-15,-2-2 11 16,-2-2-19-16,-5-2 0 16,-5 2 19-16,-1-9-19 0,-3 4-1 15,-1-3 1-15,-3 0 0 16,0 4 7-16,0-1-7 15,0 0-4-15,0 5 4 16,4-1 0-16,3 4 15 16,2 3-2-16,5-2 3 15,-2 3 21-15,2 2-37 16,3-3 0-16,1 0 20 16,2 4-20-16,-2-9 0 15,2 8 0-15,-2-7 6 16,2-1 11-16,-5 3-17 15,3-1 0-15,-4-2 9 16,-1 7-9-16,-1-5 0 0,-1 2 0 16,-3 1 0-1,1 2 11-15,3-2-9 0,1 1-2 16,0-2 7 0,2 5-7-16,1 0-23 0,-2 0 22 15,1 0 1-15,3 0 18 16,2 0-18-16,0 0 1 15,0 0 16-15,4 0-17 16,-1 0-3-16,4 0-26 16,-1 0 14-16,3 0 14 15,1 0 1-15,-2 0 0 16,1 5 31-16,0-5-31 16,-2 0 0-16,1 0-5 15,2 3 5-15,-1-3 17 16,2 0-17-16,2 4-12 0,5 2-18 15,0 3-37-15,2-4 67 16,-2 4 1-16,2-2 26 16,0-1 5-16,0 3-30 15,1-1 6-15,-2-2 16 16,2 2-24-16,-1-4 1 16,1 2-2-16,0-2 12 15,1 0-8-15,3 0-3 16,0-1 0-16,-2-3 14 15,4 3-13-15,-2 1 4 16,0-4-5-16,1 4 9 16,-1-4 4-16,0 4-13 15,0-4 0-15,1 3-1 0,-2-3 1 16,3 0-2-16,0 3 2 16,-3-3 0-16,3 2 17 15,-2 0-17-15,2 2 1 16,-2-4-8-16,1 4 8 15,-2-1-2-15,3-3 1 16,0 3 0-16,-3-3 16 16,3 2-16-16,0-2 1 15,0 2 2-15,0 2-2 16,0-4-1-16,-1 4 0 16,1-4 0-16,0 0 5 15,0 3-5-15,-3-3 0 16,3 0 5-16,-3 0-5 15,3 5-1-15,0-5 1 0,0 0 0 16,0 0-4-16,-1 0 4 16,1 0 0-16,2 0-10 15,0 0 10-15,0 0-1 16,-2 0-5-16,2 0 6 16,0 0 28-16,0 0-28 15,0 0 0-15,0 0 12 16,0 0-12-16,0 0-1 15,0 0-5-15,0 0 6 16,0 0 2-16,0 0-2 16,0 0 0-16,0 0-5 15,0 0 5-15,0 0-6 16,0 0-1-16,0 0 7 0,0 0 7 16,0 0-7-16,0 0 0 15,0 0 0-15,0 0 0 16,0 0 0-16,0 0-1 15,0 0-31-15,0 0 6 16,0 2-86-16,0 2-63 16,0 4-77-16,0-8-331 0</inkml:trace>
  <inkml:trace contextRef="#ctx0" brushRef="#br0" timeOffset="-125651.108">14037 13836 199 0,'0'0'117'16,"0"0"-62"-16,0 0-55 15,0 0-63-15,0 0 34 0,-29-102-250 16,22 94 279-1,0 4 195-15,-2 0 19 0,-2 2-25 16,-3-3-43-16,-1 2-80 16,-3-3-12-16,1-5-36 15,-2 4-16-15,1-4 35 16,1 2-19-16,1 3 42 16,-1-1 34-16,-2 5-7 15,0 0 6-15,-6 2-54 16,1 0-20-16,-3 0 27 15,-5 2-30-15,3 11 6 16,-2 1-15-16,0 6 6 16,0 6 21-16,2 4-7 15,0 4-27-15,2 4 26 16,3 2-18-16,0 0 5 16,5 2-13-16,4 1 6 15,9 1 21-15,3 2-27 0,3 6-1 16,5 4-12-16,16 4 10 15,11 0 2-15,8-2-6 16,5-1 7-16,6-7-3 16,7-4 3-16,9-4-10 15,10 0 3-15,10-2 4 16,27 8 3-16,-7-8 0 16,2-3 0-16,-2 3 6 15,-16-14-6-15,15 2-12 16,-4-6-2-16,-2-8 14 15,1-6 9-15,-3-8-9 16,-3-4 1-16,-5-20 15 16,-6-6-6-16,-4-10 4 0,-7-9 2 15,-3-1-16-15,-5-7 12 16,-10 0-12-16,-6 3 0 16,-6 4 25-16,-10 5-25 15,-11 5 0-15,-8 9 30 16,-10-2-28-16,-4 7 31 15,0 0-4-15,-16-2-28 16,-8-4 40-16,-5-4-41 16,-2-4 0-16,-2-2-3 15,-4 0 11-15,0-1-16 16,-5 6 8-16,-10-2 0 16,-10 3-16-16,-12-4 16 0,-10-4-39 15,-10-2 10-15,-2 4-51 16,-15 16-9-16,27 12-56 15,18 14-175-15</inkml:trace>
  <inkml:trace contextRef="#ctx0" brushRef="#br0" timeOffset="-124615.239">13388 15105 595 0,'0'0'213'16,"0"0"-100"-16,0 0-44 16,0 0 50-16,0 0-43 15,0 0-29-15,0 0 2 16,-98 71-16-16,87-62-14 0,-2 6 57 15,-6-2-36-15,2 14-8 16,1 5 3-16,3 12-26 16,4 10 5-16,9 6-14 15,0 4 8-15,7-1 8 16,15-5-16-16,7-8 0 16,4-2-9-16,10-8-5 15,5 0 14-15,13 4 4 16,5 2 5-16,6 2 36 15,6-3-23-15,0 1-15 16,2-10-7-16,5-2-29 16,4-13 29-16,9 0 0 15,9-5 0-15,2-2 36 0,5-2-24 16,-2 2-11-16,0-4 6 16,0-2-7-16,-3-2-1 15,0-2 0-15,-4-4 1 16,-4 0 15-16,-5 0-15 15,-7 0 0-15,-5 0 0 16,-8-6-32-16,-9-1 9 16,-7-6-24-16,-9-5-10 15,-11 0 27-15,-9 0 28 16,-8 0 2-16,-8 4 23 16,-6 2-21-16,-2 2 30 15,-3-5-32-15,-1 0 3 0,-3-6 49 16,0-4-2-16,0-12-8 15,-16-6 12-15,-6-10-35 16,-5-5-3-16,-4-3-16 16,0-1 0-16,2 5 1 15,2 7 11-15,2 10-12 16,0 5 3-16,-4 7 13 16,-4 6-16-16,-13 0 0 15,-14 1 6-15,-15-2 51 16,-27 2 6-16,-27-9-15 15,7 9 6-15,10-2-53 16,18 8 43-16,19 5-23 16,-10-3-20-16,-11 8 55 15,7-3-4-15,0 3 11 16,-2 4 29-16,1-3-46 0,1 0 1 16,1 0-47-16,7-2 6 15,5-2 27-15,11-1-33 16,7 3 1-16,10-7-1 15,6-1-109-15,3-2-70 16,4-7-37-16,-5-13-66 16,7 2-119-16,4 11-432 0</inkml:trace>
  <inkml:trace contextRef="#ctx0" brushRef="#br0" timeOffset="-121609.722">8299 16655 958 0,'0'0'175'16,"0"0"-18"-16,0 0-27 15,0 0 30-15,0 0-8 16,0 0-46-16,0 0-12 16,-36 0-63-16,36 0-30 15,0 0 29-15,16 5-24 0,11-2 9 16,11 7 34-16,11 0 9 16,8 3 55-16,11-6-46 15,7 8-20-15,8-2 38 16,4 0-26-16,1 5-23 15,-1 4 28-15,-2-5-45 16,-6 8 21-16,-11-7-33 16,-1-2-6-16,-7 2 48 15,1 0-19-15,-1 0 27 16,0 4 10-16,-4-3-24 16,-6-1 17-16,-2 0-43 15,-11-5-16-15,-8-5 46 16,-8 0-41-16,-10-2 3 0,-7-6 8 15,-4 4-16-15,0 0-1 16,-15 0-27-16,-1-4-199 16,7 0-296-16,5 0-198 0</inkml:trace>
  <inkml:trace contextRef="#ctx0" brushRef="#br0" timeOffset="-116864.908">13410 16415 540 0,'0'0'797'0,"0"0"-530"16,0 0-49-16,0 0-84 15,0 0-47-15,0 0 5 16,-31 47-24-16,22-36 30 15,-2 5-15-15,-1 4-36 16,2 2 33-16,-1 0-34 16,-1 5 2-16,3-9-12 15,3 0-29-15,0-9 22 16,3-1-29-16,0-8-7 16,3 0 0-16,0 0-29 15,0 0-21-15,14 0 57 16,13 0 16-16,9 8 13 15,8 2-29-15,3 2 10 0,-3 3 11 16,-1-6-12-16,-5 7 3 16,-7-5 11-16,-9-2-22 15,-7 4 23-15,-6-5-24 16,-6 2 1-16,-3-2 56 16,0 6 19-16,-12 0 21 15,-17 8-45-15,-8 0-52 16,-7 0 14-16,-4 0-14 15,2-12-68-15,1-10-53 16,-7-32-261-16,15-16-384 16,8-6-596-16</inkml:trace>
  <inkml:trace contextRef="#ctx0" brushRef="#br0" timeOffset="-116643.969">13326 16524 1119 0,'0'0'340'15,"0"0"-172"-15,0 0 26 16,0 0 50-16,118 0 20 16,-67 0-87-16,2 0-36 15,1 0-51-15,-5-6-34 16,-4-3 25-16,-8 6-42 16,-8 0-23-16,-8-1 13 15,-8 4-28-15,-7 0-2 16,-4 0-3-16,-2-4-101 15,7-6-50-15,0 2-385 16,2-2-89-16</inkml:trace>
  <inkml:trace contextRef="#ctx0" brushRef="#br0" timeOffset="-116283.047">14212 16481 1005 0,'0'0'264'16,"0"0"-21"-16,0 0 31 16,0 0-8-16,0 0 10 0,0 0-105 15,0 0-69-15,0 46-26 16,-2-16 12-16,-7 14-27 15,-2 6 20-15,-3 4-24 16,-1 4-29-16,-3 1 29 16,1-7-12-16,-1-8-44 15,5-16 54-15,1-6-40 16,5-14-9-16,3-8-6 16,4 0-58-16,0 0 4 15,0 0-31-15,0-3-87 16,29-6-153-16,7 0-229 15,1-6 56-15</inkml:trace>
  <inkml:trace contextRef="#ctx0" brushRef="#br0" timeOffset="-115930.561">14791 16503 965 0,'0'0'384'0,"0"0"-168"0,0 0-5 16,0 0-51-1,0 0-61-15,0 0 37 16,0 0-14-16,0 18 1 0,0-8 13 15,0 6-55-15,-6-2 9 16,-9 5-35-16,-1-1-27 16,-5 3 16-16,2-3-44 15,3 5-2-15,1-5 1 16,5 7-39-16,6 3-50 16,4 4-121-16,0 17-115 15,12-13-46-15,0-10-213 0</inkml:trace>
  <inkml:trace contextRef="#ctx0" brushRef="#br0" timeOffset="-115530.967">15233 16547 821 0,'0'0'409'0,"0"0"-190"16,0 0 45-16,0 0-74 15,0 0-101-15,0 0-13 0,-9 100-1 16,9-51 6-1,0 0 39-15,4 4-50 0,12-9-27 16,-1-12-43-16,3-10-2 16,3-12-88-16,0-10 7 15,0 0 21-15,1-28 46 16,-7-6-21-16,-3-6 9 16,-10-2 20-16,-2 1-14 15,-4 7-10-15,-21 12 8 16,-26 22-21-16,4 8-106 15,0 18-587-15</inkml:trace>
  <inkml:trace contextRef="#ctx0" brushRef="#br0" timeOffset="-85203.135">9445 4712 438 0,'0'0'59'16,"0"0"-32"-16,0 0-5 0,0 0-6 15,0 0 0-15,0 0 96 16,-5-44-24-16,5 38 6 16,0 2 46-16,-3 2-51 15,3 2 3-15,0 0-22 16,0 0-7-16,0 0 62 15,0 0-33-15,-2 0 14 16,2 0 14-16,0 0-6 16,0 0 32-16,0 0-33 15,0 0-46-15,-2 0 33 16,2 4-56-16,0-1-43 16,-2 6 1-16,2 4 16 15,0 8 3-15,0 15-4 0,-2 12-8 16,2 15 55-1,-3 13-37-15,3 20 6 0,0 27 10 16,0 21-42-16,0-10 32 16,0-26-25-16,3-30-7 15,3-17 56-15,-1 7-27 16,2 10-6-16,-1 6 25 16,-1-6-31-16,-3-10 18 15,0-7-12-15,-2-12-23 16,0-12 44-16,0-11-27 15,0-6 4-15,0-10 7 16,0-2-22-16,0-6-4 0,0-2-3 16,0 0-49-16,0 0 32 15,0-4-150-15,2-20-116 16,25-54-93-16,-2 4-162 16,-5-11-679-16</inkml:trace>
  <inkml:trace contextRef="#ctx0" brushRef="#br0" timeOffset="-84195.969">9754 4554 922 0,'0'0'222'0,"0"0"-55"15,0 0 46-15,0 0-26 16,0 0-19-16,0 0 50 16,0 0-53-16,-66 66-51 15,66-66-19-15,0 0-61 16,0 0 11-16,0 0-24 16,0 0-14-16,0 0 45 15,0 0-20-15,0 0-7 0,0 0 18 16,6 0-41-1,9 0 66-15,6 3-42 0,5 6 11 16,8 3 35-16,6 0-56 16,5 0 11-16,3-2-27 15,4-3 2-15,4-4 25 16,4 1-27-16,2-4 1 16,5 2 35-16,4 2-35 15,5 1 24-15,6-2-25 16,7-1 8-16,2-2 20 15,7 0-26-15,1 0 5 16,1-5 34-16,0-4-40 16,0 9 38-16,1 0-35 15,-3 0 5-15,0 9 35 16,-2 0-19-16,-1 1-7 0,-3-4 17 16,-1-2-34-16,-2-2 33 15,1-2-34-15,-1 0 1 16,2 0 29-16,3 0-16 15,-3 0-4-15,0-8 14 16,-1 0-16-16,-6 0 8 16,-6 1-16-16,-1 2 1 15,-5 1 26-15,-1 2-13 16,-4 0-4-16,-5 0 2 16,-1 0 3-16,-8 2-2 15,-4 0-13-15,-6 0 0 16,-8 0 10-16,-6 0-10 15,-8 0 1-15,-6 0 4 16,-7 0 13-16,-2 0-29 0,-6 0 11 16,0 0 0-16,0 0-18 15,0 0-7-15,0 0-52 16,0 0-50-16,-8-6-134 16,0-4-511-16,-1-4-376 0</inkml:trace>
  <inkml:trace contextRef="#ctx0" brushRef="#br0" timeOffset="-83710.19">13410 4630 466 0,'0'0'620'16,"0"0"-474"-16,0 0-28 16,0 0 59-16,0 0-8 15,0 0 18-15,0 0-3 16,20 56-11-16,-20-24 6 15,0 10-60-15,0 10 25 16,0 10-40-16,0 13-38 0,-11 23 31 16,-3 24-40-16,-3 23-24 15,-3 7 0-15,-1-9-32 16,2-11 49-16,-1-16-26 16,2-4 8-16,2-2 38 15,3-17-49-15,2-19 15 16,4-23-8-16,3-11-19 15,2-5 46-15,-1-4-55 16,1-10-15-16,2-10 3 16,-2-11-25-16,-3 0-48 15,-6-14-32-15,-16-51-128 0,3 3-345 16,-2-4-278-16</inkml:trace>
  <inkml:trace contextRef="#ctx0" brushRef="#br0" timeOffset="-82046.088">9616 6527 590 0,'0'0'174'0,"0"0"-28"0,0 0 54 16,0 0-31 0,0 0 1-16,0 0 42 0,0 0-59 15,-40 0-37-15,33 0 14 16,0 0-25-16,-2 0 28 16,3 2-24-16,1-1-21 15,1 3 22-15,2-3-19 16,2-1-21-16,0 0-13 15,0 0-33-15,0 0 0 16,0 0-24-16,0 0 0 16,0 0 10-16,0 0 8 15,0 0-2-15,6 0 19 16,1 0-20-16,2 0 36 16,4 0-35-16,5 0-8 15,4 0 45-15,5 0-29 0,2 0 5 16,0 0 2-1,2 0-16-15,3 0 12 0,-3-1-27 16,2 1 12-16,1 0 3 16,1 0 2-16,4 0-16 15,-4 0 7-15,3 0 1 16,2 0-4-16,3 0-5 16,3 0 0-16,1 0 7 15,2 0-7-15,2 0 0 16,1 0 0-16,0 0 9 15,4 0 11-15,-2 0-20 16,2 0 0-16,1 0 33 16,-1 0-33-16,2 0 1 0,-2 0-1 15,0 0 10 1,0 0 10-16,-1 0-20 16,-2 0 0-16,3 0 6 0,0 0-4 15,0 0-2-15,-3 0 0 16,-2 0 7-16,-1 0 8 15,-4 0-15-15,1 0 0 16,-5 0-3-16,0 0 12 16,1 1-9-16,-3 4 0 15,0 2 18-15,1-3-9 16,-4 0-9-16,1 0 0 16,-1-2 4-16,-1 2-3 15,0-2-2-15,-2 0 1 16,-1 0 0-16,-2-2 7 0,-2 0-7 15,3 0 0 1,1 0-5-16,0 0 16 0,5 0-12 16,5 0 1-16,-1 2 0 15,0 3 3-15,-1-2-3 16,-2 1 0-16,1 0-9 16,-2-1 18-16,0 2-12 15,0-1 3-15,-2-2 0 16,-3 2-1-16,-4-1 1 15,-4 2 0-15,-3-1-1 16,-2 0 16-16,-2 0-22 16,-3-3 7-16,1 3 0 15,-1-3 3-15,1 1-3 16,-1 0 0-16,1 2-3 16,-3-2 18-16,1 0-24 0,-1 0 9 15,-1 0-2-15,-1-2-5 16,2 2 7-16,1-2 0 15,1 2-2-15,3 2 16 16,-1 0-15-16,6 0 1 16,-3 0-9-16,3-1 9 15,-6 1 0-15,1-1 6 16,-3-1-15-16,-1 1 22 16,1-2-20-16,-1 1 7 15,1 0 0-15,1-1-2 0,0 3 4 16,0-4-2-1,-1 1 6-15,3-1 10 0,-1 0-32 16,-1 0 16-16,2 0 0 16,-5 2-6-16,0 0 12 15,-6 1-6-15,-2-2 3 16,-5-1 6-16,0 0-18 16,-7 0-21-16,-22 0-77 15,-40-6-83-15,7-12-377 16,-5-6-446-16</inkml:trace>
  <inkml:trace contextRef="#ctx0" brushRef="#br0" timeOffset="-81253.357">9491 6024 637 0,'0'0'214'16,"0"0"-33"-16,0 0-119 15,0 0-1-15,0 0 36 16,0 0 17-16,0 0-31 15,0 84 5-15,-2-60-3 0,0 6-28 16,-1 4 29-16,1 5 12 16,2 8-35-16,-2 8 29 15,-2 0-22-15,-4 0-14 16,2-8 14-16,-1-6-22 16,1-13 19-16,2-12-2 15,1-6-31-15,1-7 33 16,2-3-51-16,0 0-16 15,0 0-56-15,18 0-227 16,15-14-99-16,-2-9-113 16,-4-3-475-16</inkml:trace>
  <inkml:trace contextRef="#ctx0" brushRef="#br0" timeOffset="-80246.277">9730 6641 755 0,'0'0'255'16,"0"0"-85"-16,0 0 8 15,0 0 46-15,0 0-47 16,0 0 74-16,0 0-38 16,-46 0-44-16,46 0-5 15,0 0-40-15,0 0-43 16,0 0-19-16,0 0-48 15,0 0 34-15,0 0-48 16,17 0 8-16,3 0 28 16,7 0-15-16,6 0-1 15,3 2 19-15,6 0-27 16,3-2 4-16,1 0-16 16,6 0 12-16,0 0 10 0,6 0-22 15,3 0 0-15,3 0 9 16,6 0-1-16,-1 0 4 15,2 0-12-15,3 0 0 16,1 0 1-16,-2 0 5 16,-1 0-6-16,-5 0 0 15,-7 0 11-15,-2 0-6 16,-7 0-5-16,0 0 0 16,1 0 15-16,-2 0-15 15,2 0 1-15,2 0 10 16,2 0-4-16,-1-8-2 15,3-2-5-15,2-7 0 16,0-1 35-16,2-1-35 16,-4 1 0-16,3 3 3 0,-8 5 6 15,1 7-6-15,-5 3-3 16,-4 0-3-16,1 0 2 16,-1 2 1-16,1 6 0 15,2 0 0-15,-2 0 9 16,-1 0-5-16,-1 0-4 15,-2 1 0-15,-3-2 3 16,-2-1-2-16,1 2-1 16,-2-4 0-16,-1 0 6 15,4-2-5-15,-2-1-1 16,5 4 0-16,-1-3 5 16,1 2-5-16,-2 0 0 15,3 3 0-15,-3-2 2 16,-3 1 4-16,-1-2-6 0,-1 0 0 15,2 0 3-15,3 0-3 16,-3 0 0-16,3 2-1 16,-4-3 13-16,-2 4-19 15,-11-2 7-15,-2-4 0 16,-7 3 1-16,-3-3 5 16,-5-1 9-16,-4 0-15 15,0 0 12-15,-2 0 6 16,0 0-18-16,0 0 2 15,0 0-14-15,0 0 9 16,0 0-50-16,0 0-104 0,0-6-468 16,0-2-186-16</inkml:trace>
  <inkml:trace contextRef="#ctx0" brushRef="#br0" timeOffset="-79741.584">13268 6306 841 0,'0'0'282'16,"0"0"-87"-16,0 0 56 16,0 0-35-16,0 0-58 15,0 0-39-15,0 0-78 16,0 0 5-16,0 0-23 16,0 0 13-16,0 0 82 15,0 8-23-15,-4 6-2 16,-1 11-2-16,-2 7-37 15,-2 7 40-15,3 8-33 16,-3-1-31-16,-1 0 61 16,4-2-63-16,2-8-20 15,-1-7 25-15,3-6-14 0,0-11 9 16,2-4-28 0,0-6 2-16,0-2 22 0,0 0-9 15,0 0-14-15,0 0 12 16,0 0-7-16,0 0 9 15,0 0-15-15,-3 0-81 16,-1-10-4-16,-7-21-172 16,2-4-489-16,-3 1-264 0</inkml:trace>
  <inkml:trace contextRef="#ctx0" brushRef="#br0" timeOffset="-78797.893">10371 5261 945 0,'0'0'202'15,"0"0"-21"-15,0 0 17 0,0 0-9 16,0 0 55-16,0 0 21 15,0 0-56-15,-20 0-85 16,0 9-64-16,-4 5 26 16,-7 4-50-16,-6 6-10 15,-3 6 24-15,1 2-23 16,1 4-1-16,-3 4-16 16,6 4-10-16,-1 4 58 15,5 2-39-15,0 0 13 16,6 2 14-16,8 1-31 0,5-3 27 15,10-1-42-15,2-1 6 16,4-9-1-16,19-2-5 16,4-11-6-16,6-7-2 15,0-5 8-15,1-10-1 16,1-4-9-16,-2 0-38 16,-1-12 29-16,2-16-83 15,10-34-80-15,-6 4-320 16,-7 2-235-16</inkml:trace>
  <inkml:trace contextRef="#ctx0" brushRef="#br0" timeOffset="-78373.714">10999 4892 810 0,'0'0'325'15,"0"0"18"-15,0 0-18 16,0 0-82-16,0 0-76 15,0 0-88-15,0 0 31 16,-24 129-30-16,9-67 20 0,-10 31 11 16,-11 35-21-16,-11 34 22 15,3 7-36-15,8-29-52 16,14-44 51-16,15-46-44 16,5-20-11-16,2-6-16 15,0-6-4-15,0-9-1 16,0-9-101-16,15-3-77 15,8-21 56-15,21-24-69 16,-5 6-331-16,-4 3-7 0</inkml:trace>
  <inkml:trace contextRef="#ctx0" brushRef="#br0" timeOffset="-77850.035">11432 5480 880 0,'0'0'356'15,"0"0"-115"-15,0 0 41 16,0 0-143-16,0 0-33 16,0 0 14-16,0 0 34 15,-65 0 19-15,45 20-85 16,0 13-2-16,0 4 8 15,-1 7-45-15,2 2-12 16,5-2 13-16,5-1-41 0,7-3 13 16,2-4-22-16,0-2-21 15,9-6 8-15,9-9 4 16,-1-7-27-16,4-12 27 16,1 0-57-16,3-23 53 15,-1-11 7-15,0-10 6 16,-1 0 1-16,-3-1-1 15,-7 10-1-15,-8 7-5 16,-3 6 12-16,-2 8 12 16,0 4-18-16,0 5 36 15,-2 5 43-15,0 0-39 16,2 0-40-16,-3 12-21 16,1 9 21-16,0 5 33 15,0 2-32-15,0 4 5 0,0-1 33 16,2-2-22-1,0-7-14-15,0-6-3 0,0-6-18 16,15-8-42-16,5-2-91 16,9 0-48-16,27-22-121 15,-8-2-240-15,0 0-242 0</inkml:trace>
  <inkml:trace contextRef="#ctx0" brushRef="#br0" timeOffset="-77415.816">12051 5406 1156 0,'0'0'579'16,"0"0"-211"-16,0 0-69 0,0 0-103 16,0 0-80-16,0 0-38 15,0 0 6-15,-84 36-61 16,66-20 15-16,-1 6-8 15,0 4-29-15,-1 6 45 16,-1 3-36-16,4-2-4 16,3 2 6-16,8-8-5 15,6-3-14-15,0-6 7 16,0-2-24-16,16-3 15 16,5-3 9-16,4-2-23 15,0 1 22-15,-3-3-12 16,-5 3 3-16,-5-1 8 0,-5 4 2 15,-7 2 17-15,0 2 23 16,-2 4 5-16,-19 2 25 16,-8-2-55-16,-4-2 35 15,-5-3-50-15,-2-10 25 16,7-2-41-16,6-3 16 16,7 0-69-16,13-8-20 15,7-14-142-15,20-18-252 16,14-1-46-16,4 1-83 0</inkml:trace>
  <inkml:trace contextRef="#ctx0" brushRef="#br0" timeOffset="-77049.588">12481 5394 874 0,'0'0'318'16,"0"0"11"-16,0 0 32 15,0 0-12-15,0 0-76 16,0 0-88-16,0 0 52 15,22 0-98-15,-35 6-37 16,-9 6-20-16,-7 4-80 16,0 4 29-16,-2 3-31 15,4 0 0-15,4-1 11 16,8 0-11-16,9 0 1 16,6-4-8-16,0 0-9 15,8 0 15-15,17 0-17 16,6 3 0-16,5 0 12 0,1 4 6 15,-1 1 0 1,-7 3 3-16,-4 4 7 0,-9-1-1 16,-12 0-7-16,-4 2-2 15,-7 0 68-15,-29 0-16 16,-15-3-6-16,-16-8-22 16,-13-13-24-16,-9-10-13 15,-23-32-122-15,23-12-67 16,18-6-439-16</inkml:trace>
  <inkml:trace contextRef="#ctx0" brushRef="#br0" timeOffset="-45111.322">4810 2559 39 0,'0'0'121'0,"0"0"-4"15,0 0-68-15,0 0-13 16,0 0-17-16,0 0 166 16,-2-17-45-16,2 15-38 15,0 2 56-15,0 0-21 16,0 0-26-16,0 0 30 16,0 0-42-16,0 0-27 15,0 0 27-15,0 0-32 0,0 0 5 16,0 0-11-16,0 0-26 15,0 0 44-15,0 0-16 16,0 11-28-16,-3 7 17 16,-3 9-46-16,-1 12 35 15,0 11-31-15,1 10 6 16,-1 8-16-16,3 9 23 16,-3 21-12-16,0-6 50 15,3 4-60-15,-3 2 22 16,3-13-23-16,-1 9 2 0,1-2 5 15,-1 3-7 1,0-4 1-16,-1 3-8 0,2 1 26 16,-3-3-19-16,-2 1 4 15,0-5 15-15,0-2-8 16,-2 0-11-16,-2 0 0 16,2 3-1-16,-1 3 2 15,3 18-2-15,3 16-2 16,4 17 3-16,2-14 36 15,0-27-36-15,0-30 6 16,0-20 11-16,0 6-16 16,0 8-1-16,-2 4 0 15,0-3 1-15,-1-2-1 16,-2 2 0-16,1 5 0 16,-3 1 16-16,1 8-15 15,-3 4-1-15,-3 4 0 0,2 2 0 16,-6 1 16-16,3-2-16 15,-3-3 0-15,3-10 19 16,-1-8-16-16,5-3 4 16,0-4-7-16,3 3 11 15,6-1 27-15,0 4-38 16,0 2 0-16,0 2 15 16,0 0-15-16,0-1 0 15,0-4 0-15,0 0 0 16,0-5 11-16,-2-1-11 15,-4-1 0-15,2-4 37 16,0-2-36-16,0-3 19 16,1 0-20-16,-1-6 9 15,2-3 6-15,0-5-15 0,0-5 0 16,2-2-1-16,0-3 11 16,0-5-12-16,0-4 2 15,0-4 0-15,0-4 0 16,0-6 0-16,0-2 0 15,0-2-8-15,0 0-34 16,0 0-53-16,0 0-262 16,0-17-229-16,0-2 347 15,0 1-268-15</inkml:trace>
  <inkml:trace contextRef="#ctx0" brushRef="#br0" timeOffset="-44621.688">4168 7800 186 0,'0'0'153'16,"0"0"256"-16,0 0-128 15,0 0-101-15,0 0 18 0,0 0-64 16,0 0-40 0,-7-12 68-16,7 12-46 0,0 0-21 15,0 0 27-15,0 8-51 16,5 12-6-16,11 9-33 16,5 6-31-16,2 10 57 15,4 2-35-15,-3 4-17 16,1-3 39-16,-3-2-39 15,0-6 22-15,-1-6-28 16,-2-4 1-16,-3-3 35 16,-5-9-28-16,1-6-7 15,-6-8 2-15,3-4 3 16,5 0-12-16,10 0 5 16,9-16 1-16,14-5 40 15,9-7-22-15,2-2-2 0,-2 0 4 16,-10 1-13-16,-10 8-14 15,-14 1-22-15,-11-1-107 16,-13-15-138-16,-21 5-216 16,-10-5-455-16</inkml:trace>
  <inkml:trace contextRef="#ctx0" brushRef="#br0" timeOffset="-44112.343">3885 4859 48 0,'0'0'268'0,"0"0"395"16,0 0-497-16,0 0 47 16,0 0-31-16,0 0-6 0,0 0-9 15,-62 9-78 1,62-9-49-16,14 5-33 0,19 3-7 15,13 6 178-15,14 9-45 16,19 12 27-16,27 19-16 16,40 24-60-16,30 16 38 15,6 6-37-15,-13-10-59 16,-42-23 58-16,-42-23-62 16,-22-14-3-16,-17-6 20 15,3-2-39-15,-5 3 30 16,-5-7-30-16,-17-7 0 15,-17-4 11-15,-5-7-11 16,-18 0-51-16,-24-14-94 16,-30-41-360-16,7 3-221 15,11 0-239-15</inkml:trace>
  <inkml:trace contextRef="#ctx0" brushRef="#br0" timeOffset="-43804.229">5151 4703 333 0,'0'0'305'0,"0"0"-123"16,0 0 30-16,0 0-14 16,0 0 52-16,0 0 12 15,0 0 119-15,9 39-129 16,-31 3-133-16,-18 33 24 0,-28 41-43 15,-34 58-11 1,-21 35-23-16,-8 11-53 0,9-15 35 16,28-57-46-16,24-44-2 15,24-43 88-15,13-29-58 16,-3-8-9-16,5-8-21 16,6-10-84-16,25-6-106 15,15-15-449-15,17 2-454 0</inkml:trace>
  <inkml:trace contextRef="#ctx0" brushRef="#br0" timeOffset="-39426.127">6574 1529 383 0,'0'0'91'16,"0"0"-55"-16,0 0 533 15,0 0-359-15,0 0-128 16,0 0-9-16,-28 0 4 16,23 0-38-16,3 0 38 0,-1 0-11 15,1 4-11-15,0-3 40 16,-2 1-23-16,2-2 75 16,-1 2-46-16,3-2-28 15,-2 0 35-15,0 0-51 16,2 0-3-16,0 1 5 15,0-1-39-15,0 0 36 16,0 3-29-16,0-3-21 16,0 0 49-16,0 0-33 15,0 0-7-15,0 0 11 16,0 0-20-16,0 0 0 16,0 0-6-16,0 0-3 15,0 0 2-15,0 0 1 16,9 0 0-16,4 2-4 0,3 0 20 15,4 0-4-15,4 1-12 16,5 0 0-16,0-1 22 16,2 0-21-16,0 0 8 15,0 0 8-15,3 0-8 16,-1 0 19-16,6 2-26 16,-2 0 4-16,3 2 35 15,5 2-24-15,-1-1-17 16,6 2 4-16,3 1 5 15,0 2-1-15,3-2-8 16,-2 0 1-16,-1 0 7 16,-4-4-7-16,1 0-1 15,0-3 3-15,0 2 6 0,3-3 11 16,0 0-20 0,3 1 0-16,0-3 6 0,2 0-5 15,2 0-1-15,2 0 29 16,3 0-28-16,2 0 23 15,2 0-13-15,0 0-4 16,0 3 10-16,2 0-17 16,-2 2 0-16,7-5 8 15,2 0-1-15,2 0 8 16,7 0-15-16,0 0 0 16,0-6 18-16,0 1-17 15,-5 0 0-15,-1-2 6 16,-4 4-1-16,-3-1 19 0,0 0-25 15,-3 0 0 1,-5 0-3-16,2 2 3 0,-6 1 0 16,1 1-5-16,-6-3 16 15,3 3-2-15,-4-2-9 16,2 0 0-16,-4 0-5 16,-1 0 5-16,-4 2 0 15,0 0 0-15,0 0 1 16,-4 0 4-16,1 0-5 15,-1 0 0-15,1 0 7 16,4 0-7-16,-2 0 0 16,2 0-6-16,-6 0 17 15,-1 0-16-15,-6 0 5 16,-1 0 0-16,-3 0-6 0,-2 0 6 16,-1 0 0-16,-4-2 0 15,-1 0 1-15,-2 0 5 16,-6 1-6-16,-1 1 0 15,-5-4 8-15,-3 4-8 16,2 0 0-16,-4-1-9 16,1 1 9-16,2-2-7 15,-2 2 7-15,0 0 0 16,-1 0-12-16,-2 0 6 16,-2 0 6-16,1 0-13 15,-1 0 13-15,1 0-15 16,-3-2 15-16,0 2-20 15,0 0 14-15,0 0 12 0,0 0-12 16,0 0 6 0,0 0 0-16,0 0 9 0,0 0-9 15,0 0-1-15,0 0-23 16,0 16 3-16,0 6 21 16,0 7-6-16,0 8 13 15,0 6 1-15,0 2-8 16,0 5 0-16,-3 8 1 15,-2 4-1-15,-1 9 0 16,0 5 0-16,-5 0 0 16,-1 3 25-16,-1-1-25 15,-1-3 6-15,-1 5 20 16,1-4-25-16,1 4 5 0,-1 1-6 16,3 0 12-16,-2 3 24 15,0 2-36-15,2 1 1 16,-3-3 14-16,1 0-9 15,0-1-1-15,-1-6-5 16,1 0 10-16,-3-3-8 16,3-4-2-16,-1-3 0 15,-1-5 0-15,1-9 6 16,3-4-6-16,3-5 0 16,-2-8 1-16,4-2 14 15,1 0-15-15,1 0 0 16,0 2-7-16,-1 3 16 0,3 1-10 15,2-3 1 1,-3 4 0-16,3-3 8 0,-2-2-8 16,0-2 0-16,0-6 3 15,-1-2 3-15,1-4-7 16,0 1 1-16,2-5 0 16,-2 1 9-16,0 1-9 15,-3-2 0-15,3 0 18 16,0-2-11-16,0-1 2 15,-3-3-9-15,3-3 0 16,-1-2 7-16,1-4-7 16,2 0 0-16,0-1-9 15,-2-2 27-15,2 0-34 16,0 0 16-16,-2 0-63 16,0 0 45-16,0 0-87 0,-14-28-87 15,-2 0-362-15,0-2-389 16</inkml:trace>
  <inkml:trace contextRef="#ctx0" brushRef="#br0" timeOffset="-38769.369">10220 4147 389 0,'0'0'766'0,"0"0"-478"0,0 0-32 16,0 0-54-16,0 0-21 15,0 0 8-15,0 0-103 16,2 3-30-16,7 6 10 16,2 4-8-16,4 5 35 15,2 3-30-15,0 3-44 16,-1 4 68-16,1 4-45 16,-1 2-3-16,1 4 29 0,0 3-45 15,0 0 29 1,-1-2-47-16,-1-6 10 0,-1-2 20 15,-1-9-35-15,-4-6 0 16,0-5 11-16,0-1 3 16,-3-1 0-16,4-3-14 15,-2 0 0-15,1-2 24 16,1-2-24-16,3-2 1 16,2 0-2-16,3 0 19 15,7-10-26-15,4-8 8 16,2-4 0-16,0-2 29 15,0-2-19-15,0 1-2 16,-2 1 10-16,0 2-8 16,-2-2 1-16,-1 4-11 15,-3 2 0-15,-5 4 13 16,-3 4-13-16,-3 4 1 0,-6-1 3 16,-1 6 16-16,-5-1-20 15,0 2 0-15,0 0-53 16,0-2 43-16,-5-10-139 15,-9 2-208-15,-3-8-768 0</inkml:trace>
  <inkml:trace contextRef="#ctx0" brushRef="#br0" timeOffset="-37529.695">7644 1963 130 0,'0'0'871'15,"0"0"-647"-15,0 0-59 16,0 0 36-16,0 0-45 15,0 0-28-15,2-18 58 16,-2 18-9-16,0 0-10 16,0 2 27-16,-9 12-56 0,-9 6-23 15,-6 8-69 1,-5 2-14-16,0 0 29 16,5-4-52-16,8-8 6 0,5-5-10 15,9-6 7-15,2-1-24 16,0 2-2-16,20 7-28 15,9-1 32-15,0 4-7 16,2-3 7-16,-7-3 1 16,-6 1 18-16,-7-5 13 15,-9 4 8-15,-2 0-24 16,0 6 78-16,-15 4-21 16,-14 2-27-16,-9 0-11 15,0-6-23-15,0-6-4 16,9-8-73-16,12-4-91 15,9-4-137-15,8-12-665 0</inkml:trace>
  <inkml:trace contextRef="#ctx0" brushRef="#br0" timeOffset="-37129.979">7662 2226 880 0,'0'0'888'0,"0"0"-628"16,0 0 10-16,0 0-20 15,0 0-102-15,131 71-33 16,-81-71-34-16,-2 0-50 16,-1-1 26-16,-9-11-51 15,-9-5-6-15,-9 4-19 16,-9-3-114-16,-9-5-92 0,-2-1-1 16,-4-4-101-16,-16 2 35 15,-5 5 117-15,1 2 150 16,-3 9 25-16,5 4 34 15,1 4 124-15,4 0 65 16,5 0 6-16,4 0 35 16,6 8-90-16,-1 10-77 15,3 12 18-15,0 15-57 16,0 9-1-16,0 4-5 16,0-2-27-16,0-8 49 15,0-14-59-15,0-13-14 16,0-14-2-16,5-7-14 15,7 0-96-15,9-19-58 16,20-38-165-16,-3 3-457 16,-5-3-223-16</inkml:trace>
  <inkml:trace contextRef="#ctx0" brushRef="#br0" timeOffset="-36896.116">8296 1748 770 0,'0'0'751'0,"0"0"14"15,0 0-462-15,0 0-112 16,0 0-16-16,-31 145-106 16,25-83-14-16,1 3 11 15,3 10-45-15,2 1 25 16,0 2-26-16,0-7-14 16,0-14 39-16,0-12-45 0,5-19-13 15,3-17-25-15,2-9-133 16,14-29-151-16,-4-11-399 15,0-2-226-15</inkml:trace>
  <inkml:trace contextRef="#ctx0" brushRef="#br0" timeOffset="-36583.075">8462 2344 477 0,'0'0'1087'0,"0"0"-721"15,0 0-9-15,0 0-156 16,0 0-87-16,0 0-80 15,0 0-33-15,77 62 77 16,-50-86-56-16,0-10 10 0,-4-7 14 16,-6 0-45-1,-3 2 18-15,-10 10-19 0,-4 12 0 16,0 12 76-16,-14 5-14 16,-12 8 7-16,-5 24 43 15,-2 12-63-15,-4 15 23 16,4 6-45-16,4 2-19 15,7-5 54-15,6-12-62 16,8-17 0-16,8-10 0 16,0-15-19-16,13-8-53 15,20-4-72-15,14-23-74 16,38-38-155-16,-10 4-354 16,-6 3-48-16</inkml:trace>
  <inkml:trace contextRef="#ctx0" brushRef="#br0" timeOffset="-36425.218">8914 2221 1348 0,'0'0'724'0,"0"0"-229"0,0 0-286 16,0 0-27-16,-69 115-89 15,56-70-62-15,3-6 32 16,8-3-62-16,2-12-1 16,0-14-62-16,25-26-242 15,-1-22-599-15,1-10-343 0</inkml:trace>
  <inkml:trace contextRef="#ctx0" brushRef="#br0" timeOffset="-36257.04">8914 2221 333 0,'124'21'1507'0,"-118"-19"-1138"0,4 3-52 0,5 3-92 16,6-1-78-16,6-5-24 16,6-2-66-16,3 0 6 15,4-12-63-15,2-11-10 16,-4-2 8-16,-5-5-158 15,-2-24-162-15,-10 9-314 16,-13 3-14-16</inkml:trace>
  <inkml:trace contextRef="#ctx0" brushRef="#br0" timeOffset="-36062.345">9331 1867 1024 0,'0'0'646'16,"0"0"-124"-16,0 0-141 15,0 0-130-15,0 0-133 0,0 0 16 16,-56 117-47-1,45-30 8-15,-1 31 14 0,6-6-36 16,4-13 32-16,2-19-61 16,0-28-43-16,16-2 56 15,5-8-57-15,10-19-11 16,6-19-25-16,3-4-126 16,6-64-34-16,-10 1-357 15,-12 1-1116-15</inkml:trace>
  <inkml:trace contextRef="#ctx0" brushRef="#br0" timeOffset="-32045.496">10509 6617 453 0,'0'0'69'16,"0"0"456"-16,0 0-301 16,0 0-57-16,0 0-5 15,0 0 32-15,0 0-69 0,2-3 6 16,-2 3-13-1,0 0-35-15,0 0 44 0,0 0-53 16,0 0-20-16,0 0 47 16,0 0-25-16,0 0 24 15,0 0-39-15,0 1-55 16,0 16 61-16,0 8-35 16,0 15-11-16,-4 12 25 15,-3 10-38-15,1 11 24 16,-4 5-32-16,6 4 18 15,-2 9 5-15,3 14-13 16,1 26-9-16,0 21 18 16,-2 11-7-16,-1-7-9 15,0-13-3-15,-3-23 0 0,-1-5 5 16,0-7 2-16,0 0-5 16,0-14 14-16,0-16-10 15,0 14 6-15,-2 15-12 16,-2 15 0-16,-3 14 6 15,5-28-6-15,-1-33 0 16,4-17-3-16,-3-12 21 16,-1 6-18-16,1 2 0 15,-1 2 0-15,0-1 0 16,1-3 0-16,2 4 0 16,2 4-1-16,0 3 22 15,1-3-28-15,2-2 7 16,-3-8-2-16,0-6 1 15,-2-8 1-15,3-4 0 16,-3-6-8-16,-1-4 20 16,4-4-13-16,-1-2 1 0,1-6 0 15,1 0 7-15,0-3-7 16,1-1 0-16,0-1-1 16,-3 2 19-16,3-3-39 15,-6 0 21-15,2 1 0 16,-3 0 33-16,-3-1-14 15,-1 0-8-15,-8-1 17 16,-1 0-15-16,-3 1-1 16,-7-4-12-16,-3 0 0 15,-3 0-12-15,-3 0 12 16,-1 0 0-16,-3 0 3 16,-6 0 12-16,-5 0-23 0,-7 0 8 15,-4 14 0-15,-9 4 16 16,-3 0-16-16,-6-2 0 15,1-2 6-15,-1-3 23 16,7 0-37-16,4-3 8 16,10 0 0-16,3-2 32 15,5 1-31-15,-2-4 1 16,-2 3 2-16,-7-2 16 16,-5-2-20-16,-4 2 0 15,2-4 0-15,1 2 0 16,3-2 0-16,9 0 0 15,8 0-6-15,8 0 15 0,3 0-5 16,1 0-4-16,3 0-10 16,-5 0-1-16,1 0 11 15,-5 0 0-15,0 0-1 16,-5 0 19-16,3-2-25 16,0 0 7-16,4-2 0 15,5 2 6-15,7 0-5 16,6-1 1-16,2 0-2 15,2 1 12-15,-2-4-21 16,-4-1 9-16,-5 2-8 16,-6-3 8-16,-5 0 0 15,-1 0 0-15,-2 2 8 16,1-3 4-16,5 4-5 0,4-3-7 16,7 2 0-16,4 0-3 15,4 0 3-15,5 0 0 16,-3 0-6-16,4-2 12 15,-6-1-10-15,0 0 4 16,-4-4 0-16,0 2 7 16,-2-6-7-16,0 2 0 15,2 0 0-15,5 3 2 16,4 5 10-16,6 1-12 16,5 3 0-16,0 2 15 15,5 1-15-15,0 0 6 16,-4 0-6-16,4 0 8 15,-2-3-10-15,-3 3 2 16,1-2 0-16,0 2-1 16,1 0 1-16,3 0 0 0,2 0 0 15,2-2-8-15,0 2-19 16,0-5-11-16,0-6-108 16,0-17-60-16,2-34-103 15,5-50-287-15,-5 7-47 16,0 15-377-16</inkml:trace>
  <inkml:trace contextRef="#ctx0" brushRef="#br0" timeOffset="-31534.695">6769 9617 360 0,'0'0'69'0,"0"0"-24"15,0 0-39-15,0 0 226 0,0 0-56 16,0 0 64-16,0 0-13 16,39-48 39-16,-39 48-20 15,0 4 96-15,0 6-123 16,-2 4-89-16,-11 4 6 16,-7 2-85-16,-5 2 14 15,-6 2-12-15,-7 6-44 16,-5 2 67-16,-3 3-49 15,-1 1 3-15,1-3 10 16,4 0-25-16,5-7-2 0,8-4-13 16,8-4 0-1,7-8 21-15,7-2-14 0,5-6-7 16,2 1 6-16,0 0 3 16,0 6-18-16,18 6-3 15,11 11 12-15,13 14 15 16,10 10 15-16,3 9 24 15,3-1-3-15,-2-2-39 16,-5-7 6-16,-5-6-18 16,-5-11 0-16,-10-9 12 15,-7-8-12-15,-10-7 0 16,-7-4-6-16,-3-4-48 16,-2 0-3-16,2 0-120 0,4-32-138 15,-2 0-224 1,-6-2-327-16</inkml:trace>
  <inkml:trace contextRef="#ctx0" brushRef="#br0" timeOffset="-27768.541">10625 6653 390 0,'0'0'236'15,"0"0"263"-15,0 0-307 0,0 0-12 16,0 0 72 0,0 0-37-16,0 0-15 0,11 2 63 15,-11-2-49-15,0 0-32 16,-2 2 1-16,-9 4-94 15,-9 3 4-15,-2 3-54 16,-7 3-39-16,-2 1 76 16,-3 6-61-16,-2 5 1 15,-4 2 7-15,-2 7-10 16,-3 3-10-16,1 2-3 16,-1-8 0-16,7-4-12 15,7-10 12-15,6-11-49 16,10-8-24-16,15-48-137 15,0-10-406-15,9-10-271 0</inkml:trace>
  <inkml:trace contextRef="#ctx0" brushRef="#br0" timeOffset="-27616.76">10614 6687 1003 0,'0'0'388'16,"0"0"197"-16,144 98-119 15,-88-58-233-15,-8-7-12 16,-11-5-119-16,-6-10-7 15,-8-7-95-15,-8-6-16 16,-8-5 14-16,-7-24-220 16,-20-10-511-16,-9-3-463 0</inkml:trace>
  <inkml:trace contextRef="#ctx0" brushRef="#br0" timeOffset="-26440.469">6098 10184 430 0,'0'0'645'0,"0"0"-423"15,0 0-47-15,0 0-24 16,0 0 9-16,0 0-19 15,-31 83-29-15,31-83-53 16,0 0-25-16,0 0 106 16,0 0-32-16,0 0 4 15,0 0 32-15,-3 0-37 16,3 0 5-16,0 0-57 16,0 0-34-16,0 0 68 15,0 0-76-15,0 0-13 16,0 0 0-16,7 0 15 0,7 0-24 15,1 0 9-15,1 0 0 16,1 0 39-16,4 0-29 16,3 0 4-16,5 0 25 15,7 0-38-15,6 0 39 16,3 0-40-16,3 0 6 16,2 0 16-16,-2 0-21 15,-1 0 5-15,-2-3 12 16,-2 1-7-16,-4-2 16 15,3 0-27-15,1 3 0 16,1 1 15-16,4-2-14 16,0 2 0-16,1 0 4 15,-2-2 17-15,0 2-40 0,-3-2 18 16,-3-1 0-16,-6 2 2 16,-6-2-2-16,-9 2 0 15,-6-2 15 1,-6 3 4-16,-3 0-19 0,-5 0 0 15,2 0 0-15,-2 0 19 16,0 0-18-16,0 0 14 16,0 0-7-16,0 0 14 15,0 0-26-15,0 0 4 16,0 0-32-16,0 0 25 16,-2 0-80-16,-9-1-87 15,-12 1-508-15</inkml:trace>
  <inkml:trace contextRef="#ctx0" brushRef="#br0" timeOffset="-22008.349">6766 681 504 0,'0'0'655'16,"0"0"-428"-16,0 0 47 16,0 0-36-16,0 0-23 15,0 0-24-15,0 0-74 16,0 0 18-16,0 0-1 15,0 0-49-15,0 0 39 16,0 0-37-16,0 0-50 16,0 0 32-16,0 7-62 15,0 0 35-15,0 10-37 16,0 7 5-16,0 10 43 16,-2 8-40-16,-3 5-12 15,-2 9 46-15,1-1-46 16,2 1 16-16,-1-4-17 0,1-7 2 15,-1-9 17 1,3-12-19-16,2-9 0 0,0-8 11 16,0-5-4-16,0-2-14 15,0 0 1-15,0-5-24 16,0-20 13-16,0-11 17 16,0-14 0-16,0-15-10 15,0-5 13-15,7-2-21 16,2 4 1-16,-1 12 17 15,-1 9-6-15,0 15 6 16,-5 13 0-16,-2 8 22 16,0 8-14-16,0 3 13 15,0 0-21-15,0 0 1 0,0 0-4 16,0 0 12-16,0 3-9 16,0 16 30-16,0 9-30 15,-4 14 25-15,-3 12-25 16,-2 4 0-16,0 2 21 15,3-7-21-15,1-8 1 16,0-10 14-16,5-14-5 16,0-10-16-16,0-7 6 15,0-4-39-15,0 0 31 16,0-4-33-16,0-17-35 16,10-9 59-16,3-10-11 15,-2-6 26-15,-2 0 2 0,-2 6 0 16,-3 8-6-1,-2 8 18-15,0 10-10 0,1 6-2 16,-1 6 16-16,-2 2-32 16,0 0 16-16,0 0-26 15,0 0 11-15,0 0 15 16,0 4 0-16,0 10 22 16,0 8-11-16,0 10 55 15,-5 4-53-15,-3 2-7 16,-1-4 29-16,-1-4-35 15,0-10-15-15,-9-18-75 16,2-2-271-16,-3 0-802 0</inkml:trace>
  <inkml:trace contextRef="#ctx0" brushRef="#br0" timeOffset="-19461.93">10989 3774 165 0,'0'0'1204'0,"0"0"-825"15,0 0-74-15,0 0-110 16,0 0-62-16,0 0-102 16,15-26-31-16,-4 12 74 15,4 0-49-15,-1 0 21 16,-1 1 17-16,3 3-54 16,-3 4 62-16,0 6-56 15,3 0-13-15,-1 0 52 16,2 0-38-16,-4 0 6 15,0 8 19-15,-2 5-32 16,1 2 67-16,-3 10-33 16,-3 7-16-16,-4 10 58 15,0 6-52-15,-2 4-15 16,0 0 0-16,-2-6-3 0,-9-5-1 16,-2-10-14-16,0-8 0 15,2-10 48-15,3-4-26 16,2-8 2-16,4-1-24 15,2 0 15-15,0 0-30 16,0-14-22-16,0-13 20 16,11-16-5-16,9-11 22 15,2-8-15-15,5-4 7 16,2 1-4-16,-1 10-3 16,-1 6 15-16,-2 14 0 15,-5 8-9-15,-5 13 9 0,-5 9-7 16,-6 5 6-16,1 0 1 15,-3 0-5-15,0 0 5 16,2 0 0-16,1 0 15 16,-1 1-13-16,3 9-2 15,2 7 21-15,0 6-20 16,2 12 55-16,0 6-43 16,0 12-7-16,-1 5 59 15,-2 4-36-15,1 1 9 16,3-1-17-16,-2-7-12 15,6-6 40-15,4-9-49 16,2-13 0-16,5-9-7 16,5-9 7-16,3-9 0 15,5-9-44-15,14-50-119 0,-10-2-102 16,-13 1-1072-16</inkml:trace>
  <inkml:trace contextRef="#ctx0" brushRef="#br0" timeOffset="-3165.515">11101 6930 606 0,'0'0'315'0,"0"0"73"0,0 0-85 15,0 0 43-15,0 0-84 16,0 0-84-16,0-2-66 15,0 2-66-15,0 0 48 16,6 0-45-16,0 0 11 16,1 0 34-16,3-1-57 15,7 1-8-15,1 0-16 16,3 0-5-16,0 0 17 16,-1 0-25-16,-5 0 0 15,-2 0 11-15,-1 15-4 16,-3 9 14-16,-5 12 28 15,-2 8-20-15,-2 9 41 0,0-2-51 16,0 2-18-16,-4-3 37 16,-9-8-29-16,1-6 4 15,1-8 10-15,3-10-22 16,3-10 38-16,3-6-39 16,2-2-9-16,0-14-4 15,0-22-22-15,0-16 25 16,9-12-5-16,10-4 10 15,8 3-7-15,0 13 12 16,0 14-1-16,-5 12-7 16,-7 12 9-16,-3 8-2 15,-3 6 1-15,-5 0 0 16,3 0 8-16,-3 0-8 16,1 2 0-16,2 8 23 0,-1 6-17 15,3 6-2-15,3 8 7 16,1 10-10-16,0 12 75 15,0 9-32-15,4 3-11 16,-2 4 42-16,1-3-49 16,1-3 13-16,3-8-15 15,2-9-18-15,-2-6 40 16,1-11-46-16,-4-8 0 16,-3-10-10-16,-3-6-5 15,-3-4-81-15,8-7-90 16,-5-10-154-16,-1-1-784 0</inkml:trace>
  <inkml:trace contextRef="#ctx0" brushRef="#br0" timeOffset="-117.478">6798 8763 697 0,'0'0'321'16,"0"0"-30"-16,0 0-11 15,0 0 29-15,0 0 13 16,0 0-93-16,0 0-66 16,2-2 2-16,-2 2-52 15,0 2-60-15,0 11 102 16,-2 14-77-16,-14 13-3 16,-7 17 18-16,-5 28-72 15,1 1 40-15,-2 7-61 16,4-1 12-16,5-18 35 15,3-4-46-15,3-18 11 16,7-19-9-16,3-19 19 16,2-14-44-16,2 0 19 0,0-31-59 15,8-33 44-15,21-40 18 16,7-32 0-16,5-12 0 16,-8 23-3-16,-9 35-19 15,-8 34 2-15,-5 11-26 16,0 5 33-16,0 4 25 15,-2 7-12-15,-7 12 7 16,0 13 6-16,-2 4-1 16,0 0 18-16,0 6-29 15,-6 19 71-15,-9 11-63 16,-4 16 9-16,-3 18-3 16,2 11 0-16,0 11 1 15,0 0-16-15,5-6 0 0,2-12 22 16,3-18-21-16,3-18-1 15,5-20 0-15,2-16 12 16,0-2-31-16,2-22-25 16,28-36-28-16,14-36 62 15,-1-2-22-15,-4 1-4 16,-10 19 17-16,-10 28 19 16,-6 6-16-16,-3 10 16 15,-4 18 0-15,-6 14 35 16,0 0 18-16,0 21 4 15,-14 15-8-15,-3 16-47 16,-6 10 51-16,-4 13-53 0,2 5 0 16,1 1 30-16,2-4-29 15,4-8 9-15,5-18-2 16,5-22 11-16,4-18-38 16,4-11 17-16,0-11-79 15,12-41 38-15,14-12-25 16,8-14 4-16,6-4 12 15,-9 23-39-15,-4 16 90 16,-16 30-61-16,-32 69-62 16,-21 24 28-16,-16 21-837 0</inkml:trace>
  <inkml:trace contextRef="#ctx0" brushRef="#br0" timeOffset="6761.647">9640 13511 64 0,'0'0'342'0,"0"0"-64"0,0 0-83 16,0 0-16-16,0 0 18 15,0 0-22-15,-2-36-2 16,-9 32 23-16,-7 2-51 15,-4 0 45-15,-5 2-57 16,-2 0-38-16,-2 0 25 16,-3 0-56-16,1 8 5 15,-1 4 5-15,1 6-67 16,0 3 65-16,-3-1-72 16,3 3 1-16,0 5 40 15,-3 2-39-15,-5 5 4 16,-3 5 16-16,-7 5-13 15,-3 4 3-15,-3 3-12 16,1 1 0-16,2-2 10 0,7-1-9 16,3-1 0-16,4 1 8 15,1-2 8-15,6 4-14 16,2 4-3-16,5-4 0 16,1 3 11-16,3 0-5 15,1 3 1-15,2 5-1 16,1 4 14-16,3-2-25 15,-1 3 5-15,0-1-4 16,3-2-4-16,-3 2 16 16,0 1-7-16,1 0 1 15,-1 8 20-15,3 5-34 16,-3 3 12-16,3 6 0 16,-3 2 5-16,-1 3-5 15,-1-1 0-15,3-2 13 0,1-2 7 16,3-9-32-16,6-5 12 15,3-10 0-15,2-2-9 16,0-2 9-16,5-4 0 16,5-4-1-16,4 3 32 15,-5 0-41-15,2-2 10 16,-3 3 0-16,2 1 6 16,-1 3-6-16,-1-1 0 15,4 1-1-15,-1-1 22 16,2-3-45-16,-1-2 24 15,-2-2 0-15,4-6 6 16,-1-6-6-16,3 3 0 16,2-1-1-16,2-4 18 15,2 3-40-15,2-2 23 0,1-5 0 16,0 4 4-16,1-8-4 16,4 0 0-16,3-6 0 15,2 1-12-15,5-9-3 16,5 0 1-16,-1-8 14 15,6 2-1-15,-4-2 1 16,6-2 0-16,1-5 7 16,0 4 11-16,5 1-12 15,-2 0-6-15,-2-2 0 16,0-6 9-16,0 4-9 16,2-4 0-16,5 0-1 0,3 0 10 15,1-14-24 1,-1 0 15-16,2-9 0 0,-2-2 9 15,-2-7-9-15,5-3 0 16,2-11 11-16,4-2 8 16,3-5-16-16,2-9-3 15,2-12-4-15,1-9-7 16,8-20 11-16,16-27 0 16,13-22 5-16,-5 1 9 15,-26 27-16-15,-27 34 2 16,-29 27 0-16,-6 5 12 15,0-13-11-15,-1-28 6 16,-4-30-7-16,-13-18 15 16,-7-7-10-16,0 8-5 15,-9 4-6-15,0 16 5 0,0 1 1 16,0 21 0 0,4 22-6-16,1 19 24 0,-2 5-32 15,-3-10 14-15,-7-7 0 16,-4-10 10-16,-6-2-9 15,-11 4 4-15,-3-6 23 16,-4 3-27-16,-3-4 8 16,1 7-9-16,3 3 0 15,1 6 6-15,2 2-6 16,1 0 1-16,0 2-2 16,-3 1 14-16,-3 1-20 15,-2 4 7-15,0 6 0 16,3 6 18-16,1 8-12 0,5 4-5 15,1 8 8 1,-1 4 3-16,1-1 12 0,0 4-24 16,-1-4 0-16,1 3 29 15,1 2-29-15,1 2 14 16,2 5 26-16,7 2-38 16,4 5 47-16,2 4-49 15,2 2 0-15,-4 0 5 16,-3 0-4-16,-2 2-1 15,0 0 0-15,-2 2-39 16,-2 0-3-16,-2 4-69 16,-14 16-100-16,8-4-293 15,2-4-586-15</inkml:trace>
  <inkml:trace contextRef="#ctx0" brushRef="#br0" timeOffset="35133.408">15654 5671 186 0,'0'0'1074'16,"0"0"-1021"-16,-140 104-53 16,68-37-69-16,-3 13 62 0,4 5 14 15,6-2-1 1,16-13 65-16,15-16-39 0,16-18-11 15,9-16-11-15,9-11-10 16,0 3-23-16,0-6-106 16,3 1-248-16</inkml:trace>
  <inkml:trace contextRef="#ctx0" brushRef="#br0" timeOffset="36012.957">13532 5795 204 0,'0'0'137'16,"0"0"-107"-16,0 0-30 0,0 0-12 16,0 0-227-16</inkml:trace>
  <inkml:trace contextRef="#ctx0" brushRef="#br0" timeOffset="36102.586">13532 5795 186 0,'-26'96'100'0,"26"-96"-58"15,0 0-42-15</inkml:trace>
  <inkml:trace contextRef="#ctx0" brushRef="#br0" timeOffset="36450.031">13506 5847 320 0,'0'0'86'0,"0"0"-75"16,0 0 21-16,0 0 30 15,0 0 229-15,0 0-145 16,0 0-23-16,0-16-3 16,0 16-39-16,0 0-37 15,0 0 59-15,0 0-41 16,0 0 4-16,0 0 30 15,0 0-28-15,0-2 62 16,-5 1-14-16,-1-4-60 16,-1 3 65-16,1 2-54 15,4 0 2-15,-1 0 2 16,1 0-47-16,-3 0 3 16,-4 0-27-16,-13 2-74 0,2 8-180 15,0-4-352-15</inkml:trace>
  <inkml:trace contextRef="#ctx0" brushRef="#br0" timeOffset="36900.547">13796 5462 696 0,'0'0'377'0,"0"0"-160"15,0 0-142-15,0 0 41 16,0 0 110-16,0 0-41 16,0 0 26-16,-7-50-39 15,5 50-84-15,2 0 19 16,-2 0-38-16,-6 0-31 16,-2 8 53-16,-5 8-64 15,-10 6-6-15,-2 2 9 16,-6 5-24-16,-5 2 16 15,-3 1-22-15,1 0 0 16,5-6 22-16,8-5-22 16,9-7 7-16,7-7 22 15,9-2-17-15,2 2-6 16,0 4-6-16,25 7 0 0,8 10 21 16,9 4 17-16,3 3-9 15,1-4-2 1,-1-3-12-16,-7-4 3 0,-7-4-18 15,-6-4-15-15,-6-4-12 16,-5-4 1-16,-3-6-69 16,-2-2-136-16,2-30-369 15,-4-8 109-15,-1-3-378 0</inkml:trace>
  <inkml:trace contextRef="#ctx0" brushRef="#br0" timeOffset="37467.825">13794 5744 42 0,'0'0'1319'0,"0"0"-1096"0,0 0 52 15,0 0 39-15,0 0-131 16,0 0 26-16,0 0-69 16,-79 5-40-16,79-5-9 15,0 0-77-15,0 0 34 16,8 0-48-16,11 4 1 15,8 0 71-15,8 0-33 16,8 2 9-16,6-1 15 16,4 2-50-16,6-1 43 15,3-2-28-15,5 2-27 0,1 2 54 16,-1-1-34-16,-1 0-3 16,-2-1 2-1,1 2-13-15,3-2 12 0,6-2-19 16,4 1 0-16,7-4 22 15,4 3-10-15,-3 2 6 16,3 2 5-16,-4 2-22 16,2 0 44-1,-2 2-32-15,1-1-11 0,4-3 44 16,3 2-46-16,6-5 7 16,18 5-7-16,22-2 15 15,21 0 15-15,7-2-30 16,-4-3 6-16,-9-3 23 15,-7 0-23-15,2 0-6 16,2-4 0-16,1-1 7 16,-7 3 1-16,-7 2-8 0,-24 0 0 15,-25 0 7-15,-27 0-7 16,-12 2 0-16,-6 3-2 16,-7-1 2-1,-12-1-15-15,-21 3-66 0,-35 6-76 16,-19 3-89-16,-14-6-560 0</inkml:trace>
  <inkml:trace contextRef="#ctx0" brushRef="#br0" timeOffset="38640.548">18720 5027 375 0,'0'0'59'0,"0"0"17"16,0 0 275-1,0 0-154-15,0 0-28 0,0 0 21 16,0 0-58-16,0-78 62 16,-7 71-38-16,2 5-26 15,3 2 53-15,2 0-85 16,-2 0-12-16,2 0-18 16,0 17-30-16,-2 15 46 15,-1 35-71-15,1 46-4 16,2 54 73-16,0 26-54 15,0 15 11-15,0-4 24 16,0-17-47-16,0 5 54 16,0-1-56-16,0-3-4 15,0 3 50-15,0-9-59 0,-4-10 38 16,0-15 6-16,2-38-44 16,-1-33 46-16,3-30-47 15,0-18 0-15,0-8 13 16,0-7-13-16,0-6-25 15,0-17-51-15,0-6-78 16,11-78-27-16,5 1-130 16,-3-11-444-16</inkml:trace>
  <inkml:trace contextRef="#ctx0" brushRef="#br0" timeOffset="39359.522">19042 5348 1405 0,'0'0'311'0,"0"0"-55"16,0 0 46-16,0 0-81 15,0 0-113-15,0 0 20 16,0 0-107-16,34-2-13 16,13 4 98-16,36 1-39 15,44 4-1-15,39 1 5 0,24 4-41 16,4 1 38 0,-2-2-48-16,-8-1-19 0,10 0 58 15,7 3-59-15,1-2 13 16,-1 7-8-16,-7 2 7 15,-5-2-2-15,-2-6-10 16,8-6 0-16,7-6 55 16,7 0-54-1,8 0 18-15,1 0 50 0,-4 0-52 16,-14 4 26-16,-12 1-43 16,-19 0 0-16,-16-1-4 15,-34 2 13-15,-32-2-9 0,-31 0 0 16,-21 2 0-1,-4 0 15-15,-7 0-15 0,-4-2 0 16,-11 0-9 0,-7 0 23-16,-2-1-25 0,0 0 11 15,0 0 0-15,0 0-3 16,0 3 3-16,0 8 0 16,0 11 5-16,0 15 5 15,-2 16 5-15,2 30-15 16,0 40 0-16,0 45 23 15,0 30-23-15,0 15 0 16,0 10 48-16,-6-2-48 16,-14 8 6-16,0-10-6 15,2-24 0-15,9-29 0 16,7-48 0-16,2-45-56 0,0-32-4 16,0-25-87-1,0-2-16-15,-31-15-79 0,-11-2-249 31,-24 0-439-31</inkml:trace>
  <inkml:trace contextRef="#ctx0" brushRef="#br0" timeOffset="40013.893">18869 8026 1267 0,'0'0'238'16,"0"0"-113"-16,0 0-75 0,0 0 80 16,0 0-9-1,0 0-43-15,0 0 190 0,-85 7-97 16,81-7-17-16,4 0-7 15,0 0-102-15,15 0 9 16,26-8-27 0,32-14-8-16,50-13 96 0,55-6-69 15,24 0 1-15,14 13 31 16,3 16-72-16,-12 12 58 16,16 0-64-16,15 22 14 15,21 10 63-15,8 8-77 16,7 3 0-16,-2-3 23 15,-16-6-10-15,-8-8 17 16,-6 0-30-16,-3-3 0 0,-10 0 9 16,-15 1 2-16,-15 0-11 15,-26 4 0 1,-21-4 27-16,-34-6 13 0,-31-3-40 16,-29-7 0-16,-16-1 15 15,-4 0-9-15,-9-2-6 16,-5 2 0-16,-19-5 29 15,-5 2-62-15,-20-3 12 16,-23 5-126-16,-46 2 17 16,10 0-334-16,2-6-645 0</inkml:trace>
  <inkml:trace contextRef="#ctx0" brushRef="#br0" timeOffset="40809.556">19593 6196 992 0,'0'0'348'0,"0"0"-211"16,0 0 52-16,0 0 62 15,0 0-20-15,143 26-13 16,-79-24-41-16,7-2-64 16,1 0 8-16,-9 0-88 15,-11 0-27-15,-11 0-12 16,-12 0-14-16,-14-10-172 16,-8-10-453-16,-7-6-115 0</inkml:trace>
  <inkml:trace contextRef="#ctx0" brushRef="#br0" timeOffset="41020.607">19996 5695 1403 0,'0'0'552'0,"0"0"-262"16,-46 124-8-16,21-8-48 16,-4 50-110-16,0 27 46 15,4 0-91-15,6-19-37 16,7-51 56-16,6-35-77 15,4-36 1-15,2-18-22 16,0-8-37-16,2-10 14 16,20-9-188-16,34-38-167 15,-5-17-350-15,-2-8-265 0</inkml:trace>
  <inkml:trace contextRef="#ctx0" brushRef="#br0" timeOffset="41343.623">20208 6681 715 0,'0'0'879'0,"0"0"-546"16,0 0 141-16,56 108-255 16,-12-83-80-16,12-14-10 15,10-11-80-15,4-10 17 16,1-27-66-16,-6-14 22 16,-7-7 8-16,-14-6-30 15,-13-1-29-15,-17 12 28 16,-14 8-12-16,-14 20 7 0,-32 18 6 15,-14 7 0 1,-13 41 69-16,-15 42-39 16,1 36 12-16,13 35 33 0,19-11-59 15,28-33 61-15,23-42-77 16,4-33 17-16,4-8 7 16,21-8-24-16,11-13-35 15,8-8-19-15,12-36-138 16,37-41-25-16,-12 8-486 15,-6 4-33-15</inkml:trace>
  <inkml:trace contextRef="#ctx0" brushRef="#br0" timeOffset="41639.02">21351 6747 882 0,'0'0'287'0,"0"0"59"16,0 0 23-16,0 0-55 15,0 0-32-15,0 0-119 16,0 0-31-16,-102-70-3 16,50 70-97-16,-10 2 64 15,-5 26-61-15,-2 12-29 16,3 15 84-16,7 11-63 16,14 10 18-16,18 2 11 15,17-1-55-15,10-12 28 16,8-12-29-16,29-17-1 15,7-16-40-15,10-18 41 16,8-2-63-16,5-20-28 0,28-49-90 16,-16 7-128-1,-12-2-602-15</inkml:trace>
  <inkml:trace contextRef="#ctx0" brushRef="#br0" timeOffset="42168.923">21949 5663 309 0,'0'0'814'0,"0"0"-572"0,0 0 64 16,0 0 237-16,0 0-359 15,0 0-12-15,0 0-4 16,-8 126-57-16,-13-7 31 16,-15 49-84-16,-3 24-15 15,0 5 50-15,1-15-60 16,9-32 5-16,6-29-35 16,8-36 18-16,6-29-26 15,4-23 5-15,3-8 0 16,0-10-19-16,2-7 19 15,0-8-35-15,2-22-22 0,16-22 57 16,9-14-3-16,7-12 3 16,5-2 0-16,1 4 3 15,3 5 6-15,-5 14-7 16,-5 14-2-16,-8 15 9 16,-6 16-21-16,-5 4-11 15,-3 32 23-15,-5 36 80 16,-6 35-37-16,0-1 27 15,0-10-32-15,0-15-37 16,0-36 32-16,0-6-33 16,4-11-79-16,17-24-14 15,13-10-160-15,24-54-228 16,-5 3-219-16,-6 3-127 0</inkml:trace>
  <inkml:trace contextRef="#ctx0" brushRef="#br0" timeOffset="42681.167">22316 6930 598 0,'0'0'549'0,"0"0"-54"16,0 0-135-16,0 0-15 15,0 0-65 1,0 0-35-16,0 0-121 0,125 62-39 16,-83-58 10-16,5-4-85 15,2-7 17-15,-4-24-27 16,-8-7 8-16,-10-10-5 16,-12-4-3-16,-10-1 0 15,-5 5-5-15,-13 10 19 16,-16 10-14-16,-9 12 0 0,-5 16 0 15,1 0 57 1,0 30-47-16,4 18-1 0,8 12 42 16,9 7-50-16,9-5 19 15,12-10-20-15,0-16 0 16,14-18-24-16,22-16 24 16,13-2 0-16,18-22-23 15,10-12 37-15,10 0-28 16,2 2 11-16,-2 7 3 15,-11 12-16-15,-14 8 16 16,-17 5 0-16,-18 11-4 16,-16 23 13-16,-11 14 26 15,0 15-32-15,-20 30 12 16,-12-3 38-16,-7 9-46 16,-1-6 1-16,4-24 25 15,4-6-23-15,15-27-10 16,10-25 0-16,7-11-16 0,29-42 1 15,49-54 15-15,38-44 0 16,19-21 11-16,6 3 10 16,-29 38-30-16,-39 40 9 15,-19 22 0-15,-19 7-40 16,-3-1 11-16,-13-25-126 16,-3 12-190-16,-16 12-1161 0</inkml:trace>
  <inkml:trace contextRef="#ctx0" brushRef="#br0" timeOffset="71230.89">15620 1141 157 0,'0'0'703'15,"0"0"-511"-15,0 0-97 16,0 0 27-16,0 0-15 15,0 0-17-15,0 5-4 16,0-5-29-16,2 0 33 16,-2 0 17-16,0 0-9 15,0 0 41-15,0 3 4 0,0-3-55 16,0 2 17-16,0-2-51 16,0 0 1-1,0 0 14-15,0 0-28 0,0 2 33 16,0-1-28-16,0 3-19 15,0-4 33-15,0 1-35 16,0-1 4-16,0 2 9 16,0 0-30-16,0 4 43 15,0 4-46-15,0 9-4 16,0 12 27-16,0 9-10 16,0 9-3-16,0 9 13 15,0 5-22-15,3 9 48 16,-3 7-32-16,0 20-14 0,2 25 38 15,0-11-37-15,1-12 11 16,-1-17-20-16,-2-21 1 16,0-3 29-16,2-8-30 15,-2-18 0-15,3-18-4 16,-3-10 4-16,0-6-11 16,2 0-1-16,2-4-100 15,5-22 21-15,7-14-80 16,13-63-200-16,-2 11-446 15,-8-2-188-15</inkml:trace>
  <inkml:trace contextRef="#ctx0" brushRef="#br0" timeOffset="72110.766">15865 1100 385 0,'0'0'407'0,"0"0"-57"16,0 0-122-16,0 0-7 16,0 0-21-16,0 0 50 15,0 0-39-15,0-1-29 0,0 1 0 16,0 0-62-1,0 0-6-15,0 0-41 0,0 0-45 16,0 0 47-16,0 0-47 16,0 0-22-1,12 0 33-15,12 0-31 0,7 1 43 16,6 4-12-16,5-4-39 16,-3-1 66-16,6 3-43 15,2-3-8-15,2 0 25 16,7 0-30-16,1 0 26 15,3 0-31-15,3 0 2 16,-1 0 46-16,0 0-34 16,6 0-7-16,-1 0 27 15,2 0-30-15,2 0 33 16,1 0-37-16,-2 0 11 0,4 0 26 16,-2 0-36-1,1 0 3-15,3 0 9 0,-1 0-7 16,6-3-11-16,3-4 0 15,3-4 0-15,0 0 9 16,2 0-7-16,-4 1-1 16,-3 0 30-16,1 5-20 15,-1-2-7-15,2 1-4 16,-1 2 9-16,2 0 14 16,-5 3-23-16,0 1 0 15,-3 0 10-15,-4 0 8 16,-4 0-14-16,-3 4-4 15,-3 4 0-15,-1 2 16 16,-2-5-16-16,2 4 0 0,-1-5 1 16,-3 2 13-1,0-1-20-15,-2 2 6 0,0-1 0 16,-6 2 12-16,2-3-12 16,-3-1 0-16,-5 2-5 15,0-3 25-15,-1 1-25 16,-1 0 5-16,-4-3 0 15,1 4-4-15,-4-1 4 16,-4 0 0-16,-2 1-2 16,-2-1 20-16,-5-1-22 15,-2-1 4-15,-4-2 0 16,-7 0 0-16,-3 0 0 16,-4 0 0-16,-2 0-9 15,0 0 0-15,0 1 9 16,0-1-74-16,0 0-82 0,-4 3 5 15,-16 7-140-15,5 0-574 16,-4 0-595-16</inkml:trace>
  <inkml:trace contextRef="#ctx0" brushRef="#br0" timeOffset="72591.05">20088 1198 196 0,'0'0'1023'0,"0"0"-623"16,0 0-75-16,0 0 0 15,0 0-116-15,0 0-62 16,0 0-70-16,0 0 17 16,0 0-58-16,2 0-3 15,0 9 67-15,3 0-37 16,-1 6-2-16,-1 5 16 16,-1 6-41-16,-2 8 52 0,0 10-36 15,0 13-26 1,-2 12 55-1,-14 26-36-15,-4 33-14 0,-2 29 16 16,-1 6-34-16,8-16 41 0,3-32-54 16,8-42 6-16,2-24 51 15,2-15-56-15,0-6 5 16,0-8 13-16,0-2-5 16,0-11-22-16,0-7 8 15,0 0-54-15,-7 0-3 16,-18-45-99-16,1-3-101 15,-7-10-548-15</inkml:trace>
  <inkml:trace contextRef="#ctx0" brushRef="#br0" timeOffset="73752.068">15886 2452 424 0,'0'0'334'0,"0"0"-87"16,0 0-36-16,0 0 41 16,0 0-4-16,0 0 78 15,0 0-59-15,-89-1-36 16,86 1-54-16,3 0-65 16,0 0 14-16,0-3-75 15,7-1 11-15,20-6 4 16,13-6-13-16,9-3 77 15,7-4-64-15,6-1-18 16,3 2 48-16,1-1-53 16,5 8-10-16,4 5 5 0,2 6-25 15,6 4 50-15,0 0-36 16,0 0-16-16,2 6 31 16,0 6-24-16,-3-1 4 15,-4 4-22-15,-2 1 15 16,0-2 4-16,-1 2-19 15,0 0 0-15,2 2 20 16,1 2-14-16,2-3-6 16,1 5 0-16,-3-4 10 15,-3-3 1-15,-4-3-11 16,-4-2 0-16,-4-2 10 16,-3-4-9-16,2-1-1 15,1-3 0-15,2 0 11 0,-1 0-7 16,-3 0-4-16,-3 3 0 15,-4 3 6-15,-2-2 6 16,0 1-12-16,0-3 0 16,2-2 6-16,2 0-16 15,-2 0 10-15,-2 0 0 16,0 0-5-16,-2 0 6 16,-4 0-1-16,-3 0 0 15,-3-2 6-15,-3-1-16 16,3 1 10-16,-1 2 0 0,3 0 4 15,0 0 4 1,5 0-10-16,-3 0 2 0,3 5 0 16,-5-2 3-16,-1 1-3 15,-6 0 0-15,-6-1-7 16,-5 1 25-16,-6-2-27 16,-7-1 9-16,-5-1 0 15,-6 0 8-15,0 0-8 16,-4 0-27-16,-17 0-9 15,-20 0-135-15,-55-15-122 16,7-6-328-16,-7-7-1359 0</inkml:trace>
  <inkml:trace contextRef="#ctx0" brushRef="#br0" timeOffset="74648.267">16588 1394 423 0,'0'0'571'0,"0"0"-333"0,0 0-38 16,0 0 20 0,0 0 6-16,0 0-34 0,0 0 75 15,2-5-69-15,-4 11-103 16,-12 8 39-16,-5 7-65 16,-8 2-18-16,-5 5 2 15,3 1-33-15,3-3 37 16,3 0-57-16,6-6 7 15,7 0 23-15,6-4-30 16,4 0-6-16,0 0-2 16,20-2 4-16,5 2-4 15,1-2 8-15,1-2 0 16,-5 0 15-16,-3-1-13 16,-7 0-1-16,-7 3 48 15,-5 2-10-15,0 2 51 16,-13 0-33-16,-14 0-45 15,-4-1 45-15,2-7-57 0,2-2 0 16,9-4-1-16,9-4-48 16,9 0-20-16,12-18-146 15,14-11-361-15,-2-4-222 0</inkml:trace>
  <inkml:trace contextRef="#ctx0" brushRef="#br0" timeOffset="75108.19">16715 1678 825 0,'0'0'499'0,"0"0"-18"0,0 0-210 16,0 0-14 0,0 0-101-16,0 0-76 0,0 0 52 15,89 23-15-15,-45-23-40 16,3 0 46-16,-3 0-74 15,-4-5-22-15,-6-8 0 16,-5-6-21-16,-7 1 0 16,-6-2-6-16,-5 0 0 15,-7 4-6-15,-4 2 18 16,0 2-12-16,0 2 18 16,-6 2-9-16,-12 1 8 15,-2 6-17-15,-7 1 0 16,1 0 12-16,-6 0-11 0,3 16 22 15,-2 8 14 1,2 6-37-16,2 8 43 0,5 9-42 16,4 5 0-1,10 2 53-15,8 2-54 0,0-7 9 16,4-4 15-16,16-11-18 16,4-10 0-16,5-12-6 15,2-12-11-15,1 0-8 16,1-22-24-16,2-16-59 15,23-38-65-15,-10 7-215 16,-6 6-526-16</inkml:trace>
  <inkml:trace contextRef="#ctx0" brushRef="#br0" timeOffset="75714.148">17452 1277 232 0,'0'0'214'0,"0"0"135"16,0 0-50-16,0 0-179 15,0 0-27-15,0 0-20 16,0 0-28-16,24-75 14 16,-21 68-31-16,-1 5-22 15,0 0 50-15,-2 2 48 16,0 0 86-16,0 0 84 15,0 0-17-15,0 0-33 16,0 0-71-16,0 0-74 0,0 0-5 16,0 0-63-16,0 0 3 15,0 0-14-15,0 0-78 16,0 0-41-16,0 0-169 16,0 0-239-16,0 0 223 15,0 0 116-15,0 0 188 16,0 0 92-16,0 0 107 15,0 0 41-15,-2 0-6 16,2 0-47-16,-2 0-6 16,2 0-64-16,0 0-24 15,0 0-39-15,0 0-29 0,0 0 33 16,0 0-48-16,-3 0-9 16,3 4 51-16,-4 6-40 15,-3 6 19-15,1 14-9 16,-5 12-22-16,-5 12 59 15,1 15-35-15,-3 7-15 16,-1 6 45-16,4 0-38 16,3-9 13-16,6-15-29 15,6-18 15-15,0-16-9 16,0-14-6-16,20-10-12 16,7 0-2-16,7-12-32 15,3-17-37-15,3-4-80 16,5-28-303-16,-9 11-258 15,-14 6-54-15</inkml:trace>
  <inkml:trace contextRef="#ctx0" brushRef="#br0" timeOffset="76113.165">17628 1580 312 0,'0'0'920'16,"0"0"-515"-16,0 0-36 15,0 0-24-15,5 124-166 16,10-102-8-16,8-6-63 15,6-7-36-15,6-9 11 16,1 0-57-16,1-9 5 16,-1-13-31-16,-3-4 18 15,-4-2 2-15,-4-2-20 16,-9 0-49-16,-10 0 29 16,-6 2-11-16,0 4 31 15,-2 6 0-15,-16 4 1 0,-4 6 34 16,-5 8-8-16,-2 0 25 15,-2 22 30-15,-4 11-43 16,0 12 15-16,2 5-21 16,2 2-32-16,7-2 80 15,4-5-62-15,9-12-7 16,4-9 3-16,7-10-15 16,0-5-1-16,2-7-38 15,20-2-80-15,9 0 30 16,12-11-120-16,24-31-354 15,-9 4-174-15,-5-4-314 0</inkml:trace>
  <inkml:trace contextRef="#ctx0" brushRef="#br0" timeOffset="76480.219">18261 1449 489 0,'0'0'187'16,"0"0"558"-16,0 0-186 15,0 0 38-15,0 0-300 16,0 0-121-16,0 0-20 15,-40 146-72-15,26-91 1 16,5 3-53-16,7 3-31 16,2-10 50-16,0-8-51 15,15-15-12-15,12-11-7 16,4-12-99-16,10-5 1 16,8 0-60-16,7-14-119 0,17-12-306 15,-9-2-26 1,-12 2-146-16,-15 3 413 0,-32 14 361 15,-5-2 253-15,0-1 9 16,0-1 4-16,0-2 21 16,0 5 33-16,0 4-2 15,7 4-63-15,4 2-110 16,5-2 43-16,6 0-73 16,2-6-69-16,3-2 26 15,2-3-62-15,-4-6-10 16,-3-3-75-16,-6-2-168 15,-6-18-251-15,-5 8-28 16,-5 2-181-16</inkml:trace>
  <inkml:trace contextRef="#ctx0" brushRef="#br0" timeOffset="76651.51">18842 1441 704 0,'0'0'654'0,"0"0"-119"16,0 0-29-16,0 0-252 16,-39 110 4-16,27-53-87 15,1 9-35-15,1-2-13 16,6-8-80-16,0-9 7 15,4-15-50-15,0-14-17 16,0-10 16-16,0-8-130 16,16 0-100-16,13-13-126 15,-5-6-590-15,-2-5-544 0</inkml:trace>
  <inkml:trace contextRef="#ctx0" brushRef="#br0" timeOffset="77037.974">18889 1740 690 0,'0'0'517'16,"0"0"269"-16,0 0-299 15,0 0-227 1,0 0-16-16,0 0-153 0,0 0-51 16,22-6-26-1,-1-2 5-15,0-6-6 0,2 3-13 16,-3-1 0-16,-5 7 26 16,-3 5-20-16,-1 0-5 15,2 24 63-15,-1 16-15 16,-2 13 42-16,-1 5-44 15,-4-3-41-15,0-8 52 16,-1-13-49-16,-2-14-8 16,0-16-1-16,3-4-52 0,-1-18-14 15,3-26-60 1,2-14-76-16,2-13-119 0,3-1-484 16,-1 4 58-1,-3 14 262-15,0 11 485 0,-8 18 80 16,-2 13 497-16,0 12 144 15,0 0-159-15,-12 14-316 16,-1 14-107-16,3 3-39 16,0 0-82-16,4-5-18 15,6-12-42-15,2-14-215 16,16 0-479-16,-1 0-143 0</inkml:trace>
  <inkml:trace contextRef="#ctx0" brushRef="#br0" timeOffset="78418.401">19354 1636 1388 0,'0'0'846'0,"0"0"-513"16,0 0-2-16,-2 118-162 15,2-73-77-15,0-6 16 16,16 0-71-16,7-7-17 16,3-9-19-16,1-6 17 15,2-9-36-15,-3-8-3 16,1-4-49-16,-4-23 40 15,-2-13-33-15,-2-8 18 16,-5-3-13-16,-8-3 11 16,-6 1 41-16,0 7 3 15,0 10 3-15,-10 10 45 16,-3 10 4-16,1 8 20 0,0 6-3 16,1 2-33-16,-1 0 21 15,1 10-54-15,3 10 0 16,1 2 3-16,0 0-2 15,5-6-2-15,0-8-5 16,2-6-62-16,0-2 31 16,0 0-61-16,0-12-33 15,0-2 11-15,0-4-32 16,0 2-4-16,0 2 19 16,0 0 16-16,0 4 1 15,0-2 35-15,0 2 23 16,0 0-4-16,0 0-73 0,0 3-42 15,0 6 39-15,0-1 7 16,-3 2 23-16,-5 0-1 16,1 0 71-16,0 6 42 15,0 3 100-15,3 0 25 16,0-3 24-16,2-3 18 16,-1 1 58-16,1-4-56 15,-2 0-43-15,-1 0 2 16,-2 0-100-16,1-4-28 15,-3 1-43-15,-1 3-23 16,0 0 50-16,-1 0-12 16,-3 16 28-16,-5 12 19 15,-2 8 58-15,-1 4 62 0,2 0 23 16,4-4-43 0,5-4 3-16,4-10-64 0,5-6-22 15,2-7 12-15,0-5-42 16,0-4-3-16,0 0-3 15,0 0 0-15,0 0 21 16,0 0-21-16,5 0 1 16,2 0 20-16,-3-4-21 15,-2 2 20-15,0 2-20 16,-2 0 10-16,0 0 32 16,0 0-15-16,0 15 1 15,0 12 32-15,0 2-22 16,-2 0-4-16,-2-7-14 0,2-11-4 15,-1-4 8 1,3-5-24-16,0-2 1 0,0 0 8 16,0 0-8-16,0-6-2 15,0-15-14-15,0-10 15 16,5-11 7-16,10-8-7 16,7-7-10-16,5 1 2 15,4 2-25-15,3 6 32 16,-3 8-14-16,-2 8-9 15,-7 9 15-15,-6 10 9 16,-5 8 0-16,-6 5 0 16,-3 0 16-16,0 5-16 15,0 15 20-15,-2 8-19 16,0 4 69-16,0 6-46 0,0 7-12 16,0 2 33-16,0 8-45 15,-2 0 36 1,-2-2-32-16,-1-8 8 0,0-5 29 15,1-15-34-15,-1-11-5 16,3-6 40-16,0-6-42 16,0-2 31-16,2 0-31 15,0 0 0-15,0 0-6 16,0 0 6-16,0 0-3 16,0-2-3-16,0-12 3 15,0-6-18-15,0-6 21 16,0-2 0-16,0-5 9 15,9 1-9-15,2-1 0 0,0-6-6 16,2 2 12 0,3-4-18-16,-1 5 6 0,3 4-13 15,-1 6-2-15,-2 6 21 16,1 8-8-16,-3 7 2 16,2 5 0-16,-1 0-1 15,1 17 7-15,1 13 0 16,-3 10 13-16,3 10-5 15,-3 8-1-15,3 10 14 16,1 4-6-16,1-1 15 16,1-7-30-16,-2-14-4 15,-1-16-20-15,-5-16-42 16,-9-18-115-16,-2 0-202 16,0-18-844-16</inkml:trace>
  <inkml:trace contextRef="#ctx0" brushRef="#br0" timeOffset="80019.438">11329 2770 49 0,'0'0'1199'0,"0"0"-1016"16,0 0 22-16,-138 29 27 16,75-9-15-16,-3 2-3 15,-5 2-91-15,-8 1 0 16,2 0-60-16,-4 5-29 16,4 5 52-16,5 10-36 0,7 14-12 15,5 25-5 1,12 26-12-16,14-1 27 15,18-11-48-15,16-12 1 0,14-16 2 16,26 9-2-16,16 9-1 16,33 6 0-16,-1-16 14 15,13-7-2-15,4-19-12 16,-14-31 0-16,11-13-12 16,-5-16 12-16,3-56 0 15,-7-50-1-15,-19-52 1 16,-27-25-1-16,-47-1 1 15,-23 15 0-15,-57 32 1 16,-35 22 1-16,-31 25-2 16,-18 31 0-16,-8 32 9 15,5 35 4-15,13 49-13 16,24 49 1-16,33 43 8 0,32 33-8 16,40 29 4-16,25 20 10 15,43-1-8-15,26-20 16 16,6-49-17-16,33-39-5 15,17-54 7-15,10-56-8 16,23-26-11-16,-6-77-2 16,-9-52 10-16,-12-37-24 15,-15-31 27-15,-22-16-38 16,-28 2 25-16,-39 14-48 16,-33 31 50-16,-77 36-14 15,-46 37 25-15,-34 38 4 16,-13 42-4-16,-2 35 0 15,15 66 39-15,18 57-25 0,32 53 13 16,37 53-9 0,38 46-10-16,36 21 56 0,13-10-62 15,47-36 8-15,7-74 27 16,1-66-36-16,32-49 4 16,28-61-5-16,22-36-18 15,20-75 6-15,-14-69 12 16,-27-47-9-16,-19-36-6 15,-23-11-13-15,-36 9-16 16,-44 28 10-16,-39 47 25 16,-68 51 8-16,-36 53 2 15,-20 50-1-15,2 36 50 16,8 58-49-16,19 50 19 0,20 43-19 16,31 37 13-16,33 26 47 15,39-2-54-15,14-24-6 16,35-53 40-16,11-55-28 15,1-43-26-15,23-37 13 16,34-40-45-16,24-92 29 16,7-65-10-16,-30-49-16 15,-37-9 41-15,-45 40-27 16,-31 36 22-16,-25 54 6 16,-31 47 0-16,-37 34 30 15,-34 44-1-15,-16 10-8 16,3 31 16-16,37 20-36 0,46-11 17 15,16 0-18 1,8-1-36-16,16-7 23 0,19-42-173 16,29-20-738-1,15-37-588-15</inkml:trace>
  <inkml:trace contextRef="#ctx0" brushRef="#br0" timeOffset="81300.809">10883 1652 373 0,'0'0'114'0,"0"0"228"16,0 0-152-16,0 0-57 16,0 0-13-16,0 0 67 15,0 0 14-15,-75-54 56 16,62 54-15-16,-3 0-82 15,0-2 26-15,-1 2-71 16,-2-1-32-16,4-3 19 16,-1 3-53-16,8-3 27 15,1 2-50-15,3 2-1 16,2 0 80-16,2 0-39 16,-3 0-30-16,3 0 19 0,0 0-46 15,0 0 47 1,0 0-49-16,0 0 4 0,0 0 39 15,3 2-44-15,14 3 3 16,12 2 23-16,6 3-32 16,6-2 52-16,1 2-49 15,4-2 6-15,4-2 44 16,4-2-43-16,4 1-4 16,6-4 24-16,5 5-28 15,4 0 40-15,3 0-42 16,2 4 0-16,-2-2 37 15,-3 0-36-15,-1-1 17 0,-1-4-8 16,-4-1 11-16,2 0-27 16,-3-2 6-16,2 3 0 15,-1 0 18-15,2 1-12 16,-1 0-6-16,2 3 9 16,-1-2 9-16,2 1-10 15,0-1-8-15,-1-2 0 16,-4 0 13-16,1-3-13 15,-2 0 0-15,-1 0-1 16,1 0 14-16,-1 0-13 16,4 0 0-16,-4 0 0 15,3 0 8-15,2 0-8 16,2 0 0-16,5 0 15 0,2 0-3 16,0 0-15-16,-5 3 3 15,-1 6 0-15,-5 0 12 16,-5 0-12-16,-2-3 0 15,-1 1 0-15,-5 1 14 16,2 0-16-16,2 2 2 16,0 1 0-16,-2 1 2 15,0 0 4-15,-3-3 0 16,-4 4-6-16,-2-4 12 16,0 0-14-16,-3-1 2 15,3-2 0-15,3-1 2 16,2 2-1-16,4 1-1 15,2-2 0-15,3 2 11 16,-3-2-10-16,0-2-1 16,-6 0 0-16,0-2 12 0,-3 0-12 15,-4-2 0-15,-6 0 0 16,-2 2 11-16,-4-2-2 16,-2 0-9-16,-2 0-2 15,-3 2-10-15,-1-2 12 16,0 1 0-16,-5-1 0 15,-5 4 1-15,-3-4 5 16,-8 0-6-16,-4 0 0 16,0 0 2-16,0 0-2 15,-9 0-6-15,-11 0-74 16,-4 0-151-16,-12-9-64 16,7-1-574-16,4-6-1232 0</inkml:trace>
  <inkml:trace contextRef="#ctx0" brushRef="#br0" timeOffset="81683.706">15079 1568 770 0,'0'0'410'15,"0"0"137"-15,0 0-162 16,0 0-4-16,0 0-66 0,0 0-138 16,0 0-44-1,-43 0-39-15,43 0-64 0,3 6 43 16,24 4-72-16,12 6 8 16,15 2 58-16,11 6-52 15,4 2 24-15,-2 0-39 16,-2 0 20-16,-7 1-8 15,-12 0-12-15,-11 0 0 16,-14-1 55-16,-21 3-44 16,-5 8 43-16,-55 17-11 15,-47 23-41-15,-47 16 35 16,-17 7-37-16,1-10-106 16,14-20-55-16,52-27-301 15,17-17-888-15</inkml:trace>
  <inkml:trace contextRef="#ctx0" brushRef="#br0" timeOffset="83402.869">14334 1033 844 0,'0'0'621'15,"0"0"-268"-15,0 0 21 16,0 0-54-16,0 0-101 16,0 0-98-16,-19-9-39 15,19 5-50-15,9-1-31 16,11-6 44-16,7 2-9 16,6-2-21-16,5 4 1 0,2 0-8 15,-5 5 13-15,-1 2-21 16,-10 0 0-16,-6 2 13 15,-7 16-12-15,-6 9 44 16,-5 10 40-16,0 13-47 16,-22 9 38-16,-5 7-61 15,-2-4-9-15,2-6 45 16,5-10-44-16,4-16 14 16,7-12 1-16,6-9-21 15,5-9 33-15,0 0-34 0,0 0-17 16,0-10 4-1,9-12-7-15,14-11-10 0,8-11 24 16,9-6-34 0,5-5 34-16,1 2-14 0,-1 3 20 15,-5 7 2-15,-7 14-2 16,-10 11 0-16,-7 14-23 16,-5 4 23-16,-1 11 3 15,2 22 11-15,3 10 16 16,1 12 37-16,6 7-35 15,0 2 1-15,5-6-23 16,4-9 1-16,-1-20-22 16,3-12-4-16,2-17-142 15,10-27-65-15,-9-13-493 16,-9 0-832-16</inkml:trace>
  <inkml:trace contextRef="#ctx0" brushRef="#br0" timeOffset="85341.504">16755 2320 380 0,'0'0'508'0,"0"0"-177"16,0 0-117-16,0 0-13 16,0 0 53-16,0 0-68 15,0 0-5-15,0 0-24 16,0 0-66-16,0 0 37 16,0 0-25-16,-3 0-30 15,-10 4 31-15,-7 6-80 16,-3 4 14-16,-3 4 26 15,-1 2-62-15,-2 2 56 16,-2 2-52-16,-3 1 3 16,-1 0 39-16,-3-3-36 15,-4 0 7-15,-5-2 11 0,-5 1-21 16,0 0 30-16,-7 4-39 16,-3 3 0-16,-5 2 11 15,-5 2-10-15,-5-1-1 16,-4 0 8-16,-4-1 8 15,4-4 2-15,-6 0-18 16,2-1 0-16,2 0 16 16,1 2-15-16,4-2 13 15,0 3-2-15,4 1 7 16,1 3-28-16,4-1 9 16,-1 2 0-16,4 1 1 15,1 4-1-15,3 0 0 16,2 2-1-16,-1 0 19 15,3 3-16-15,3-1-2 0,0-2 0 16,-1 0 7-16,-2-2 1 16,-5 0-7-16,1 2 2 15,0 0 12-15,-1 5-7 16,3-1-8-16,-2 2 0 16,-3 2 10-16,3 2-10 15,-1 4 0-15,-1 0 1 16,2 0 15-16,3 0-2 15,4-2-14-15,5-5 0 16,6-7 15-16,6-6-15 16,3-8 8-16,4-2 16 15,2-4-23-15,2-2 27 0,0 0-28 16,2 0 0-16,3 0 0 16,0 0 6-16,0 0 0 15,-1 2-6-15,4 0 6 16,-2 1 15-16,1-3-21 15,5-3 0-15,1 3 17 16,1-1-16-16,2-3 0 16,1 0-1-16,4-4 12 15,2-2-14-15,2-4 2 16,-1-3-3-16,3-1-10 16,0 0 13-16,0 0-15 15,5 0-48-15,10 0-80 16,16-13-29-16,-4-15-397 15,-9-4-578-15</inkml:trace>
  <inkml:trace contextRef="#ctx0" brushRef="#br0" timeOffset="85889.328">12617 3786 1287 0,'0'0'399'0,"0"0"-124"0,0 0 18 16,0 0-98-16,0 0-7 16,0 0-85-16,0 0-35 15,-11 126 17-15,4-63-40 16,-2 8 23-16,1 0-28 16,-4-5-30-16,1-6 59 15,-3-10-59-15,6-8-9 16,-1-10 46-16,3-13-47 15,4-7 6-15,-2-11-6 16,4-1-29-16,0 0-1 16,0-9-184-16,4-9-506 15,-2-3-664-15</inkml:trace>
  <inkml:trace contextRef="#ctx0" brushRef="#br0" timeOffset="86737.67">16875 2629 367 0,'0'0'633'0,"0"0"-252"15,0 0-34-15,0 0-25 16,0 0 32-16,0 0-169 16,0 0-36-16,6-23-7 15,-6 18-93-15,0-4 53 16,0 5-46-16,0 3-14 15,0 1 90-15,-2 0-59 16,0 0-8-16,2 0 2 0,0 0-65 16,0 0 40-16,0 0-42 15,-2 0 0-15,2 0 30 16,0 0-30-16,-2 0 23 16,0 4 29-16,-3 1-44 15,-2 10 45-15,-2 6-53 16,-2 12 0-16,-2 9 15 15,0 8-9-15,-1 10-6 16,-1 4 6-16,-2 0 15 16,2-2-12-16,2-5-9 15,0-9 0-15,2-11 30 16,4-10-24-16,0-9 6 16,2-6 0-16,3-4 6 0,2-3-13 15,-2-4-5 1,2-1 0-16,0 0-26 0,-4 0 26 15,-19-22-136-15,1-8-158 16,-14-7-1179-16</inkml:trace>
  <inkml:trace contextRef="#ctx0" brushRef="#br0" timeOffset="97516.379">9431 4439 342 0,'0'0'552'16,"0"0"-301"-16,0 0-7 16,0 0 109-16,0 0-63 15,0 0-19-15,11 24-117 16,-2-13-14-16,-5-5-36 15,1-1-51-15,-3-1 36 16,-2-1-31-16,2-2-25 16,-2-1 38-16,0 0-47 15,2 2 20-15,0-2-39 0,8 3 10 16,1 1 9 0,9 1-15-16,5 4-9 0,8-1 27 15,5-1-27-15,2 4 28 16,5-1-10-16,-3 2-16 15,0-2 34-15,-2-1-26 16,-4 0-10-16,-3-1 21 16,-4-3-20-16,-2-2 1 15,2-1-2-15,2-1 0 16,5 2 15-16,6 1-6 16,7 1-8-16,2-2 2 15,3 1 16-15,-3 0-22 16,3-2 3-16,-4-2-4 15,0 0-7-15,-4 0 11 0,1 0 0 16,0-2 11-16,2-6-10 16,5 2 10-1,2 0-11-15,1 2 0 0,5 2 3 16,1 2-3-16,2 0 13 16,-3 0 0-16,1 0-1 15,-3 0-12-15,-3 0 0 16,-1 0 0-16,-2 2 0 15,2-2 0-15,-3 1 0 16,0-1-1-16,1 0 14 16,0 3-13-16,-2-1 0 15,0 0-4-15,-1-2-2 16,-2 0 6-16,2 0 0 0,-1 0 0 16,3 0 15-16,0 0-26 15,5 0 11-15,3 5 0 16,1 0 5-16,-2 1-5 15,2 2 0-15,-1-2-15 16,-1-2 39-16,-4 0-35 16,-3 0 11-16,-6-1 0 15,-7 1-1-15,-3-1 1 16,-6 1 0-16,2 2-6 16,-5 0 25-16,-4 0-25 15,1 0 6-15,-2 0 0 16,-4 0-1-16,1 0 1 15,-1-1 0-15,0 0-1 16,4-1 13-16,-3-2-27 16,-3 2 15-16,2 0-9 15,-4-2-1-15,1 2 10 0,-1 0-6 16,1 1 0-16,1-2-5 16,1 4-2-16,1-4 4 15,-4 2-19-15,-5-2 16 16,0-3 12-16,-6 2-12 15,-1-2 1-15,-3 0 22 16,0 0-25-16,0 0 14 16,0 0 0-16,0 0 5 15,0 0-5-15,0 0 0 16,0 0-9-16,0 0 1 16,0 0 2-16,0 0 6 15,0 0 0-15,0 0-3 0,0 0 3 16,0 0 0-16,0 0-9 15,0 0 18-15,0 0-22 16,2 0 13-16,2 0-56 16,0 0 50-16,4 0-33 15,0 0 24-15,1 0 8 16,0 0 11-16,0 0-16 16,0 0 12-16,-3 0 0 15,-1 0 2-15,-3 0-2 16,1 0 0-16,-3 0 0 15,0 0 9-15,0 0-18 16,0-2 9-16,0 2 0 16,0 0 0-16,0 0 0 15,0 0 2-15,0 0 4 0,0 0 4 16,0 0 5-16,0 0-14 16,0 4-1-16,0 6 35 15,0 10-34-15,2 6 7 16,0 11 16-16,0 7-23 15,-2 8 36-15,0 6-11 16,0 7-17-16,0 9 51 16,-6 6-34-16,-6 6 12 15,4 2 4-15,-1 0-33 16,2-2 27-16,0-1-26 16,1-10-4-16,1-5 15 15,1-11-21-15,-1-15-1 16,5-16 1-16,-2-14-23 0,2-9 22 15,0-5-73-15,-3 0-51 16,1 0 35-16,-19 0-78 16,0-8-368-16,-8-5-349 15</inkml:trace>
  <inkml:trace contextRef="#ctx0" brushRef="#br0" timeOffset="99162.128">9440 4564 362 0,'0'0'706'0,"0"0"-567"16,0 0-42-16,0 0 38 15,0 0-37-15,0 0-28 16,0 0-30-16,-27-4-38 16,27 4 43-16,0 0-10 15,-2 0 12-15,2 0 0 16,-3 14 23-16,3 10 18 16,0 12-34-16,0 18-19 15,0 10 65-15,0 10-38 16,0 3-20-16,0-4 9 15,0 0-12-15,0-3 16 0,0-4-9 16,0 2-33 0,0 3 53-16,-2 1-38 0,-2 6-6 15,-3 6 20-15,-1 4-33 16,1 1 21-16,-3-1-30 16,2-3 7-16,1-9 24 15,1-8-22-15,-2-6 15 16,4-6 18-16,-2-4-36 15,1-6 16-15,-1-2-22 16,-2-1 9-16,4 1 12 16,-2-1-20-16,1 4 9 15,-1-2 13-15,2-5-16 16,0 0 9-16,0-9-16 16,0 0 0-16,-1-8 28 15,3-1-22-15,-4-4 3 0,2 0 12 16,-2 0-13-16,0 0 11 15,1 3-19-15,-1-3 9 16,4-3-9-16,0-2 6 16,0-4-6-16,2-4 5 15,0-1 1-15,0-4-7 16,0 0 1-16,0 0 0 16,0 0 3-16,0 0 3 15,0 0 5-15,0 0-10 16,0 0 11-16,0 0 1 15,0 0-13-15,0 0-19 16,0 0 13-16,10 0 7 0,15 0-1 16,4 0 32-16,9 0-31 15,1-2 30-15,7 0-31 16,-2 0 6-16,1-1 40 16,-3 3-25-16,-2 0-7 15,0 0 20-15,0 0-32 16,-2 0 23-16,-1 0-25 15,2 0 0-15,1 0 11 16,2 0-10-16,1 3 8 16,3 1 2-16,-1 0-2 15,4 0 18-15,0 4-27 0,0-3 1 16,-2 3 33 0,1-1-29-16,2-4-4 0,-1 2 4 15,4-1 10 1,5-1-3-16,6-2-12 0,4 3 0 15,3 2 17-15,2 0-16 16,1 2 5-16,-3 0-1 16,2-4 11-16,-1-1-9 15,-1-3-7-15,3 0 0 16,2 0 14-16,-1 0-14 16,1 0 0-16,-2 0 0 15,-3 0 13-15,-2 0-8 16,0 0-5-16,0 0 0 15,0 4 25-15,5 1-24 16,1-1 0-16,4 0 16 0,-2 1-5 16,2-2-15-1,-6 3 3-15,-7-2 0 0,-5 1 12 16,-8-2-12-16,-5 1 0 16,-9 0 1-16,-3 3 10 15,-5-4 22-15,-4 1-33 16,-4 0 1-16,-6 0 9 15,-5-2-10-15,-6-2 0 16,-2 0 0-16,-4 0 15 16,0 0-30-16,0 0-33 15,-2 0-78-15,-9 0-48 16,0 0-343-16,4-8-473 0</inkml:trace>
  <inkml:trace contextRef="#ctx0" brushRef="#br0" timeOffset="99995.937">13536 4888 443 0,'0'0'33'0,"0"0"345"15,0 0-118-15,0 0-118 16,0 0-26-16,0 0 1 0,0 0 9 16,-4 115-24-16,2-83 16 15,2 6 3-15,-2 8-3 16,0 11 50-16,-2 9-49 16,-1 8-49-16,-1 8 34 15,-2 4-15-15,2-1-13 16,-3-4-25-16,3 0-30 15,-4-6 46-15,2 2-50 16,-3-5-16-16,-1 1 32 16,1-1-33-16,-2-2 9 15,-1-1-9-15,4-6 9 16,-4-3 8-16,1-8-17 16,2-7 0-16,1-11 6 15,4-8-5-15,2-6-2 16,-1-8 1-16,1-4-55 0,0-6 36 15,-6-2-114-15,-12-18-206 16,0-13-426-16,-3 0-361 16</inkml:trace>
  <inkml:trace contextRef="#ctx0" brushRef="#br0" timeOffset="100361.817">12323 6639 150 0,'0'0'590'0,"0"0"-81"0,0 0-325 15,0 0 92-15,0 0-62 16,0 0 7-16,0 0-101 15,-2 18-60-15,44-12 77 16,16 2-29-16,14 2 3 16,5 3-32-16,4-2-38 15,-6-1 53-15,-3-1-61 16,-10-6-6-16,-7 0 6 16,-12-2-27-16,-9-1 11 15,-12 0-17-15,-11 0 1 16,-5 0-18-16,-6 0 17 15,0 0-67-15,-20-6-72 16,-8-10-492-16,-6-4-63 0</inkml:trace>
  <inkml:trace contextRef="#ctx0" brushRef="#br0" timeOffset="101868.425">17787 1724 165 0,'0'0'601'0,"0"0"-490"15,0 0-111-15,0 0-14 0,0 0-183 16,0 0-369-16</inkml:trace>
  <inkml:trace contextRef="#ctx0" brushRef="#br0" timeOffset="102262.694">12337 5183 1326 0,'0'0'271'0,"0"0"-225"15,0 0-28-15,0 0-36 16,44 115 18-16,-24-89-58 16,18-6-90-16,-5-6-83 0,3-6-289 15</inkml:trace>
  <inkml:trace contextRef="#ctx0" brushRef="#br0" timeOffset="102590.709">19667 5987 1066 0,'0'0'554'0,"0"0"-399"16,0 0-155-16,0 0-31 15,0 0 11-15,0 0-71 16,0 0-215-16,-56-66-391 0</inkml:trace>
  <inkml:trace contextRef="#ctx0" brushRef="#br0" timeOffset="103246.616">5772 2279 358 0,'0'0'723'0,"0"0"-595"16,0 0-85-16,0 0-26 16,0 0 23-16,0 0-26 15,0 0 32-15,-55-35 24 16,53 35-9-16,2 0-20 16,-3 0-35-16,3 0 1 15,-2 0 31-15,2 0-22 16,-3 0-9-16,-1 4 0 15,0 2 2-15,0 1-9 0,-1 11-70 16,3 0-106-16,0-1-181 16</inkml:trace>
  <inkml:trace contextRef="#ctx0" brushRef="#br0" timeOffset="103591.258">5946 9418 1099 0,'0'0'162'16,"0"0"-72"-16,0 0-55 15,0 0-31-15,0 0-4 16,0 0-77-16,0 0-59 0,-40 13-203 15</inkml:trace>
  <inkml:trace contextRef="#ctx0" brushRef="#br0" timeOffset="104828.346">11980 9579 1147 0,'0'0'277'0,"0"0"-2"0,0 0-6 16,0 0 79-16,0 0-86 15,0 0-95-15,-2 66-29 16,-9-12-98-16,-1 16-24 16,-1 4 30-16,-1-1-45 15,3-13 14-15,5-18-15 16,4-14 0-16,2-17-28 16,0-6 8-16,29-5-17 15,15 0 22-15,12-6-24 16,8-6 38-16,3-2-36 15,-5 4 36-15,-6 6-17 16,-12 4 24-16,-9 6-6 16,-18 26 25-16,-11 16 2 15,-6 16 48-15,-19 9-69 16,-24 1 0-16,-15-8 6 0,-13-18-12 16,-6-26-118-16,0-22-105 15,4-78-334-15,19-8 155 16,19-4-380-16</inkml:trace>
  <inkml:trace contextRef="#ctx0" brushRef="#br0" timeOffset="104964.109">12040 9719 1124 0,'0'0'341'0,"0"0"-19"16,0 0 44-16,0 0-119 16,145 0-84-16,-101-6-66 0,4-8-74 15,0-4-23-15,8 0-76 16,-12 1-512-16,-8 12-483 15</inkml:trace>
  <inkml:trace contextRef="#ctx0" brushRef="#br0" timeOffset="105388.271">12838 10010 825 0,'0'0'814'15,"0"0"-700"-15,0 0-21 16,0 0 55-16,0 0-7 16,0 0 12-16,135-92-73 15,-106 75-34-15,-6 10 39 0,-6 7-36 16,-5 13 64-16,-3 32 26 16,-5 17-72-16,-4 16 47 15,0 8-71-15,0-2-23 16,0-13 41-16,0-19-43 15,0-20 13-15,2-22-31 16,10-10-24-16,5-24 7 16,10-18 4-16,6-8 13 15,5-3 10-15,0 12-2 16,-2 13-16-16,-7 16 8 16,-2 12 0-16,-3 0 24 15,0 16 12-15,-1 9 5 16,-3 10 35-16,0-1-74 0,-4-5 36 15,-3-4-38-15,-4-11-72 16,0-14 15-16,6-28-166 16,1-17-382-16,-5-4-206 15</inkml:trace>
  <inkml:trace contextRef="#ctx0" brushRef="#br0" timeOffset="105588.781">13702 10020 1237 0,'0'0'923'16,"0"0"-687"-16,0 0-94 16,0 0 49-16,0 0-23 0,116 2-73 15,-78-2 18 1,0-4-84-16,-5-6-16 16,-6-2 26-16,-9 0-39 0,-7-3-81 15,-7-4-53-15,-4-24-198 16,-11 4-361-16,-13-2-334 15</inkml:trace>
  <inkml:trace contextRef="#ctx0" brushRef="#br0" timeOffset="106162.924">12849 10136 523 0,'0'0'720'0,"0"0"-486"16,0 0-89-16,0 0 29 15,0 0 61-15,129-42 40 16,-65 16-80-16,8 1 33 15,-1-2-95-15,-6 7-22 0,-10 2-41 16,-13 6-70 0,-13 4 13-16,-10 4-13 0,-11 4-118 15,-8 0-13-15,0 4-216 16,-19 10-414-16</inkml:trace>
  <inkml:trace contextRef="#ctx0" brushRef="#br0" timeOffset="106377.917">13085 10082 230 0,'0'0'876'0,"0"0"-675"0,0 0-95 15,0 0 7-15,0 0 8 16,123 4-45-16,-99-10-44 15,-2-6-32-15,-6 0-10 16,-10 4-76-16,-6 8-224 0</inkml:trace>
  <inkml:trace contextRef="#ctx0" brushRef="#br0" timeOffset="106537.638">12927 10389 892 0,'0'0'821'16,"0"0"-664"-16,0 0-79 15,0 0 192-15,138 14-86 16,-72-14 2-16,2 0-64 0,-6-16-58 16,-11-4 11-1,-10 0-75-15,-22-9-108 0,-9 8-404 16,-10-1-227-16</inkml:trace>
  <inkml:trace contextRef="#ctx0" brushRef="#br0" timeOffset="106787.964">13536 9887 400 0,'0'0'176'0,"0"0"92"15,0 0-2 1,0 0 2-16,0 0 27 0,0 0-70 15,0 0 29-15,10-19-75 16,-10 19-77-16,0 0-11 16,0 0-79-16,0 0 1 15,0 0-13-15,5 0-129 16,1 0-152-16,-2 0-396 0</inkml:trace>
  <inkml:trace contextRef="#ctx0" brushRef="#br0" timeOffset="107156.241">13536 9887 687 0,'28'54'800'0,"-31"-54"-508"16,3 0-110-16,0 0 50 0,6 0-132 15,11 0-58-15,8 0 139 16,2 3-83-16,-3 7-31 16,-2 10 21-16,-6 10-49 15,-3 12 16-15,-7 9-27 16,0 6-20-16,-6 0 71 15,0-7-71-15,0-12-7 16,0-19 10-16,0-10-11 16,0-9-7-16,0-11-29 15,0-16 6-15,6-13 10 16,11-7 20-16,8-1 0 16,8 2-20-16,1 10 43 15,1 8-38-15,-4 16 15 0,-2 12 0 16,3 7 12-1,-1 34 24-15,5 15 33 0,-2 8 22 16,-3 0-67-16,-10-12-10 16,-2-15-14-16,-9-21-87 15,-10-32-25-15,0-21-470 16,0-10-287-16</inkml:trace>
  <inkml:trace contextRef="#ctx0" brushRef="#br0" timeOffset="107318.218">14199 9941 1370 0,'0'0'528'16,"0"0"-7"-16,170 17-204 16,-91-11-139-16,-2-6-82 0,-6 0 34 15,-11-14-103-15,-12-8-27 16,-13-5-14-16,-16-5-162 16,-19-26-175-16,0 8-509 15,-9 2-49-15</inkml:trace>
  <inkml:trace contextRef="#ctx0" brushRef="#br0" timeOffset="107473.819">14616 9573 87 0,'0'0'1820'16,"0"0"-1275"-16,0 109-210 15,0 6-109-15,4 34-70 16,3-7-17-16,-3-26-94 16,-4-41 19-16,0-36-64 15,0-4-60-15,0-13 17 16,4-12-119-16,10-30-356 15,-1-20-302-15,1-6-133 0</inkml:trace>
  <inkml:trace contextRef="#ctx0" brushRef="#br0" timeOffset="108190.726">14807 10054 537 0,'0'0'1057'0,"0"0"-424"16,0 0-135-16,167-4-230 16,-102 0-102-16,-3-6-84 15,0-10 29-15,-6-10-91 16,-6-15-20-16,-8-14-6 15,-11-26-133-15,-11-1-69 16,-9-2-422-16,-11 4-118 0,0 30 164 16,-11 15 187-1,-13 29 397-15,-6 18 680 0,-1 59-149 16,2 43 17-16,5 35-277 16,8-10-104-16,10-26 2 15,4-47-117-15,2-36-31 16,0-7-21-16,4-14-36 15,16-5-68-15,9-18-129 16,8-20-48-16,4-6 97 16,-3 4 117-16,-9 8 67 15,-9 14 134-15,-9 14 71 16,-9 4 108-16,-2 8-89 16,0 20-101-16,0 12 45 15,-4 8-101-15,4 4-17 16,0 0-12-16,22-1-37 15,14-11 15-15,4-12-16 16,9-18-29-16,2-10 2 0,2-31 6 16,1-41-9-16,-6-42 11 15,-9 0-49-15,-15 6 51 16,-12 15-49-16,-8 37 57 16,-2 4 9-16,0 13 0 15,-2 16 12-15,0 19 30 16,0 4-30-16,0 15 61 15,0 22-69-15,5 18-2 16,13 33 53-16,11 42-54 16,8 52 14-16,3 26-12 15,-6 3 14-15,-12-16 2 16,-15-33-19-16,-7-17 0 16,-15-17-4-16,-21-30 4 0,-9-26 0 15,1-23 0-15,-12-17 2 16,-13-8-25-16,-29-18 23 15,-1-6-33-15,6-33 26 16,15-29-25-16,47-12 29 16,22-12 3-16,38-12 17 15,87-7 39-15,56 5-56 16,13 6 0-16,-25 26 18 16,-52 20-18-16,-33-5-147 15,-31 15-428-15,-15 2-1554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13T07:10:26.2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3388 4361 339 0,'0'0'132'15,"0"0"154"-15,-20-131-286 0</inkml:trace>
  <inkml:trace contextRef="#ctx0" brushRef="#br0" timeOffset="934.317">1597 863 510 0,'0'0'285'0,"0"0"-22"0,0 0-87 15,0 0-2-15,0 0 18 16,0 0-11-16,0 0-52 16,0-4 54-16,0 4-51 15,0 0-56-15,0 0 25 16,0 0-41-16,0 11-48 16,0 7 18-16,9 15-29 15,3 23 103-15,-2 30 0 16,1 30-47-16,-1 26 40 15,-4 11-54-15,-6-11-1 16,2-29-3-16,-2-36-31 0,0-19 42 16,0-11-50-1,0-1 0-15,0-10 8 0,3-5-8 16,1-20-15-16,2-11-64 16,4-4-124-16,11-64-344 15,2 2 195-15,-3-4-332 0</inkml:trace>
  <inkml:trace contextRef="#ctx0" brushRef="#br0" timeOffset="1644.396">1828 1117 1031 0,'0'0'327'15,"0"0"-190"-15,0 0 87 16,0 0 124-16,0 0-103 0,0 0-88 15,0 0-42-15,0-4-62 16,3 0 19-16,10-6-54 16,12-5-6-16,8-3 80 15,16-2-45-15,11-2-4 16,10 2 14-16,7 2-26 16,8 2 29-16,7-2-48 15,18 0-12-15,27-1 56 16,23 0-43-16,12 7-1 15,-9 4 21-15,-12 0-31 16,-15-1 34-16,0-5-36 16,2-3 0-16,-18 3 6 0,-22 4 2 15,7 2-7-15,-21 4 14 16,-1 0-14-16,13 2 17 16,-22 0-18-16,10 2 0 15,9 0 5-15,-6 0-4 16,-4 0 6-16,-8 0-5 15,-3 8 16-15,-5 0-18 16,-9 2 0-16,-9-2 0 16,-4 1-9-16,-10-2 10 15,-6-1-1-15,-4-1 10 16,-6-2 11-16,-3-1-42 16,-3 0 21-16,-4 0 0 15,1 0 5-15,-2 0-5 0,1-1 1 16,3 3-1-1,-2-1 0-15,-1 1-22 0,-1 0 19 16,-2 0-2-16,-2-1 5 16,-2-2 1-16,3 1 1 15,-3 2-2-15,0 4-2 16,0 6-14-16,0 6 13 16,-2 15 3-16,0 10 15 15,0 32-9-15,0 33 27 16,-6 38 10-16,-3 17-22 15,1-25 55-15,2-34-59 16,6-42-8-16,0-20 13 16,0 0-22-16,0-7-48 15,0-3-48-15,0-12-72 16,-23-3-4-16,-2-2-188 0,-8-5-611 16</inkml:trace>
  <inkml:trace contextRef="#ctx0" brushRef="#br0" timeOffset="2399.889">1718 2188 443 0,'0'0'70'0,"0"0"418"16,0 0-294-16,0 0 42 15,0 0 90-15,0 0 21 0,0 0-78 16,-67 0-50-16,67 0-72 16,0 0-41-16,0 0-18 15,0 0-43-15,0 0 23 16,0 0-68-16,9 0 0 15,20 0 13-15,15 0 34 16,12 0 13-16,12 0-15 16,13 0-32-16,6 0 44 15,7-3-36-15,19-6-15 16,19-4 55-16,-8 1-47 16,-15 2 13-16,-10 0 9 15,-17 2-35-15,13 0 39 16,30-6-40-16,-15 2 0 15,4 2 9-15,13 0-8 16,2 4 8-16,-3 4-9 0,-14 0 7 16,-18 2 19-16,-28 0-26 15,8 0 0-15,6 0 0 16,-2 0 6-16,0 0-6 16,3 0 1-16,-4 2 8 15,-1 10 30-15,-7 4-37 16,-9 0 14-16,-9 1 26 15,-6-4-34-15,-11-1 2 16,-12-2-10-16,-7-4 11 16,-8-2-7-16,-7-2-4 15,0-2-40-15,0 2 28 0,-18 3-93 16,-38 4-86 0,3 1-165-16,-5 2-872 0</inkml:trace>
  <inkml:trace contextRef="#ctx0" brushRef="#br0" timeOffset="3085.52">2314 1273 626 0,'0'0'752'0,"0"0"-525"16,0 0 49-16,0 0 91 16,0 0-82-16,0 0-107 15,0 0-79-15,-64 72-36 16,37-44-37-16,2-2 37 16,4-4-52-16,5-2-10 15,3-5 15-15,8-8-16 16,5 1 0-16,0-2-30 15,7 6-69-15,17 5 87 16,8 1-9-16,1 2 2 16,-2 0 19-16,-4 0 0 0,-10 2 0 15,-5 3 24-15,-8 2 15 16,-4 8 76-16,-4-2-49 16,-18 1-39-16,-8-2-3 15,-3-10-24-15,-2-12-79 16,3-21-119-16,8-19-468 15,12-8 23-15</inkml:trace>
  <inkml:trace contextRef="#ctx0" brushRef="#br0" timeOffset="3242.743">2366 1526 1134 0,'0'0'536'0,"0"0"-48"15,0 0-206-15,133 28-32 16,-88-24-122-16,-3-4-31 15,-4 0-84-15,-5-16-13 16,-8-12-70-16,-2-47-179 16,-11 6-388-16,-5-5-45 0</inkml:trace>
  <inkml:trace contextRef="#ctx0" brushRef="#br0" timeOffset="3401.434">2649 1091 1181 0,'0'0'407'16,"0"0"-40"-16,0 0-23 15,0 0-145-15,-42 161-87 16,36-84 32-16,2 7-53 0,2 2-6 16,2-9-31-16,0-13-54 15,0-18 0-15,0-14-131 16,20-26-179-16,1-6-348 16,-2 0-69-16</inkml:trace>
  <inkml:trace contextRef="#ctx0" brushRef="#br0" timeOffset="3803.115">2742 1634 1156 0,'0'0'706'16,"0"0"-232"-16,0 0-229 15,0 0-51-15,0 0-146 16,0 0-48-16,0 0-37 16,36-50 37-16,-14 22 33 0,3 0-22 15,-3 4-1 1,-6 9 8-16,-6 12-18 0,-2 3-1 15,-6 0 1-15,0 22 9 16,0 8 88-16,3 10-9 16,-3 2-51-16,2-6 47 15,3-6-84-15,2-10 8 16,2-8-17-16,7-6 9 16,-1-6-2-16,8 0-25 15,0-12-61-15,2-14 70 16,-1-10-13-16,-4 0 31 15,-1 2 7-15,-11 12-1 16,-3 10-12-16,-5 12-1 16,1 0 7-16,-1 18 30 15,0 13-1-15,3 0 9 0,1-1 7 16,1-6-45 0,-1-10 0-16,4-7-83 0,3-7-152 15,7-3-110-15,-3-15-473 16,-1-2 131-16</inkml:trace>
  <inkml:trace contextRef="#ctx0" brushRef="#br0" timeOffset="4068.795">3322 1560 939 0,'0'0'167'0,"0"0"-20"15,0 0-62-15,0 0-53 16,0 0-20-16,0 0-12 15,0 0-231-15</inkml:trace>
  <inkml:trace contextRef="#ctx0" brushRef="#br0" timeOffset="5123.089">3669 958 1048 0,'0'0'327'0,"0"0"63"0,0 0 119 16,0 0-265-1,0 0-96-15,0 0-84 0,0 0 27 16,0 97-46-16,-11-3-13 16,-3 2 52-16,-1-5-72 15,1-19 29-15,6-32-41 16,1-2 0-16,1-6-1 16,4-17 1-16,-1-14-65 15,0-1 31-15,-3-5-120 16,-5-13 76-16,-5 0 44 15,-4 2 34-15,-2 5 15 16,-3 7 22-16,-2 4 41 16,4 4 7-16,0 22-27 15,3 11-1-15,7 10-43 16,6 1-1-16,7-1 51 0,0-6-64 16,5-13 6-16,8-8-24 15,5-8 17-15,-1-10-25 16,3-2-45-16,5 0-50 15,0-18 22-15,3-12-111 16,-1-10-146-16,0-8-131 16,-5 0 98-16,-5 4 10 15,-3 14 256-15,-3 18 123 16,1 12 137-16,3 12 131 16,10 20 60-16,4 6 58 15,4-2-90-15,3-6-101 16,1-11-95-16,2-10-66 15,-2-9 6-15,-3 0-40 16,-5-16 0-16,-7-14 11 0,-11-6-11 16,-7-4 47-16,-4 2-24 15,-2 6-22-15,-18 12 60 16,1 11-26-16,-4 9 11 16,3 4 21-16,2 26-66 15,4 6 4-15,8 3-5 16,6-3 0-16,0-8-31 15,0-10 10-15,9-10-100 16,4-8-32-16,3-4-110 16,2-18 138-16,-1-2 109 15,-1 2 16-15,2 4 39 0,-5 6-23 16,0 10 22 0,-3 2 84-16,-1 0-39 0,-3 6-3 15,0 10-7-15,-2 6-39 16,-2 0 57-16,-2 2-74 15,0-4-7-15,0-6 9 16,0-6-19-16,0-6-22 16,0-2-57-16,8 0-131 15,3 0 0-15,5-10 112 16,6-4 95-16,5-1 3 16,4 0 0-16,10 1 56 15,3 0 62-15,5 4-42 16,0-2 46-16,-2 2-82 15,-9 0-27-15,-7-2-13 0,-9-1-50 16,-9-20-198 0,-4 1-404-16,-6-4-202 0</inkml:trace>
  <inkml:trace contextRef="#ctx0" brushRef="#br0" timeOffset="5280.861">4475 1164 1590 0,'0'0'475'0,"0"103"-145"15,0 0 24-15,0 3-120 16,8-10-51-16,5-16-89 16,5-30-62-16,6 0 53 15,7-3-85-15,8-22-25 16,5-18-25-16,20-36-180 16,-8-19-399-16,-12-8-511 0</inkml:trace>
  <inkml:trace contextRef="#ctx0" brushRef="#br0" timeOffset="11985.291">2254 2627 462 0,'0'0'35'0,"0"0"360"16,0 0-26-16,0 0-106 16,0 0 37-16,0 0 12 0,-6-4-124 15,6 4 18-15,-3-3-69 16,3 3-49-16,0 0 88 15,0 0-75-15,0 0-25 16,0 0 0-16,0 0-70 16,0 0 17-16,18 0-23 15,6 0 0-15,8-3 57 16,3-3-32-16,4 0-2 16,-6-3 0-16,-4 4-11 15,-7-2 5-15,-4 4-17 16,-9 0 0-16,-5 2 21 15,-1-2-20-15,-3 3-2 16,0-1-31-16,0 1-82 16,-27 0-18-16,2 0-494 15,1 0-409-15</inkml:trace>
  <inkml:trace contextRef="#ctx0" brushRef="#br0" timeOffset="12066.71">2254 2627 555 0</inkml:trace>
  <inkml:trace contextRef="#ctx0" brushRef="#br0" timeOffset="12184.345">2254 2627 555 0,'105'-3'1039'0,"-105"8"-711"0,0 1-34 0,0 4 26 16,0 8-186-16,3 8-52 15,5 10 75-15,1 4-108 16,-5 4-4-16,-4-3-28 16,0 0-17-16,0-5-65 15,-11-4-108-15,-13 1-178 0,4-9-267 16,0-8-232-16</inkml:trace>
  <inkml:trace contextRef="#ctx0" brushRef="#br0" timeOffset="12456.801">2183 3100 1075 0,'0'0'404'16,"0"0"199"-16,0 0-275 16,0 0-61-16,0 0-100 15,0 0-84-15,0 0 28 16,0 0-71-16,2 10-17 15,27-6 56-15,11 0-26 16,7 0 54-16,4 0-60 16,-2-3-31-16,1-1 67 0,-8 0-58 15,-7 0-1-15,-8 0 3 16,-9 0-16-16,-9 0 5 16,-7 0-16-16,-2 0 0 15,0 0 8-15,0 0-8 16,0-5-87-16,-8-23-69 15,-2 4-308-15,3-2-556 0</inkml:trace>
  <inkml:trace contextRef="#ctx0" brushRef="#br0" timeOffset="13022.838">3166 2546 1092 0,'0'0'560'15,"0"0"-243"-15,0 0 48 16,0 0-161-16,0 0-39 0,0 0-74 16,0 0-12-1,0 0-27-15,0 0-37 0,0 0 35 16,0 0-37-16,0 0 4 16,0 0 75-16,0 0-44 15,0 0 6-15,0 0-10 16,0 0-37-16,0 0 25 15,0 0-32-15,0 0 0 16,0 0-14-16,0 3 14 16,0 3 0-16,0 8 5 15,0 4-4-15,0 9 53 16,2 10-32-16,-2 9-11 16,0 6 43-16,0 6-54 15,0 2 11-15,2-6-11 16,-2-8 6-16,2-9-3 15,-2-13-3-15,2-10 0 16,-2-9 10-16,0-5-10 0,0 0-13 16,0 0-38-16,0 0-43 15,0-3 11-15,0-13-125 16,0-35-326-16,0 4-231 16,-2-6-180-16</inkml:trace>
  <inkml:trace contextRef="#ctx0" brushRef="#br0" timeOffset="13417.317">3228 2504 1045 0,'0'0'308'0,"0"0"-112"15,0 0-4-15,0 0-12 16,0 0-93-16,0 0 23 15,0 0 86-15,23 0-34 16,-10 0-21-16,5 0-10 16,3 0-41-16,8 4 25 15,5 3-58-15,4 0-21 16,0 2 26-16,0-2-53 16,-3 4 11-16,-6-4-20 15,-4 4 10-15,-5-1 35 16,-5 1-45-16,-4 2 21 15,1 3 38-15,-6 3-23 0,-3 4 17 16,-3 3-17 0,0 0-30-16,-23 6 65 0,-15 0-67 15,-17 4-2-15,-14 2-4 16,-9-2-25-16,-4 3-52 16,-30 8-77-16,20-8-298 15,15-9-907-15</inkml:trace>
  <inkml:trace contextRef="#ctx0" brushRef="#br0" timeOffset="15921.84">2100 3753 882 0,'0'0'300'16,"0"0"-109"-16,0 0-56 16,0 0 28-16,0 0-68 15,0 0 4-15,-4-1 1 16,4-2-36-16,0 2 46 0,0 1-21 15,0 0-20-15,0-3 19 16,0 1-54-16,0-3-10 16,2-3-14-16,9-2-1 15,1-3 7-15,-1-1-16 16,2 1 0-16,-2 0 5 16,-2 5-5-16,-2 2-2 15,0 4-13-15,-5 2-7 16,-2 0 22-16,0 0 70 15,0 2 16-15,0 12 51 16,0 11-52-16,0 10-15 16,-9 8-37-16,0 5-32 15,0-4 45-15,0-4-46 16,0-11 0-16,2-6 26 16,3-9-25-16,2-8 10 0,0-6 0 15,2 0-5-15,0 0-12 16,0-4-18-16,0-13 21 15,0-10-17-15,2-9 28 16,11-6-8-16,3-6 0 16,1 1-2-16,4 4-19 15,-1 7 21-15,-3 5-13 16,-1 10 5-16,-3 8-14 16,-3 8 2-16,-2 5-17 15,-1 0 21-15,-1 8 16 16,2 15 19-16,1 7 15 15,-1 11 44-15,3 2-45 16,3 4 0-16,-1-3-28 0,3-2 6 16,-3-7 21-16,-1-10-32 15,-4-9 0-15,-1-6-9 16,-3-8 9-16,0-2-66 16,4 0-104-16,9-34-361 15,1 0 52-15,-3-2-380 0</inkml:trace>
  <inkml:trace contextRef="#ctx0" brushRef="#br0" timeOffset="16842.813">2711 3780 160 0,'0'0'1064'16,"0"0"-828"-16,0 0 0 15,0 0-84-15,0 0-101 16,0 0-16-16,0 0-17 15,-44-78 35-15,32 75 113 16,1 3 53-16,-3 0-14 16,-3 13-137-16,-3 9-41 15,3 6 8-15,3 6-34 16,5 2 11-16,5 4-12 16,4-4 14-16,0-4 17 15,0-10-31-15,6-10 0 16,9-11-12-16,3-1-13 15,5-5-13-15,0-21 12 16,0-10 2-16,0-6 10 16,-3-2 2-16,-3 3 12 0,-3 12-3 15,-5 11 14-15,-5 9-12 16,-1 9 2-16,-3 0 11 16,2 17 67-16,2 11-52 15,3 2 4-15,0 2-1 16,2-6-24-16,-1-6-12 15,2-10-6-15,1-6-61 16,1-4 11-16,7 0-95 16,1-24-4-16,5-11 73 15,-4-6-28-15,4-6 70 16,-4 8 24-16,-6 7 22 16,-4 11 5-16,-4 15-4 15,-5 6 52-15,0 0 148 16,-2 22-78-16,4 11 20 15,1 7-55-15,-1-1-55 0,4-2 38 16,0-9-60-16,1-10-4 16,-1-10-7-16,2-4-16 15,1-4 16-15,0 0-82 16,5-12-4-16,-3-10 74 16,3-2-9-16,-3-1 21 15,-4 7 13-15,-2 9 3 16,-3 6 2-16,0 3-8 15,1 0-10-15,1 15 76 16,6 9-14-16,-1 4 21 0,3 2 0 16,1-2-71-16,-3-4 12 15,-4-8-24-15,1-8-39 16,-5-8 39-16,3 0-105 16,0-24-142-16,6-16-121 15,1-12-115-15,3-1 193 16,1 10 164-16,-5 14 126 15,-4 15 70-15,-2 13 31 16,-7 1 115-16,3 0 71 16,1 0-79-16,2 12-46 15,8 3-41-15,4 9-12 16,2 5 12-16,1-1-88 16,2-4-10-16,-3-6-23 15,1-8-35-15,-2-8-123 16,2-2-76-16,1 0-254 0,2-12 275 15,11-3 40-15,-6 4-352 16,-4 4-52-16</inkml:trace>
  <inkml:trace contextRef="#ctx0" brushRef="#br0" timeOffset="17143.138">3812 3762 697 0,'0'0'399'0,"0"0"-134"15,0 0 24-15,0 0-69 16,0 0-62-16,127-23 66 15,-102 5-81-15,-2-5-48 16,-2-8-11-16,-5-3-61 16,-8-2 44-16,-3 4-52 15,-5 2-8-15,0 10 65 0,-9 6-46 16,-11 12 36-16,-5 2 47 16,-6 2-57-16,-5 17 30 15,-4 10-82-15,5 5 11 16,4 5 25-16,10 4-14 15,15 5 4-15,6 5-1 16,22-1-14-16,18-6-1 16,14-15-10-16,3-18-15 15,3-13-6-15,-2-36-37 16,0-62-153-16,-15 5-593 16,-17 9-756-16</inkml:trace>
  <inkml:trace contextRef="#ctx0" brushRef="#br0" timeOffset="20589.127">2290 4535 438 0,'0'0'148'16,"0"0"-19"-16,0 0 14 15,0 0 82-15,0 0-35 16,0 0-44-16,0 0 69 0,0 0-37 15,0 0-25-15,0 3 4 16,0 5-97 0,5 10-4-16,-1 6 5 0,5 11 25 15,-3 4 32-15,1 3-71 16,-5 2-22-16,1-4 27 16,-3-2-46-16,0-4 27 15,0-8-33-15,0-7-77 16,0-19-72-16,0 0-415 15,0-19-153-15</inkml:trace>
  <inkml:trace contextRef="#ctx0" brushRef="#br0" timeOffset="20862.019">2348 4393 586 0,'0'0'644'0,"0"0"-473"16,0 0-143-16,0 0 11 15,0 0 66-15,0 0-48 16,0 0 34-16,105 22-28 16,-83-14-10-16,-2 0 74 15,-4 4-45-15,-3 2 37 16,-4 9 54-16,-3 3-42 16,-1 8 6-16,-5 6-52 15,0 4-83-15,0 0 74 16,-18-2-60-16,-4-9 13 15,-2-8-25-15,-1-9-4 16,5-12-41-16,9-4-217 0,9-14-364 16,2-10 236-16,0-2-345 15</inkml:trace>
  <inkml:trace contextRef="#ctx0" brushRef="#br0" timeOffset="21318.313">2636 4572 675 0,'0'0'583'0,"0"0"-394"16,0 0-67-16,0 0 50 16,0 0 12-16,0 0-99 15,0 0-25-15,31 16 79 16,-12 10 14-16,6 6 8 16,0 7-91-16,-3-2-38 0,-2 1 50 15,-2-8-81-15,-5-10 18 16,-1-7-19-16,-4-12-9 15,-1-1 2-15,-1-5-56 16,-1-24 17-16,0-6 37 16,-3-6 18-16,0 5-9 15,-2 8 14-15,2 14-1 16,-2 10 8-16,2 4-21 16,3 0-23-16,3 12 13 15,6 11 20-15,4 4-1 16,2 3 38-16,3 1-46 15,-2-3 47-15,2-10-48 0,-5-9 0 16,-1-7-5 0,1-2 5-16,-3-7 0 0,2-18 8 15,-5-9-8-15,-2-2 45 16,-3 0-45-16,-3 8 10 16,-2 10 21-16,0 6-30 15,-2 7-2-15,2 4-15 16,3-9-176-16,2 0-356 15,-3-4-43-15</inkml:trace>
  <inkml:trace contextRef="#ctx0" brushRef="#br0" timeOffset="21869.093">3712 4088 975 0,'0'0'407'16,"0"0"-133"-16,0 0 35 15,0 0-20-15,0 0-166 16,0 0-86-16,0 153 107 16,0-81-50-16,0 6-16 15,2-2-2-15,0-5-64 16,3-13 24-16,-3-14-36 15,0-14 0-15,0-14 14 16,-2-12-14-16,0-4-27 16,0 0-18-16,-2-9-19 0,-14-5 50 15,-4-5-10 1,-6 1 11-16,-4 4 13 0,-1 6 6 16,-2 6 7-16,0 2-2 15,1 4-4-15,3 18 16 16,3 8-11-16,5 4-11 15,4 2 45-15,5-2-26 16,6-4-2-16,6-3-9 16,0-6 1-16,0-6-10 15,4-7 0-15,10-8-37 16,3 0 28-16,6-3-45 16,4-12 27-16,-1-2 27 0,-1 2 2 15,-1 6 23-15,-2 9-25 16,3 0 0-16,2 18 91 15,2 12-13-15,2 6 6 16,0 3-31-16,1-9-51 16,5-18-4-16,-3-10-159 15,-10-2-622-15</inkml:trace>
  <inkml:trace contextRef="#ctx0" brushRef="#br0" timeOffset="36786.919">2693 5171 390 0,'0'0'860'0,"0"0"-587"15,0 0-28-15,0 0 94 16,0 0-119-16,0 0-88 16,0 5-34-16,0-2-16 15,0 3 2-15,-5 7-38 16,-3 5-4-16,-5 12 4 16,-3 12-19-16,3 10-27 15,-3 10 21-15,5 3-15 16,-1 1 13-16,6-11-19 15,1-15 0-15,1-14-12 16,4-17-13-16,0-9-159 16,0-18-131-16,0-23-47 15,11-17 83-15,5-10 2 16,1-4 18-16,-1 4 101 0,-3 5 154 16,1 13 4-16,-1 8 114 15,1 12-33-15,3 12 35 16,6 12-10-16,4 6-10 15,4 12 95-15,4 24 34 16,1 12-9-16,-3 11-35 16,-4 3-92-16,-4 2-3 15,-5-2-61-15,-9-6-25 16,-7-10 0-16,-4-21-168 16,-15-15-419-16,-11-10 69 0</inkml:trace>
  <inkml:trace contextRef="#ctx0" brushRef="#br0" timeOffset="36923.097">2724 5440 1013 0,'0'0'260'0,"0"0"77"16,0 0-89 0,0 0-154-16,0 0-14 0,0 0-80 15,0 0 0-15,58 0 0 16,-13-5-113-16,4-14-68 16,23-6-45-16,-14 2-23 15,-8 5-142-15</inkml:trace>
  <inkml:trace contextRef="#ctx0" brushRef="#br0" timeOffset="37676.789">3154 5328 530 0,'0'0'295'16,"0"0"31"-16,0 0-59 16,0 0-4-16,0 0-69 15,0 0-82-15,0 0-5 16,-33-72 6-16,18 69 32 16,-2 3-17-16,2 3-73 0,-1 22-20 15,3 14 9-15,5 10-31 16,0 6 18-16,8-1-30 15,0-8 17-15,0-10-18 16,6-14-24-16,9-12 24 16,3-8-41-16,1-2 2 15,4-2-1-15,-1-21 13 16,-2-8 8-16,-2-5-1 16,-7 0 20-16,-2 8 17 15,-4 8-11-15,-3 10 7 16,0 10 26-16,0 0-29 0,0 2-10 15,7 19 1 1,1 14 27-16,3 9 62 0,-3 12-38 16,0 9 2-16,-4 7 20 15,-6 4-39-15,0 0 18 16,0-4-35-16,-8-7-12 16,-10-18 28-16,-5-14-34 15,-6-20-48-15,-6-13-25 16,-3-7-118-16,0-24 18 15,5-5 1-15,13 3 82 16,9 4 78-16,11 7 12 16,0 4-37-16,13 4 37 15,14 0-6-15,4-3-1 16,9-6 7-16,5-5 0 16,3-6-19-16,8-4-3 15,4-2-58-15,3 6-12 0,-1 6-8 16,-2 7 62-16,-4 7 18 15,-4 6 20-15,-8 0 102 16,-2 1-9-16,-6-4-5 16,-8-1 81-16,-5-4-90 15,-5-8 7-15,-7-4-39 16,-7-4-36-16,-4-2 45 16,0 4-49-16,-15 4 10 15,-14 6 11-15,-4 12-26 16,-5 8 62-16,-3 0 1 15,6 14-13-15,1 18 13 16,7 10-9-16,10 10-23 16,8 4 20-16,9 0-38 15,4-2 16-15,29-5-31 0,12-13-5 16,11-10-8-16,9-14 13 16,4-12-17-16,18-28-19 15,-16-16-179-15,-15-4-507 0</inkml:trace>
  <inkml:trace contextRef="#ctx0" brushRef="#br0" timeOffset="40194.921">1893 6377 629 0,'0'0'595'0,"0"0"-342"16,0 0-4-16,0 0 63 15,0 0-76-15,0 0-56 16,0 0-81-16,0 3-68 16,0 16 28-16,0 11-26 15,0 16 16-15,0 14 14 16,0 8-30-16,-2 0 13 15,-7-8-28-15,0-12-6 16,3-13 31-16,1-15-34 16,0-14-3-16,5-6-6 15,-2-2-42-15,2-26 29 16,0-17-23-16,0-15-24 16,2-8 25-16,12-2-1 0,1 6 19 15,1 14 10 1,-3 15 14-16,-4 16-14 0,-1 15 5 15,0 4-44-15,1 14 25 16,7 24 21-16,6 18 14 16,2 12 53-16,1 6-27 15,2-4 3-15,-5-11-35 16,0-18 1-16,-2-18-18 16,-2-21-2-16,0-2-26 15,2-34 25-15,1-20 21 16,0-14-18-16,2-7-1 15,-1 5 10-15,-2 14 8 16,0 14-8-16,-4 19 0 0,-3 14 0 16,-2 9-16-1,5 4 16-15,1 22 61 0,4 10 8 16,-1 8 25-16,-1 0-52 16,0-4-20-16,-4-8-22 15,-4-10-1-15,0-8-50 16,12-6-214-16,-3-3-374 15,0-4 6-15</inkml:trace>
  <inkml:trace contextRef="#ctx0" brushRef="#br0" timeOffset="40560.107">2760 6614 1196 0,'0'0'371'0,"0"0"-40"16,0 0-11-16,0 0-118 15,0 0-80-15,-118-25-15 16,102 25-45-16,5 7-51 16,3 12 53-16,2 9-52 15,4 6-11-15,2 4 41 16,0 0-25-16,0-7-16 16,14-9-1-16,-1-11-24 15,3-11 23-15,-1 0-36 16,1-10 13-16,2-15 18 15,2-8 6-15,-2 3 0 16,-3 5 0-16,-1 8 13 0,-5 11-29 16,0 6 10-16,-3 1 6 15,1 21 55-15,2 3 24 16,-2 3-16-16,-3-4-36 16,2-7-27-16,0-9-8 15,0-7-126-15,11-1-96 16,-3-4-325-16,-1-7-31 0</inkml:trace>
  <inkml:trace contextRef="#ctx0" brushRef="#br0" timeOffset="40867.658">2927 6621 1039 0,'0'0'512'15,"0"0"-262"-15,0 0 13 0,0 0-36 16,0 0-136-16,0 0-23 15,0 0 5-15,79 0-21 16,-50-2 25-16,-1 2-51 16,-2 0-17-16,-3 0 32 15,-3 6-35-15,-4 12 40 16,-5 11 47-16,-6 14-18 16,-3 12 40-16,-2 13-55 15,0 6-12-15,-21 6 13 16,-3-2-52-16,-10-6 23 15,-3-11-32-15,-5-18 13 16,-6-20-35-16,0-23-2 16,-1-14-123-16,1-77-71 15,17 5-451-15,12 0-27 0</inkml:trace>
  <inkml:trace contextRef="#ctx0" brushRef="#br0" timeOffset="41037.215">3010 6413 1013 0,'0'0'493'0,"0"0"-217"16,0 0 120-16,0 0-117 15,0 0-102-15,0 0-96 16,0 0-71-16,46 23-10 16,-34-23-52-16,-3 0-496 0,1 0-377 15</inkml:trace>
  <inkml:trace contextRef="#ctx0" brushRef="#br0" timeOffset="41363.632">3575 6485 1295 0,'0'0'613'0,"0"0"-297"15,0 0-67-15,3 116-69 16,15-70-89-16,11 1-42 15,4-10 26-15,7-8-75 16,5-14-15-16,-3-15-15 0,-2 0-87 16,-7-20 55-1,-10-8-10-15,-12-4 72 0,-11 0 5 16,0-3 7-16,-20 4 23 16,-9-1 70-16,-4 6-40 15,4 8 19-15,2 6-48 16,6 8-30-16,6 4-12 15,4 0 1-15,2 2-36 16,3 6-53-16,1-4-78 16,5-4-215-16,0-14-308 15,5-6-68-15</inkml:trace>
  <inkml:trace contextRef="#ctx0" brushRef="#br0" timeOffset="41627.617">3841 6413 755 0,'0'0'354'16,"0"0"-76"-16,0 0 5 0,0 0-17 15,0 0 16 1,142 9-39-16,-107 16-95 0,0 9-11 16,-4 10-28-16,-2 2-51 15,-10 0 48-15,-3-6-54 16,-9-12-5-16,-3-11-2 16,-4-12-17-16,0-5 38 15,0 0-66-15,0-10 12 16,2-18-1-16,7-9-11 15,9-14 1-15,5-8-2 16,4 2-2-16,2 2-33 16,-6 7-111-16,-6-2-104 15,-9 12-253-15,-8 10-369 0</inkml:trace>
  <inkml:trace contextRef="#ctx0" brushRef="#br0" timeOffset="51088.499">2283 4361 400 0,'0'0'125'0,"0"0"-60"16,0 0-19-16,0 0 255 16,0 0-168-16,0 0-12 15,0-32-27-15,0 27 12 16,0 5 10-16,0 0-36 16,0 0 18-16,0 0-32 15,0 0-11-15,0 0 12 16,0 0-39-16,0 0-1 15,0 0 14-15,0 0 40 16,0 5 45-16,0-3-35 16,0 2-27-16,0 2 14 0,0 4-27 15,0 2-4-15,0 5 13 16,0 2-23-16,0 3 23 16,0 0-26-16,0 5-16 15,0 2 19-15,0 2-14 16,0 3 5-16,-2 0 8 15,0 2-17-15,0-2 35 16,-1 2-41-16,1-4-12 16,-2 0 41-16,2 1-24 15,-1 1-16-15,1-1-2 16,-1 5 9-16,1 1 9 16,0 2-18-16,0 2 1 0,-2-1 19 15,-1 0-13-15,3-7 5 16,-2-6 13-16,2-5-16 15,-4-4 51-15,4-6-40 16,-2-1-11-16,2-1 19 16,0 2-26-16,-1-3 5 15,1 3-7-15,0-2 14 16,2-1 4-16,-2-5-18 16,2-5-3-16,0-1-11 15,0 0-1-15,0 0-3 16,0 0-49-16,0-3-95 15,0-38-95-15,0 4-302 16,0-10-68-16</inkml:trace>
  <inkml:trace contextRef="#ctx0" brushRef="#br0" timeOffset="51872.992">2364 4351 961 0,'0'0'214'0,"0"0"-29"0,0 0 3 15,0 0-62-15,0 0-5 16,0 0-55-16,0 0-16 16,-14 6 9-16,14-6 15 15,0 0 47-15,0 0-18 0,0 0 13 16,0 2-20-16,0-2-50 16,0 2-6-16,0 2-40 15,7-1 1-15,6 2 14 16,2-1-14-16,1 0 0 15,3 1 11-15,-2 2-1 16,1-1-11-16,-1 3 0 16,4-2 0-16,-3 4 16 15,-1 0-16-15,-1 0 7 16,-5-2 19-16,0 0-11 16,-4-1 11-16,-2-2-24 15,-3-2 4-15,-2 1 40 0,2-1-7 16,-2 1 7-16,0-1 26 15,0 1-38-15,0 4 20 16,0 0-28-16,0 6-25 16,0-1 50-16,-6 2-41 15,-2 0 13-15,2 3 10 16,-3-1-33-16,2-1 44 16,-2 3-22-16,2-2-20 15,-1-2 49-15,1-4-41 16,-2-2 5-16,0-2 20 15,-2-2-34-15,-5 2 28 16,1-3-29-16,-5 7-12 16,-5-2-1-16,-23 3-57 0,2-3-133 15,0-4-632-15</inkml:trace>
  <inkml:trace contextRef="#ctx0" brushRef="#br0" timeOffset="61201.569">1250 9421 367 0,'0'0'88'0,"0"0"265"0,0 0-127 15,0 0-86-15,0 0 38 16,0 0-20-16,-2-8-17 15,2 8 7-15,-3 0-28 16,3 0 6-16,0 0-29 16,0 0-19-16,0 0 39 15,0 0-49-15,0 0-18 16,0 1 8-16,0 12-26 16,0 4 27-16,5 10 4 15,6 9-23-15,-1 12 26 16,0 8-34-16,1 10 12 15,-5 10 5-15,3 8-48 16,-4 4 53-16,2 1-37 16,-3-5-16-16,5-7 30 15,-3-12-29-15,4-12 10 0,-4-9-12 16,-2-7 10-16,1-10-10 16,-3-5 0-16,0-8 1 15,-2-4-7-15,0-10-7 16,0 0-92-16,0-60-153 15,-4-6-331-15,-7-11-16 0</inkml:trace>
  <inkml:trace contextRef="#ctx0" brushRef="#br0" timeOffset="62036.019">1481 9268 529 0,'0'0'112'15,"0"0"506"-15,0 0-357 16,0 0 9-16,0 0 2 16,0 0-67-16,0 0-53 15,2 0-34-15,-2 0-42 16,0 0 28-16,0 0-52 16,5 0-33-16,2 0 16 15,6 0-34-15,9 0 9 16,12-2 8-16,12-6-6 15,10 0 55-15,8-2-38 16,11-2-8-16,0 2 24 16,6-2-23-16,-4 2-3 15,4-2 7-15,-4 0-25 0,6 0 39 16,0-4-31-16,6 0 5 16,6-1 27-16,5-1-40 15,19 3 5-15,-13-2-6 16,6 2 1-16,-3-2 20 15,-16 1-21-15,15-3 0 16,-6 1 5 0,-1 3 1-16,-8 3-5 0,-1 2-1 15,-10 3 0-15,-6 2-9 16,-7 1 9-16,-7 0 0 16,-6-1 12-16,0 2-5 15,-6-3-7-15,-2 2 0 0,-9-1 0 16,-3 4 1-1,-9-1-1-15,-9 2 0 0,-5 0 2 16,-4 0-1-16,-5 0-2 16,1 0 0-16,0 0 1 15,-1 0 6-15,-2 0-6 16,0 0 0-16,0 0-1 16,-2 0 12-16,2 0-12 15,-2 0 1-15,0 0 0 16,3 0-7-16,1 0 7 15,3 0 0-15,0 3-6 16,1 4 16-16,1 3-16 16,1 2 6-16,-2 6 0 0,1 8 17 15,3 15 1 1,-1 13 3-16,-3 18 35 0,-4 26-33 16,0 31 26-1,-4 33-28-15,0 10-15 0,0-4 54 16,0-13-34-1,2-26-7-15,0-27-5 0,0-22-2 16,-2-26-5-16,0-12-7 16,0 0-1-16,0-1-19 15,0-9-16-15,-6-13-45 16,-10-12-36-16,-32-22-115 16,4-14-471-16,-7-12-650 0</inkml:trace>
  <inkml:trace contextRef="#ctx0" brushRef="#br0" timeOffset="62844.662">1637 10485 753 0,'0'0'579'0,"0"0"-296"16,0 0 62-16,0 0-35 15,0 0-65-15,0 0-83 16,0 0-25-16,-36 4-66 16,36-4-31-16,0 2 24 15,0-2-41-15,7 0-4 16,13 0 9-16,12 0-10 0,9 0 38 15,13 0-23 1,9 0-21-16,3 0 61 16,3-4-46-16,3-4-9 0,3-4-7 15,6 0-1-15,4-2-4 16,1-2-6-16,5 2 6 16,1-2 24-16,-3 4-20 15,-2 0 7-15,-4 3 8 16,-1 2-19-16,-4 1 26 15,3 0-32-15,-2 0 0 16,4 2 23-16,-1 0-14 16,5 0 1-16,0 2 5 15,2 2-7-15,-4 0-4 16,-3 0-4-16,-6 0 0 0,-9 0-3 16,-9 0 15-16,-4 0-12 15,-6 0 3-15,-5 0 8 16,-3 0-13-16,-3 0 2 15,-3 0 0-15,-3 2 9 16,-2-2-9-16,2 2 0 16,-2 2-1-16,0-2 9 15,-2 2-16-15,-2-2 8 16,-4 0 0-16,-2 0 2 16,-6 0-1-16,-2-2-1 15,-6 0 0-15,-3 2 12 16,-2-2-15-16,0 0 3 15,0 0-26-15,0 4-5 0,-23 10-76 16,-1 0-143 0,-7-2-905-16</inkml:trace>
  <inkml:trace contextRef="#ctx0" brushRef="#br0" timeOffset="96158.408">2013 9575 613 0,'0'0'1'16,"0"0"539"-16,0 0-344 15,0 0 128-15,0 0 35 16,0 0-59-16,0-9-52 16,-13 9-114-16,-3 0 23 15,-1 3-59-15,-6 11-63 16,-1 4 47-16,-5 4-67 16,-2 6 13-16,-1 3 28 15,3 6-55-15,8 1 49 0,3 1-50 16,9-2 0-16,7-1 17 15,2-4-16-15,0-8-1 16,0-8 0-16,8-3-20 16,1-5 10-16,5-1-89 15,-1-2-60-15,16-3-66 16,-2 0-347-16,-3-2-46 0</inkml:trace>
  <inkml:trace contextRef="#ctx0" brushRef="#br0" timeOffset="96475.865">2052 9784 1041 0,'0'0'549'16,"0"0"-317"-16,0 0 8 0,0 0-55 16,0 0-117-16,0 0-11 15,51 122 3-15,-29-96-54 16,1-8 28-16,-2-9-34 15,-3-4-37-15,1-5 36 16,-6 0-42-16,0-20 34 16,-4-8 7-16,-5-6 2 15,-1-2 11-15,-3 5-5 16,0 7 13-16,-5 8 113 16,-11 8 15-16,-1 7-5 15,-3 1-39-15,-1 0-70 0,4 0 42 16,1 9-74-16,7 1 7 15,5-2-8-15,4-4-108 16,0-4-89-16,2 0-455 16,9 0-32-16</inkml:trace>
  <inkml:trace contextRef="#ctx0" brushRef="#br0" timeOffset="97340.001">2375 9769 1129 0,'0'0'323'15,"0"0"-36"-15,0 0-15 16,0 0-59-16,0 0-93 15,0 0-4-15,0 0-103 16,0 0 4-16,0 0-6 0,2 0-10 16,12-3-1-1,1-3 9-15,1-5 3 0,-1-3-8 16,1-2-4-16,-5-2 0 16,-3 4 20-16,0 0-19 15,-4 5 9-15,-4 6 8 16,0 1-9-16,0 2 37 15,0 0 24-15,0 0-14 16,0 2 56-16,0 8-83 16,0 6-20-16,-2 4-3 15,-3 6 3-15,5 3 0 16,0 9-9-16,0-2 0 16,0-1-10-16,9-2 11 0,2-12-1 15,0-6 0 1,5-14-5-16,-3-1 4 0,3-11-8 15,-3-18 9 1,-1-7 21-16,-2-5-9 0,-1-4-2 16,1 5-10-16,-2 8 18 15,-1 12-39-15,-3 8-10 16,-2 8-33-16,0 4 49 16,2 0-26-16,0 0-38 15,2 0 32-15,1 4-80 16,-1 2-67-16,-1-5-109 15,-2-1-36-15,-1 0 3 16,-2 0-327-16</inkml:trace>
  <inkml:trace contextRef="#ctx0" brushRef="#br0" timeOffset="97644.386">2680 9563 1046 0,'0'0'501'0,"0"0"-267"0,0 0 90 16,0 0-168-16,0 0-107 15,0 0 50-15,0 0-15 16,78 6-19-16,-54 4 15 16,1 4-54-16,-5 8 42 15,-3 4-33-15,-1 6-6 16,-7 6 65-16,-2 0-49 16,-7-2-13-16,0-7 14 15,0-11-40-15,0-8 63 0,-3-9-51 16,-5-1-17-1,1 0 28-15,3-11-29 16,0-14 0-16,4-11 0 0,0-10 13 16,0-6-35-1,13-2 14-15,2 0-96 0,3-3-23 16,-7 14-455-16,-2 14-300 16</inkml:trace>
  <inkml:trace contextRef="#ctx0" brushRef="#br0" timeOffset="98283.975">3308 9432 907 0,'0'0'353'15,"0"0"-2"-15,0 0-9 16,0 0 54-16,0 0-176 16,0 0-16-16,0 0-73 15,2-7-65-15,-6 7 66 16,-11 0-104-16,-6 9-19 15,-1 7-1-15,-2 2 7 16,1 4-30-16,7 1 6 16,5-5 9-16,3-5 25 15,6-2-24-15,2-7 0 16,0-2-1-16,0 0-53 16,0 0 53-16,10-1-39 15,-3 2 36-15,-1 3-3 0,0 3 12 16,-4 6 32-16,-2 5 46 15,0 6-30-15,0 6 44 16,-14-2-98-16,-8 0 20 16,-2-6-38-16,-3-7 18 15,2-6-57-15,8-7-21 16,5-4-109-16,6-6-394 16,3-10-369-16</inkml:trace>
  <inkml:trace contextRef="#ctx0" brushRef="#br0" timeOffset="98650.966">3471 9603 1273 0,'0'0'347'0,"0"0"216"16,0 0-258-16,0 0-104 16,140 8-116-16,-105-18 40 15,-3-8-79-15,-8-4-26 16,-3 0 4-16,-13 2-12 15,-3 0 21-15,-5 4-33 16,0 1 0-16,-11 1 46 16,-5 4-39-16,-1 2 16 15,-2 3 17-15,2 2-34 16,1 3 41-16,-1 0-34 16,-2 12-11-16,-1 13 47 0,1 11-48 15,-2 11 27-15,6 11 30 16,3 0-38-16,8 5 65 15,4-5-52-15,0-10-32 16,7-12 64-16,17-13-65 16,5-14-4-16,7-9-4 15,5 0-20-15,1-21 11 16,-3-32-151-16,-7 7-115 16,-16 4-794-16</inkml:trace>
  <inkml:trace contextRef="#ctx0" brushRef="#br0" timeOffset="99720.466">2443 11117 1166 0,'0'0'234'16,"0"0"18"-16,0 0-45 16,0 0-63-16,0 0 10 15,0 0 3-15,0 0 49 16,50-16-28-16,-17 6-66 16,3-2 14-16,1-4-77 15,2 0-28-15,-8-2 51 16,-4 1-62-16,-6 4 2 0,-7 0-12 15,-9 2-68-15,-5-12-140 16,-9 5-366-16,-11 5-198 0</inkml:trace>
  <inkml:trace contextRef="#ctx0" brushRef="#br0" timeOffset="99863.496">2605 11067 1079 0,'0'0'405'15,"0"0"-80"-15,0 0 46 16,0 0-69-16,0 110-110 15,0-72-103-15,4 4-10 16,-4 4-79-16,0-2-40 16,-4 10-96-16,-17-13-498 15,-1-9-279-15</inkml:trace>
  <inkml:trace contextRef="#ctx0" brushRef="#br0" timeOffset="100077.47">2397 11606 1443 0,'0'0'512'0,"0"0"50"0,0 0-347 15,0 0-54-15,0 0-98 16,0 0-51-16,0 0 122 16,114-36-35-16,-49 12 15 15,1-4-3-15,-3 0-56 16,-8 2 13-16,-10 5-68 16,-12 8 1-16,-13 5 20 15,-7 2-21-15,-8 0-17 16,-3-3-61-16,-2-20-145 15,0-1-229-15,0-2-640 0</inkml:trace>
  <inkml:trace contextRef="#ctx0" brushRef="#br0" timeOffset="100316.641">3119 11019 1192 0,'0'0'536'0,"0"0"-299"15,0 0 86-15,0 0-84 16,0 0 12-16,0 0-77 16,0 0-18-16,103 82-17 15,-72-40-34-15,0 10 24 16,-2 2-86-16,-5 0-37 0,-4-7 45 16,-9-11-51-16,-4-15-27 15,-4-14-66-15,-3-25-142 16,-10-23-303-16,-7-4-569 15</inkml:trace>
  <inkml:trace contextRef="#ctx0" brushRef="#br0" timeOffset="100617.185">3243 10868 1437 0,'0'0'783'0,"0"0"-448"15,0 0-25-15,0 0-174 16,0 0-19-16,0 0-42 15,0 0-45-15,103 14 46 0,-63-10-43 16,6 2-11 0,4 2 11-16,4 6-24 0,-1 4 60 15,0 7-55-15,-6-2-5 16,-5 1 37-16,-10-2-44 16,-12 0 32-16,-9 1-7 15,-11 3-3-15,0 7 84 16,-31 12-78-16,-16 7-28 15,-11 6-4-15,-8 2-11 16,-2-1-118-16,-12 3-95 16,20-14-252-16,8-12-726 0</inkml:trace>
  <inkml:trace contextRef="#ctx0" brushRef="#br0" timeOffset="102819.733">2198 12137 1224 0,'0'0'397'15,"0"0"-107"-15,0 0 65 0,0 0-140 16,0 0-103-16,0 0-54 16,0 0-57-16,-6-1 81 15,6 1-77-15,0 0 4 16,0 0-12-16,4 0 9 15,10 0-6-15,3 0 0 16,4 0 0-16,-3-3 12 16,-3 3-12-16,-1 0 0 15,-5 0-9-15,-5 0 6 16,0 22 3-16,0 13 61 16,-4 11-4-16,0 9 51 15,0 2-74-15,0-1-10 16,-8-7 31-16,-3-14-32 15,-1-8 5-15,6-13-28 16,1-8 6-16,3-6-31 0,2 0 19 16,0-13-32-16,0-15 26 15,0-12-22-15,5-10 28 16,8-2-3-16,3-2 9 16,1 8-12-16,1 10 12 15,-2 10-1-15,-3 11-16 16,-2 9 18-16,-1 6-1 15,-2 3 0-15,5 18 10 16,5 14 102-16,3 9-61 16,0 4-15-16,2 0 30 15,-3-6-58-15,0-7 2 16,-2-10-10-16,-5-10 0 16,-1-12-30-16,-2-3-14 0,1-9-101 15,10-44-126-15,-5 5-558 16,1 4-317-16</inkml:trace>
  <inkml:trace contextRef="#ctx0" brushRef="#br0" timeOffset="104029.725">2987 12128 515 0,'0'0'1010'0,"0"0"-679"16,0 0-60-16,0 0-141 15,0 0-86-15,0 0 48 0,0 0-22 16,-58-55 47-16,50 55 74 16,-6 0-69-16,-1 16-20 15,-4 13-78-15,0 8-6 16,1 10 43-16,5 1-61 16,5 2 0-16,8-8 33 15,0-8-25-15,0-14-4 16,10-10-4-16,5-10-39 15,3-3 21-15,5-28-15 16,-2-11 1-16,0-12 14 16,-4-2-48-16,-1 4 61 15,-7 12 4-15,-3 16 2 16,0 11 13-16,-4 13 37 16,0 0 11-16,0 10 42 15,4 17-73-15,5 9 8 16,3 6-39-16,1 0 2 0,4-4 5 15,-4-8-7-15,-1-12 0 16,-4-10-10-16,0-8-35 16,-1 0 10-16,1-20-23 15,4-12 31-15,-1-10 0 16,3-6 27-16,-1-1 0 16,-2 8-6-16,1 9 24 15,-3 11-36-15,-1 12 18 16,-2 9 0-16,3 0 18 15,3 22 28-15,1 9 5 16,3 5 36-16,0 2-76 16,-4-2 10-16,-4-7-21 0,-3-11 0 15,-2-8-12 1,-3-8 12-16,-2-2-32 0,2-2 13 16,1-18-61-16,1-10 79 15,4-6-28-15,1-5 29 16,3 4-10-16,1 8 10 15,-1 11 0-15,-4 8-3 16,1 10 21-16,5 0-18 16,1 1 24-16,3 19-23 15,4 0 68-15,0 3-57 16,-1-3-11-16,-4-4 15 16,-3-3-16-16,1-7-12 0,1-4-49 15,1-2-51 1,6 0 100-16,2-2-38 0,4-13 47 15,0-3-15-15,4-2 24 16,2-2-6-16,-1-1 0 16,-1-4 0-16,-2 1 65 15,-4 1-37-15,-2 0-8 16,-8 1 13-16,-1 2-26 16,-5 1-5-16,-7 4-2 15,-4 1 0-15,0 2 49 16,0 4-11-16,-15 0 1 15,-3 4 3-15,-1 4-23 16,-4 2 42-16,3 0-61 16,-2 0 15-16,2 12 18 15,1 5-31-15,4 4 5 0,4 1-7 16,2 2 3 0,5 0-10-16,4 0-4 0,0 2 11 15,0 2 11-15,0 3-11 16,4 0 0-16,5 1 25 15,2 0-24-15,2-1 4 16,1 1-5-16,1-4 0 16,-1-4 18-16,-3-4-18 15,0-6 0-15,-4-2 1 16,0-6 14-16,-3 0-30 16,0-2 12-16,3 0 3 15,0 0 2-15,0-2-2 16,3 2 0-16,4 0-14 15,4-2 26-15,6-2-13 16,3 0 1-16,4 0-5 0,3-2-8 16,-1-14 13-16,-2-2 0 15,-2-8-12-15,-4-4 3 16,-8-11-21-16,-15-33-87 16,-2 10-145-16,0 6-638 0</inkml:trace>
  <inkml:trace contextRef="#ctx0" brushRef="#br0" timeOffset="112059.209">2472 13297 730 0,'0'0'288'0,"0"0"-102"15,0 0-57-15,0 0 32 16,0 0-44-16,0 0 15 15,0-5 41-15,0 5-30 0,0 0 19 16,0 0 1-16,0 0-60 16,0 0 20-16,-4 0-65 15,-9 5-30-15,-3 7 19 16,-3 6-47-16,-2 4 1 16,3 6 13-16,1 6-13 15,3 2 44-15,1 0-45 16,2 2 0-16,4-4 1 15,2-3 7-15,5-8-8 16,0-3 0-16,0-3 0 16,7-4-15-16,7-3 15 15,3-3-33-15,1-7 33 16,0 0-16-16,0-4-25 16,0-22-58-16,-1-27-201 15,-3 6-34-15,-5 2-259 0</inkml:trace>
  <inkml:trace contextRef="#ctx0" brushRef="#br0" timeOffset="112454.452">2557 13321 963 0,'0'0'288'15,"0"0"-149"-15,0 0-21 16,0 0 10-16,0 0-14 15,0 0-14-15,0 0 2 0,69-34-24 16,-53 31 15-16,1 3-32 16,2 0 11-16,-1 7 48 15,1 11-33-15,0 4 28 16,-2 8-27-16,1 2-35 16,-7 4 41-16,-2 2-68 15,-4-4-13-15,-3-2 42 16,0-8-54-16,-2-6 29 15,0-7 0-15,0-9-8 16,0-2 77-16,0 0-78 16,0 0-21-16,0 0 22 15,0-9-11-15,0-1-13 16,0-12 2-16,2-4 0 16,5-2-7-16,1-4 7 15,4 0-36-15,1 2 18 0,1-2-102 16,-1 6-32-1,5-4-192-15,-5 6-232 0,-2 8 46 16</inkml:trace>
  <inkml:trace contextRef="#ctx0" brushRef="#br0" timeOffset="112964.431">2987 13361 1043 0,'0'0'237'0,"0"0"-92"16,0 0-16-16,0 0-34 15,0 0 51-15,0 0-19 16,0 0-22-16,90 2 21 16,-70-6-51-16,-1-8-3 15,-3-1 14-15,-5 2-67 16,-4 0 57-16,-5 2-55 16,-2-2-3-16,0 3 65 0,0-4-38 15,-9 2 11-15,-6 1-56 16,-1 3 9-16,-2 6 41 15,3 0-35-15,2 0 31 16,-3 9 17-16,5 14-43 16,-1 7 14-16,6 4-34 15,6 6 0-15,0 0 20 16,0-2-20-16,14-6 0 16,1-8-1-16,-2-8 25 15,3-10-42-15,-1-6 18 16,1 0-87-16,2-20 26 15,-1-16-191-15,4-46-271 16,-4 8 47-16,-5 0-701 0</inkml:trace>
  <inkml:trace contextRef="#ctx0" brushRef="#br0" timeOffset="113680.611">3315 12591 375 0,'0'0'965'16,"0"0"-634"-16,0 0-70 15,0 0 68-15,0 0-49 16,38 120-127-16,-25-64 1 16,5 9-70-16,-1 11-59 15,2 6 90-15,-3 2-76 16,-1-5-13-16,-5-18-8 16,0-14 0-16,-3-19-32 15,-3-16 14-15,-4-8-85 0,0-4 57 16,0 0-59-16,0-13-112 15,-2-7 136-15,-9-1 37 16,-3 1 17-16,1 5 18 16,-1 10-2-16,3 5 115 15,-2 0-29-15,0 21-21 16,-3 16-23-16,2 9-37 16,4 6 18-16,1 0-30 15,4-2 18-15,5-11 21 16,0-12-39-16,0-13 6 15,5-10-18-15,12-4-11 16,4-12 23-16,-2-21-104 16,4-14-28-16,-1-7 93 15,-5-2-34-15,-3 10 31 16,-3 12 41-16,-4 16-7 0,-4 16-3 16,-1 2 11-16,0 7 0 15,2 18 29-15,1 1-28 16,-1-1-1-16,3-7 0 15,0-5-86-15,-3-7-34 16,1-5-21-16,-1-1 75 16,0 0 55-16,1 0-4 15,1-5-19-15,2-8 22 16,2-5 12-16,1-2 37 16,1 1-37-16,1 1 7 15,1 4 47-15,-6 7-23 16,3 7 49-16,1 0 37 15,1 13 4-15,5 13 61 0,-1 8-88 16,4 2-66-16,-1-2 78 16,-3-6-82-16,-1-8-13 15,-5-8-11-15,-2-10-2 16,0-2-8-16,-4-11-138 16,-3-20-58-16,-2-15 14 15,0-40-341-15,-12 10-9 16,-1 7-262-16</inkml:trace>
  <inkml:trace contextRef="#ctx0" brushRef="#br0" timeOffset="113794.363">3745 13036 935 0,'0'0'597'16,"0"0"-245"-16,0 0-31 0,0 0-131 15,0 0-92-15,-5 115-29 16,12-94-69-16,6-11-293 16,-2-8-301-1,1-2-462-15</inkml:trace>
  <inkml:trace contextRef="#ctx0" brushRef="#br0" timeOffset="113942.903">3974 13144 1242 0,'0'0'379'0,"0"0"149"15,0 0-204-15,0 0-90 16,123 22-101-16,-92-19-105 16,-4-3 45-16,-2 0-73 15,-10-7-3-15,-7-11-134 16,-8-26-386-16,0 3 49 15,-8 2-225-15</inkml:trace>
  <inkml:trace contextRef="#ctx0" brushRef="#br0" timeOffset="114159.847">4084 12733 1309 0,'0'0'500'0,"0"0"-295"15,0 0 171-15,0 0-100 16,6 106-31-16,3-41-100 15,0 10-61-15,2 14 52 16,2 3-63-16,8 1-4 16,3-5-6-16,8-14-63 15,1-14 20-15,2-20-20 16,1-22-57-16,-3-18-14 16,-4-44-132-16,-10-12-290 0,-11-2-426 15</inkml:trace>
  <inkml:trace contextRef="#ctx0" brushRef="#br0" timeOffset="116408.902">2445 14610 1295 0,'0'0'365'0,"0"0"-174"16,0 0 1-16,0 0-2 15,0 0-116-15,0 0-43 16,0 0 148-16,99-30-61 16,-52 16-11-16,-2 0-5 15,-1 2-75-15,-9 2 7 16,-6 2-34-16,-8 1-28 16,-15-18-28-16,-4 7-462 15,-2-10-256-15</inkml:trace>
  <inkml:trace contextRef="#ctx0" brushRef="#br0" timeOffset="116643.401">2582 14217 924 0,'0'0'752'16,"0"0"-523"-16,0 0 102 16,-2 133-94-16,15-69-63 15,7 4-46-15,5 4-62 16,-4-4 28-16,4-10-45 15,-2-16-48-15,-3-12 63 16,-3-21-64-16,2-9-26 16,-4-7 26-16,1-27-43 15,-1-17-38-15,3-44-134 0,-3 11-286 16,-5 9-73-16</inkml:trace>
  <inkml:trace contextRef="#ctx0" brushRef="#br0" timeOffset="117295.817">2943 14542 1141 0,'0'0'263'0,"0"0"-83"16,0 0 17-16,0 0-72 15,0 0-9-15,53-102 30 16,-37 84-82-16,-5 6-23 16,-3 3-7-16,-2 7-34 15,-4 2 108-15,-2 0-2 16,0 0-30-16,0 15 73 15,0 8-90-15,0 8-30 16,0 3-20-16,0 4 10 16,6-4-25-16,1-6 6 15,-1-10 0-15,4-6-12 16,-1-10 12-16,1-2-6 0,6 0 5 16,-3-20-1-1,3-5-32-15,-5-10 31 0,-2-1-11 16,-7-3 4-16,-2 1 11 15,0 7-1-15,0 4 0 16,0 8 13-16,0 11-34 16,0-1 21-16,0 9 0 15,0 0-13-15,5 0 13 16,6 4 0-16,4 9 7 16,3 5 6-16,3 1-3 15,-4 7-10-15,1 5 0 16,-5 8 71-16,-1 16-30 15,-3 7 28-15,-3 11 3 16,-6 7-42-16,0 4 39 16,-2-9-57-16,-16-6-12 0,-6-15 58 15,-5-16-58-15,0-16 9 16,0-12-9-16,2-10-75 16,5-12-7-16,6-46-180 15,7 4-411-15,7-2 109 0</inkml:trace>
  <inkml:trace contextRef="#ctx0" brushRef="#br0" timeOffset="117568.454">3391 14135 1230 0,'0'0'360'0,"0"0"-74"16,0 0 62-16,0 0-50 15,0 0-118-15,0 0 13 16,89 144-73-16,-67-82-32 16,3 12 48-16,-6 11-74 15,-2 4-19-15,-7 0-3 16,-3-5-32-16,-3-5 28 16,-4-15-36-16,0-14-38 15,0-20 32-15,0-16-76 16,-26-34-51-16,-3-20-386 0,-4-12-696 15</inkml:trace>
  <inkml:trace contextRef="#ctx0" brushRef="#br0" timeOffset="117838.615">3538 14199 1395 0,'0'0'300'16,"0"0"203"-16,0 0-260 15,122-4-20-15,-90 4-130 16,-3 0-65-16,-12 0 50 16,-5 0-31-16,-6 0 54 15,-6 4 42-15,0 14-45 16,0 8 21-16,-11 7-78 16,-13 3-41-16,-8-3 36 0,-3-4-36 15,-2-6-40-15,6-6-39 16,8-8-80-16,11-9-21 15,10 0-462-15,2 0-344 16</inkml:trace>
  <inkml:trace contextRef="#ctx0" brushRef="#br0" timeOffset="118216.165">3921 14301 1258 0,'0'0'327'16,"0"0"29"-16,0 0 34 15,0 0-154-15,136 14-99 16,-105-14-17-16,-2 0-80 16,-7-18-7-16,-6-3-22 15,-7-4-10-15,-9 1 50 16,0-1-30-16,0 4 0 0,-11 5 39 16,-7 2-50-16,2 3-2 15,-2 6 20-15,1 3-28 16,1 2 52-16,-1 0-37 15,-2 4-14-15,3 12 60 16,1 8-60-16,-1 8 21 16,5 10 0-16,1 6-10 15,5 4 52-15,5 2-58 16,0-4 8-16,5-3 28 16,14-11-41-16,12-8 4 15,8-17-5-15,5-11 1 16,3-15-22-16,-1-53 21 0,-21-81-99 15,-12 9-130-15,-13 0-1296 16</inkml:trace>
  <inkml:trace contextRef="#ctx0" brushRef="#br0" timeOffset="136291.812">2364 13990 1075 0,'0'0'230'15,"0"0"-153"-15,0 0-30 16,0 0 58-16,0 0 4 15,0 0 30-15,-12 32-2 16,12-32-41-16,0 0 14 16,-2 0-57-16,2 0 6 15,0 0 52-15,0 0-49 0,0 0 3 16,0 0-25 0,0 0-40-16,0 0 0 0,16 0-4 15,9-1 4-15,6-3 6 16,6-2 0-16,5-1-2 15,6 2-4-15,0-1 1 16,1-3 35-16,5 0-36 16,-1-2 0-16,1-3 10 15,-1 3-1-15,3-2-9 16,5 3 0-16,1 0 8 16,0 2 29-16,5 2-36 15,-3 2-1-15,-1-1 36 16,-1 0-35-16,-2-1 7 0,1 2-8 15,-3 2 0 1,0 0 17-16,-6 2-17 0,0 0 0 16,-5 0 7-16,-7 0 0 15,-7 2-1-15,-6 2 10 16,-6-2-15-16,-8 0 64 16,-3-2-61-16,4 2-2 15,6 0 32-15,4 0-32 16,8 2 26-16,3 2-26 15,2 0 8-15,-4 2 26 16,-7-4-36-16,-4 0 0 16,-6 0-6-16,-9-4 25 15,-3 0-18-15,-4 0-1 16,0 0-24-16,0 6 15 16,0 0-34-16,-6 28-213 0,-3-3-347 15,-3 2-454-15</inkml:trace>
  <inkml:trace contextRef="#ctx0" brushRef="#br0" timeOffset="138739.761">1020 13437 1094 0,'0'0'277'15,"0"0"75"-15,0 0-61 16,0 0-19-16,0 0 6 16,0 0-99-16,0 0-30 0,-92-6-79 15,92 4-37-15,0 2 52 16,0-4-85-16,14-4 0 15,18-4-1-15,10-4 16 16,7-2-17-16,-1 4 2 16,-3 2 0-16,-11 6 5 15,-9 3 1-15,-10 3-5 16,-11 5-1-16,-4 21 0 16,0 18 27-16,-25 12-27 15,-10 8 2-15,-9 2 43 16,-6-8-45-16,6-11 12 15,5-15-3-15,20-10 6 16,19-6-30-16,2 2 3 0,40 1-18 16,20 2 11-16,13-3 1 15,4-6-3-15,-5-4 10 16,-13-4 5-16,-17 0-6 16,-13 3 11-16,-17 4 1 15,-14 9 78-15,0 6 6 16,-43 9 4-16,-42 7-34 15,-48 1-54-15,-3-6-18 16,-23-5-70-16,48-16-50 16,45-3-583-16</inkml:trace>
  <inkml:trace contextRef="#ctx0" brushRef="#br0" timeOffset="157653.831">24374 8350 178 0,'0'0'265'15,"0"0"-113"-15,0 0-82 16,0 0-29-16,0 0-14 16,0 0-26-16,43 73 0 15,-43-60 7-15,0-1 17 0,0 3-9 16,0 0 18-16,0 1-12 16,-2-2-8-16,-12-4-14 15,1-7-49-15,-3-3-14 16,5 0-15-16,3-3 78 15,3-12 37-15,3 4 63 16,2 3-61-16,0 2 280 16,-3 4-113-16,3 2 6 15,0 0-21-15,-2 0 16 16,0 0 8-16,-1 10-59 16,3 16-18-16,0 14-58 15,0 16-10-15,3 35 64 16,11 39-41-16,1 39-23 15,1 19 12-15,-5-6-39 0,-5-24 41 16,-2-45-58 0,2-33-25-16,-6-28 23 15,2-20-24-15,-2-10 0 0,0-11-27 16,0-11-97-16,0-74-109 16,0-9-407-16,2-13-148 15</inkml:trace>
  <inkml:trace contextRef="#ctx0" brushRef="#br0" timeOffset="158297.784">24384 8503 1502 0,'0'0'530'16,"0"0"-341"-16,0 0 122 0,0 0-40 15,0 0-135-15,147 111-52 16,-99-99-21-16,10-10-29 15,9-2 40-15,9 0-37 16,11-15-17-16,22-8 44 16,27-1-39-16,31-3-5 15,6 6 52-15,-3 1-53 16,-14 2 38-16,-15 4-54 16,1 4 3-16,1 4 2 15,-5 6-1-15,-4 0-7 16,-9 0 0-16,-7 10 8 15,-18 0 2-15,-15-2-10 16,-18-4 8-16,-1-2-6 0,12-2-2 16,11 0-1-16,14 0-10 15,-1 0-1-15,-2 0-13 16,-4 0 20-16,-7 0-38 16,-10 0 41-16,-6 0-35 15,-9 0-1-15,-4 0-2 16,-1 0 40-16,-4 0-19 15,-1 0 19-15,-8 0 0 16,-8 0 12-16,-7 4-11 16,-8-2-2-16,-9 2-5 15,-6-2 6-15,-5 0 19 16,-3 0-19-16,0 1 0 16,0 8 1-16,-5 5-1 0,-9 12 0 15,-1 19 0-15,-1 14 0 16,-1 31 24-16,-8 39-24 15,-2 30 0-15,-2 5 16 16,7-13-14-16,7-19 11 16,8-28-13-16,5-16 5 15,0-15-28-15,2-20-13 16,-8-4-142-16,-2 1 12 16,-13 0-77-16,-39 12-309 15,1-20 3-15,-3-12-138 0</inkml:trace>
  <inkml:trace contextRef="#ctx0" brushRef="#br0" timeOffset="158962.358">24430 9910 942 0,'0'0'255'15,"0"0"-138"-15,-149 0 58 16,92 0-1-16,11 0 15 16,17 0 63-16,19 0 53 15,7 0-94-15,3 4-125 16,0 6-41-16,16-2 43 15,6 0-40-15,7-2 39 16,13-2-11-16,14-2-51 16,31 0 64-16,38 3-35 15,33 4-6-15,14-1 17 0,-6 2-39 16,-5 0 7-16,-8-2-21 16,8 0-3-16,4-2 36 15,-5-2-45-15,1-4 6 16,2 0 1-16,-1 0-7 15,-1 4-6-15,-10 6 5 16,-10 8 1-16,-12 4 9 16,-23-1-9-16,-21-4 8 15,-24-3-13-15,-10-1 22 16,2 2-18-16,-6 0 1 16,-5-2 0-16,-17-2-15 0,-21-6 15 15,-4-3-61 1,-37-2-30-16,-75-12-130 0,5-14-567 15,-7-2-520-15</inkml:trace>
  <inkml:trace contextRef="#ctx0" brushRef="#br0" timeOffset="159463.097">24867 9097 1145 0,'0'0'273'0,"0"0"-150"16,0 0 140-16,0 0 28 15,151 17-24-15,-86-17-57 16,7 0-6-16,1-6-62 16,-4-5-43-16,-11 2-13 15,-11 3-60-15,-16 2-17 16,-12 1-9-16,-11 2-69 15,-8-12-57-15,-18-1-218 16,-7-1-551-16</inkml:trace>
  <inkml:trace contextRef="#ctx0" brushRef="#br0" timeOffset="159666.543">25172 8819 1485 0,'0'0'388'16,"0"0"-121"-16,0 0 125 15,-9 124-170-15,9-56-44 16,0 11-27-16,11 3-72 16,-1-2-5-16,-2-6-62 15,-3-9 3-15,-1-20-23 16,0-14 8-16,4-23-115 16,11-22-217-16,-1-22-493 15,-3-7-103-15</inkml:trace>
  <inkml:trace contextRef="#ctx0" brushRef="#br0" timeOffset="160511.354">25415 9311 1388 0,'0'0'517'0,"0"0"-228"15,0 0 197-15,129 57-331 16,-82-57-43-16,3-1 4 16,-6-26-71-16,-7-9-7 15,-8-6-38-15,-10-2 3 16,-19-1-15-16,0 10 12 15,-32 11-3-15,-17 13-12 16,-5 11 28-16,-3 25-13 16,6 20 5-16,13 18 1 0,11 8 33 15,15 4-24 1,12-5-9-16,0-8 22 0,23-11-20 16,6-19-13-1,6-20 5-15,3-12-64 0,9-10 8 16,5-26-137-16,6-10-69 15,9-6-96-15,-1 0 6 16,1 2 31-16,-7 9-15 16,-18 12 170-16,-15 11 166 15,-15 18 313-15,-12 0 301 16,-6 29-133-16,-19 15-270 16,-7 11 1-16,1 9-89 15,4 0-69-15,11-4 40 16,14-8-47-16,2-16-29 15,25-14 0-15,15-22-12 0,13-4-12 16,5-38-36 0,5-24-32-16,-5-16 32 0,-8-7-82 15,-9 7-49-15,-12 17 101 16,-12 25 9-16,-10 22 63 16,-7 18 12-16,0 9 26 15,0 23 50-15,-9 2-32 16,-1-4-20-16,5-8 4 15,3-18-40-15,2-4 0 16,0-30-84-16,19-22-15 16,11-19 35-16,5-6-34 15,6-2 38-15,-4 9 59 16,-5 16 2-16,-8 20 28 0,-9 24 45 16,-3 10 50-1,-7 38 67-15,-5 24-71 0,0 17-29 16,0 11-11-16,0 0-52 15,0-10 9-15,4-18-37 16,2-17 1 0,3-24-7-16,3-19 6 0,3-2-45 15,3-30 20-15,1-12-26 16,4-2 13-16,-3 4-2 16,3 12 34-16,-4 20 6 15,2 8 1-15,-6 32 43 16,-3 24 14-16,-6 16-22 15,-4 7 24-15,0-3-60 0,1-8 1 16,3-18 19-16,6-14-20 16,3-20-33-16,5-16-30 15,18-24-115-15,-5-18-323 16,-4-9-469-16</inkml:trace>
  <inkml:trace contextRef="#ctx0" brushRef="#br0" timeOffset="161316.066">27019 9358 1472 0,'0'0'659'0,"0"0"-471"16,0 0 122-16,0 0-104 15,143 85-141 1,-91-85 27-16,-4-16-48 0,-3-20-43 15,-9-7 43-15,-14-1-43 16,-13 6-1-16,-9 10 0 16,-9 12 12-16,-22 12-18 15,-10 4 6-15,1 20 0 16,3 20 50-16,5 16-16 0,12 8 31 16,11 5 4-1,9-7-44-15,0-10-3 16,7-16-22-16,13-18 0 0,9-18-25 15,5-4 25-15,8-34-30 16,5-12 9-16,3-7-34 16,4 3 37-16,-2 10-27 15,-6 10 31-15,-6 18-4 16,-7 16 29-16,-10 4-11 16,-9 35 57-16,-6 16-24 15,-6 17 42-15,1 11-36 16,-1 3-38-16,0-2 51 15,2-9-52-15,-2-17 0 16,4-18 0-16,-6-22 7 16,2-18-14-16,-2-8 5 15,9-35 2-15,6-15 26 16,14-14-25-16,16-8 17 0,8-5 5 16,5-4-22-16,-3 0-2 15,-9-21-95-15,-17 23-133 16,-19 13-576-16</inkml:trace>
  <inkml:trace contextRef="#ctx0" brushRef="#br0" timeOffset="162848.221">25016 10493 423 0,'0'0'1688'0,"0"0"-1370"16,0 0-76-1,136 44-18-15,-58-28-52 0,9-5-78 16,2-10 1 0,-4-1-32-16,-12 0-54 0,-15-12-9 15,-14 1-17-15,-19 3-89 16,-15 3-17-16,-10 5-112 15,-37 1-270-15,-9 16-124 16,-1 1-292-16</inkml:trace>
  <inkml:trace contextRef="#ctx0" brushRef="#br0" timeOffset="162970.419">25444 10675 1132 0,'0'0'306'16,"0"0"-35"-16,4 105 49 16,10-49-58-16,1 4-23 15,-1 5-102-15,-3 0-86 16,-5 0-3-16,-6-5-48 0,0-4-79 15,-15-3-225 1,-12-17-255-16,1-14-300 0</inkml:trace>
  <inkml:trace contextRef="#ctx0" brushRef="#br0" timeOffset="163127.852">25308 11329 1194 0,'0'0'702'0,"0"0"-376"16,0 0 191-16,0 0-288 15,0 0-107-15,0 0-2 16,113 44-13-16,-41-44-33 15,6 0-3-15,0-4-44 16,-5-15-18-16,-8-10-9 16,-16-7-99-16,-9-32-39 15,-15 6-355-15,-14 2-555 0</inkml:trace>
  <inkml:trace contextRef="#ctx0" brushRef="#br0" timeOffset="163346.667">26177 10601 1679 0,'0'0'514'16,"0"0"-150"-16,0 0-22 15,83 117-137-15,-50-49-91 16,1 11-41-16,-5 5-9 16,-5-1-64-16,-6-4 12 15,-10-13-27-15,-6-16-1 16,-2-17-38-16,-13-26-40 15,-55-33-200-15,1-22-441 16,-3-8-575-16</inkml:trace>
  <inkml:trace contextRef="#ctx0" brushRef="#br0" timeOffset="163580.901">26166 10642 1003 0,'0'0'760'15,"0"0"-506"-15,0 0 92 16,163-20 118-16,-97 20-301 15,1 0-21-15,-5 0-58 16,-4 0-41-16,-6 7 17 16,-10 12-32-16,-11 7 7 15,-10 9 19-15,-17 10-26 16,-4 8 19-16,-18 8-47 0,-24 3 1 16,-12 1-9-1,-8-3-13-15,-3-10-51 0,-2-8-29 16,-15-6-103-1,17-14-414-15,9-8-332 0</inkml:trace>
  <inkml:trace contextRef="#ctx0" brushRef="#br0" timeOffset="165537.66">25246 11975 1385 0,'0'0'649'0,"0"0"-469"15,0 0 44-15,0 0-80 16,0 0 26-16,0 0-27 16,118-44-80-16,-84 44 19 15,-5 0-52-15,-10 24 16 16,-3 26 35-16,-9 18-31 16,-7 13 5-16,0 3-55 15,-5-6 8-15,-11-18 20 0,3-20-15 16,2-17-5-1,6-19-8-15,5-4-5 0,0-29-2 16,10-19-32-16,11-14-13 16,13-8 50-16,2 0-5 15,0 10 7-15,-5 13 0 16,-4 19 13-16,-6 22-13 16,0 6 2-16,-1 34 4 15,5 19 62-15,-4 10-50 16,4 4 3-16,0-4-18 15,-3-16 21-15,0-13-31 16,3-15 7-16,-1-19-36 16,3-5 2-16,7-53-62 0,-1-38 3 15,-4-4-28 1,-4 8 26-16,-10 17 94 0,-7 33-16 16,2 10 17-16,-1 10 27 15,-3 22-9-15,4 0 64 16,3 34 11-16,5 14-53 15,1 10 4-15,2 4-34 16,1-4 2-16,-5-9 33 16,2-15-33-16,-4-20-11 15,3-14-1-15,1-9-50 16,2-33 37-16,1-14-20 16,1-7-35-16,-4 0 67 15,2 13-10-15,-6 18 11 16,1 20 12-16,-1 12-12 15,1 22 62-15,1 20-23 0,2 12-20 16,-1 3 26-16,-1-3-39 16,1-10-4-16,-3-12-2 15,1-14 1-15,2-16-2 16,-2-2-33-16,1-26-15 16,3-15 47-16,1-9-22 15,0 2 14-15,-2 5 9 16,-1 10 1-16,-5 19-7 15,-2 14 17-15,3 4-1 16,-2 30 47-16,2 8-34 16,-3 3-2-16,-2-1-16 15,0-10-4-15,0-8 0 16,2-10-43-16,3-10-37 0,3-6-41 16,6 0-55-16,-1-10-15 15,1-10-44-15,-4 2 135 16,-1 3 100-16,7 4 201 15,6 4-8-15,11 6 49 16,8-2-74-16,2 2-65 16,2-5-13-16,-4-6-62 15,-11-8 7-15,-10-6-35 16,-11-4 0-16,-18-7-13 16,0 3 4-16,-24 6 9 15,-17 10-6-15,-12 14 12 16,-3 4 1-16,1 26 5 0,5 22-11 15,15 15 32 1,20 10-3-16,15 6-6 0,10 1 9 16,32-8-33-16,16-9 10 15,5-23-10-15,1-22-25 16,-6-18-13-16,-10-29-102 16,-24-47-154-16,-15 4-498 15,-9 10-737-15</inkml:trace>
  <inkml:trace contextRef="#ctx0" brushRef="#br0" timeOffset="166548">25569 12982 803 0,'0'0'283'0,"0"0"268"16,0 0-294-16,0 0 121 16,0 0-92-16,0 0-126 15,0 0-17-15,0 46-65 0,0-18-9 16,0 10 10-1,6 10-40-15,-3 8 18 0,-1 8-50 16,-2 3-5-16,0 1 25 16,0-6-26-16,0-8 5 15,0-14-6-15,0-18-74 16,-2-20-23-16,-3-6-206 16,-2-52-430-16,1-50-22 15,2 7-97-15,4 5 781 0</inkml:trace>
  <inkml:trace contextRef="#ctx0" brushRef="#br0" timeOffset="166734.681">25756 12828 512 0,'27'-23'667'0,"4"5"-502"16,4 4-13-16,4 4 116 15,-8 10-66-15,-5 0 16 16,-6 10 73-16,-9 14-79 16,-8 2-30-16,-3 7-81 15,-16 1-42-15,-15 4-24 16,-9 0-35-16,-7-2-25 15,3-2-79-15,-1-6-58 16,5-12-305-16,-6-16-168 16,9-2-568-16,10-17 1143 0</inkml:trace>
  <inkml:trace contextRef="#ctx0" brushRef="#br0" timeOffset="167188.024">25955 12952 411 0,'0'0'1201'16,"0"0"-948"-16,44 122-45 16,-22-76 48-16,1-6-159 15,-2-10-33-15,0-6-6 16,-5-6-17-16,-3-7 10 16,-5-5-5-16,-3-6-22 15,-3 0-24-15,1-18 10 16,-1-15-17-16,7-5 7 15,2-2 0-15,5 2-3 16,1 10 3-16,1 14 0 16,-1 12 0-16,2 4 2 15,-1 32 107-15,-1 18 13 0,4 11-48 16,3 4 0-16,3 0-38 16,4-7 11-16,0-14 2 15,1-18-37-15,-3-20-10 16,-3-8-2-16,-2-26-18 15,-6-26 18-15,-2-10-26 16,-2-7 18-16,-8 7 7 16,0 14 2-16,-1 17-4 15,-5 14 9-15,2 13-6 16,-2 4 66-16,0 0-35 16,0 14-1-16,0 0-30 15,0-2-21-15,0-6-39 16,10-6-124-16,-2-16-418 0,3-8-172 15</inkml:trace>
  <inkml:trace contextRef="#ctx0" brushRef="#br0" timeOffset="167686.551">26942 12454 1433 0,'0'0'515'0,"0"0"-37"16,0 0-176-16,0 0-77 15,0 0-101-15,60 153-37 16,-41-87-22-16,8 24-25 16,-2-3 20-16,-3 4-27 0,-2-2-20 15,-9-21 17-15,-4-6-30 16,-5-15 9-16,-2-22-9 16,0-13-16-16,-13-12 2 15,-9 0-35-15,-5-12-17 16,4-7 32-16,2 0-1 15,4 9 29-15,5 6 5 16,-2 4 0-16,1 13 1 16,-3 19 23-16,3 14-5 15,-1 16 31-15,3 8-20 16,4 2-9-16,5-6-20 16,2-16 14-16,0-15-13 15,5-21-1-15,15-14-14 16,2-7 13-16,2-26-30 15,-1-14-20-15,-6-5 1 0,-5 2 22 16,-1 12 20-16,3 18 8 16,5 20 0-16,12 10 84 15,12 39 1-15,12 18-4 16,7 10 8-16,4-6-50 16,-4-9-12-16,-5-21-27 15,-7-27-63-15,-15-42-80 16,-14-23-219-16,-17-10-870 0</inkml:trace>
  <inkml:trace contextRef="#ctx0" brushRef="#br0" timeOffset="171846.971">25558 14227 1260 0,'0'0'577'0,"0"0"-443"0,0 0 108 16,0 129 2-16,0-75-120 15,-7 4-53-15,-4 2 35 16,-2 1 17-16,-3 1-14 15,-2-1 6-15,0-1-49 16,-1-2 27-16,0-5-38 16,6-13-22-16,6-12 40 15,7-12-43-15,0-6-12 16,10-5-18-16,19-2 8 16,10-3 10-16,10 0-18 15,11 0 0-15,8-12 0 16,-2-8 0-16,1-4-21 0,-9-4-37 15,-16-4-105-15,-17-22-141 16,-14 9-631-16,-11 9-685 0</inkml:trace>
  <inkml:trace contextRef="#ctx0" brushRef="#br0" timeOffset="172645.857">26130 14749 1073 0,'0'0'793'0,"0"0"-572"15,0 0 256-15,0 0-243 16,130-44-119-16,-109 17-49 16,-2-5 10-16,-11-4-58 15,-6 0-5-15,-2 2-5 0,0 14 1 16,-15 15 1-16,-9 5 5 16,-3 37 15-16,-7 33 33 15,10 6-16-15,6 11 2 16,9 0-9-1,9-18-14-15,0-3 19 0,16-18-45 16,4-16 0-16,6-28-9 16,3-4-66-16,10-40-52 15,11-38-40-15,2-5-298 16,2-9-202-16,-1 6-182 16,-17 26 117-16,0 12 560 15,-10 24 172-15,-8 21 307 16,-7 6 64-16,-6 27 506 0,-3 6-486 15,0 2 1 1,2 4-112-16,7-7-81 0,7-4-93 16,5 2-37-1,3-7-5-15,-2-8-44 0,3-12 5 16,-4-6-25-16,-1 0-15 16,0-6 15-16,-2-16 8 15,-1-9-7-15,-2 4-1 16,-1-8-57-16,-5 1-20 15,-7 4-143-15,-2 0-124 16,-2 4-128-16,0 8 87 16,-4 12-200-16,-7 6-1 15,2 0 586-15,6 28 28 16,3 6 323-16,0 8 165 16,21 2-186-16,6-4 62 0,2-5-12 15,2-11-101-15,0-12-127 16,0-12-38-16,0 0-59 15,-2-32-11-15,-2-8 14 16,-7-8-38-16,-6-11-2 16,-8 7-18-16,-6 6-12 15,0 10 12-15,0 13-41 16,-11 10 13-16,-7 13 28 16,-4 0 0-16,-2 16-8 15,1 18 2-15,5 6-6 16,5 8 3-16,3-1-1 15,8-3-23-15,2-4 31 16,0-14-25-16,10-4-11 16,7-12-18-16,6-10-68 0,1 0-214 15,1-19-233-15,1-39-107 16,-6 6-71-16,-3 3 257 0</inkml:trace>
  <inkml:trace contextRef="#ctx0" brushRef="#br0" timeOffset="172916.526">27338 13834 340 0,'0'0'950'15,"0"0"-755"-15,0 0 119 16,0 0 223-16,0 0-273 0,53 168 2 16,-24-17-54-1,4 23-77-15,4-1-21 0,-4-37-5 16,-2-42-27-16,1-30 7 15,5-11-34 1,13-5-16-16,7-2-15 0,12-5-12 16,-2-20-24-16,-9-21-18 15,-9 0-66-15,-14-30-24 16,-14-6-73-16,-21-13-169 16,-25 12-429-16,-11 11-159 0</inkml:trace>
  <inkml:trace contextRef="#ctx0" brushRef="#br0" timeOffset="173241.358">25078 15738 1558 0,'0'0'365'0,"0"0"-164"16,0 0 99 0,193 37-130-16,44-37 25 0,77-34-31 15,43-16-32-15,4-21-21 16,-44-7-51-16,-30-6 1 15,-42 1-21-15,-44 6-39 16,-61 19-1-16,-49 23-23 16,-26 21-180-16,-31 13-523 15,-21 1-387-15</inkml:trace>
  <inkml:trace contextRef="#ctx0" brushRef="#br0" timeOffset="-181091.888">11026 8418 393 0,'0'0'78'16,"0"0"59"-16,0 0 111 0,0 0-31 16,0 0-58-16,0 0-4 15,-4-20 135-15,4 20-51 16,0 0 101-16,-2 0-170 16,2 0-87-16,0 0 81 15,-2 2-82-15,-1 6-16 16,1 4 1-16,2 1-52 15,-2 5 40-15,2 3-55 16,-3 3 2-16,3 6 47 16,0 10-38-16,0 11 13 15,0 10-2-15,0 10-15 16,10 9 11-16,-2 2-18 16,3 1 0-16,-1 5 26 15,-2-4-25-15,1-4 20 16,-5-6 9-16,-2-6-22 0,-2-7 29 15,0-9-37-15,0-9 6 16,0-8 3-16,0-11-9 16,0-12 0-16,0-12 0 15,0-3-103-15,0-50-19 16,0-52-129-16,0-31-412 16,0 14 45-16,0 26-346 0</inkml:trace>
  <inkml:trace contextRef="#ctx0" brushRef="#br0" timeOffset="-180275.013">11189 8139 751 0,'0'0'333'0,"0"0"-97"16,0 0 95-16,0 0-74 15,0 0-56-15,0 0 31 16,0 0-65-16,-7-2-31 16,7 2 19-16,0 0-92 15,0 0 31-15,0 0-81 16,0 0 2-16,9 0 49 16,11 0-46-16,7 0 9 15,13-2 24-15,9-6-45 0,9-2 59 16,13 0-48-1,8 2-16-15,7-2 67 0,7 0-58 16,8-3 7-16,22-6-17 16,25-7 17-16,35-5-15 15,7 4-2-15,-12 4 0 16,-17 10 19-16,-26 0-18 16,-3 3 10-16,2-3-11 15,-3-1 27-15,0 1-38 16,1 5 11-16,-2 4 0 15,-6 2 3-15,-3 1-2 16,-4-6-1-16,-16 2 0 16,-17-4 6-16,-16 1-24 0,-6 0 18 15,9 0-4-15,12 2-10 16,3 2 22-16,-6 4-8 16,-11 0 0-16,-6 0 6 15,-12 2-23-15,-9 2 17 16,-6-4-10-16,-7 0-20 15,-5 0 31-15,-3 0-1 16,-2 0 0-16,-3 0 16 16,-3 0-29-16,-3 0 13 15,-4 0-7-15,-4 0 7 16,1 0 0-16,-3 0 0 16,2 0-8-16,-2 0 17 15,2 0-31-15,2 4 8 16,4 8 14-16,-2 9 0 0,3 9 0 15,2 16 12-15,0 30-7 16,2 44 8-16,-1 54 35 16,-6 31-48-16,-3 10 0 15,1-11 46-15,2-33-45 16,6-17 16-16,-1-36-14 16,0-29 9-16,-4-32 7 15,-2-16-19-15,-1-5 0 16,-2-6-25-16,-2-8-10 15,0-14-47-15,-52-14-86 16,0-18-301-16,-14-8-605 0</inkml:trace>
  <inkml:trace contextRef="#ctx0" brushRef="#br0" timeOffset="-179342.136">11232 9779 1075 0,'0'0'237'15,"0"0"13"-15,0 0 0 16,0 0-17-16,0 0-46 16,0 0-2-16,-125 28-75 0,115-24 18 15,4 0-29 1,4-1-49-16,2-3 55 16,0 0-68-16,0 1-28 0,0-1 33 15,0 0-33-15,10 0-4 16,13 0 22-16,8 0-10 15,7 0 76-15,7 0-55 16,3 0-14-16,2 0 49 16,1 0-64-16,2-1 20 15,3-8-29-15,2 2 13 16,4-6 29-16,5 3-41 16,7-2-1-16,1 2 38 15,8 1-29-15,4 0-8 0,2 3-1 16,3 0 17-1,-2 0 25-15,-1 0-42 0,-1 0 0 16,-4-2 18-16,-1 2-10 16,-5 0-8-16,0-1 0 15,4 2 1-15,3-1 25 16,6-2-26-16,7-2 0 16,3 0 12-16,-1-2 3 15,2 2-5-15,-4 1-10 16,-2 3 0-16,-3-3 1 15,-3 5-1-15,-3 0 0 16,-2-1 17-16,-1 4-8 16,-2 1-10-16,-1 0 1 15,-6 0 0-15,-3 0 16 16,-5-2-16-16,-9-2 0 0,-2-2-7 16,-4 0 28-1,0 0-35-15,2 0 14 0,-6 3 0 16,-1 3 36-16,-9 0-36 15,-7 0 1-15,-12 0 23 16,-9 0-12-16,-8 0-12 16,-2 0 0-16,0-3-49 15,-4 0 29-15,-12 2-77 16,-6 1-83-16,-13-2-30 16,4 0-508-16,-4-2-643 0</inkml:trace>
  <inkml:trace contextRef="#ctx0" brushRef="#br0" timeOffset="-177046.462">12013 8650 1141 0,'0'0'337'15,"0"0"-78"-15,0 0-61 0,0 0-18 16,-104 114-60-1,71-52 29-15,1 8-67 0,3 7-20 16,5-4 26-16,5-8-58 16,11-8 9-16,8-12-13 15,0-12-15-15,10-4-2 16,20-8-9-16,3-10-23 16,8-7 13-16,1-4-23 15,2-17-92-15,1-19-109 16,9-36-115-16,-12 7 0 15,-9 5-627-15</inkml:trace>
  <inkml:trace contextRef="#ctx0" brushRef="#br0" timeOffset="-176764.472">12508 8089 707 0,'0'0'413'0,"0"0"-169"16,0 0 16-16,0 0 10 16,0 0-37-16,0 0-59 15,0 0 68-15,12 118-124 16,-8-37-5-16,-4 36 8 16,0 36-66-16,0 6 5 15,0-27-12-15,-8-38-42 16,6-45 65-16,2-20-71 15,0-7-14-15,0-8 7 16,14-12-149-16,30-20-142 16,-3-20-237-16,-1-6-50 0</inkml:trace>
  <inkml:trace contextRef="#ctx0" brushRef="#br0" timeOffset="-176277.65">13029 8598 149 0,'0'0'676'0,"0"0"-395"16,0 0-65 0,0 0 43-16,0 0-7 0,0 0-100 15,0 0 58-15,-33 3-59 16,15 6-31-16,-2 5 1 15,-2 7-74-15,-3 6-6 16,2 8-31-16,4 7 8 16,5 6 15-16,5-1-23 15,7 2 7-15,2-3 8 16,7-4-13-16,15-6 13 16,9-12-25-16,3-14-11 15,3-10-6-15,4-12 17 16,-5-26-29-16,-5-10 29 15,-12-9-44-15,-7 4 44 16,-10 7 0-16,-2 12 0 0,0 11 14 16,-11 16 38-1,-5 7 0-15,3 0 29 0,0 16-65 16,2 11 26-16,6 8-42 16,3 3 8-16,2-4-7 15,0-4-1-15,0-11-6 16,9-6-1-16,4-9-138 15,7-4-39-15,16-18-327 16,-3-10-20-16,0-4-120 0</inkml:trace>
  <inkml:trace contextRef="#ctx0" brushRef="#br0" timeOffset="-175897.083">13493 8436 1292 0,'0'0'521'0,"0"0"-52"15,0 0-223-15,-56 120-103 16,34-80 15-16,2-4-97 16,4-5-22-16,7-12-25 15,5-2 2-15,4-3-17 16,0-5 1-16,6 4-15 16,10-5-21-16,1 0 36 15,4-2-37-15,-1-5-4 16,0 2 29-16,0-1 2 15,0 2 10-15,0 2 0 16,-4 3 25-16,-3 6-17 16,-7 1-5-16,-6 4 49 15,0 4-28-15,-6 6 78 0,-19 6-71 16,-6 0-21-16,-4-2 74 16,-3-6-67-16,5-8-16 15,6-5-2-15,8-10-12 16,11-5-19-16,8 0-87 15,0-2-210-15,33-38-239 16,0 1 63-16,3-9-582 0</inkml:trace>
  <inkml:trace contextRef="#ctx0" brushRef="#br0" timeOffset="-175560.041">14120 8432 788 0,'0'0'737'0,"0"0"-458"16,0 0 228-16,0 0-219 16,0 0-88-16,0 0-18 15,0 0-104-15,-64 82-77 16,26-50 110-16,-4 6-80 16,3 2 2-16,2 0 21 15,10-1-52-15,10-6 25 16,10-2-27-16,7-9-8 15,0-4-8-15,11-6 16 16,18-5-33-16,11 1 27 16,10-1 9-16,3-1-26 15,0 0 23-15,-8 0 0 16,-12 4 17-16,-10-1-17 0,-17 8 0 16,-6-1 25-16,-31 5-14 15,-31 2-22-15,-75 3-25 16,13-4-193-16,-1-4-650 15</inkml:trace>
  <inkml:trace contextRef="#ctx0" brushRef="#br0" timeOffset="-166064.365">12539 10102 1015 0,'0'0'288'0,"0"0"-1"15,0 0 30-15,0 0-73 16,0 0-33-16,0 0-57 16,-23 33-72-16,23-33 34 0,0 0-62 15,19 0-12-15,10 0 61 16,10 1-24-16,7 4-18 15,2-2-14-15,1 2-47 16,-2-4 60-16,-2-1-60 16,-5 0 6-16,-9 0 12 15,-9 0-17-15,-9 0 13 16,-8 0-14-16,-5 0-39 16,-3 0 39-16,-18-4-123 15,-24-7-334-15,5-2-279 16,4 8-340-16</inkml:trace>
  <inkml:trace contextRef="#ctx0" brushRef="#br0" timeOffset="-165880.16">12817 10294 901 0,'0'0'499'0,"0"0"-138"15,0 0-1-15,0 0-66 16,0 0-102-16,0 0-106 15,25 125-29-15,-18-81 24 16,-1 0-65-16,-4-4-16 16,-2-8-84-16,-6-14-458 15,-14-7-404-15</inkml:trace>
  <inkml:trace contextRef="#ctx0" brushRef="#br0" timeOffset="-165640.513">12632 10664 13 0,'0'0'1478'0,"0"0"-1176"0,0 0-21 16,0 0-60-16,0 0 2 15,0 0-39-15,117 24-64 16,-68-22-1-16,2-2-26 16,-2 0-41-16,-7 0-7 15,-4 0-27-15,-7-2 21 16,-11-4-39-16,-7 4 1 15,-5-3 11-15,-8 4-12 16,0-4-33-16,-19-14-73 16,-5-2-370-16,0 0-410 0</inkml:trace>
  <inkml:trace contextRef="#ctx0" brushRef="#br0" timeOffset="-165271.729">13347 10010 453 0,'0'0'579'16,"0"0"-249"-16,0 0-29 16,0 0-16-16,0 0-74 15,0 0 3-15,0 0-76 16,58 88-14-16,-37-50-21 16,-3 10-15-16,-3 7 6 15,-4 6-58-15,-1 1-30 16,-6-1 37-16,-2-5-43 15,-2-11-16-15,0-12-53 16,0-25-107-16,0-8-161 16,-6 0-463-16</inkml:trace>
  <inkml:trace contextRef="#ctx0" brushRef="#br0" timeOffset="-165002.416">13426 10088 854 0,'0'0'411'15,"0"0"-131"-15,0 0-76 16,0 0 78-16,0 0-24 16,120-8-97-16,-73 0 19 15,2 0-71-15,5 0-43 16,-4 2 7-16,2 6-51 16,-5 0 35-16,-5 6-31 15,-6 18-20-15,-3 10 100 16,-10 12-45-16,-11 11-1 15,-12 7 3-15,-4 4-51 16,-36 2 15-16,-24 0-27 16,-32 0-76-16,-49-15 5 0,20-19-220 15,9-18-795-15</inkml:trace>
  <inkml:trace contextRef="#ctx0" brushRef="#br0" timeOffset="-160790.859">12316 11486 542 0,'0'0'157'16,"0"0"217"-16,0 0-102 15,0 0-60-15,0 0 1 16,0 0-23-16,0-10-56 0,0 10 53 16,0 0-71-16,0 0-50 15,0 0 7-15,0 0-45 16,0 0 4-16,0 0-32 15,0 8 0-15,2 6 43 16,5 8-16-16,-1 6-12 16,4 8 35-16,-6 8-26 15,1 5 28-15,-5 7-52 16,0-2 12-16,0-2 19 16,0-10-31-16,0-13 0 15,0-12-19-15,0-13-23 16,0-4-64-16,0-24-264 15,4-8-195-15,5-4 19 0</inkml:trace>
  <inkml:trace contextRef="#ctx0" brushRef="#br0" timeOffset="-160443.228">12419 11494 616 0,'0'0'370'0,"0"0"-162"15,0 0-56-15,0 0-5 16,0 0-25-16,0 0-21 15,132-10 53-15,-106 10-57 16,-4 4-15-16,-6 13 20 16,-5 14-18-16,-9 7 9 15,-2 8-43-15,0 5-50 0,-6-8 56 16,-13-3-56 0,2-11 0-16,-3-7 37 0,5-9-37 15,1-4 24-15,7-5 3 16,5 0-26-16,2 0 43 15,0 0-44-15,20 5 0 16,6 2 30-16,3 1-17 16,0-2 14-16,-2-2 1 15,-4-3-22-15,-6 0 44 16,-3-5-50-16,-3 2 0 16,-5-2-7-16,0 0-75 15,-4-2-226-15,0-12-292 16,0-2-222-16</inkml:trace>
  <inkml:trace contextRef="#ctx0" brushRef="#br0" timeOffset="-160089.446">12840 11695 970 0,'0'0'285'0,"0"0"-43"15,0 0 25-15,0 0-83 16,0 0 14-16,0 0-81 15,38 103-18-15,-16-74-7 16,1-5-70-16,0-6 12 16,2-8-34-16,-2-4-20 0,-3-6 4 15,-3 0-24 1,-1-16-48-16,-9-10 72 0,-5-8-43 16,-2-8 28-16,0 0-8 15,-11 2 39 1,-7 5 14-16,0 13-3 0,1 10 51 15,0 12 101-15,5 0-79 16,-2 10-2-16,5 12-82 16,5 3 22-16,1 0-21 15,3-5-1-15,0-7-151 16,0-9-162-16,7-4-177 16,9-6-79-16,-1-6-464 0</inkml:trace>
  <inkml:trace contextRef="#ctx0" brushRef="#br0" timeOffset="-159725.189">13234 11610 973 0,'0'0'285'16,"0"0"-48"-16,0 0-73 15,0 0 52-15,0 0-52 16,0 0-87-16,0 0 2 15,5 54-62-15,12-22 42 16,3 1-50-16,1-4 5 16,4-4 22-16,-2-5-36 15,4-7 0-15,4-2-1 16,1-7 2-16,-1-4-2 16,-7-13-38-16,-3-22 39 15,-10-15 14-15,-11-11-14 0,0 1 0 16,-3 4-6-16,-15 12 22 15,-3 16-1-15,0 14 13 16,-1 12 46-16,0 2 36 16,2 12-64-16,4 12-46 15,7 2-7-15,3 0-164 16,3-3-150-16,3-8-236 16,0-9-239-16</inkml:trace>
  <inkml:trace contextRef="#ctx0" brushRef="#br0" timeOffset="-158958.491">13752 11302 778 0,'0'0'392'16,"0"0"-136"-16,0 0 35 15,0 0-142-15,0 0-74 16,0 0 15-16,0 0-68 16,0 59 2-16,0-26 64 15,0 7-11-15,0 6 79 16,0 9-81-16,0 4-32 16,0 3 64-16,0 0-68 0,6-9-8 15,1-12-4-15,-3-17-13 16,2-15-28-16,-1-9-30 15,0-9 23-15,-3-22 21 16,2-12 15-16,-1-5-14 16,-1-4 21-16,2 0-13 15,0 4-18-15,3 6 1 16,0 6 8-16,-2 10 4 16,-1 10-3-16,-2 6-1 15,0 8 0-15,0 2 8 16,3 0-12-16,2 13 4 15,4 12 0-15,2 5 73 16,3 4-45-16,-3 2-2 16,1-4 8-16,-3-2-17 15,-5-6 39-15,4-5-56 0,-6-6 8 16,-2-6 16-16,0-4-24 16,0-3 0-16,-2 0-1 15,0-6-19-15,3-12-5 16,-1-10 25-16,0-6-2 15,4-4-27-15,2 1 27 16,3 0-17-16,-1 0 13 16,4 1 12-16,-1 1-18 15,-1 0 12-15,1 1 0 16,-4 6 6-16,0 4-6 16,-2 10 0-16,-1 6 15 15,3 6-15-15,3 2 53 16,3 0-53-16,5 0 6 0,5 15 45 15,4 5-24 1,4 10 22-16,5 5 10 0,-1 10-58 16,1 5 66-16,1 4-64 15,-8-4 9-15,-5-10 27 16,-6-9-39-16,-6-13-39 16,-12-15-55-16,-2-3-251 15,0 0-361-15</inkml:trace>
  <inkml:trace contextRef="#ctx0" brushRef="#br0" timeOffset="-134681.392">4959 9544 170 0,'0'0'0'15,"0"0"-15"-15</inkml:trace>
  <inkml:trace contextRef="#ctx0" brushRef="#br0" timeOffset="-134093.917">4658 9344 510 0,'0'0'22'0,"0"0"235"16,0 0-14-16,0 0-23 0,0 0-80 15,0 0 16-15,0 0 45 16,0-2-51-16,0 2 1 15,0 0-15-15,0 0-17 16,0 0 28-16,0 2-71 16,-4 6-44-16,-7 4 22 15,-1 2-53-15,-3 6 15 16,-3 3-13-16,1 2 6 16,-4 1 3-16,1 3-12 15,0-1 0-15,0-4 15 16,5-2-9-16,1-8-6 15,5-4 0-15,3-3 9 16,4-6 31-16,2-1-40 0,0 2 6 16,0-2 8-1,0 0-14-15,0 3-9 0,4 4-9 16,13 5 18-16,12 3-6 16,5 7 6-16,4-3 0 15,2 3 1-15,-2-6 7 16,-3-2-5-16,1-4 0 15,-2-2 15-15,-6-3 3 16,-1 2-21-16,-7-5 0 16,-4 2 9-16,-7-4-2 15,-5 0-14-15,-4 0-47 16,-8-14-129-16,-19-10-323 16,-9-6-1084-16</inkml:trace>
  <inkml:trace contextRef="#ctx0" brushRef="#br0" timeOffset="-132471.453">4641 9525 489 0,'0'0'228'0,"0"0"-29"0,0 0 32 16,0 0-25 0,0 0-59-16,0 0-34 0,0 0 1 15,0 0-5 1,0 0 87-16,0 0-10 0,0 0-17 16,0 0 21-16,0 0-98 15,0 0-5-15,0 0-47 16,0 0-34-16,0 0 58 15,4 0-64-15,5 0 1 16,2-2 37-16,5 0-38 16,4-2 26-16,2 0-26 15,2-2 6-15,5 0 42 16,5-5-38-16,3 0 1 16,2-3 49-16,3-5-59 15,2 4 29-15,1-3-30 0,-1-1 17 16,1 7 31-1,-5 3-47-15,2 0 0 0,-1 5 32 16,1 0-23-16,3-2 5 16,-3 2-15-16,0-2 0 15,1-2 6-15,1 2-6 16,3-2 0-16,-3 2 33 16,2 0-25-16,-2 0 16 15,-2-1-24-15,1-2 0 16,-1 0 29-16,0-4-28 15,3 3 0-15,2 0 27 16,-1 0-17-16,4 2 13 16,0-2-24-16,2 2 0 15,-1-2 16-15,0 0-15 16,0 0 7-16,-1 2 3 0,-2 0 11 16,2 2-40-1,-4 2 18-15,-1 0 0 0,-3 0 2 16,-2 0-2-16,3-1 0 15,1 2-5-15,-1-3 31 16,1 0-34-16,-2 2 8 16,3 0 0-16,-1 0 18 15,4-2-18-15,0 2 9 16,1-2-2-16,1-2 17 16,0 0-28-16,2-1 4 15,-4 1 0-15,0-2 1 16,-1 2 0-16,-5 3-1 15,-2-4 0-15,-1 5 22 16,4 0-31-16,-1 0 9 16,4 2 0-16,0-2 16 0,1 0-16 15,4 0 0-15,0-3 10 16,5-2 3-16,0-1 10 16,2 0-23-16,1 0 1 15,5 0 27-15,-2-2-19 16,2-1 0-16,1-4-7 15,2-1 25-15,-1-2-53 16,1 0 26-16,3 0 0 16,-3 4 14-16,-3 4-13 15,-4 4 11-15,-2 3-10 0,-3 5 25 16,-1 0-26 0,0 0-1-16,-6 0 0 0,2 0 13 15,-3 0-13 1,-3 0 0-16,-4 0 0 0,3 0 24 15,-4 0-39-15,3 0 15 16,1 0 0-16,-1 0-2 16,1 0 8-16,-3 0-6 15,0 0 6-15,0 0 9 16,1 0 0-16,-4 0-15 16,3 0 0-16,-5 0 0 15,2 0 2-15,-4 0-2 16,-2 0 9-16,-4 0 21 15,-1 0-53-15,-1 0 23 16,0-3 0-16,-3-1 6 0,0 2-6 16,-2 2 8-16,1-2-8 15,-2 0 24-15,-1-3-53 16,3 4 29-16,-2-4 0 16,4 2-10-16,-1-1 11 15,0-1-1-15,0 2 0 16,-1-1 26-16,1 1-43 15,-2 0 17-15,2 1 0 16,-1-1 2-16,0 0-2 16,0 0 0-16,1-1 0 15,-3 1 14-15,4 1-23 16,-3 2 9-16,0-2 0 16,-2 2 1-16,2-3 5 15,0 3-6-15,0 0 0 16,-2 0 18-16,2 0-25 0,-2 0 7 15,2-1 0-15,0 1 13 16,0 0-12-16,0 0-1 16,-2 0 0-16,-1-3 16 15,-1 3-17-15,-1-1 1 16,2-2 0-16,-5 3 7 16,2-1 1-16,-5-2-8 15,2 2 0-15,-6 1 10 16,-1-2-7-16,-1 2-3 15,-3-3 0-15,0 3 0 0,0 0 14 16,2 0-10 0,-2 0-4-16,0 0 2 0,0 0 1 15,0 0-3-15,0-1-50 16,-27-12-29-16,-2 1-190 16,-13-2-444-16</inkml:trace>
  <inkml:trace contextRef="#ctx0" brushRef="#br0" timeOffset="-128274.391">15340 15620 481 0,'0'0'0'0</inkml:trace>
  <inkml:trace contextRef="#ctx0" brushRef="#br0" timeOffset="-127853.369">15730 16499 35 0,'0'0'572'0,"0"0"-483"16,118-143 3-16,-65 77-18 15,-4 6-2-15,-9 4 134 16,-13 10-118-16,-13 2-58 16,-14 0 62-16,-8-2-17 15,-27-13-39-15,-48-43-36 16,6 19-117-16,0 2-369 0</inkml:trace>
  <inkml:trace contextRef="#ctx0" brushRef="#br0" timeOffset="-126176.446">12277 12627 416 0,'0'0'58'0,"0"0"506"15,0 0-315-15,0 0-16 16,0 0 49-16,0 0-6 16,0 0-56-16,6-8-24 15,-8 8-80-15,-5 0-10 0,-2 0 46 16,-2 1-91-16,-3 10 2 16,-3 5-13-16,-4 3-37 15,-3 6 53-15,0 3-41 16,-1 2-13-16,5 4 23 15,3 3-29-15,3-1 0 16,7-2-2-16,3-5 11 16,2-2 8-16,2-7-23 15,0-7 1-15,0-2 6 16,0-4-6-16,0 4-2 16,4-1 1-16,5 0 0 15,-1-2-26-15,0-4-8 16,0-4-107-16,11 0-112 15,-6-10-379-15,0-6-27 0</inkml:trace>
  <inkml:trace contextRef="#ctx0" brushRef="#br0" timeOffset="-125721.897">12551 12773 225 0,'0'0'849'16,"0"0"-660"-16,0 0 20 0,0 0-11 16,0 0-27-1,0 0 3-15,0 0 33 0,2 0 20 16,-2 0-66-16,0 0-14 16,0 3 2-16,0 8-75 15,0 5-49-15,4 6-11 16,11 7 7-16,1 0-21 15,4 0 0-15,2-7 6 16,-1-6-9-16,-4-7 3 16,1-4-2-16,-3-5-8 15,-3 0 5-15,-1-12-1 16,-7-18-16-16,-4-11-16 16,0-11 32-16,0-1 6 15,-11 0 0-15,-3 11-1 16,4 12 15-16,1 14 5 0,0 10 5 15,0 6-18 1,0 0 64-16,1 0-34 0,-2 8-36 16,1 2 0-16,3 0-9 15,2-2-18-15,1-4-70 16,3-4-145-16,0 0-307 16,7 0-155-16</inkml:trace>
  <inkml:trace contextRef="#ctx0" brushRef="#br0" timeOffset="-124870.37">12860 12643 348 0,'0'0'650'15,"0"0"-300"-15,0 0-80 16,0 0-21-16,0 0-97 15,0 0-42-15,0 0-48 16,32 0 52-16,-20-6-2 16,1-9-57-16,-1-4 3 15,1-3-43-15,-3-6-15 16,-4 1 46-16,-1 4-45 16,-1 5 6-16,-4 9 1 15,0 8-2-15,0 1 4 0,0 0 51 16,0 8 33-1,0 12-12-15,0 6-67 0,2 10-4 16,4 3 14-16,8 8-24 16,1-1 38-16,4-3-22 15,-4-12-17-15,1-9 32 16,-1-10-32-16,-3-8-3 16,-4-4-9-16,1 0 18 15,1-20-16-15,-4-14 10 16,1-10-6-16,-3-8-11 15,0-4-11-15,-2 6 4 16,4 12 15-16,-2 13 0 16,0 16-12-16,3 9 21 15,4 0 0-15,2 20 71 16,5 9 6-16,2 6-21 0,-2 1-18 16,-3-6-32-1,-1-6 18-15,-3-8-24 0,-4-8-32 16,-3-6-5-16,0-2-107 15,2-6-44-15,-2-18-77 16,-2-8-31-16,2-4 119 16,-2-3 75-16,1 3 61 15,-1 4 34-15,2 6 13 16,0 4-6-16,6 4 67 16,3 9 23-16,5 4 96 15,5 5 1-15,0 0-51 16,2 14-3-16,0 15-47 15,0 7 11-15,-6 8 0 16,1 5-49-16,-3 0 21 16,-5-5-53-16,-3-6-14 0,-2-12 11 15,-4-11-1-15,-3-10-9 16,0-5-3-16,0-4 2 16,0-16 37-16,0-6-39 15,-3-4 0-15,3-4-17 16,0-2 17-16,13-4 0 15,10-3 0-15,1 1 1 16,3 2 19-16,2 2-20 16,-2 4-18-16,-1 8 1 15,8 4-156-15,-5 6-182 16,-9 8-509-16</inkml:trace>
  <inkml:trace contextRef="#ctx0" brushRef="#br0" timeOffset="-124479.835">13904 12403 1340 0,'0'0'546'16,"0"0"-176"-16,0 0-2 15,0 0-144-15,0 0-94 16,137 54-76-16,-104-54 45 16,3 0-72-16,-5-9-14 15,-4-15 8-15,-5-8-13 16,-7-8 10-16,-5-6-18 0,-6 2-12 15,-4 2 12 1,0 9 0-16,-7 8 0 0,-13 10 6 16,-2 8 2-16,-5 7-5 15,-4 0-3-15,0 7 6 16,-1 18 36-16,1 9-23 16,7 8 1-16,6 6 21 15,10 4-30-15,8 3 22 16,0-1-21-16,15-5-2 15,18 0 38-15,7-9-36 16,5-10-10-16,1-10 8 16,2-10 5-16,-4-10-30 15,-9 0-15-15,-8-2-100 16,-17-16-35-16,-10 2-442 16,0 4-503-16</inkml:trace>
  <inkml:trace contextRef="#ctx0" brushRef="#br0" timeOffset="-123712.515">12086 13503 324 0,'0'0'938'0,"0"0"-633"16,0 0 15-16,0 0 79 15,0 0-160-15,0 0-82 16,0 0 23-16,-35 6-69 15,35-6-10-15,0 0 10 16,0 0-63-16,0 0 33 16,0 0-53-16,0 0-28 15,7 0 34-15,13 0-32 16,11-1 7-16,14-12 10 0,8-3-11 16,11-4 56-1,10-5-49-15,4 0-6 0,2-3 57 16,-1-4-34-16,-2-1-17 15,-4 1 21-15,-1-1-30 16,-1-2 25-16,0 3-28 16,1 1 5-16,2 0 21 15,-3 1-28-15,0 2 4 16,-2 2 1-16,-2 0 3 16,-5 4 12-16,-1 2-21 15,-3 0 0-15,-2 4 37 16,-1 1-26-16,-2 4-4 15,1-1-7-15,0 3 1 16,-6 1 8-16,1 1-9 16,-4-2 0-16,0 2 3 0,-6-2-2 15,1 1-1-15,-3 2 0 16,0 1 7-16,-1-2-7 16,2 1 0-16,-3 0 0 15,2 0 20-15,-2 2-19 16,1 1 9-16,-3-2 6 15,-2 1-8-15,-2 2 32 16,-4 0-28-16,-4 0 3 16,-7 2 28-16,-5 0-43 15,-5 0 0-15,-4 0 6 16,0 0 0-16,-8 4-12 16,-30 22-151-16,0 1-184 15,-3-6-548-15</inkml:trace>
  <inkml:trace contextRef="#ctx0" brushRef="#br0" timeOffset="-118666.518">14849 8636 377 0,'0'0'161'16,"0"0"327"-16,0 0-340 15,0 0-34-15,0 0-62 16,0 0 1-16,12 2 2 16,-8 1-20-16,-1 1 36 15,-1-1-36-15,0 3 10 0,-2 3 18 16,0 4-63-1,0 1-5-15,-9-4-167 0</inkml:trace>
  <inkml:trace contextRef="#ctx0" brushRef="#br0" timeOffset="-113230.612">2256 12776 314 0,'0'0'138'15,"0"0"-92"-15,0 0 159 16,0 0-122-16,0 0-53 16,0 0 25-16,0 0-19 15,-27-15 7-15,21 13 50 0,2 2-5 16,1 0-10-1,3 0-32-15,0 0-34 0,0 0 0 16,0 0-12-16,13-4 0 16,6 0 8-16,1-2-7 15,4-2 12-15,5-4-7 16,2 0-5-16,0-2 31 16,6-1-32-16,-4 2 0 15,0-1 12-15,3-2-12 16,1-3 0-16,5 1 8 15,3 0-7 1,2-2 29-16,4 2-18 0,-1-1-11 16,0 1 24-16,0 1-19 15,-4 6-6-15,-1 3 0 16,-3 3 13-16,-1 1-2 16,-3 2-11-16,-3 1 0 0,1-4 15 15,3-3-14-15,4 3 4 16,1-4-5-16,8 3 6 15,2 0 10-15,-2 3-16 16,4 0 1-16,0 3 5 16,-2 0 1-16,-6 0-7 15,-2 0 0-15,-7-2 7 16,-3 0 8-16,-7-2-15 16,-2-2 0-16,-7-2 22 15,-3 0-15-15,-1 0 20 16,-3 0 2-16,-1 1-28 0,-1 2 60 15,-5 1-39 1,-1 0-3-16,-1 2 15 0,-4 2-34 16,3-2 22-16,-3 1-22 15,0-4 6-15,-14-9-15 16,-10 2-32-16,-12 4-180 0</inkml:trace>
  <inkml:trace contextRef="#ctx0" brushRef="#br0" timeOffset="-106452.62">12277 12665 461 0,'0'0'88'0,"0"0"251"16,0 0-145-16,0 0-34 15,0 0-23-15,0 0-1 16,0-2-5-16,0 2-7 15,0 0 52-15,0 0-37 16,0 0-11-16,0 3-33 16,0 4-63-16,-6 1 23 15,2-2-40-15,-3 0 9 16,-1-2 37-16,1 2-9 16,-2 2 1-16,0 0-7 0,0 0-31 15,0 0 39 1,2 2-41-16,-1 3 2 0,-1-2 31 15,0 1-45-15,-2 0 18 16,0 2-8-16,-3-1-10 16,3 0 65-16,-1 1-65 15,4 0 9-15,-1 4 38 16,3 0-42-16,1 1 9 16,0-3-15-16,1 0 14 15,0-3 8-15,1 0-21 16,3-5-1-16,0 2 41 15,0 0-40-15,0 0 15 16,0 4-16-16,0 0 6 16,0 4 9-16,0 0-15 15,3 0 1-15,3 0 25 0,1-2-25 16,0-2 21-16,-3-3-22 16,1-4 10-16,-3-3 38 15,0 1-38 1,0-2-9-16,2-1 15 0,2 2-3 15,2 0-14-15,1 0 1 16,0 0 0-16,4 0 1 16,0 0-1-16,1 1 0 15,1-1 3-15,-1-3 13 16,1-1-26-16,-1 0 10 16,1 0 0-16,4 0 9 15,-4 0-9-15,5-5 0 16,-3-4 22-16,4-1-21 15,-1 0 28-15,-3 0-29 16,2 0 0-16,-6 0 14 0,-2 0-14 16,-2 2 0-16,-2 0 6 15,-3 2 4-15,-2 2 7 16,-2 4-17 0,0 0-4-16,0 0-31 0,-11-12-34 15,-11 0-240-15,-2-1-661 16</inkml:trace>
  <inkml:trace contextRef="#ctx0" brushRef="#br0" timeOffset="-105649.156">12545 12697 696 0,'0'0'284'0,"0"0"-83"16,0 0-40-16,0 0-32 16,0 0-53-16,0 0 43 0,0 0-34 15,-8-6-28 1,8 6 107-16,0 0-50 0,0 2 1 16,-2 6-10-1,-1 4-58-15,1 4 11 0,-2 6-58 16,2 3 6-16,2 2 19 15,0 6-25-15,0 0-8 16,8 6 8-16,11 1 1 16,2-2 7-16,2-4-8 15,-3-6 0-15,0-5 2 16,0-8-2-16,-5-9-17 16,-1-6-5-16,-1 0-15 15,-1-14 37-15,-6-14 24 16,1-14-13-16,-5-10 31 15,-2-7-35-15,0 0 2 16,0 2-9-16,0 9 6 16,0 12 3-16,0 14-9 0,0 10 0 15,0 6 67 1,0 6 45-16,0 0 31 0,0 0-30 16,0 0-72-16,-4 0 22 15,-1 0-63-15,3 0 0 16,0 0-15-16,0 0-27 15,0 2-92-15,2 0-100 16,0-2-347-16,0 0-166 0</inkml:trace>
  <inkml:trace contextRef="#ctx0" brushRef="#br0" timeOffset="-104680.639">12913 12655 857 0,'0'0'349'0,"0"0"-170"15,0 0-7-15,0 0-18 16,0 0-63-16,0 0 71 15,0 0 7-15,4-22-39 16,6 11 37-16,-1 0-91 0,1-3-23 16,0-4 10-1,-1-2-54-15,-5-2 30 0,0-3-39 16,-4 1 7-16,0 2 18 16,0 6-22-16,0 5 3 15,0 7 14-15,0 4-19 16,0 0 42-16,0 0-7 15,-4 5-35-15,-7 9 55 16,-1 7-54-16,4 3 2 16,-1 3-4-16,3 9 21 15,4 6-39-15,2 7 18 16,0-3 0-16,0 0 31 16,0-6-31-16,8-5 0 15,3-8 0-15,1-6 7 16,-4-10-10-16,1-3 3 0,-3-8-18 15,4 0-7-15,-3 0 26 16,1-15-1-16,3-10 22 16,1-1-21-16,1-4 19 15,3 0-20-15,-1 2 0 16,1 4 10-16,-3 2-10 16,-1 4 0-16,-4 2 0 15,-1 2 15-15,-1 0-24 16,-4-4 9-16,0 0-21 15,2-3 6-15,-4 0 15 16,0 3 0-16,0 0-7 16,0 6 21-16,0 6-33 15,2 1 19-15,-2 5-1 0,2 0-16 16,-2 0 19 0,0 0-2-16,2 0 0 0,-2 0 21 15,0 0-35-15,2 0 14 16,-2 0 0-16,0-2 19 15,0 2-18-15,0-1-1 16,0 1 15-16,0-2-4 16,0 2 21-16,0 0-32 15,0 0 0-15,0 0 46 16,0 0-19-16,0 0-13 16,0 0 2-16,2 0-4 15,-2 7 13-15,3 4-19 0,1 4 9 16,0 6 32-16,6 3-47 15,1-1 6-15,4 4 16 16,1-3-14-16,-1-2-8 16,1-6 0-16,-3-5 0 15,-1-4 1-15,-2-7-1 16,1 0-19-16,1 0 4 16,1-2-36-16,5-12 21 15,7-12-153-15,-6 4-331 16,0-1-163-16</inkml:trace>
  <inkml:trace contextRef="#ctx0" brushRef="#br0" timeOffset="-104146.874">13399 12380 872 0,'0'0'331'16,"0"0"-167"-16,0 0 50 0,0 0-63 16,0 0-28-16,0 0 31 15,0 0-22-15,-9-46 4 16,18 40-16-16,2 4-33 16,1 2 29-16,-2 0-61 15,2 0-20-15,-1 0 23 16,0 2-36-16,0 12 17 15,5 6-5-15,0 8-19 16,3 8 63-16,1 8-38 0,-1 1-31 16,-4 1 51-16,-4-6-59 15,-2-8 8-15,-7-8-9 16,1-8 10-16,-3-8 31 16,0-6-41-16,0-2 35 15,0 0-22-15,-3-4-5 16,-3-12-8-16,-2-8 0 15,2-11 9-15,2-4 12 16,4-10-21-16,0-1 0 16,0-2 7-16,4 3 7 15,10 4-16-15,1 5 2 0,-2 10 0 16,1 9 9-16,-3 8-9 16,-5 5 0-16,-1 6 15 15,-2 0-13-15,-3 2-4 16,2 0-5-16,-2 0-64 15,0 0 38-15,2 0-143 16,0 0-294-16,0 0-309 0</inkml:trace>
  <inkml:trace contextRef="#ctx0" brushRef="#br0" timeOffset="-103299.962">13883 12376 863 0,'0'0'344'0,"0"0"-114"0,0 0-7 0,0 0 31 16,0 0-59-16,0 0-59 15,0 0 69-15,116 8-65 16,-88-8-58-16,3-8 63 15,3 0-57-15,-2 0-19 16,-1-2-2-16,-2-2-60 16,-3-2 28-16,-2 0-35 15,-1-2 0-15,-3-2 37 0,-5 0-26 16,-1 0 1 0,-5 4-3-16,-5-1 7 0,-2 4-10 15,1 1-6-15,-3 2 0 16,0-1 5-16,0 2 7 15,0-1-8-15,-5-4 5 16,-8 2 9-16,-1-3-15 16,-4 3-3-16,1 3 0 15,-1 1 8-15,3-1-8 16,-1 5 0-16,3 2-12 16,2 0 33-16,1 0-24 15,4 0 3-15,-1 0 0 16,-1 9 5-16,-4 1 5 15,1-1-2-15,-3 5-1 16,1 4 10-16,-3 3 8 16,1 0-25-16,-1 6 8 0,-1-1 32 15,1 4-39-15,3-2 10 16,2 0-2-16,-1-2 7 16,4-4-13-16,-1-1-3 15,4-6 0-15,0 1 22 16,1-2-21-16,2 3 0 15,0 1 0-15,2 2 19 16,-3-2-19-16,3 2-1 16,0-2 0-16,0-2 27 15,0-3-27-15,0 0 0 16,7 1-6-16,2-2 16 0,2-2 4 16,0 2-14-1,3 0 0-15,-1-2 11 0,0-1-11 16,3-3 0-16,-1 3 16 15,3-3-8-15,3-2 4 16,-2-2-12-16,2 0 0 16,1-2 18-16,0 0-17 15,5 0 17-15,4-4-7 16,2-10-10-16,1-4 38 16,0-2-39-16,-5 0 0 15,-6 0 20-15,-6 4-19 16,-13 0-2-16,-29-10-46 15,-19 3-224-15,-12 5-1430 0</inkml:trace>
  <inkml:trace contextRef="#ctx0" brushRef="#br0" timeOffset="-100690.001">12071 14069 980 0,'0'0'237'15,"0"0"-37"-15,0 0 21 16,0 0-13-16,0 0 1 16,0 0-59-16,-11 14 8 15,20-14-43-15,16 0 19 16,8 1 41-16,9-1-77 15,5 0-37-15,4 0 69 16,-2 0-90-16,-5 0 8 16,-5-7 1-16,-8-1-48 0,-7 1 34 15,-6 5-35 1,-9-1 0-16,-7 3-33 0,-2 0 13 16,0 0-76-16,-24-5-117 15,-3 0-687-15,-2-5-354 0</inkml:trace>
  <inkml:trace contextRef="#ctx0" brushRef="#br0" timeOffset="-100464.867">12267 13821 1320 0,'0'0'342'0,"0"0"-69"15,0 0-12-15,0 0 3 0,35 137-86 16,-21-84-75-1,1 7 48-15,-1 6-54 0,-1 2-18 16,1 3-13-16,-3-10-60 16,0-6 29-16,-2-12-35 15,0-10-29-15,-2-17 17 16,-1-12-167-16,1-16-388 16,0-16-174-16,-5-6-766 0</inkml:trace>
  <inkml:trace contextRef="#ctx0" brushRef="#br0" timeOffset="-99997.752">12601 14325 1177 0,'0'0'364'0,"0"0"-129"0,0 0 83 16,0 0-57-16,125 52-55 15,-84-50-79-15,-1-2-42 16,-1 0 12-16,-1 0-70 15,-7-15-26-15,-4-6-1 16,-6-3 15-16,-11 2-5 16,-5-4-10-16,-5-2 0 15,0-1-9-15,-9-4 9 16,-8 1-29-16,-4 2 5 16,3 4-5-16,1 6 19 0,1 7 10 15,3 5 0 1,1 8 9-16,1 0-8 0,0 8-1 15,0 16 42-15,0 11-17 16,2 1 21-16,2 8-26 16,5 4-11-16,2 2 39 15,0 0-35-15,9-2 2 16,11-8 3-16,0-3-17 16,0-14 46-16,0-6-47 15,0-14-3-15,-1-3-15 16,0 0 1-16,1-18 16 15,3-7-12-15,-6-7-42 16,6-18-52-16,-8 7-374 16,-1 5-296-16</inkml:trace>
  <inkml:trace contextRef="#ctx0" brushRef="#br0" timeOffset="-99277.041">13432 13999 1064 0,'0'0'357'0,"0"0"-97"0,0 0 2 16,0 0-47-16,0 0-37 15,0 0-3-15,0 0-49 16,-116-9-56-16,93 25 77 15,0 8-83-15,7 6-7 16,5 7-5-16,7 6-44 16,4 2 30-16,0 1-38 15,0-1 0-15,11-12 3 16,5-5-3-16,1-6 0 16,1-7-4-16,-1-12 20 15,6-3-32-15,0 0 1 16,-1-18-9-16,0-14 18 15,-4-10 6-15,-3-4 0 16,-3-4-9-16,-6 8 24 0,-1 10-33 16,-1 18 18-16,0 8 0 15,4 6 24-15,0 7-23 16,5 18 27-16,5 6 16 16,1 2-38-16,-4-1 28 15,1-6-34-15,-8-6-39 16,1-10 39-16,-7-6-115 15,0-4-94-15,-2-7-264 16,0-20-127-16,0 3 49 0</inkml:trace>
  <inkml:trace contextRef="#ctx0" brushRef="#br0" timeOffset="-98884.365">13648 13939 643 0,'0'0'542'15,"0"0"-308"-15,0 0-15 16,0 0 3-16,0 0-84 16,0 0-56-16,0 0 82 15,0-31-9-15,0 31-42 16,5 0-34-16,9 0-42 16,3 6 51-16,6 4-54 15,1 6-33-15,1 2 60 16,-4 6-60-16,0 5 17 0,-3 4 9 15,-5 3-27 1,-4 4 63-16,-2-2-36 0,-5-3-11 16,-2-11 72-16,0-10-47 15,0-10 13-15,-9-4-24 16,-2-6 1-16,0-22 16 16,2-10-47-16,2-6 0 15,7-10 1-15,0 0-1 16,0 0 0-16,7 1 0 15,6 5-6-15,3 6-8 16,0 8-92-16,3 4-165 16,12 12-109-16,-4 6-375 15,-2 10-558-15</inkml:trace>
  <inkml:trace contextRef="#ctx0" brushRef="#br0" timeOffset="-98582.32">14224 13768 907 0,'0'0'396'0,"0"0"-101"16,0 0 35-16,0 0 13 16,0 0-127-16,0 0-39 15,0 0-23-15,-32-26-21 16,19 36-6-16,-3 18-73 16,-2 8-30-16,1 12 30 15,5 4-42-15,6 7 3 16,4-4-6-16,2-1-3 15,0-5 27-15,12-13-33 16,5-12 0-16,-1-12-15 0,1-10 6 16,5-2-8-1,1-20 16-15,1-16-26 0,0-14 26 16,-1-16-90-16,-6-7-133 16,-1-31-231-16,-5 16-259 15,-3 14-580-15</inkml:trace>
  <inkml:trace contextRef="#ctx0" brushRef="#br0" timeOffset="-98066.414">14342 13262 1177 0,'0'0'335'0,"0"0"34"16,0 0-27-16,0 0-88 0,0 0-59 16,0 0-42-16,0 0-33 15,13-37-48-15,-7 46-40 16,6 13 76-16,1 13-57 15,3 13-12-15,3 14 41 16,4 26-61-16,4 29 15 16,-2-7-25-16,-6-8 2 15,-5-16 40-15,-5-28-51 16,-1-3 0-16,-3-7 15 16,0-20-9-16,-5-17-12 15,0-8-11-15,0-3 17 16,0-6-4-16,0-18 4 15,0-11 0-15,0-10-6 0,-2-12 27 16,2-3-22 0,0-4 1-16,0 4 0 0,0 2 6 15,4 6-6 1,7 12 0-16,0 9-11 0,-2 13 17 16,2 10-12-16,-2 8-6 15,2 0 9-15,2 20 3 16,1 11 17-16,3 6 2 15,6 8 26-15,2 0-36 16,4 6 21-16,4-2-30 16,7 2 0-16,4-5 45 15,3-8-36-15,5-6-8 16,-4-9-1-16,2-10 13 0,-4-6-31 16,-7-7-22-1,-6 0-125-15,-11-22-22 0,-9 0-471 16,-10 0-797-16</inkml:trace>
  <inkml:trace contextRef="#ctx0" brushRef="#br0" timeOffset="-94298.119">11683 12868 851 0,'0'0'237'0,"0"0"-65"0,0 0-15 16,0 0-12-16,0 0-58 15,0 0 42-15,0 0-36 16,-19 0 16-16,19 0 80 0,-2 0-4 16,2 0-29-1,-3 0-74-15,-2 0-41 0,-4 0 62 16,1-3-71-16,-6 1-15 16,1-2 25-16,-3 1-41 15,1-2 56-15,-3 1-51 16,-2-2 0-16,-2 1 69 15,-7-3-54-15,-3 0 4 16,-3-1 19-16,-3 1-43 16,-5 1 37-16,1-2-38 15,-5 3 8-15,-1-2 15 16,-4 0-22-16,-4-2-1 0,1-2 12 16,-5-2 3-1,2 2-18-15,2 2 3 0,2 2 0 16,1 0 12-16,2 4-12 15,-5-2 1 1,-2 0 8-16,-6-3 18 0,-3-4-33 16,-5-3 6-16,3-2 0 15,0 0-7-15,7 0 16 16,2 0-5-16,2 4-4 16,2 2 17-16,3-1-22 15,-5 2 5-15,-7-5-6 16,-4-2-3-16,-9-6 10 15,-7-5-1-15,0-1 0 0,10-2 13 16,11 6-22 0,12 6 9-16,14 4 0 0,5 2-7 15,2 2 7 1,-3 0 0-16,-6 0-1 0,-4-4 19 16,-12-2-23-16,-9-2 5 15,-8-2 0-15,-8-2 11 16,-1 1-4-16,0 0-5 15,3-2 31-15,4-1-26 16,3 0 23-16,3 3-30 16,5-2 0-16,4 3 39 15,2 2-29-15,0-5-10 16,3 2 0-16,-6-3 12 16,-1-5-30-16,0-2 18 15,-6-1 0-15,6-2-1 16,-1-1 2-16,1 5-1 15,2 3 1-15,0 4 20 0,-3 3-28 16,-1 4 7-16,-5 0 0 16,-2 2 0-16,-3-3 0 15,1-4 0-15,2-3 0 16,3-2 12-16,6 0-8 16,1-1-4-16,6 4 0 15,2 0 3-15,-1 2-3 16,-2-3 0-16,1-3-9 15,-1-1 27-15,-2-2-27 16,5 2 9-16,4 2-1 16,2 2-16-16,5 6 18 0,1 6-1 15,1 0 0 1,-4 1-4-16,-5 2-17 0,-7-3 2 16,-9-6 4-16,-6 0-3 15,-5-5 18-15,1 3-6 16,1 3-6-16,7 5 24 15,5 3-33-15,9 4 21 16,3 2 0-16,8-3 4 16,4 2-4-16,0-6-1 15,3 0 1-15,-1-4 0 0,5 1-6 16,4 0 6 0,2 3 0-16,8 2 9 15,3 3-9-15,1-2-5 16,2 1 4-16,-2-2 2 0,-1 0 1 15,-4-2-2-15,2 2 0 16,-3-2-3-16,1 2 12 16,-3-1-8-16,4 0-1 15,-1 1 0-15,5 0-9 16,-1 2 9-16,5 0 0 16,1-1-3-16,-1 4 3 15,-1-4 0-15,4 4 0 16,-1-2 1-16,3 4-3 15,0-1 2-15,-1 0 0 16,0-1-10-16,1-1 10 0,0 3-9 16,-3-4 9-1,-2 1 0-15,2 3-12 0,1-2 12 16,1 1 0-16,1 0-9 16,0 2 9-16,1 0-10 15,0 1 4-15,-1-3 6 16,0 2-14-16,2-2 14 15,-3 1-6-15,1 1-10 16,0 0 16-16,1 2 0 16,3 0-8-16,-2 0 8 15,2 0-18-15,-3 0 18 16,3 0 0-16,0 0-13 16,-2 0 13-16,0 0 0 15,0 0-8-15,2 0-2 16,-2 0-11-16,-1 7 21 0,-1-1-2 15,0 7 1 1,-1 8 2-16,-2 2-1 0,-2 14 0 16,3 5 2-16,-3 8 50 15,2 2-52-15,2-2 1 16,1-3 26-16,4-9-19 16,-2-11-7-16,2-5-1 15,0-7 0-15,0-7 6 16,0-3-6-16,0 0-7 15,0-4-7-15,0-1-31 16,9 0-74-16,5-3-65 16,1-26-139-16,1-15 9 0,-3-14-73 15,-4-10-123 1,-2 2 282-16,-3 8 103 0,0 9 97 16,1 15 24-16,-3 12 4 15,-2 10 100-15,0 6 82 16,0 4 63-16,0 2 43 15,0 0-18-15,0 0 7 16,0 0-46-16,0 0-96 16,0 0 9-16,0 0-79 15,0 0-30-15,2 0 29 16,5 0-64-16,2 0 22 16,6 0-22-16,10 2 0 15,6-2 50-15,7 2-31 0,7-2 11 16,3 0 27-1,2 0-47-15,-1 0 26 0,-3 0-30 16,-6 0 5-16,-5 0 43 16,-14 0-44-16,-5 0 4 15,-7 0 40-15,-5 0-44 16,-4 0 39-16,0 0-49 16,0 0 6-16,0 0 21 15,0 0-25-15,0 0-2 16,0 0-17-16,7-2-116 15,2-1-177-15,-2-1-845 0</inkml:trace>
  <inkml:trace contextRef="#ctx0" brushRef="#br0" timeOffset="-92253.638">15077 13557 1215 0,'0'0'285'16,"0"0"-51"-16,0 0 8 0,0 0-35 15,0 0-103 1,0 0-75-16,0 0 37 0,26 0 20 16,-8-2-25-16,1-6 24 15,-2-6-54-15,-3-4 4 16,-3-8-16-16,-5-2-13 15,-4 0 36-15,-2 0-42 16,0 8 7-16,-2 4 27 16,-13 10-32-16,-10 6 11 15,-4 0 13-15,-2 18-25 16,2 10 64-16,6 9-65 16,13 8 9-16,10 10 1 15,0 5 1-15,22 1-2 16,9-2-9-16,1-15 10 0,-1-8 2 15,-2-18-12 1,-5-12-1-16,-2-6-17 0,-2-6-15 16,-2-26-1-16,0-8-14 15,-3-12-145-15,-1-6-147 16,-3-7-141-16,3-17 98 16,-3 14-182-16,-3 13 46 15,2 19 519-15,-6 29 95 16,-2 3 159-16,5 0 3 15,-1-1-45-15,1 1-58 16,2 1-3-16,4 1-1 16,3 0 22-16,4 2 3 15,7 0-44-15,4 7 69 0,4 14-74 16,-1 5-54-16,0 5 15 16,-6 6-55-16,-1 3 2 15,-9 2-4 1,-5 0-29-16,-8 0 84 0,-5-6-66 15,0-10-3-15,0-8 49 16,-3-9-21-16,-6-9 28 16,-1 0-72-16,1-23 11 15,-1-14 13-15,8-14-24 16,2-12 0-16,0-6 13 16,23-5 1-16,6 1-13 15,4 3-1-15,-2 8 0 16,1 12 41-16,-10 12-41 0,-5 14 0 15,-7 10 2 1,-6 6 14-16,-4 6-26 16,0 2 10-16,0 0-99 0,-14 0-150 15,1 0-591-15</inkml:trace>
  <inkml:trace contextRef="#ctx0" brushRef="#br0" timeOffset="-90356.713">16119 13194 1181 0,'0'0'249'16,"0"0"-73"-16,0 0 47 15,0 0-29-15,0 0-40 16,0 0 36-16,0 0-133 16,12-8 32-16,9-12 46 15,14-8-42-15,5-6 49 16,8-6-60-16,10-6-60 15,7 2 77-15,4-2-75 0,2 1 3 16,3 1 8 0,0-2-34-16,1-2 47 0,3-4-48 15,2-2 1-15,5-4 32 16,2-1-27-16,4 3 9 16,3 2-14-16,-3 4 17 15,3 4-18-15,-3 0 0 16,-1 4 0-16,-6-2 18 15,-2 4-18-15,-6 0 0 16,-2 1-1-16,-6 5 16 16,0 2-2-16,-1-2-13 15,-1 0 0-15,1 1 33 16,0 0-33-16,5-1 12 16,1-3-2-16,4-1 10 0,8-1-16 15,7-6-4 1,6 3 0-16,24-6-3 0,25-6 18 15,25-4-3-15,-16 2 0 16,-31 10-3-16,-38 11 30 16,-20 7-39-16,8-6 0 15,14-2 20-15,9-6-13 16,0-3-4-16,-1 2-3 16,-4-3 9-16,-1-6 9 15,-1-3-18-15,0-3 0 16,0-2-12-16,5 2 21 15,0 4-9-15,0 1 0 0,2 8 9 16,-5 3-10 0,-1 2 1-16,-5-1 0 0,-2 1-6 15,-4 2 18-15,2 0-12 16,4 0 0-16,2 2 0 16,1-2 15-16,3 0-15 15,-1-2 0-15,-1-1 7 16,-1-1 2-16,2 2-9 15,-3 0 0-15,2 4 0 16,-4 4-15-16,3 4 15 16,-5-1 0-16,-4 5 9 15,-4 2-9-15,-6 4 0 16,-7 4-1-16,-6 4 2 16,-4 2-3-16,-3 3 2 15,-2-5 0-15,3-1 0 0,-1-5 8 16,2-2-8-16,-2-2 0 15,1-2 0-15,-1 2 10 16,0 2-10-16,3 0 0 16,-4 0-3-16,6 2 17 15,-2-2-28-15,2-2 11 16,-1-2 3-16,1 0 0 16,0-7 0-16,4 2 0 15,-2-4-13-15,2-1 23 16,-2 2-20-16,-4 2 10 15,-8 6 0-15,-10 6 7 16,-9 6-7-16,-11 4-12 16,-14 6 2-16,-2 0-37 15,-8 0-10-15,-21 5-119 16,-19 22-205-16,3-2-366 0,3 0-712 16</inkml:trace>
  <inkml:trace contextRef="#ctx0" brushRef="#br0" timeOffset="-90003.435">24023 9065 1345 0,'0'0'543'0,"0"0"-428"0,0 0 31 16,0 0 98-16,0 0-166 16,0 0 71-16,0 0 3 15,109 0-52-15,-65 0 60 16,4 0-97-16,-2 0-32 16,-4 3 37-16,-4 8-68 15,-9 6 24-15,-5 6-9 16,-6 9-13-16,-9 15 104 15,-9 11-87-15,-11 28 4 16,-45 26 14-16,-44 31-20 16,-34 9-34-16,-26-7-98 15,33-43-268-15,23-36-1081 0</inkml:trace>
  <inkml:trace contextRef="#ctx0" brushRef="#br0" timeOffset="-56444.922">18608 832 222 0,'0'0'771'0,"0"0"-452"0,0 0-83 16,0 0-25-16,0 0 4 15,0 0-57-15,2 0-62 16,-2 2 29-16,0 0-50 16,0 3-15-16,0 6 17 15,0 7-32-15,5 10 11 16,-2 10 8-16,1 10-23 16,0 13 47-16,3 11-32 15,-1 13-15-15,1 22 32 16,2 23-33-16,-4-11-1 15,-1-15-21-15,0-15-18 0,-2-27 48 16,3 2-37-16,0-4-5 16,-3-18 16-16,3-15-16 15,-3-16-12 1,-2-9 6-16,2-2-34 0,0 0 28 16,2-8-119-16,7-22-160 15,12-60-45-15,-3 4-416 16,-3-5-613-16</inkml:trace>
  <inkml:trace contextRef="#ctx0" brushRef="#br0" timeOffset="-55362.905">18930 716 540 0,'0'0'495'0,"0"0"-284"16,0 0 14-16,0 0 47 16,0 0-5-16,0 0 23 15,0 0-81-15,-12-26-1 16,10 26-69-16,2 0-58 15,0 0 22-15,0 0-27 0,0 0-26 16,0 0-5 0,0 0-27-16,0 0 19 0,0 0-37 15,2 0 1-15,12 0 11 16,9 0-11-16,10-9 10 16,6-2 36-16,10-1-41 15,7-2 40-15,8 1-46 16,10 2 0-16,6 0 36 15,3 1-26-15,2 2 4 16,0 4 4-16,-4 0-6 16,2 0 4-16,2 2-14 15,-1 2 7-15,5-2 27 16,0 0-20-16,5 0 13 16,4 0-7-16,18 2-20 15,-11-1 7-15,4-2-9 0,0 1 0 16,7-4 7-1,-3 0-6-15,4 0 1 0,-3-2 13 16,-19 3-5-16,18-2 7 16,12 5-17-16,24 2 10 15,23-2 23-15,5-2-21 16,-13-4 14-16,-12-4-7 16,-19-2-7-16,4 2-7 15,-4-4-5-15,-19 4 0 16,-23 3 11-16,-20-2-11 15,-6 5 10-15,8-2-10 16,14 0 14-16,4 0-14 16,-4 0 0-16,-9 1 0 0,-6 3 12 15,-10 3-12-15,-6 1 0 16,-10 0-1-16,-4 0 22 16,-5 0-42-16,-8 0 19 15,-8 0-1-15,-5 0-3 16,-7 0 6-16,-5 0 0 15,-1 1-9-15,-3-1 3 16,0 0-3-16,0 3 9 16,0-3-13-16,0 0-1 15,0 0 14-15,0 0 0 16,0 0 0-16,0 0-3 16,0 0-8-16,0 1 5 0,0 2-42 15,0 1 48 1,0 1-27-16,0 4 27 0,0 11-10 15,0 14 20-15,0 18-17 16,0 36 7-16,0 43 0 16,0 43 3-16,0 21 3 15,0-3-5-15,-7-15 19 16,-4-26-14-16,2-13 36 16,0-26-42-16,7-28 1 15,2-22 25-15,0-16-19 16,0-4-7-16,9-4 0 15,2-6 5-15,0-14-19 16,-4-9-68-16,-5-8-58 0,-2-1 35 16,-47-4-89-1,-8-10-262-15,-12 0-740 0</inkml:trace>
  <inkml:trace contextRef="#ctx0" brushRef="#br0" timeOffset="-53846.017">18579 2216 798 0,'0'0'485'15,"0"0"-231"-15,0 0-54 16,0 0 109-16,0 0-54 16,0 0-68-16,0 0-43 15,-29 8-40-15,29-8 14 16,0 0-52-16,0 0-29 15,0 0 26-15,0 0-46 16,0 0-4-16,14 0 9 16,3 0-4-16,10-3 57 0,2-2-45 15,9-2-12 1,3 1 38-16,3-2-31 0,7-2 17 16,3 2-5-16,3-2-37 15,3-1 47-15,8-1-40 16,1-1-5-16,4 1 35 15,5 0-23-15,4 0-8 16,3 3 0-16,0 0 9 16,0 1 21-16,-6 2-28 15,4 0-7-15,-2 2 34 16,-2-2-34-16,4 2 20 16,-3 0-18-16,0 2 4 15,1 0 36-15,-4 0-43 16,2 2 0-16,-4 0 17 0,-1 0-8 15,-3 0-9-15,2 0 0 16,-1 0 2-16,2 0 11 16,-1 0-13-16,1 0 0 15,-1 0 2-15,-2 0 8 16,-3 0-10-16,-2 0 0 16,-1 0 0-16,-1 0 6 15,1 2-6-15,-1 0 0 16,3 0 17-16,0-2-8 15,3 0-7-15,-6 0-2 16,3 0 1-16,-5 0 22 16,0 0-23-16,-1 0 0 15,-5 0 6-15,-1 0-5 0,0 0 5 16,-3 0-6-16,2 0 0 16,-4 0 6-16,2 0-6 15,2 0 0-15,-1 0 3 16,2 0 11-16,1 0-16 15,2 0 2-15,-2 0-3 16,2 0 3-16,-2-2 0 16,-1-2 0-16,-1 2 2 15,-5 0 10-15,-3 0-12 16,-3 2 0-16,-1 0 0 16,0 0 8-16,-1 0-8 15,-1 0 0-15,-3 4 8 16,-1 0 4-16,3 2-23 0,-2-2 11 15,3 0 0 1,3-2 14-16,1 2-14 0,-2-2 0 16,3 2-3-16,-3-2 21 15,1-1-26-15,-3 3 8 16,-2-4 0-16,-5 0-1 16,-2 0 1-16,-4 0 0 15,-4 0-5-15,-6 0 22 16,-5 0-25-16,-6 0 8 15,-6 0 0-15,0 0 8 16,0 0-8-16,0 0 0 16,0 0-6-16,0 0 2 0,0 1-22 15,0 9-97 1,0 8-124-16,-23 44-9 0,1-4-550 16,-9 4-619-16</inkml:trace>
  <inkml:trace contextRef="#ctx0" brushRef="#br0" timeOffset="-51365.432">12325 10957 563 0,'0'0'797'0,"0"0"-524"16,0 0 12-16,0 0 11 15,0 0-61-15,0 0-140 16,0 0-41-16,29 1 10 16,18-1-14-16,16 0 26 15,10 0 5-15,7 0-54 16,-2-9 12-16,-4-6-39 15,-5 2 0-15,-11-4 27 16,-12 3-27-16,-13 4 0 16,-12 4-1-16,-17 4-84 15,-8 2-39-15,-23 13-213 0,-6 7-453 16</inkml:trace>
  <inkml:trace contextRef="#ctx0" brushRef="#br0" timeOffset="-50977.213">12644 12047 834 0,'0'0'294'16,"0"0"-132"-16,0 0-11 15,113 0 19-15,-75 0-52 16,0 0-19-16,-4 0-27 16,-3-8-9-16,-4-2-59 15,-6-2-4-15,-4 3-23 16,-11-2-173-16,-6 4-117 0,0 2-729 16</inkml:trace>
  <inkml:trace contextRef="#ctx0" brushRef="#br0" timeOffset="-50508.379">13250 12886 380 0,'0'0'708'0,"0"0"-513"15,0 0-79-15,0 0 24 16,0 0-56-16,0 0-37 15,0 0-41-15,89 60 20 16,-89-60-26-16,0-3-98 16,-15-10-28-16,-8 1-208 0</inkml:trace>
  <inkml:trace contextRef="#ctx0" brushRef="#br0" timeOffset="-50073.177">13261 14414 696 0,'0'0'561'0,"0"0"-425"15,0 0 15-15,0 0 11 16,0 0-101-16,129 18-43 16,-118-18-18-16,-11-2-108 15,-4-13-158-15,-19-1-525 0</inkml:trace>
  <inkml:trace contextRef="#ctx0" brushRef="#br0" timeOffset="-49334.353">12387 12916 362 0,'0'0'61'16,"0"0"271"-16,0 0-332 15,0 0-68-15</inkml:trace>
  <inkml:trace contextRef="#ctx0" brushRef="#br0" timeOffset="-48296.581">3255 9861 586 0,'0'0'689'0,"0"0"-506"16,0 0-131-16,0 0 33 16,0 0-5-16,0 0 16 15,0 0 37-15,0 4-55 16,0-4 17-16,0 0-27 16,0 0-40-16,0 0 29 15,0 0-57-15,0 0-14 16,-2-1-150-16,-8-7-193 15,4 2-132-15,-1-1-447 0</inkml:trace>
  <inkml:trace contextRef="#ctx0" brushRef="#br0" timeOffset="-47310.898">15377 13726 1160 0,'0'0'257'0,"0"0"-115"16,0 0-73-16,0 0 30 16,0 0-16-16,0 0-5 15,0 0 23-15,0 0-33 16,0 0 4-16,0 0-21 0,0 0-35 16,0 0-16-1,0 0-19-15,0-8-174 0,0-5-95 16,-2 4-262-16</inkml:trace>
  <inkml:trace contextRef="#ctx0" brushRef="#br0" timeOffset="-46269.254">26875 9467 1367 0,'0'0'517'15,"0"0"-356"-15,0 0-104 16,0 0-57-16,0 0-89 16,-159-75-444-16</inkml:trace>
  <inkml:trace contextRef="#ctx0" brushRef="#br0" timeOffset="-43978.214">16316 5859 139 0,'0'0'545'0,"0"0"-545"16,0 0-61-16,-14-134-2 0,3 86 37 16,0 3 26-16,-7 13 52 15,-7 13 102-15,-27 19-6 16,0 6-148-16,-6 17-73 0</inkml:trace>
  <inkml:trace contextRef="#ctx0" brushRef="#br0" timeOffset="-42452.783">19515 1084 365 0,'0'0'909'0,"0"0"-683"15,0 0-40-15,0 0 83 16,0 0 6-16,0 0 29 0,0 0-109 15,-24-46-126-15,-3 63 19 16,-11 11-69-16,-7 10-11 16,-1 5 14-16,-1 4-11 15,9-6-4-15,7-8-7 16,13-5 0-16,11-8 0 16,7-6 0-16,0 0-3 15,16-2-13-15,13-2-7 16,7-4-3-16,1-4-16 15,3 1 33-15,-1-2 8 16,-6 3 1-16,-8 6 0 16,-10 7-2-16,-11 2 2 15,-4 10 20-15,-4 3-20 16,-23-2 1-16,-2-4-17 0,-2-12-22 16,4-14-120-16,10-20-337 15,7-8-160-15</inkml:trace>
  <inkml:trace contextRef="#ctx0" brushRef="#br0" timeOffset="-42073.114">19562 1363 1243 0,'0'0'302'0,"0"0"-107"16,0 0 67-16,0 0-48 15,0 0-46-15,141 53-10 16,-99-60-32-16,-1-14-77 0,-2-6 39 15,-6-5-53 1,-6-1-20-16,-7 0-15 0,-4-3-66 16,-8 0-83-16,-5 4-182 15,-3 2-53-15,0 6 188 16,-9 6 57-16,-11 6 86 16,-2 6 53-16,-1 6 32 15,-1 0 111-15,-1 4-15 16,6 16 4-16,-2 10 31 15,7 11-63-15,4 8 8 16,3 7 14-16,7 2-17 16,0 0 0-16,0-5-37 15,0-11-56-15,4-8 30 0,7-12-24 16,3-7-18 0,5-12-21-16,4-3-95 0,29-43-88 15,-6-9-185-15,-3-8-226 16</inkml:trace>
  <inkml:trace contextRef="#ctx0" brushRef="#br0" timeOffset="-41806.931">20370 615 1237 0,'0'0'309'0,"0"0"-140"16,0 0 86-16,0 0-73 0,0 0-39 15,0 0-2 1,0 0-20-16,0 128 25 0,0-37-68 16,0 31-17-1,-8-8 44-15,1-11-65 0,5-24-1 16,2-31-37-16,0-3 18 16,9-7-40-16,9-13-43 15,7-17-149-15,17-8-79 16,-7-4-220-16,-4-14-3 15</inkml:trace>
  <inkml:trace contextRef="#ctx0" brushRef="#br0" timeOffset="-41490.036">20607 1281 1247 0,'0'0'371'0,"0"0"-234"0,0 0 38 15,0 0 25 1,0 0-70-16,0 0-45 0,0 0 8 15,109 92-39-15,-71-116 4 16,-2-11-39-16,-5 0-19 16,-7-3 18-16,-11 2-10 15,-10 6 1-15,-3 8 8 16,-7 5-17-16,-15 14 43 16,-10 3 2-16,-1 13-12 15,0 26 35-15,1 10-42 16,8 10 32-16,11 3 2 15,11-8-27-15,2-7 15 0,2-14-48 16,23-11-20 0,4-13 7-16,10-9-94 0,11 0-43 15,27-36-184-15,-8 1-273 16,-7 3-17-16</inkml:trace>
  <inkml:trace contextRef="#ctx0" brushRef="#br0" timeOffset="-41276.377">21324 1033 1322 0,'0'0'344'15,"0"0"-62"-15,0 0-51 16,-107 102 29-16,78-40-52 16,7 4-72-16,11-2 12 0,11-8-106 15,2-9 0-15,23-15-42 16,6-13-2-16,7-8-4 15,-3-11-81-15,10-11-174 16,-9-14-279-16,-15-4-314 16</inkml:trace>
  <inkml:trace contextRef="#ctx0" brushRef="#br0" timeOffset="-40363.801">21438 1146 932 0,'0'0'1152'0,"0"0"-940"15,0 0-35-15,0 0 22 16,83 103-45-16,-46-91-66 16,5-10-8-16,8-2-80 0,-1-11 0 15,2-16 18-15,-6-7-18 16,-5-4-142-16,-9-4-119 16,-11 1-236-16,-9 5 128 15,-9 6 23-15,-2 12 294 16,0 12 52-16,-13 6 212 15,-5 10-29-15,-2 19-16 16,0 11-28-16,2 6 54 16,7-5-24-16,7-2-67 15,4-9-12-15,0-12-90 16,13-8 0-16,7-8-8 16,7-2-10-16,4-11-22 0,3-8-52 15,1-5 58-15,-6 4 12 16,-4 7 22-16,-6 6-31 15,-5 7 23-15,-5 0 8 16,-5 22 134-16,0 14-18 16,-2 6-39-16,1 2 44 15,0-3-33-15,5-14-42 16,1-9-35-16,7-10 8 16,6-8-38-16,2-8 13 15,8-22-66-15,1-13 45 16,0-6-38-16,-4 3 5 15,-4 10 43-15,-9 12 6 16,-7 12-9-16,-5 12 7 16,-4 0 13-16,2 20 4 15,-2 10 38-15,0 2 0 0,0-3 1 16,2-8-37-16,7-11-12 16,3-10 3-16,7 0-31 15,4-20 11-15,6-10-14 16,2-6 10-16,-2 2 14 15,-2 7 11-15,-7 12-16 16,-7 7 18-16,-4 8-16 16,-3 0 16-16,0 16 36 15,-2 6 38-15,0 0-4 16,-2 2-62-16,3-6 28 16,-1-4-36-16,2-9 0 15,4-1-5-15,1-4 5 16,7 0-9-16,4-22 2 0,4-7-11 15,3-12 17 1,1 0-35-16,-1-1 11 0,0 5 24 16,-3 13 1-16,1 12-21 15,-4 12 6-15,-4 5 15 16,-3 23 21-16,-5 8 27 16,0 1-20-16,-1-2 29 15,-2-13-30-15,3-8-27 16,1-14 0-16,3 0 0 15,5-4-18-15,3-13 9 16,0 2 6-16,4 1-17 16,0 3 11-16,0 7 0 15,-2 4-22-15,-3 0-66 16,-9 0-257-16,-6 4-557 0</inkml:trace>
  <inkml:trace contextRef="#ctx0" brushRef="#br0" timeOffset="-37297.229">19520 2151 378 0,'0'0'160'0,"0"0"-92"16,0 0 120-16,0 0-61 15,0 0 23-15,0 0-18 16,2-13-26-16,-2 13-22 16,0 0-42-16,0 0 30 15,0 0-5-15,0 0 12 0,0 0 42 16,0 0-16 0,0 0-9-16,0 6-15 0,0 9-53 15,0 10 12-15,0 4-29 16,0 7-10-16,-2 9 57 15,0 1-38-15,2 6 2 16,0 2 18-16,0 2-40 16,0 1 41-16,0-2-41 15,0 2 7-15,0-3 36 16,0-2-28-16,0 2-3 16,0 0 10-16,0 3-22 15,-5 0 34-15,3 8-33 16,2-2 0-16,0 4 40 15,0-1-40-15,0-2 9 0,0 0-3 16,0-2 2 0,0 1 9-16,0 1-18 0,0 0 1 15,-3 1 33-15,1 3-32 16,2 0 13-16,-2 2 13 16,-3 2-18-16,1 0 32 15,-2-1-42-15,-1-5 8 16,0-8 21-16,0-3-28 15,3-2 6-15,-3-1-7 16,1 0 2-16,-1 2 15 16,2 1-17-16,1 1 0 15,0 1 13-15,4-4-13 16,-3 1 8-16,3-4 0 0,0-1-7 16,-2-4 42-16,0 0-34 15,2-5-8-15,-2-1 41 16,0-7-40-16,-1-1 20 15,0-3-15-15,-1-2 5 16,2-4 29-16,-2-2-34 16,2-4 2-16,-1-5 24 15,3-4-22-15,0 0 7 16,0-6-18-16,-2 4 0 16,2-1 34-16,0 0-34 15,0-3-27-15,-6-1-31 16,-2-1-454-16,-5-20-527 0</inkml:trace>
  <inkml:trace contextRef="#ctx0" brushRef="#br0" timeOffset="-30981.987">20366 2476 424 0,'0'0'539'0,"0"0"-355"0,0 0-86 16,0 0 57-16,0 0-9 15,0-12 18-15,0 10 23 16,-4 2-43-16,-5 0 35 16,-5 0-56-16,-3 0-55 15,-4 12 23-15,-1 6-72 16,-2 3 8-16,-1 0 12 16,3 0-39-16,3-3 45 15,2-3-45-15,7-1 7 16,2-2 28-16,4 1-34 15,4-4 0-15,0 2-1 16,2-1 12-16,12-2-32 16,5-1 20-16,4 2-1 0,2-3 0 15,-1 1 1-15,3-2 0 16,-5 3-1 0,-4 0 16-16,-7 0 1 0,-5 2 3 15,-6 4 31-15,0 2 99 16,0 2-71-16,-15 2-19 15,-5-2-11-15,0-6-46 16,0-4-4-16,2-6 1 16,5-2-99-16,6-2-36 15,7-32-246-15,0 4-303 16,0 0-550-16</inkml:trace>
  <inkml:trace contextRef="#ctx0" brushRef="#br0" timeOffset="-30661.54">20422 2641 825 0,'0'0'794'0,"0"0"-528"16,0 0 241-16,0 0-287 15,0 0-80-15,0 0-31 16,143 26-45-16,-114-26 8 16,-2-4-72-16,-4-6-3 15,-2-2 2-15,-3-2-109 16,-3-7-66-16,-4-3-154 15,-1-2-213-15,-8-2 220 16,-2 1-64-16,0 0 241 16,0 7 146-16,-12 5 182 15,-1 10 63-15,2 5 21 16,-1 0-10-16,4 12 21 0,-1 21-145 16,2 10-27-16,0 12 42 15,3 3-75-15,0-3-31 16,2-6-41-16,2-13-20 15,0-16-172-15,10-8-368 16,6-12-99-16</inkml:trace>
  <inkml:trace contextRef="#ctx0" brushRef="#br0" timeOffset="-30271.968">20771 2743 453 0,'0'0'839'0,"0"0"-429"15,0 0-97-15,0 0 2 0,0 0-141 16,0 0-109-16,0 0-5 15,21-38-33 1,-7 14-20-16,1-3 36 0,-4 8-43 16,-2 4 0-16,-5 12-3 15,1 3 3-15,-5 3 3 16,2 24 25-16,-2 7 20 16,2 6 15-16,0 2-50 15,0-6 10-15,6-6-23 16,-2-9 11-16,5-6 22 15,0-8-33-15,5-7 0 16,-1 0-24-16,5-23 14 16,1-3-2-16,0-2 2 15,-4 3 10-15,-1 12 12 16,-8 8-12-16,1 5 0 16,-3 4 25-16,4 15 14 0,-4 3 43 15,-1 0-65-15,1-9-3 16,-2-1-28-16,6-12 11 15,1 0-132-15,7-23-35 16,24-46-366-16,-6 7-70 16,1-1-41-16</inkml:trace>
  <inkml:trace contextRef="#ctx0" brushRef="#br0" timeOffset="-29190.486">21523 2093 889 0,'0'0'412'0,"0"0"-44"0,0 0 115 15,0 0-165-15,0 0-81 16,0 0-89-16,0 0-29 0,0 146-63 16,0-79-49-16,0 4 65 15,-5 4-59-15,1-3-1 16,1-8 6-16,3-11-10 16,0-15-10-16,0-14 2 15,0-14-42-15,0-10 24 16,0 0-52-16,0-18 19 15,0-12 36-15,0-4 14 16,0 2-11-16,-2 3 12 16,-9 11 0-16,-2 8 34 15,-3 10-13-15,-1 0 5 16,-1 17 20-16,-1 16-31 0,6 10 40 16,3 4-55-1,2 4 2-15,6-3 37 0,2-8-38 16,0-11-1-16,0-6 0 15,10-13-4-15,0-6-4 16,5-4-52-16,6 0-35 16,4-14 51-16,-1-5-78 15,5-4 19-15,0-1-70 16,-3 0-117-16,-3 2 147 16,-3 4 68-16,-5 4 75 15,-1 6 6-15,-1 6 34 16,5 2 103-16,2 0 109 15,7 14-68-15,2 4 18 16,4-2-121-16,0-2-54 16,1-8 52-16,-2-6-58 0,-4 0-20 15,-6 0 8-15,-3-18 6 16,-11-4-27-16,-6-4 12 16,-2 0-22-16,0 3 22 15,-6 5 0-15,-10 11 7 16,-1 7-1-16,-2 0 5 15,2 24 16-15,-1 5-27 16,7 2 1-16,2-5 33 16,6-9-34-16,3-10-1 15,0-7-10-15,5 0-25 16,15-6 30-16,3-8-15 16,4-4 12-16,-1 4 8 15,0 0 1-15,-1 6 0 0,-5 1-1 16,-1 7 11-16,-9 0-26 15,-1 0 10-15,0 7 6 16,-2 7 25-16,0 3-14 16,-3-4 1-16,2-1-6 15,-3-6 7-15,1-5-26 16,3-1 11-16,2 0-17 16,4-9 8-16,5-9 11 15,7 2 0-15,2 2 0 16,2 4 14-16,-3 6-23 15,-4 4 9-15,-4 0 0 16,-5 1 12-16,-6 16-12 0,-2 0 0 16,-3 1-1-1,-2-5-2-15,0-11-33 16,0-2-120-16,0-15-432 0,0-16 64 16,0-5 44-16,0 2 354 15,0 12 126-15,0 13 210 16,5 9 84-16,10 0 38 15,5 9 139-15,3 9-167 16,6-2-117-16,0-2-58 16,4-4-39-16,0-8-53 15,3-2 33-15,-1 0-70 16,-1-12 2-16,-5-6-11 16,-5-5-43-16,-1-2-68 0,-6-4-93 15,4-22-310 1,-6 6 0-16,-1 1-126 0</inkml:trace>
  <inkml:trace contextRef="#ctx0" brushRef="#br0" timeOffset="-28962.669">22753 2209 1405 0,'0'0'574'0,"0"0"-23"16,0 0-262-16,0 0-128 16,0 0-31-16,-77 111-41 15,62-32-26-15,4 2 58 16,4 12-61-16,7 1-5 15,0-16 25-15,12-2-67 16,9-16 8-16,6-17-21 16,2-15 1-16,0-17-26 15,-4-8 25-15,-5-3-75 0,-2 0 10 16,-7-10-66 0,-11-8-48-16,0 4-301 0,0-1-458 15</inkml:trace>
  <inkml:trace contextRef="#ctx0" brushRef="#br0" timeOffset="-26985.274">19987 3262 614 0,'0'0'22'0,"0"0"205"16,0 0 7-16,0 0-72 15,0 0-56-15,0 0-15 16,0 0-20-16,-8 3-46 0,8-3 36 16,0-5-14-16,11-3 12 15,9-2 19-15,5-2-66 16,6-4 12-16,9-2-24 15,6 0 1-15,6 0 12 16,6 3-13-16,4 6 1 16,3 5-1-16,-3 4 2 15,-2 0 6-15,-4 12-7 16,-8 11 5-16,-2-2 78 16,-7 1-43-16,-1-2-4 15,1-3 22-15,0-6-37 16,8-4 18-16,6-3-40 15,5-3 2-15,7-1 20 0,4 0-16 16,3 0-6-16,1-12 14 16,0 2-5-16,-3-1-4 15,-6-1-5-15,-3 6 0 16,-8 1-3-16,-6 3 12 16,-3 2-9-16,-6 0 53 15,0 0-1-15,0 0 41 16,-1 2-53-16,6 3-39 15,1-4 60-15,8-1-55 16,2 0 9-16,4 0-7 16,1-4 4-16,-1-8-14 15,-2-4 2-15,-4 2-13 16,-6-4-5-16,1 2 18 16,-5 2-21-16,-1 2 9 15,-4 4-56-15,-1 6 66 0,-1 2-33 16,-1 0 35-16,-3 12 0 15,0 6 0-15,0 4 0 16,-4 0 3-16,2-2 12 16,-6-2-30-16,-4-2 11 15,-5-6-144-15,-14-10-14 16,0 0-233-16,-12 0-857 0</inkml:trace>
  <inkml:trace contextRef="#ctx0" brushRef="#br0" timeOffset="-19316.545">10523 190 582 0,'0'0'761'0,"0"0"-605"16,0 0 40-16,0 0-44 16,0 0 6-16,0 0 5 15,-49-4-43-15,44 4 27 16,1 0-83-16,-3 0-33 0,-2 7 30 16,-4 9-46-1,-3 5-5-15,-1 5 18 0,-2 6-14 16,4 5 38-16,6 5-38 15,6 10-13-15,3 6 36 16,3 10-28-16,19 0-9 16,7-5 0-16,2-14 7 15,3-13-7-15,-1-17 0 16,0-15-34-16,1-4 32 16,-1-26-17-16,1-20 4 15,0-17 15-15,-5-11-10 16,-8-6 0-16,-2 0-17 15,-11 8 21-15,-8 7-2 16,0 15 16-16,-13 15-2 16,-14 7 26-16,-2 11 9 0,-4 7 41 15,4 6-81-15,2 4 13 16,5 0-28-16,6 0 10 16,5 0-81-16,6 0-142 15,5 0-256-15,0 4 101 16,12 6-553-16</inkml:trace>
  <inkml:trace contextRef="#ctx0" brushRef="#br0" timeOffset="-18985.167">11018 309 624 0,'0'0'66'0,"0"0"680"0,0 0-526 16,0 0 8-16,0 0-7 15,0 0-105-15,0 0-43 16,-19 152-39-16,44-90-12 16,4-2 45-16,7-5-58 15,1-16-8-15,4-10-2 16,1-17-1-16,2-12-4 16,1-5-1-16,-1-35-36 15,-1-31 25-15,-12-8-59 16,-11-9 77-16,-16 2 2 15,-4 21-1-15,-8 9 62 16,-24 21 72-16,-5 17 72 16,-13 18-10-16,-2 1-169 15,-4 29-28-15,-11 20-67 0,13-8-444 16,12-6-508-16</inkml:trace>
  <inkml:trace contextRef="#ctx0" brushRef="#br0" timeOffset="-8052.982">20079 2867 542 0,'0'0'363'16,"0"0"-79"-16,0 0-113 15,0 0-59-15,0 0 27 16,0 0 45-16,-29 0-44 16,18 0 20-16,-5 0-27 15,1 0-41-15,-3 0 48 16,-3 0-77-16,0 0-11 16,-4 0 18-16,-2 5-31 0,0 0 11 15,-4-1-9-15,0 5-31 16,-2-2 78-16,-3 3-34 15,-2-2-9-15,-2 1 22 16,0-2-36-16,-4 0 17 16,-1-1-30-16,-4-1-18 15,-2-1 64-15,-3 2-49 16,0-2 8-16,1 3 29 16,-3 0-44-16,-2 1 36 15,3 2-44-15,-6-1 9 16,3 0 42-16,0-2-42 15,1-2 15-15,-1-1 24 16,0-1-39-16,-2-1 44 16,0 2-53-16,-7 0 7 0,-2 0 37 15,-7 0-44-15,-5 2 1 16,-1 2 20-16,-5 0-12 16,0 0 23-16,0 0-32 15,3 0 0-15,-1-4 16 16,1-2-14-16,1 0 5 15,1-2 1-15,-3 0 11 16,-2 0-38-16,0 0 19 16,3 0 0-16,-1 0 37 15,4 0-37-15,4 0 6 16,-6 0-6-16,1 0 24 16,-5 0-48-16,-4 0 24 15,-2 0 0-15,-8-2-9 16,-20-2 10-16,-19 0-1 0,-20-2 0 15,-8 2 20 1,15 0-25-16,11 4 5 0,12 0 0 16,1 0 14-16,-5 0-13 15,-7-2 0-15,0-2-1 16,-5-1 12-16,1-4-30 16,-2-4 18-16,-4 0 0 15,-8-4-8-15,-1-1 14 16,2-1-6-16,4-2 0 15,5-3 17-15,-3-4-19 16,3-4 2-16,0-4-9 16,4-2-3-16,9-2 13 0,-4 0-1 15,-3 0 0 1,-1 0 19-16,-8 1-34 0,3 0 15 16,-3-2 0-16,-1-1 9 15,-5 0-7-15,-8-4 10 16,1 2-12-16,3-2 0 15,2 1-20-15,-3 4 20 16,-4 2 0-16,-1 3 0 16,4 2 0-16,1 4 0 15,1 2 0-15,-4 3 12 16,0-2-32-16,-2 3 16 16,3 0-20-16,-4 1 22 15,0 1 4-15,-3 3 2 16,5-3-4-16,7 5 8 15,4-1-8-15,-2 3 0 0,-1 4-17 16,3 0-1-16,8-2 5 16,7 4-2-16,7-6 13 15,25 1 2-15,24 3-6 16,18 0 6-16,11 1 0 16,-8-2-12-16,-9-4 14 15,-8-2-2-15,4 0 0 16,2 0 15-16,7-2-18 15,3 0 3-15,3 2 0 16,4 1-3-16,6 0 4 16,6 3-1-16,8 2 0 15,5 2 6-15,6 4-12 16,7 0 6-16,-1 1-3 0,6 1 3 16,-1-2 0-16,1 3-9 15,-1-3 8-15,-1 0 1 16,1-1-5-16,-4-1 5 15,0 1 0-15,-3-4 6 16,-2 1-6-16,0 0-1 16,-4-2 0-16,2 0 1 15,0 0-2-15,2 0 2 16,0 2 0-16,6 1 3 16,1 2-3-16,3 3 0 15,3 0-9-15,1 2 19 16,5-3-5-16,-2 4-5 15,4-1 0-15,0 0-6 0,1 2 6 16,1 0 0 0,2 0-6-16,0 0 0 0,0 0-16 15,0 0 13 1,-2 0-34-16,2 0 42 0,-2 0-32 16,-2 0 13-16,-1 0-23 15,-4 0-22-15,2 0 56 16,-1 0-31-16,1 0 1 15,0 0 38-15,0 0-12 16,3 0 13-16,-3 0 0 16,3 0 0-16,-1 0 3 15,3 0-3-15,2 0 0 0,0 0 6 16,-3 0 8 0,3 0 2-16,0 0 9 0,-2 0-16 15,0 0 60-15,-2 0-52 16,0 0-16-16,-5 0 22 15,-1 0-22-15,2 0-1 16,-3 0 0-16,-3 0 0 16,3 0 13-16,-1 0-13 15,4 2 0-15,1 1-8 16,3 1 9-16,2-3-2 16,2 1 1-16,0 0-21 15,0 2 0-15,0 5 10 16,6 6 1-16,9 7-7 15,4 6 26-15,-1 1-9 16,1-1 0-16,-3-5 1 0,-5-5-1 16,1-1 0-16,-3-4 0 15,-3 0 6-15,-2-3 6 16,-2-4-24-16,-2-4 6 16,3-2-33-16,-3 0 32 15,0 0-36-15,0-4-64 16,0-41-186-16,-9 2-718 15,0-5 151-15</inkml:trace>
  <inkml:trace contextRef="#ctx0" brushRef="#br0" timeOffset="-7740.646">5678 1159 935 0,'0'0'573'0,"0"0"-325"15,0 0 102-15,0 0 17 16,0 0-131-16,0 0-37 15,0 0-96-15,-25-6-61 16,25 6 36-16,0 0-50 16,0 0-5-16,0-4-4 15,6-4-4-15,16-2-7 16,7-6-7-16,7-6-1 16,2-1 78-16,2 4-23 15,-5 1-14-15,-6 4 5 16,-4 5-31-16,-9 5 27 15,-5 2-42-15,-7 2 0 16,-2 0 14-16,-2 0-13 16,0 0 9-16,0-2-10 0,0 1-17 15,0-2-61-15,-15 0-197 16,-10 3-1282-16</inkml:trace>
  <inkml:trace contextRef="#ctx0" brushRef="#br0" timeOffset="-3521.227">20376 4105 506 0,'0'0'66'15,"0"0"535"-15,0 0-462 16,0 0-4-16,0 0-1 15,0 0-8-15,0-47-2 16,0 47-74-16,0 0-50 16,0 0-4-16,0 0-30 15,0 6 33-15,0 11 2 16,0 2 80-16,0 9 110 0,-3 5 1 16,-4 1 23-16,3 2-62 15,-1-2-66-15,3-4 8 16,2-6-55-16,0-8-31 15,0-8-9-15,-2-8-9 16,0-32-165-16,0-12-442 16,-3-8-196-16</inkml:trace>
  <inkml:trace contextRef="#ctx0" brushRef="#br0" timeOffset="-2936.683">20418 3716 734 0,'0'0'273'16,"0"0"38"-16,0 0-117 15,0 0 38-15,0 0-45 16,0 0-60-16,0 0 50 16,12 0-17-16,-12 0 8 15,0 0 21-15,-4 1-49 16,-13 6-2-16,-10 3-129 16,-6 5 1-16,-8 8 47 15,-1 5-55-15,-4 4 25 16,1 8 7-16,3 1-26 15,1 6 20-15,7 1-28 16,11-1 0-16,7-2 29 0,9 2-28 16,7-4 4-16,0-2 1 15,15-3 9-15,8-6-20 16,6-5 5-16,4-10 0 16,3-7-10-16,1-6 10 15,4-4-23-15,15-31-65 16,-10-9-283-16,-6-5-471 0</inkml:trace>
  <inkml:trace contextRef="#ctx0" brushRef="#br0" timeOffset="-2552.188">20912 3493 527 0,'0'0'524'0,"0"0"-266"16,0 0-33-16,0 0 2 16,0 0 4-16,0 0-58 15,0 0 77-15,11-54-59 16,-11 54-80-16,0 6 57 16,-11 12-79-16,-4 10-32 15,-8 10-9-15,-1 10-47 16,-3 15 55-16,-2 9-45 15,2 8-11-15,3 8 63 16,4-2-39-16,6-6 12 0,10-9 26 16,4-20-60-16,0-11 10 15,14-12-12-15,10-11-14 16,2-9 3-16,5-8 11 16,6-4-9-16,-2-23-26 15,5-16-76-15,16-38-88 16,-8 12-400-16,-5 6-244 0</inkml:trace>
  <inkml:trace contextRef="#ctx0" brushRef="#br0" timeOffset="-2058.656">21415 3978 955 0,'0'0'311'0,"0"0"-64"15,0 0-78-15,0 0-82 16,0 0-31-16,0 0-20 16,0 0 95-16,-27-88 8 15,21 84 44-15,0 4 77 16,-5 0-117-16,-5 4-51 16,-4 10-29-16,0 4-32 15,-5 6 29-15,3 2-46 16,2 7-8-16,2 0 36 15,5 3-42-15,1 0 0 16,8 1 0-16,4-7 15 16,0-4-18-16,0-6 3 0,6-7 0 15,13-4-13-15,-1-9 5 16,6 0-2-16,2-20 8 16,3-16-26-16,-2-12 14 15,-2-6-29-15,-6 1 28 16,-5 16 3-16,-5 10 18 15,-5 17-6-15,-4 10 51 16,0 0-2-16,0 27 54 16,0 8-79-16,-2 10 3 15,2 2 27-15,0 0-46 16,0-9-7-16,0-11-1 16,12-10-4-16,3-11-13 15,3-6-59-15,4 0-122 0,19-13-127 16,-4-5-406-16,1 3-330 15</inkml:trace>
  <inkml:trace contextRef="#ctx0" brushRef="#br0" timeOffset="-1683.175">21957 3846 1555 0,'0'0'687'0,"0"0"-199"16,0 0-292-16,0 0-60 15,0 0-64-15,0 0-71 16,-127 9 86-16,98 10-70 16,2 6-17-16,5 6 20 0,5 3-19 15,3 2 2-15,9-3-3 16,5-6 0-16,0-9-9 16,2-5 9-16,15-8-25 15,2-2 14-15,6-3-13 16,2 1 24-16,-5 2 0 15,-2 3 0-15,-9 2 9 16,-6 3 1-16,-5 3 28 16,0 3 44-16,-7 1-57 15,-13-2 31-15,-7-4-56 16,0-4 16-16,0-6-35 16,6-2 19-16,4 0-103 15,11-7 19-15,6-20-136 0,16 1-401 16,8-2-138-16</inkml:trace>
  <inkml:trace contextRef="#ctx0" brushRef="#br0" timeOffset="-1381.736">22472 3716 1341 0,'0'0'529'15,"0"0"-144"-15,0 0-12 16,0 0-161-16,0 0-64 15,0 0 12-15,-51 142-103 16,19-94-11-16,1 0-17 0,2-9-20 16,7-8 15-1,9-11-24-15,6-8 0 0,7-4-39 16,0 1 31-16,24 3-20 16,10 3 13-16,6 3 24 15,0 1-17-15,-5-1 8 16,-6-1 0-16,-10 0 20 15,-17 1-19-15,-2 1 5 16,-21 0-6-16,-21-3-6 16,-51-12-113-16,10-4-442 15,-4 0-578-15</inkml:trace>
  <inkml:trace contextRef="#ctx0" brushRef="#br0" timeOffset="17.783">19903 4049 973 0,'0'0'310'15,"0"0"-2"-15,0 0 51 16,0 0-78-16,0 0-41 15,0 0-41-15,0 0-51 16,2-5 25-16,-2 1-71 0,-13-2-39 16,-8-2 7-16,-8 0-43 15,-8 2 5-15,-7 4-12 16,-6 2-19-16,-8 0 65 16,-6 8-56-16,-7 11-4 15,-8-1 38-15,-6 0-25 16,-3-4 8-16,-3-5-10 15,-3-2-16-15,1-1 57 16,-21-1-57-16,-23 5 0 16,-23 4 22-16,-9 1-23 15,9-3 0-15,13-5-8 16,12 2 16-16,-2 0 1 16,-4 6-9-16,1 5 0 0,-3 2-2 15,8 6 3-15,2 2-1 16,6-4 0-16,5-2 10 15,1-4 11-15,19-5-21 16,17-7 0-16,17-5-18 16,1 1 20-16,-8 0-2 15,-15 0 0-15,-11-2 0 16,4 0 5-16,-6-2-5 16,3 0 0-16,-3 0-14 15,3-6 16-15,0-6-4 16,4-2-4-16,1 1 6 15,3 2 9-15,5 3-9 16,2 2-21-16,5 2 9 16,7-2-3-16,6 0 14 0,7-2-28 15,6-2 19-15,8-4-2 16,5 0 12-16,5-2 0 16,10 4-5-16,2 2 11 15,6 6-12-15,4 2-10 16,5 2 2-16,5 0-11 15,2 0 22-15,2 0-27 16,0 14 21-16,0 6 6 16,0 10 1-16,0 10 2 15,0 16 0-15,-9 28 3 16,-14 36-3-16,-6 27 0 16,-2 10 13-16,4-11 7 15,7-16-32-15,3-11 12 0,1 7 0 16,-2 8 3-16,2 6-3 15,-3 9 0-15,1 1 1 16,-5 3 17-16,-1-5-26 16,4-28 8-16,2-29 0 15,5-32 15-15,-1-14-15 16,1-3 0-16,-2 4-1 16,-1-1 16-16,1-5-18 15,3-4 3-15,3-4 0 16,3-6-5-16,-2-3 5 15,4-10 0-15,0-3 0 16,-3-2 12-16,-1 2-21 0,-4 4 9 16,-1 4 0-16,-3 7 2 15,1 2-2-15,1 3 0 16,1 0-2-16,2-1-34 16,4 1 30-16,0-2-36 15,1 0 27-15,-1 0 15 16,-2-3 0-16,0 3 1 15,0-1-1-15,-1-3 18 16,0-5-30-16,1-2 12 16,3-11-41-16,2-6 15 15,-4-6-97-15,-7-63-154 16,1 4-364-16,-3-6-171 0</inkml:trace>
  <inkml:trace contextRef="#ctx0" brushRef="#br0" timeOffset="502.034">13698 6829 833 0,'0'0'354'0,"0"0"-105"16,0 0-7-16,0 0-55 15,0 0-19-15,0 0 28 16,0 0-23-16,-14 0-16 0,14 6-12 16,0 12-84-1,0 13-30-15,0 12 10 0,0 8-20 16,2 11 53-16,12 0-47 16,1 0-26-16,1-5 61 15,5-9-50-15,-4-6 14 16,1-7 8-16,-1-10-33 15,2-5 31-15,-2-8-32 16,3-4 0-16,1-6 11 16,2-2-1-16,6 0 14 15,6-2-7-15,2-20-5 16,7-10 10-16,6-12-14 16,6-7 10-16,-1-1 55 15,1 9-61-15,-5 4 7 0,-2 13 2 16,-4 4-19-16,-8 7 17 15,-5 2-19-15,-8-1 0 16,-5 1-3-16,-9-9 3 16,-5-3-82-1,-5-15-86-15,0 6-568 0,-9 6-884 16</inkml:trace>
  <inkml:trace contextRef="#ctx0" brushRef="#br0" timeOffset="3195.691">19513 5055 358 0,'0'0'68'0,"0"0"-52"0,0 0 68 15,0 0-5-15,0 0-5 16,0 0 33-16,0-22-6 16,0 22 36-16,0 0-40 15,0 0-64-15,0 0 29 16,0 0-25-16,0 0 12 16,0 0 4-16,0 0-35 15,0 0 37-15,0 0-25 16,0 0 11-16,0 2 29 15,-5 0-64-15,1-1 1 16,4 4-7-16,0 1-55 16,0 1 45-16,2 2-12 0,10-3 12 15,-4 1-6-15,-3-7 14 16,-1 0-4-16,-4 0-14 16,0-9-12-16,0-11-45 15,0-4-60-15,0 0 27 16,0-4 16-16,0 6-38 15,-7 6-542-15</inkml:trace>
  <inkml:trace contextRef="#ctx0" brushRef="#br0" timeOffset="3695.444">19499 4873 537 0,'0'0'164'16,"0"0"-109"-16,0 0 46 15,0 0-4-15,0 0-19 0,0 0 36 16,0 0-44-16,0 0-9 15,-22-5-19-15,22 5-28 16,0 0 33-16,0 0-20 16,0 0 9-16,0 0 37 15,0 0 17-15,0 0 47 16,0 0 11-16,-4 0-2 16,-1 0 10-16,1 3-83 15,-3 7-47-15,-1 1 31 16,0 7-57-16,2 3 28 15,-3 6-28-15,3 6 12 16,-2 5 7-16,2 6-8 16,4 6-10-16,2 3 41 0,0 0-24 15,0-1 22 1,0-1-15-16,0-5-1 0,0 0 59 16,0 2-38-16,0 0-11 15,-5 6 32-15,-1-1-50 16,-4-1 10-16,2-5-20 15,-1-4 12-15,-3-7 29 16,1-6-47-16,1-8 1 16,0-6 65-16,6-8-39 15,-1-4 13-15,1-2-36 16,4-2 16-16,0 0 4 16,0 2-24-16,0-2-8 15,4 2-17-15,8-2-33 16,1 0-134-16,-4-6-328 0,-7-6-301 15</inkml:trace>
  <inkml:trace contextRef="#ctx0" brushRef="#br0" timeOffset="10906.85">20422 5101 848 0,'0'0'250'0,"0"0"-30"16,0 0-33-16,0 0-31 16,0 0-24-16,0 0-14 0,0-12-8 15,0 12-26 1,0 0 8-16,0 0 63 0,0 0-30 15,-7 0-17 1,-3 0-47-16,-6 0-47 0,-3 2 51 16,0 6-65-16,-4 0 11 15,-1 2 48-15,-3 4-32 16,3 3-9-16,-1 1 26 16,3 1-44-16,5 3 26 15,0-1-26-15,7-3 0 16,0-3 17-16,1-1-17 15,5-1 0-15,0-3 1 16,-1-2 20-16,3-3-31 16,-1 0 10-16,3-5 0 15,0 1-3-15,0-1 3 16,0 3 0-16,0 3-2 0,14 0 13 16,3 4-22-16,6-1 11 15,-1 4 0-15,3-3 11 16,-3 2-11-16,-2-2 0 15,-2 2 0-15,-3 0 21 16,-3-1-24-16,-3 2 3 16,-3-1 0-16,-4-1 12 15,-2 2-11-15,0-1 21 16,0 2 51-16,-8 4-56 16,-13 2 67-16,-8 5-50 15,-2 0-32-15,-4-1 73 0,-1-1-50 16,3-4 2-1,0-5 0-15,6-5-20 0,0-6 5 16,6-3-12-16,4 0-13 16,1 0-14-16,5-3 27 15,1-9-58-15,2 0-29 16,4-5-99-16,4-7-48 16,2 2-339-16,12 4-74 0</inkml:trace>
  <inkml:trace contextRef="#ctx0" brushRef="#br0" timeOffset="11379.748">20816 5338 664 0,'0'0'238'0,"0"0"18"16,0 0-11-16,0 0-46 15,0 0 11-15,0 0-8 16,0 0-17-16,-47-21 33 16,32 21-65-16,-3 0-24 0,1 7-27 15,-4 9-32-15,-1 2 30 16,0 6-85-16,0 6 15 16,-1 0 25-16,6 2-49 15,1-2 20-15,7-1-26 16,3-6 0-16,3-3 22 15,3-2-22-15,0-2 0 16,0-2-13-16,13-2 4 16,6-6-42-16,4-6-143 15,20 0-268-15,-5-15-53 16,-3-8-389-16</inkml:trace>
  <inkml:trace contextRef="#ctx0" brushRef="#br0" timeOffset="11738.222">20983 5329 1098 0,'0'0'334'16,"0"0"-79"-16,0 0-36 15,0 0 35-15,-4 107-71 16,4-67-37-16,0 4-10 16,14-2-64-16,3-4-23 15,3-7-20-15,3-8-28 16,-4-10 5-16,4-7-6 0,-5-6 0 15,2 0 19 1,-4-17-17-16,-1-8 24 0,-4-12-26 16,-6-6 0-16,-5-4 7 15,0 1-5-15,-2 6-2 16,-17 8 42-16,-3 12-5 16,-5 8 50-16,3 12-48 15,-3 0-26-15,5 7 46 16,1 11-58-16,6 3-2 15,5-5 1-15,6-6-142 16,4-10-39-16,8 0-472 16,11-18 56-16,6-4-21 0</inkml:trace>
  <inkml:trace contextRef="#ctx0" brushRef="#br0" timeOffset="12125.747">21307 5107 1023 0,'0'0'358'15,"0"0"-37"-15,0 0 8 16,0 0-47-16,0 0-110 16,0 0 8-16,0 0-100 15,110 44-4-15,-85-29 8 16,-2 4-62-16,-3 6 46 16,-5 7-68-16,-1 4 1 15,-10 8 58-15,-4 3-41 16,0 6 12-16,-4-1-4 15,-14-2-16-15,0-5 11 16,0-14-21-16,2-10 1 16,3-14 18-16,3-7-13 15,0 0 2-15,6-19-5 0,4-16 15 16,0-5-21-16,10-5 3 16,13-4 0-16,6 1 1 15,2 2 0-15,3 4 7 16,1 1-8-16,2 7 21 15,-2 4-32-15,-2 8 11 16,-4 6-55-16,-2 6 44 16,-3 7-120-16,5 0-98 15,-9 3-366-15,-1 0-60 0</inkml:trace>
  <inkml:trace contextRef="#ctx0" brushRef="#br0" timeOffset="12589.265">21857 5252 95 0,'0'0'1473'16,"0"0"-1090"-16,0 0-42 15,0 0-49-15,0 0-49 16,0 0-131-16,118 94-46 16,-82-89 28-16,-3-5-64 15,1 0-4-15,-5-11-11 16,0-13-8-16,-5-7 14 15,-6-1-21-15,-4-4 0 16,-6 2 12-16,-8 0-10 16,0 6-2-16,0 3 0 0,-14 2 1 15,-1 6 0 1,-1 10-1-16,-1 3 0 0,-4 4-4 16,-1 0 13-16,-4 18-3 15,-3 6 7-15,0 6-13 16,0 6 61-16,2 2-53 15,0 5-8-15,2 2 53 16,6 2-51-16,1 0 26 16,7-4-20-16,1-3-1 15,10-4 29-15,0-8-36 16,0-2 0-16,25-2 19 16,8 0-18-16,13-4 20 15,8 1-21-15,7-10 9 16,4-7 44-16,0-4-53 15,-3-15-11-15,-18-54-4 0,-15 5-245 16,-29 0-1474-16</inkml:trace>
  <inkml:trace contextRef="#ctx0" brushRef="#br0" timeOffset="26804.816">19348 5959 191 0,'0'0'396'0,"0"0"156"15,0 0-422-15,0 0-14 16,0 0 54-16,0 0-43 15,0 0 11-15,0 0 16 0,0 0-43 16,0 0 18-16,0 0-35 16,0 0-27-16,0 0 7 15,0 0-18-15,0 0-2 16,0 0 22-16,9 0-27 16,2 0 23-16,4 0-14 15,4 0-31-15,1 0 38 16,2 3-21-16,2 1-13 15,3-1 14-15,0 2-34 16,0-1 17-16,2-3-28 16,-4 1 1-16,0-2 20 15,2 0-3-15,0 0 0 16,2 3 17-16,0-2-26 16,0 3 27-16,-2 3-22 15,-2-4-13-15,-1 4 34 0,-2-3-26 16,-2 0-2-16,2-1 13 15,-2 0-13-15,-1-2-5 16,-2 3-2-16,3 0 9 16,-1 1 7-16,0 0-4 15,1-1 24-15,0 0 12 16,5 1-48-16,1-5 25 16,3 0-24-16,3 0 0 15,1 0 28-15,-2 0-23 16,2 0-6-16,1 2 21 15,-1 0-20-15,1 2 7 16,-6 0-8-16,1 2-2 0,-4 0 2 16,-4-3 0-1,-2 2 1-15,-3-1-1 0,0-2-2 16,-1 0-5-16,1 2 7 16,-1 0 0-16,-2 0 7 15,1-2-7-15,-3 2 0 16,1-2 5-16,-1 2 6 15,2-2-10-15,1 2-1 16,-2 0-7-16,5 2 1 16,-5-1 6-16,0 0-6 15,-3-3 0-15,-5 0-21 16,-2-1 25-16,-2-1-46 16,0 0-19-16,-17 0-26 0,-34 9-69 15,3-3-368 1,0 6-579-16</inkml:trace>
  <inkml:trace contextRef="#ctx0" brushRef="#br0" timeOffset="34616.504">4627 1935 599 0,'0'0'64'15,"0"0"108"-15,0 0-109 0,0 0-45 16,0 0 23-16,0 0-13 16,-15 20 66-16,15-20 42 15,0 0-77-15,0 0 15 16,0 0-48-16,0 0-16 15,0 0 50-15,0 0-50 16,0 0 2-16,0 0-12 16,-4 0-18-16,-2 0-79 15,-5-2-587-15</inkml:trace>
  <inkml:trace contextRef="#ctx0" brushRef="#br0" timeOffset="35815.825">4053 9657 529 0,'0'0'546'0,"0"0"-460"16,0 0-34-16,0 0-50 16,0 0-2-16,0 0-23 15,0 0 23-15,-31-70 16 16,12 30-16-16,3 1-35 16,3 6 28-16,0 4 7 15,2 5-74-15,0 0-51 16,4 7-39-16,3 4 27 0</inkml:trace>
  <inkml:trace contextRef="#ctx0" brushRef="#br0" timeOffset="40438.522">4413 2104 329 0,'0'0'89'0,"0"0"-64"16,0 0-2-16,0 0-16 15,0 0 7-15,0 0 190 16,0 0-86-16,-15 31-34 15,11-31-38-15,1 3 3 16,-2-3 38-16,3 0-10 16,0 0-11-16,2 0-18 15,-2 3-25-15,-1 0 34 16,-1 0-40-16,2 1-8 16,0 1 49-16,2-5-10 15,0 0 10-15,0 0 6 16,0 0-28-16,0 0 53 0,0 0-36 15,0 0-8-15,0 0 15 16,0 0-23-16,0 0-1 16,0 0-14-16,0 0-21 15,0 0 34-15,0 0-35 16,0 0 0-16,0 0 7 16,0 0-5-16,0 0-2 15,0 0 0-15,0 0 8 16,0 0 5-16,0 0-6 15,2 0-1-15,2 0 28 16,-2 0-34-16,3 0 32 16,1 0-32-16,4 0 9 0,1 0 12 15,3 0-20-15,-1 3 8 16,5 0 17-16,-1-2-26 16,1 2 4-16,0-3-4 15,-2 1 0-15,-3-1 18 16,0 0-11-16,-4 0-5 15,0 0 26-15,-2 0-15 16,2 0 12-16,-3 0-25 16,3 0 11-16,3 0 7 15,1 0-18-15,3 4 1 16,1 1 12-16,3 0-1 16,3-2-12-16,-4 1 0 15,4-3 0-15,-5 1 3 16,-3 1-3-16,-2-2 2 0,-1 2-2 15,-3-3 10 1,-3 0-3-16,-2 0-7 0,4 0 0 16,0 1 2-16,3-1-2 15,1 3 0-15,1-2 0 16,5 2 11-16,-1-2-19 16,2 4 8-16,-2-1 0 15,1-3 2-15,-2 3 4 16,-5-4-6-16,-2 3 0 15,-5-3 12-15,3 0-15 16,-2 0 3-16,-1 0 0 16,3 0 1-16,1 0-1 15,2 0 1-15,-2 0-2 16,3 0 15-16,3 0-22 0,-1 0 8 16,-1 0 0-16,1 0 2 15,-2 0-1-15,-4 0-1 16,-1 0 0-16,-1-3 13 15,-5 3-20-15,2-1 7 16,-2 1 0-16,0 0 16 16,0 0-16-16,0 0 0 15,0 0 11-15,0 0 3 16,0 0-8-16,0 0-6 16,0 0 0-16,0 0 19 15,0 0-19-15,0 0 1 16,0 0 0-16,0 0 14 15,0 0-19-15,0 0 4 16,0 0 0-16,0 0 9 0,0 0-9 16,0 0 7-16,0 0 8 15,0 0-14-15,0 0 10 16,0 0-11-16,0 0 0 16,0 0 7-16,0 0-7 15,0 0 0-15,0 0 8 16,0 0 7-16,0 0-20 15,0 0 5-15,0 0 0 16,0 0 7-16,0 0-7 16,0 0 1-16,0 0-1 15,0 0 10-15,0 0-20 16,0 0 10-16,0 0 0 0,0 0-6 16,0 0 6-16,0 0 0 15,0 0 0-15,0 0 13 16,0 0-25-16,0 0 12 15,0 0-1-15,0 0-8 16,0 0 9-16,0 0 0 16,0 0-2-16,0 0-5 15,0 0-8-15,0 0 9 16,0 0-6-16,0 0-3 16,0 0-32-16,0 0-53 15,0 0-11-15,2 0-100 16,5 0-190-16,-3 0-443 0</inkml:trace>
  <inkml:trace contextRef="#ctx0" brushRef="#br0" timeOffset="48880.166">18602 713 191 0,'0'0'282'0,"0"0"266"16,0 0-429-16,0 0-12 16,0 0-22-16,0 0 21 15,-48-33 61-15,48 33-40 16,0 0-33-16,0 0 2 0,0 0-36 16,0 0 24-16,0 0 3 15,0-3-11-15,0 3 31 16,0-1-48-16,0 1-13 15,0-3-10-15,4 3-35 16,6-2 59-16,11 1-23 16,0-2 3-16,6 3 40 15,0-1-57-15,0-3 11 16,2 1-1-16,0-3-20 16,4 2 40-16,5-1-34 15,0 1-13-15,2-1 34 16,2 3-32-16,2 0 22 0,2 2-15 15,-2-1-2-15,1 1 28 16,-1 0-40-16,-1 0 5 16,1 0 40-16,-4 0-45 15,1-3 16-15,-4 3-17 16,1-4 7-16,2 1 29 16,0-4-23-16,0 2-12 15,2 0 22-15,1 1-22 16,-3 0 25-16,0 2-21 15,1 0 5-15,-6 1 36 16,1-3-46-16,-1-3 0 16,3 1 21-16,3-2-15 15,0 0-1-15,5 2-5 16,0 0 0-16,5 4 15 0,2 2-8 16,5 0-7-16,0 0 28 15,5 0-22-15,-3 0 3 16,0-3-9-16,-2-5 0 15,-2-1 14-15,0-3-14 16,-3 2 7-16,3-2-10 16,-3 2 20-16,-1 2-25 15,-4 0 8-15,0 4 0 16,0 0 13-16,1 1-13 16,0-2 0-16,-2 3 17 15,-1 0-16-15,-5 0 13 16,-1-2-14-16,-2 1 0 15,5-4 19-15,1 1-13 16,7 0 3-16,3 0 14 0,-1 2-11 16,3 2 6-16,2 2-18 15,0 0 0-15,0 0 21 16,0 0-21-16,-3 0 0 16,1 4 9-16,-3 0 7 15,1 0-14-15,-3-2-2 16,-4-2 0-16,-5 0-2 15,1 0 2-15,-8 0 0 16,3 0-1-16,-5 0 11 16,-4 0-26-16,0 0 16 15,-2 0 0-15,0 0 4 16,-2 0-4-16,-1 0 0 16,2 0 0-16,6 0 19 15,-1 0-32-15,6 0 13 16,4 0 0-16,-1 0 4 0,2 0-4 15,1-4 0-15,-3 2-1 16,0-2 18-16,-2 0-34 16,2 2 17-16,-5 0 0 15,-1-1 0-15,-1 2 0 16,-4 1 0-16,-2 0 0 16,0 0 19-16,-2 0-31 15,-1 0 12-15,-2 0 0 16,3 0 0-16,-3 0 0 15,5 0 0-15,0 0 0 0,6 0 16 16,1 0-28-16,1 0 12 16,1 0 0-16,-1 0-3 15,-2 0 12-15,-1 0-6 16,-1 0-3-16,-4 0 12 16,2 0-30-16,0 0 18 15,0 0 0-15,2 1 9 16,0-1-9-16,-2 0 0 15,0 0-10-15,-4 0 14 16,-6 0-16-16,-5 0-4 16,-5-1-22-16,-5 1 28 15,-2 0 10-15,-2 0 0 16,0 0 0-16,0 0 24 16,0 0-39-16,0 0 15 15,0 0 0-15,0 0-5 0,0 0 5 16,0 0 0-16,2 0-7 15,1 6 5-15,2 10-19 16,1 6 20-16,1 5 1 16,-3 2 18-16,0 3-17 15,1 0 11-15,0 2-5 16,-3 3 11-16,0 4-18 16,-2 6 0-16,0 3 0 15,0 4 11-15,0 5-10 16,0-2 14-16,0 6-6 15,0-4 11-15,-2 4-8 16,0-5-12-16,-3-5 0 16,3 0 13-16,-1-7-11 0,-1-3-2 15,2-2 0 1,-5-2 21-16,1-3-29 0,-1-2 8 16,0-6 0-16,3-4 2 15,-1-7-1-15,1-6-1 16,2-3 0-16,0-4 21 15,0 0-30-15,2-2 9 16,-3 0 0-16,3 3 3 16,-3 2-2-16,-1 5-1 15,2 2 0-15,-2 5 20 16,-1-6-25-16,3-1 5 16,0-6 0-16,2-6 6 0,-2 0-6 15,2 0 0 1,0 0-1-16,0 0 16 0,-2 4-25 15,2 0 10-15,-4 7 0 16,2 1-8-16,0 1 14 16,-2 1-6-16,2-3 0 15,0-3 14-15,-1 0-20 16,1-5 6-16,-2 4 0 16,2 0-3-16,-3 0 3 15,0 1 0-15,-1-2 0 16,-5 2 12-16,-1-2-15 15,-3 2 3-15,-1 0 0 16,-1-2-1-16,1 2 1 16,1 0 0-16,4 2 0 15,-1 2 1-15,3-2-1 0,-1 0 0 16,0-2 0-16,1 2 0 16,-1-2 1-16,0 0-1 15,-3-3 0-15,-1-2 6 16,-3 1-3-16,-4-2-3 15,2 2 0-15,-4-3 0 16,-1 3 0-16,-1-1 0 16,0-1 0-16,2 2 2 15,-4 0 1-15,2 1-3 16,-2-4 0-16,0-1-2 16,0 2 2-16,1-2 0 15,0 2 0-15,-1 0 0 16,0 4 4-16,-4 0-4 15,-3 0 0-15,1 0 0 16,-6 0 6-16,-3-2-6 0,1-2 0 16,-5-2 2-16,0 0 2 15,1 0-4-15,3 0 0 16,0 0 3-16,1-4 3 16,4 0-7-16,-1 0 1 15,0 0 0-15,-5-2 6 16,1-2-6-16,-3-2 0 15,1 0-8-15,-1 0 9 16,3 0-1-16,2 4 0 16,3 3 0-16,-4-1 14 0,1 4-14 15,-2 0 0 1,-3 0 4-16,1 0 4 0,-3 0-10 16,-4 0 2-16,-1-1 0 15,1-7 5-15,5 0-5 16,0 2 0-16,7 4 3 15,1 2 3-15,5 0-6 16,2 0 0-16,2 0 6 16,2 2 6-16,0 4-12 15,0-4 0-15,0 0 1 16,0-2 7-16,0 0-9 16,1 0 1-16,2 0 0 15,-3 0 4-15,0 0-4 0,-4 0 0 16,-3 0-6-1,-1 2 15-15,-1-2-16 0,-4 0 7 16,0 0 0 0,0 0 10-16,-1 0-10 0,4-2 0 15,1 0-7-15,5 0 19 16,0 2-23-16,4 0 11 16,0 0 0-16,2 0 2 15,2 0-2-15,-4 0 0 16,-2-2 0-16,0-2 10 15,-2 0-11-15,-1 0 1 16,1 0 0-16,0 2-2 16,0 0 2-16,-3 2 0 15,1 0-7-15,-2 0 25 16,-6 0-30-16,1 0 12 0,0 0 0 16,-1 0 0-16,2 2 0 15,-1-2 0-15,-1 0-9 16,-1 2 25-16,0-2-28 15,-3 1 12-15,3-1-9 16,-3 3 2-16,5-1 7 16,0 0 0-16,3 0 4 15,0-2 14-15,-1 0-33 16,1 0 15-16,-1 0-3 16,1 0-6-16,0 0 9 15,2 0 0-15,1 0-6 16,3 0 26-16,-2 0-34 15,-3 0 14-15,-1 6 0 16,0-2-4-16,2-2 4 16,-1 0 0-16,3-2-1 0,2 0 21 15,-1 0-38-15,3 0 18 16,3 0 0-16,-1 0-2 16,3 0 2-16,1 0 0 15,-1 0-1-15,-1 0 14 16,0 0-17-16,2 0 4 15,-2 0 0-15,0 0-5 16,-2 0 5-16,-2-2 0 16,-2-4-1-16,0 0 13 15,0 2-23-15,2 2 11 16,2-1 0-16,1 2-4 16,1-1 4-16,0 0 0 0,3 1-2 15,3-3 20-15,5 3-33 16,1-1 15-16,5 0-6 15,2 2 6-15,1 0 0 16,3 0 0-16,0-3 0 16,0 3 19-16,2 0-43 15,0-1 23-15,0 1-2 16,0 0-8-16,0 0 11 16,0 0 0-16,0 0-1 15,0 0 23-15,0 0-44 16,0 0 22-16,0 0 0 15,0 0-9-15,0 0 9 16,0 0 0-16,0 0-1 0,0 0 14 16,0 0-29-16,0 0 16 15,0 0 0-15,0 0 0 16,0 0 0-16,0 0 0 16,0 0 0-16,0 0 14 15,0 0-28-15,0 0 14 16,0 0 0-16,0 0-6 15,0 0 7-15,0 0-1 16,0 0 0-16,0 0 19 16,0 0-41-16,0 0 22 15,0 0 0-15,0 0 7 16,0 0-6-16,0 0-1 16,0 0 0-16,0 0 9 0,0 0-15 15,0 0 6 1,0 0-8-16,0 0-1 0,0 0 18 15,0 0-9-15,0 0 0 16,0 0 12-16,0 0-16 16,0 0 4-16,0 0-3 15,0 0 1-15,0 0 2 16,0 0 0-16,0 0 0 16,0 0 20-16,0 0-34 15,0 0 14-15,0 0 0 16,0 0-1-16,0 0 1 15,0 0 0-15,0 0-9 16,0 0 34-16,0 0-38 16,0 0 13-16,0 0 0 0,0 0-3 15,0 0 3 1,0 0 0-16,0 0 0 0,0 0 18 16,0 0-33-16,0 0 15 15,0 0 0-15,0 0-17 16,0 0 25-16,0 0-8 15,0 0 0-15,0 0 16 16,0 0-40-16,0 0 24 16,0 0 0-16,0 0 6 15,0 0-5-15,0 0-1 16,0 0 0-16,0 0 10 16,0 0-20-16,0 0 10 15,0 0 0-15,0 0-3 0,0 0 3 16,0 0 0-16,0 0-1 15,0 0 11-15,0 0-16 16,0 0 6-16,0 0 0 16,0 0-1-16,0 0 1 15,0 0 0-15,0 0 0 16,0 0 12-16,0 0-18 16,0 0 6-16,0 0 0 15,0 0-13-15,0 0 19 16,0 0-6-16,0 0 0 15,0 0 12-15,0 0-17 16,0 0 5-16,0 0 0 16,0 0-15-16,0 0 23 0,0 0-8 15,0 0 0 1,0 0 6-16,0 0-11 0,0 0 5 16,0 0 0-16,0 0-9 15,0 0 9-15,0 0 0 16,0 0-9-16,0 0 21 15,0 0-16-15,0 0 4 16,0 0 0-16,0 0-15 16,0 0 22-16,0 0-7 15,0 0 0-15,0 0-6 16,0 0-3-16,0 0 9 16,0 0 0-16,0 0-18 15,0 0 18-15,0 0-1 16,0 0-7-16,0 0 8 0,0 0-15 15,0 0 15-15,0 0 0 16,0 0 2-16,0 0-2 16,0 0-2-16,0 0-5 15,0 0 7-15,0 0-23 16,0 0 23-16,0 0 0 16,0 0-12-16,0 0 13 15,0 0-2-15,0 0 1 16,0 0-2-16,0 0-20 15,0 0 22-15,0 0-6 16,0 0-17-16,0 0 23 16,0 0-15-16,0 0 2 15,0 0 13-15,0 0-3 0,0 0 3 16,0 0-14 0,0 0 4-16,0 0-8 0,0 0-12 15,0 0-2-15,0 0-19 16,0 0 50-16,0 0-54 15,0 0-23-15,0 0 42 16,0 0-48-16,0-5-18 16,-4-4-83-16,-10-16-291 15,3 6-9-15,-7-5-218 0</inkml:trace>
  <inkml:trace contextRef="#ctx0" brushRef="#br0" timeOffset="53035.682">20376 2206 570 0,'0'0'8'16,"0"0"-8"-16,0 0 136 15,0 0-86-15,0 0-6 16,0 0 42-16,0 0-6 15,-68-53 83-15,59 53-77 16,1 0-17-16,-1 0-4 0,-3 0-40 16,-1 0 19-16,2 0-23 15,-5 0-13-15,3 4 57 16,-3 2-29-16,-2 0 1 16,1 5 5-16,-1 0-42 15,3 1 27-15,-4 1-27 16,6 1 0-16,0-2 12 15,2 2-11-15,-3 4 4 16,3 2 4-16,0 0 0 16,-1 4-11-16,2-4 2 15,1 3 0-15,-1-5 10 16,2-5-9-16,-1 1-1 16,-3-1 9-16,4 0-2 0,-1-1-13 15,3 3 6 1,-2-2 0-16,4-1-6 0,0 0 15 15,1 0-6-15,1-2-3 16,0 1 6-16,0-1-9 16,0 1 3-16,0 0 0 15,2 3-2-15,0 0 2 16,0 4 0-16,0 2 0 16,0 0 16-16,0 2-17 15,0-2 1-15,0 0-5 16,0-2-1-16,2-2 12 15,2 0-5-15,0 0-1 0,3-2 16 16,0 2-20 0,2-4 4-16,0 0-3 0,1 1 2 15,4-3 2-15,-1-1 13 16,3 0-8-16,2-2 1 16,0 2 27-16,0-2-34 15,-1 1 0-15,6 1 45 16,-3-1-30-16,2 2 8 15,3-2 18-15,-3-1-32 16,3 1 33-16,-4-4-40 16,2-2 4-16,2 1 36 15,-6-2-41-15,4 2 22 16,-1 1-13-16,3-3-9 0,-4 4 24 16,4-4-25-1,2 2 0-15,-2-2 16 0,2 2-16 16,-1 1 13-16,4-3 8 15,-1 4-12-15,2-4 28 16,0 3-30-16,4-1 2 16,1 1 28-16,-3 1-30 15,3 2 11-15,-5-1 10 16,0 2-3-16,-4-2 28 16,0 0-51-16,-2 1 4 15,-2-4 15-15,4 3-14 16,2 0-7-16,2 0 6 15,5 2-5-15,2 0 29 16,2 0-28-16,4 2-2 16,-1-2 43-16,-1 0-42 0,-2 1 12 15,-1-4-13-15,-2-1 9 16,3 0 14-16,1-3-22 16,1-1 8-16,2 0 39 15,1 0-35-15,-1 0 27 16,4 0-19-16,-2 0-13 15,1 0 30-15,-1 4-38 16,4-4 1-16,1 0 26 16,2 0-17-16,3 0-10 15,0 0 0-15,-2-4 2 16,-2-5 33-16,0 0-35 16,0 0 1-16,-4-1 27 15,-1 0-28-15,-3 0 9 16,-1 2-9-16,-5-2 1 15,-5 0 13-15,-2 1-14 0,-2-3 0 16,1 1 4-16,-4 1 2 16,3-2-6-16,3 1 0 15,1 2 0-15,0 0 11 16,3 2-11-16,-3-1 0 16,0-1 9-16,-4 4 0 15,-4-4-8-15,-2 4-1 16,-4-3 1-16,-1-1 5 15,0 1-6-15,0 0 0 16,0 2 5-16,-3-1-4 16,3-2-1-16,2-1 0 15,0-2 1-15,3-1 2 16,2-4-3-16,-2-1 0 0,2 2-1 16,-5 0 11-16,-2 4-16 15,-7-1 6-15,-2 8 0 16,-5 1 11-16,-4 0-11 15,0-2 0-15,0-2 32 16,0-4-31-16,-2-6 26 16,-9-1-27-16,-3-4 0 15,4 3 9-15,-6-2-9 16,3 2 1-16,-6-1-4 16,-2 2 13-16,-4 1-11 15,-4-5 1-15,-6 3 0 16,-1 0-4-16,-5 1 4 0,2 1 0 15,-1 1 1 1,4 5 16-16,2 2-13 0,3 4-4 16,5 2 0-16,-1 2 15 15,0-3-15-15,-2 4 0 16,-2-5 21-16,-2 0-21 16,-1-2 16-16,3 0-16 15,2 0 2-15,2 0 5 16,2 4-1-16,1 0 5 15,0 2 16-15,-1 0-26 16,-2 0 9-16,1-2-10 16,-3-2 0-16,-3-4 18 15,-1 0-18-15,2-2 0 16,2 4-10-16,2 4 25 16,0 4-27-16,6 0 12 0,-4 0 0 15,0 2 3-15,0 6-3 16,-1-4 0-16,-1 1 0 15,-1-2 12-15,-1-3-16 16,-3 0 4-16,3 0 0 16,3 2-5-16,-4-2 5 15,4 4 0-15,-3-2-1 16,2 2 22-16,-2-1-31 16,2-3 10-16,-2 0-2 15,0 0 1-15,3-5 1 16,-3-3 0-16,6-1-8 15,1 4 28-15,5 1-34 0,0 2 14 16,5 2 0-16,-5 0 3 16,0-2-3-16,-1 0 0 15,0-1-1-15,-2-2 20 16,0 1-29-16,-1 0 10 16,0-1 0-16,-2 4-6 15,-4 1 6-15,1 0 0 16,-3 0 0-16,-5 0 17 15,1 0-29-15,0 0 12 16,-1 0 0-16,3-3-5 16,2 0 5-16,4-3 0 15,6 0 0-15,-1 0 20 16,1 0-28-16,2 0 8 0,-3 2 0 16,-3-3-7-16,-1 0 7 15,0-1 0-15,1-2 0 16,3-1 12-16,2 3-24 15,0 1 12-15,1-2 0 16,1 3 5-16,3 3-4 16,-3-2-1-16,3 4 0 15,-3-4 11-15,3 3-26 16,2 0 15-16,-3 0 0 16,1-2 1-16,-1 0 0 15,-1-2-1-15,-1 0 2 16,1-2 17-16,-3 2-37 15,3 2 18-15,-4 2-3 16,-1 1 3-16,3-3 0 16,-4 4 0-16,4 0 0 0,-3 0 14 15,2-1-22 1,0-1 8-16,2 2 0 0,1 0-1 16,1 0 1-16,3 0 0 15,3 0-1-15,-2 0 14 16,2 0-26-16,1 0 13 15,-2 0 0-15,0 0 0 16,2 0 0-16,1 2 0 16,2-1-8-16,1 4 10 15,1-1-14-15,-3 2 7 16,1 2 5-16,-1 0 0 16,1 1 0-16,-2-5 0 0,1-3 0 15,-2 1 13-15,0 0-10 16,1-2-3-1,-3 0-4-15,0 2-2 0,2-2 7 16,3 0-1-16,-1 0 0 16,3 2 17-16,2 1-26 15,-2-2 9-15,2-1 0 16,0 2 4-16,-2-2-4 16,2 0 0-16,-2 0 2 15,0 0 13-15,-1 0-11 16,-2 0-4-16,3 0 0 15,-2 0 12-15,2 0-12 16,2 0 0-16,0 0 0 0,0 0 10 16,0 0-16-16,0 0 6 15,0 0 0-15,0 0-6 16,0 0 6-16,0 0 0 16,0 3 0-16,0-3 6 15,0 0-11-15,0 0 5 16,0 0 0-16,0 0 3 15,0 0-2-15,0 0-1 16,0 0 0-16,0 0 9 16,0 0 2-16,0 0-11 15,0 0 0-15,0 0 28 16,0 0-28-16,0 0 0 16,0 0 0-16,0 0 6 0,0 0-8 15,0 0 2 1,0 0 0-16,0 0-4 0,0 0 5 15,0 0-1 1,0 0 0-16,0 0 8 0,0 0-10 16,0 0 2-16,0 0 0 15,0 0 3-15,0 0-3 16,0 0 0-16,0 0 0 16,0 0 2-16,0 0-1 15,0 0-1-15,0 0 0 16,0 0 0-16,0 0 0 15,0 0-9-15,0 0 8 16,0 0-11-16,0 0-9 16,-3 0 21-16,-3 0-37 15,-4 0 35-15,-5-5-77 0,-1-8-87 16,1-8-162-16,11-21-302 16,4 4 231-16,0 2-879 0</inkml:trace>
  <inkml:trace contextRef="#ctx0" brushRef="#br0" timeOffset="57267.255">20758 3411 342 0,'0'0'300'0,"0"0"63"15,0 0-194-15,0 0-59 16,0 0 22-16,0 0-54 16,0 0 10-16,-33 0 28 15,24 0-55-15,0 0 78 16,-4 0-18-16,-3 0-59 16,1 0 36-16,-6 0-51 15,0 0-16-15,-2 0 28 16,-2 2-43-16,3 0 38 15,0 0-54-15,2 3 0 0,2 4 52 16,-2 0-33-16,2 4-1 16,1 1 9-16,-4 2-17 15,-1-2 20-15,-1 0-30 16,2 0 0-16,-6-2 46 16,2 2-46-16,-2-2 16 15,0 2 2-15,1 0-6 16,0 2 1-16,1 2-13 15,-4 4 0-15,2 2 5 16,-2 3 8-16,2-1 1 16,2-1-13-16,2-2 24 15,2-3-22-15,3-2-3 16,5-3 0-16,-1 2 32 16,1-3-4-16,5-2-22 15,1 2 21-15,0-1-20 0,2 4 8 16,1-3-15-16,2 2 0 15,2-2 3-15,0-2-2 16,0 2-1-16,0 1 6 16,0-2 6-16,0 5 3 15,9 3-15-15,2-2 0 16,0 1 18-16,2-2-17 16,-1-1 5-16,3-3-5 15,1-2 11-15,3-2 1 16,4-1-13-16,6 2 0 15,7-1 21-15,1 0-20 16,10 2-1-16,3 0 8 0,3 0 2 16,0 0 7-16,3-4-17 15,0-2 0-15,-3-2 34 16,1-4-34-16,1 0 12 16,1 0 12-16,2 0-24 15,0 2 47-15,3 0-47 16,1 4 0-16,0 0 42 15,1 1-41-15,-1 0 10 16,-2-1 20-16,-5-1-31 16,1-5 48-16,0 0-48 15,-2 0 0-15,4 0 31 16,-3-3-25-16,5-3 8 16,-2 4-5-16,2 2-2 15,-2 0 17-15,2 0-24 0,-2 6 0 16,-2-1 12-16,-3 0-12 15,-4-1 0-15,-1-4 0 16,-2 0 0-16,-4 0 8 16,3 0-8-16,-3 0 0 15,1 0 11-15,-3 0-5 16,0 0-6-16,0 0 0 16,-4 0 6-16,-1 0-3 15,-1 0-3-15,1 0 0 16,-1 0-13-16,1 0 25 15,-2-4-12-15,-1-6 0 16,-1 2 0-16,-2-2 6 16,0 2-6-16,2 2 0 15,-2-2-3-15,2 2 5 0,-4-2-3 16,2 2 1-16,-4 0 0 16,-3-3 5-16,-2 4-5 15,0-5 0-15,-2 2-5 16,-2 0 13-16,0 0-8 15,-3-2 0-15,-3 1 0 16,0 0 2-16,-6-3-2 16,1-3 0-16,-3 0-5 15,-2-6 11-15,0-1-7 16,0-3 1-16,-9-4 0 16,-9-1 6-16,-5-2-6 15,-3-2 0-15,-3 0-12 0,0 0 12 16,-2 3 0-16,0 3-1 15,0 5 1-15,-3 5 0 16,0 1 0-16,-3 5 0 16,-5 2-3-16,-4 0 4 15,-2 1-2-15,-1-1 1 16,-5-1 0-16,-1-1 8 16,1 0-8-16,3 0 0 15,0 2-3-15,4 2 4 16,5 0-1-16,1 2 0 15,3 1 1-15,-1-2 8 16,-1 1-9-16,-8 0 0 16,2 0 9-16,-5-2-1 0,1 2-10 15,6-3 2 1,1 6 0-16,10-1 8 0,2 0-8 16,7 2 0-16,1 2-14 15,1-1 31-15,-3-3-18 16,1 1 1-16,-8-1 0 15,-1 0 1-15,-5-3-1 16,1 0 1-16,3 1-10 16,1 1 32-16,4 2-23 15,2 1 0-15,2 0 0 16,1 2 9-16,-2 0-9 16,-3 0 0-16,-3 0 0 15,1 0 14-15,-3-2-22 16,6-2 8-16,-1 0 0 15,6 2 6-15,5 0-6 16,5 2 0-16,5 0-4 0,0 0 16 16,2 0-24-16,-1 0 10 15,-1 0 2-15,-2 0 0 16,-1 0 0-16,0 0 0 16,-3 0 6-16,1 0 14 15,0 0-32-15,0 0 12 16,2 0 0-16,1 0 4 15,2-2-4-15,-1 2 0 16,2 0-6-16,2-2 27 16,1 2-36-16,0-2 15 15,-1 2 0-15,3 0 2 16,-2-2-2-16,2 2 0 0,-4 0-6 16,2 0 28-1,2 0-37-15,-2 0 15 0,-3 0 0 16,3 0-1-16,-4 0 1 15,4 0 0-15,0 0 2 16,-1 0 19-16,3 0-42 16,0 0 19-16,2 0 1 15,-2 0 1-15,2 0 0 16,-2 0 0-16,2 0 4 16,-2 0 18-16,-3 0-44 15,2 0 20-15,-1 0 2 16,0 0 2-16,1 0-2 0,1 0 0 15,0 0 0-15,2 0 23 16,-2 0-35-16,2 0 12 16,0 0-5-16,0 0-4 15,0 0 9-15,0 0 0 16,0 0 0-16,0 0 26 16,0 0-41-16,0 0 15 15,-2 0 0-15,2 0-6 16,0 0 6-16,0 0 0 15,0 0 3-15,0 0 13 16,0 0-19-16,0 0 3 16,0 0 0-16,0 0 8 15,0 0-8-15,0 0 0 16,0 0-12-16,0 0 37 16,0 0-32-16,0 0 7 0,0 0-11 15,0 0 11 1,0 0 1-16,0 0-1 0,0 0 0 15,0 0 13-15,0 0-16 16,0 0 3-16,0 0 0 16,0 0-4-16,0 0 4 15,0 0 0-15,0 0-1 16,0 0 10-16,0 0-18 16,0 0 9-16,0 0 0 15,0 0 0-15,0 0 1 16,0 0-1-16,0 0 0 15,0 0 18-15,0 0-35 16,0 0 17-16,0 0 0 16,0 0-4-16,0 0 5 15,0 0-1-15,0 0 0 0,0 0 16 16,0 0-29-16,0 0 13 16,0 0 0-16,0 0-3 15,0 0 3-15,0 0 0 16,0 0 0-16,0 0 18 15,0 0-30-15,0 0 12 16,0 0 0-16,0 0 4 16,0 0-4-16,0 0 0 15,0 0-10-15,0 0 31 16,0 0-42-16,0 0 19 0,0 0 2 16,0 0 11-16,0 0-11 15,0 0 0-15,0 0 0 16,0 0 21-1,0 0-36-15,0 0 15 0,0 0 0 16,0 0-7-16,0 0 7 16,0 0 0-16,0 0-8 15,0 0 25-15,0 0-20 16,0 0 3-16,0 0 0 16,0 0 0-16,0 0 0 15,0 0 0-15,0 0-1 16,0 0 14-16,0 0-34 15,0 0 9-15,0 0-31 16,0 0 22-16,0 0-6 16,0 0 1-16,0 0 5 0,-2 0-77 15,-17-15 38-15,0-3-229 16,-8-5-557-16</inkml:trace>
  <inkml:trace contextRef="#ctx0" brushRef="#br0" timeOffset="61158.904">20212 4957 454 0,'0'0'97'0,"0"0"134"16,0 0-152-16,0 0-4 15,0 0-47-15,0 0-15 16,0 0 0-16,-23-62-12 16,23 52 21-16,0 3 56 15,0 7 135-15,-6 0 64 16,0 0-71-16,-3 0-48 0,-5 0-44 15,1 4-49-15,-3 2 33 16,-1 1-52-16,-1 1-18 16,-2-2 42-16,-2 2-46 15,1-1 5-15,0 4 25 16,0-1-38-16,1-1 47 16,1 4-52-16,2-4-11 15,2 4 31-15,-1-1-19 16,1 2-9-16,-1 2-3 15,-1 2 13-15,-1 2-4 16,-1 2-9-16,2 0 0 16,-1-2-9-16,5 1 10 0,1 1-1 15,4 0 0 1,-1 1 13-16,2 2-19 0,2-1 6 16,1-2 0-16,2 0 0 15,-1-4 0-15,3 1 0 16,0 3 0-16,0-3 8 15,0 3-4-15,0 0-4 16,0 0 0-16,7 0-1 16,0 2 1-16,4-2 0 15,0 0-1-15,5-1 1 16,-1-2-8-16,6 2 8 16,-1-3 0-16,4 0-4 15,5 0 5-15,2 2-1 16,5 0 0-16,2 2 0 0,4-3 9 15,5 3-9-15,0-7 0 16,2-1 1-16,-1-4 0 16,4 0-2-16,2-4-4 15,2 1 5-15,4-2 12 16,2-1-12-16,7 1 0 16,4 2-1-16,8-3 11 15,8-4-7-15,4 0-2 16,8 0-1-16,-1-2 70 15,1-8-58-15,-8 0-5 16,-7 2 51-16,-5-2-50 16,-8 0 10-16,1-2-18 15,-3 0 7-15,-2-1 47 16,1-2-38-16,1 1-5 0,-3 2 43 16,1 0-54-1,-4 0 17-15,0 0-17 0,-4 0 0 16,-7-2 17-16,2 0-17 15,-2-3 0-15,-6-1 9 16,2 0-9-16,-3-2-1 16,-3 2 0-16,0 1 2 15,2-1 9-15,-5 3-10 16,-3 3 0-16,-1 5 3 16,-6-2 8-16,-4 3-12 15,-6-2 1-15,-5 0 0 16,-5-2 14-16,-4-3-14 0,-5-6 0 15,-2-1 23 1,0-3-22-16,0 0 7 0,0 5-8 16,0 2 0-16,0 6 13 15,0 0-13-15,0 2 0 16,0-1-5-16,0 0 16 16,0-5-12-16,-2-4 1 15,-16-1 0-15,-4-2 17 16,-12-4-17-16,-5 0 0 15,-9-2 5-15,-8 3 10 16,-2 0-13-16,-4 0-2 16,0 0 0-16,1 3 9 15,7 3-9-15,2 3 0 16,3 1 12-16,2 4 0 16,0 2-7-16,-1 2-5 0,-6-3 0 15,-4 0 27-15,0-1-27 16,-2-4 0-16,2 1-12 15,3 2 29-15,5 0-26 16,6 5 9 0,1 0 0-16,3 3 3 0,1 0-3 15,-4 1 0-15,-2-2 16 16,-4 0-7-16,1-1-18 16,-2-4 9-16,3 0 0 15,1 2 6-15,4 1-6 16,3 6 0-16,1 0 30 15,5 0-15-15,0 2-7 16,2 6-8-16,-1 2 0 16,1 1 11-16,0 1-11 0,0-1 0 15,0 2-11-15,-5 1-4 16,3-1 14-16,-4 0-13 16,2-3 8-16,4-2-10 15,2-2 16-15,5-5 0 16,4-1-17-16,3 0 35 15,7 0-34-15,1 0 16 16,-1 0-8-16,0 0-10 16,1 0 18-16,-5 0-1 15,1 0-10-15,-3 0 14 16,3 0-19-16,4 0 16 0,0 0 0 16,5 0-9-16,1 0 9 15,1 0 0-15,0 0-14 16,-2 0 35-16,-3 0-34 15,-2 0 13-15,-2 0 0 16,-2 0 6-16,-1 0-6 16,-1 0 0-16,-1 0-5 15,3-1 31-15,3-1-43 16,0-1 17-16,3 2 0 16,-2-1 0-16,2 0 2 15,-2-1-2-15,1 2 0 16,-2-2 18-16,1 0-26 15,1-1 8-15,-3 1 0 16,1-1-7-16,2 0 7 16,-3 2 0-16,1-2-6 0,2 3 27 15,-1-3-35-15,0 1 14 16,0 2 0-16,0-1-1 16,3 2 1-16,2-3 0 15,-2 3 0-15,2-1 21 16,0 1-36-16,-1 0 15 15,3-3 0-15,0 3-3 16,0 0 3-16,0 0 0 16,2 0-5-16,0 0 22 15,0 0-23-15,0 0 6 16,0 0 0-16,0 0-9 16,0 0 16-16,0 0-7 15,0 0 0-15,0 0 24 0,0 0-33 16,0 0 9-1,0 0 0-15,0 0-9 0,0 0 9 16,0 0 0-16,0 0 0 16,0 0 19-16,0 0-32 15,0 0 13-15,0 0 0 16,0 0-2-16,0 0 2 16,0 0 0-16,0 0 0 15,0 0 19-15,0 0-34 16,0 0 15-16,0 0 0 15,0 0 2-15,0 0-2 16,0 0 0-16,0 0-1 16,0 0 19-16,0 0-23 0,0 0 5 15,0 0-4 1,0 0 4-16,0 0 0 0,0 0 0 16,0 0-8-16,0 0 26 15,0 0-22-15,0 0 4 16,0 0-2-16,0 0-8 15,0 0 10-15,0 0 0 16,0 0 3-16,0 0 14 16,0 0-32-16,0 0 15 15,0 0 0-15,0 0 4 16,0 0-4-16,0 0 2 16,0 0-2-16,0 0 12 15,0 0-27-15,0 0 15 16,0 0 0-16,0 0 0 0,0 0 0 15,0 0 0-15,0 0-2 16,0 0 19-16,0 0-35 16,0 0 18-16,0 0 0 15,0 0 3-15,0 0-3 16,0 0 0-16,0 0 0 16,0 0 18-16,0 0-36 15,0 0 18-15,0 0 0 16,0 0 6-16,0 0-6 15,0 0 2-15,0 0-2 16,0 0 15-16,0 0-20 0,0 0 5 16,0 0-3-1,0 0-4-15,0 0 7 0,0 0 0 16,0 0-1-16,0 0 29 16,0 0-52-16,0 0 24 15,0 0 0-15,0 0-1 16,0 0 7-16,0 0-6 15,0 0 0-15,0 0 12 16,0 0-23-16,0 0 11 16,0 0 0-16,0 0-9 15,0 0 10-15,0 0-1 16,0 0 0-16,0 0 23 16,0 0-41-16,0 0 18 15,0 0 0-15,0 0 3 16,0 0-3-16,0 0 0 0,0 0 0 15,0 0 18 1,0 0-36-16,0 0 18 0,0 0 0 16,0 0 2-16,0 0 8 15,0 0-7-15,0 0-3 16,0 0 15-16,0 0-21 16,0 0 6-16,0 0 0 15,0 0 8-15,0 0-8 16,0 0 0-16,0 0-3 15,0 0 18-15,0 0-27 16,0 0 12-16,0 0 0 16,0 0 4-16,0 0-4 15,0 0 0-15,0 0 1 16,0 0 26-16,0 0-47 0,0 0 20 16,0 0 0-16,0 0 6 15,0 0-6-15,0 0 2 16,0 0-8-16,0 0 33 15,0 0-38-15,0 0 11 16,0 0-6-16,0 0 5 16,0 0 2-16,0 0 4 15,0 0-5-15,0 0 13 16,0 0-32-16,0 0 19 16,0 0-3-16,0 0-5 15,0 0 9-15,0 0-1 16,0 0 1-16,0 0 16 15,0 0-29-15,0 0 12 0,0 0 0 16,0 0-9-16,0 0 9 16,0 0-1-16,0 0 0 15,0-1-25-15,8-2 24 16,13-1-55-16,-4-6-128 16,-5 2-482-16,-12-2-785 0</inkml:trace>
  <inkml:trace contextRef="#ctx0" brushRef="#br0" timeOffset="64048.654">19790 3828 35 0,'0'0'519'16,"0"0"-459"-16,0 0 215 16,0 0-82-16,0 0-58 15,0 0 5-15,44-8 36 16,-40 25 0-16,0 1-50 15,1 1 1-15,0-1-58 0,-1-4 9 16,1-3-60-16,-3-6-16 16,0-3 53-16,-2-2-10 15,0 2 4-15,0-2-16 16,0 0-33-16,2 0 14 16,2 0-14-16,3 0-62 15,2 2 61-15,0 0-27 16,-2-2 22-16,-1 1 4 15,-1-1 2-15,-5 0 8 16,3 0-7-16,-3 0 19 16,0 4 72-16,0-4 35 15,0 1 20-15,0 3-12 16,-8 0-38-16,-9 6 16 0,-4 2-65 16,0 0-8-1,-8 2 43-15,0 2-62 0,-2-2 10 16,-3 1-11-16,-2-3-7 15,-2-1 44-15,0-3-57 16,1 0 6-16,-4 1 18 16,-1-2-24-16,-2 1 20 15,-8 2-20-15,-1 3 19 16,-5 1 21-16,-3-1-40 16,-1 0 6-16,2-2 18 15,5-2-18-15,1-2-3 16,5 2-3-16,0-5 1 15,2 0 9-15,3-4-10 16,-3 0 0-16,0 0 9 16,-2 0-1-16,-5 0-8 15,-6 0 0-15,-2 0 0 0,-1 0 7 16,-3 4-7-16,-1 6 0 16,0 0-10-16,1 2 11 15,1-2-1-15,0 0 0 16,-2 1 0-16,0-2 2 15,-2 1-2-15,-7 0 0 16,-1-2 16-16,-6 0-14 16,3 1-4-16,-2-4-1 15,1-1 3-15,6 0 18 16,1-2-18-16,7-2 0 16,4 0-1-16,1 0 8 15,2 0-8-15,2 0 1 16,-2-2 0-16,5-2-3 0,-3-4 3 15,4-2 0-15,5-3-7 16,2 0 17-16,4-3-11 16,8 2 1-16,4 2 0 15,4 2 3-15,5 2-3 16,2 0 0-16,3 1-3 16,-4 2 15-16,3-1-14 15,-4-2 2-15,-2-2 0 16,-5 0-1-16,-3-4 1 15,-3-1 0-15,-4 3 0 16,0 1 7-16,-3 1-14 16,-4 2 5-16,2 2 2 15,-1 2 3-15,-1-3-3 0,1 0 0 16,1-2 2-16,-4-5 17 16,0-2-20-16,1-4 1 15,1-1 0-15,3 0-1 16,1 3 1-16,0 5 0 15,-1 0-3-15,3 1 18 16,-2 1-23-16,-1-2 8 16,1 1 0-16,2-2 8 15,2 0-8-15,0 2 0 16,2 3-12-16,1 3 12 16,-1 2-8-16,1 3 2 15,1 1 6-15,0 0-9 16,3 0 9-16,2 0 0 0,0 0 0 15,7 0 12 1,0 0-29-16,4 0 17 0,0 0 0 16,2 0-1-16,-1 0 1 15,-1 0 0-15,-2 0-9 16,-2 0 24-16,1 1-23 16,2 3 8-16,3-3 0 15,1 3-6-15,3-3 6 16,3 2 0-16,3-1-7 15,4-2 23-15,-1 0-26 16,3 0 10-16,0 0 0 16,0 0-3-16,0 0 3 0,-2 2 0 15,2-2 0 1,0 2 6-16,-3 1-19 16,3-2 13-16,-4 5-11 0,0 6-5 15,-1 6 16-15,-1 10 0 16,-1 8-18-16,0 10 30 15,1 4-24-15,-1 8 12 16,-1 3 0-16,0 1 1 16,2-2-1-16,-1 0-6 15,1-5-6-15,1-10 23 16,-4-3-13-16,0-2 2 16,-4-1 0-16,-1 5-10 15,-6 5 11-15,-2 6-1 16,-5 7 1-16,-2 4 20 15,-2 1-42-15,0-1 21 0,0-2 0 16,4-4-12-16,2-4 12 16,3-3 0-16,4-6 0 15,2 0 15-15,3-1-30 16,-3 0 15-16,6 5 0 16,-1 2-5-16,1 3 5 15,6 3 0-15,0-1-6 16,-1-2 26-16,1-4-32 15,-3 0 12-15,-4-2 0 16,0 2-3-16,0 3 3 16,-3 1 0-16,3 2-2 15,0 0 22-15,-2 2-22 16,2 0 2-16,-3-2-1 16,1-5 1-16,-3-3 0 15,3-5 0-15,1 1-11 0,1 1 31 16,5 5-32-16,6 8 12 15,0 6 0-15,0 7 0 16,6 1 0-16,5-8 0 16,1-10-1-16,-3-13 13 15,-1-14-22-15,-2-11 10 16,-2-6 0-16,-4-3 2 16,0 0-2-16,0 0 0 15,0 3 1-15,0 2 17 16,0 4-28-16,0 6 10 15,0 12 0-15,2 8-8 16,9 9 8-16,3-4 0 0,-1-9 0 16,-5-12 21-16,-1-10-39 15,-4-10 18-15,-1-5-33 16,-2-3 17-16,0 0-54 16,2 0-62-16,0-5-133 15,3-13-542-15,-5-4 60 0</inkml:trace>
  <inkml:trace contextRef="#ctx0" brushRef="#br0" timeOffset="65543.757">13642 6427 781 0,'0'0'513'0,"0"0"-370"16,0 0-54-16,0 0 43 16,0 0 55-16,0 0-29 15,0 0 16-15,-47-13-77 16,42 13-14-16,3 13 57 15,-4 2-84-15,1 10-16 16,1 9 21-16,2 10-50 0,2 10 51 16,0 10-42-16,0 7-13 15,6 1 78-15,5-2-55 16,3-6-8-16,-3-4-1 16,-2-8-7-16,0-5 2 15,0-7-16-15,-3-4 0 16,-1-2 37-16,1-4-36 15,-1-2-1-15,-2-2 3 16,1-4 15-16,-2-4-19 16,0-5 1-16,-2-8 0 15,0-3 12-15,2-2-11 16,-2 0-1-16,0 0 9 16,0 0 9-16,2 0-22 15,3 0 4-15,4 0 0 0,2 0-3 16,4 0 3-16,6 0 0 15,1-6-1-15,3-8 22 16,6 0-34-16,7 0 13 16,4-1 0-16,5 4 16 15,1-1-16-15,4 2 6 16,-3-1 1-16,0 2 10 16,-2-1-2-16,-3 2-15 15,-4-1 0-15,-1 3 28 16,-8 2-26-16,-2 3 10 15,-5 1 0-15,-2-2 3 16,-1 0-3-16,-2-3-12 16,-3 1 0-16,-1 0 34 0,1 0-28 15,-3 3 15-15,1 1 23 16,1 0-43-16,-3 0 39 16,1 0-40-16,-4 0 0 15,-2 0 22-15,-3 0-16 16,-2 0 6-16,1-2 3 15,-3 2 0-15,0 0 7 16,0 0-22-16,0 0 0 16,0 0 25-16,0 0-25 15,0 0 0-15,0 0-1 16,0 0 25-16,0 0-40 16,0 0 16-16,0 0 0 15,0 0 10-15,0 0-10 0,0 0 0 16,0 0 4-16,0 0 12 15,0 0-7-15,0 0-9 16,0 0 0-16,0 0 17 16,0 0-17-16,0 0 0 15,0 0 0-15,0 0 19 16,0 0-22-16,0 0 3 16,0 0 0-16,0 0 0 15,0 0 1-15,0 0-1 16,0 0 0-16,0 0 18 15,0 0-32-15,0 0 14 16,0 0 0-16,0 0-3 16,0 0 4-16,0 0-1 0,0 0 0 15,0 0 20 1,0 0-22-16,0 0 2 0,0 0 0 16,0 0 7-16,0 0-6 15,0 0 0-15,0 0-1 16,0 0 27-16,0 0-39 15,0 0 12-15,0 0 0 16,0 0 10-16,0 0-9 16,0 0-1-16,0 0 1 15,0 0 22-15,0 0-26 16,0 0 3-16,0 0 0 16,0 0 4-16,0 0-3 15,0 0-1-15,0 0 3 16,0 0 18-16,0 0-26 15,0 0 5-15,0 0 0 0,0 0 0 16,0 0 1-16,0 0-1 16,0 0 0-16,0 0 27 15,0 0-43-15,0 0 16 16,0 0 0-16,0 0 3 16,0 0-3-16,0 0 0 15,0 0 0-15,0 0 22 16,0 0-34-16,0 0 12 15,0 0 0-15,0 0-1 16,0 0 1-16,0 0 0 16,0 0 0-16,0 0 16 15,0 0-40-15,0 0 12 0,-14 2-70 16,-8 13 10-16,-7 10-117 16,-27 19-128-16,7-3-498 15,-6-8-122-15</inkml:trace>
  <inkml:trace contextRef="#ctx0" brushRef="#br0" timeOffset="68291.549">12551 11119 111 0,'0'0'843'15,"0"0"-685"-15,0 0-27 0,0 0-38 16,0 0 3-16,0 0-13 16,0 0-28-16,-45 0 12 15,45 0-48-15,0 0 20 16,0 0-14-16,0 0 7 15,2 0 47-15,10-4-6 16,5-2 14-16,3-6 2 16,2-6-38-16,2-2-5 15,3-4 12-15,2-3-20 16,0 5 64-16,0 3-47 16,3 2-4-16,-3 7 33 15,0 2-39-15,-5 3 10 16,-2 3-1-16,-6 2-39 0,-5 0 68 15,-5 0-73 1,-4 0-9-16,2 0 36 0,-4 0-36 16,0 0 10-16,0 0-9 15,0 0 11-15,0 0-26 16,0 0-28-16,-17 0-162 16,4 5-288-16,-5 4-141 0</inkml:trace>
  <inkml:trace contextRef="#ctx0" brushRef="#br0" timeOffset="68859.799">12308 12234 857 0,'0'0'64'0,"0"0"235"16,0 0-158-16,0 0-50 16,0 0 1-16,0 0 61 15,0 0-64-15,-2 6-43 16,14-6 36-16,11 0-17 16,8-4 9-16,7 0-7 15,6 1-19-15,8 2 90 16,3-3-55-16,8 0 10 15,4 0 17-15,3-1-62 16,2 0 22-16,-3-3-12 16,-2 0-43-16,-7-2 76 15,-4-1-60-15,-10 0 4 16,-7-1 43-16,-8 2-53 0,-9 2 15 16,-11 3-40-16,-4 1 23 15,-5 4 15-15,-2 0-37 16,0-1 5-16,0-2 9 15,-6 1-15-15,-13-3-70 16,2 1-139-16,-16 1-321 16,6 3-103-16,-2 0-267 0</inkml:trace>
  <inkml:trace contextRef="#ctx0" brushRef="#br0" timeOffset="70086.324">12187 13479 441 0,'0'0'123'16,"0"0"-90"-16,0 0-26 16,0 0 8-16,0 0 197 15,0 0 44-15,0 0-83 16,-18 2-96-16,12-2 29 16,1 0 12-16,1 0 7 0,0 0 22 15,1 0-46-15,-2 0 9 16,3 0-29-16,2 0-20 15,0 0 63-15,0 0-53 16,0 0-7-16,0 0 23 16,0 0-27-16,0 0 20 15,0 0-40-15,0 0-34 16,0 0 61-16,0 0-32 16,0 0-8-16,0 0 26 15,0-2-45-15,2-2 32 16,10-2-40-16,3-4 8 15,3-2 47-15,4-2-49 16,5-4 18-16,2 0 6 16,2 2-21-16,2 0 13 15,1 0-22-15,2 1 0 0,-3 2 30 16,3-3-22-16,-1-2-2 16,1 0 39-16,2-2-44 15,-2-3 38-15,0 1-39 16,1 0 12-16,-1 2 20 15,1 2-21-15,2 2-10 16,-1 4 34-16,-1 0-34 16,-1 4 28-16,-1 0-29 15,-1 2 0-15,-3-2 13 16,2 2-1-16,-1-3-12 0,2 3 17 16,-1-6 1-1,-2 5-6-15,0-3-12 0,-2 2 0 16,-2-2 31-16,-1 1-29 15,-3 2 4-15,-5-1 22 16,-5 2-22-16,-5 2 15 16,0 2-21-16,-6 0 8 15,-2 0 2-15,0 2-5 16,0 0 1-16,0-2 3 16,0 2 1-16,0-3-20 15,-7 0-52-15,-4-1-125 16,-6 0-30-16,0 2-496 15,-1 2-14-15</inkml:trace>
  <inkml:trace contextRef="#ctx0" brushRef="#br0" timeOffset="71612.83">12568 14739 570 0,'0'0'687'0,"0"0"-500"0,0 0-110 16,0 0 45-16,0 0-17 16,0 0-51-1,0 0 71-15,-9 1-27 0,9-1-15 16,5 0 43-16,5 0-9 15,6-6 44-15,4-2-68 16,2 0-49-16,5-2 55 16,5-6-40-16,1 2-5 15,7-2 12-15,7 5-45 16,2-4 43-16,4 5-56 16,1 0-7-16,0 1 67 0,1-4-54 15,-2-1 4 1,1-4 28-16,-3 0-16 0,0-2 29 15,-1 0-55-15,-3 2 4 16,-5 0 44-16,-2 4-44 16,-5 4 11-16,2 1-3 15,-4 0 1-15,2 0 5 16,1 2-22-16,-1-2 0 16,1 0 16-16,-1 0-15 15,2 3 13-15,-2-3-11 16,3 0 12-16,0 6-4 15,1-8-11-15,2 5 0 16,-1 0 19-16,0 2-17 16,1-2 7-16,-4 2 3 15,1 0 4-15,0 1-16 16,-3 0 0-16,-1 1 0 16,-2 0 5-16,-1-2-5 0,-5 0 0 15,-2 4 0-15,1-6 21 16,0 4-18-16,-3 2-3 15,4-2 0-15,-1 2 15 16,0-2-15-16,-5 2 20 16,-1 0-17-16,-3-2 24 15,0 2-32-15,-2 0 5 16,-4 0 0-16,2-2 18 16,-3 2-18-16,1 0 6 15,-1 0-12-15,-1 0 27 16,0-2-27-16,1 2 6 15,-3 0 0-15,0 0 3 16,0 0 5-16,-2 0-8 0,1 0 0 16,1 0 21-16,-2 0-39 15,4 0 18-15,-4 0 0 16,1 0-8-16,1 0 9 16,0 0-1-16,2 0 0 15,1-3 21-15,-1 3-36 16,-1 0 15-16,2 0 0 15,0 0-2-15,0 0 3 16,0 0-1-16,0 0 0 16,-1 0 19-16,-1 0-31 15,0 0 12-15,-5 0 0 16,-2 0 2-16,0 0-2 16,0 0 0-16,0 0 0 15,0 0 27-15,0 0-44 0,0 0 17 16,0 0 0-16,0 0-9 15,0 0 9-15,0 0 0 16,0 0-10-16,0 0 14 16,0 0-11-16,0 0 7 15,0 0-3-15,0 0-6 16,0 0 9-16,0 0 0 16,0 0-1-16,0 0 18 15,0 0-29-15,0 0 12 16,0 0 0-16,0 0 1 15,0 0 0-15,0 0-1 0,0 0 0 16,0 0 16 0,0 0-31-16,0 0 15 0,0 0 0 15,0 0 0-15,0 0 1 16,0 0-1-16,0 0 0 16,0 0 19-16,0 0-31 15,0 0 12-15,0 0-57 16,-7 0 57-16,-2-5-71 15,-1 1-10-15,-6-4-13 16,-4-4-72-16,-23-24-56 16,8 2-410-16,-3-10-189 0</inkml:trace>
  <inkml:trace contextRef="#ctx0" brushRef="#br0" timeOffset="74865.739">15632 13796 590 0,'0'0'72'16,"0"0"90"-16,0 0 22 15,0 0-7-15,0 0-75 16,0 0-44-16,0 0-12 15,-12-26 37-15,10 21-31 16,0 2 1-16,2 3-7 16,0 0-24-16,0 0 26 0,0 0-35 15,0 0-13 1,0 0 38-16,0 0-26 0,-2 0 5 16,2-2 16-16,0 2-33 15,0 0 26-15,0 0-26 16,0 0 0-16,0 0-3 15,0 0 3-15,0 0-11 16,0 0 10-16,0 0-49 16,0 0 49-16,0 0-19 15,0 0 20-15,0 0-6 0,0 0 6 16,0 0-1 0,0 0 1-16,0 0 0 0,0 0-13 15,0 0 13-15,0 0 0 16,0 0 3-16,0 0-3 15,0 0 0-15,0 0 0 16,0 0 10-16,0 0-12 16,0 0 2-16,0 0 0 15,0 0 20-15,0 0-20 16,0 0 0-16,0 0 1 16,0 0 10-16,0 0-1 15,0 0-10-15,0 0 0 16,0 0 12-16,0 0-12 15,0 0 0-15,0 0 0 16,0 0-10-16,0 0 3 0,0 0 7 16,0 0 0-1,0 0 12-15,0 0-11 0,0 0 0 16,0 0 6-16,0 0 2 16,0 0-3-16,0 0-6 15,0 0 0-15,0 0 0 16,0 0 0-16,0 0 0 15,0 0 0-15,0 0 1 16,0 0-12-16,-7-8-42 16,-2 0-103-16,-6-4-120 0</inkml:trace>
  <inkml:trace contextRef="#ctx0" brushRef="#br0" timeOffset="76319.664">12176 12617 499 0,'0'0'101'0,"0"0"-72"15,0 0-28 1,0 0 9-16,0 0 136 0,0 0-10 16,0 0-86-16,0 12-16 15,-5-8 32-15,1 0-9 16,2 0 3-16,-3 2-5 16,1 0-20-16,0 2 20 15,-4 0-20-15,2 1-13 16,-3-3 17-16,1 3-33 15,-4 1 5-15,3 0-11 16,1 2 13-16,-4 0 11 16,3-2-24-16,1 1 0 15,0-6-6-15,4-1 7 16,-1-2-1-16,3 0 2 16,0 0 9-16,0 1-22 0,2-1 9 15,0-2-43-15,0 0-66 16,0 0-131-16,0 0-105 15</inkml:trace>
  <inkml:trace contextRef="#ctx0" brushRef="#br0" timeOffset="85597.418">20725 6166 405 0,'0'0'112'0,"0"0"-82"16,0 0 162-16,0 0 8 15,0 0-76-15,0 0 37 16,-9-12-25-16,5 10-74 0,-1 0 37 16,0-1-7-16,3 2-14 15,-2 1 39-15,0-2-10 16,2 2 5-16,-3 0 33 16,3 0-34-16,2 0 41 15,-2 0-60-15,2 0-32 16,0 0 31-16,0 0-32 15,0 0 14-15,0 0-19 16,0 0-26-16,0 0 56 16,0 0-64-16,0-2-19 15,0 2 55-15,0 0-55 16,0 0 9-16,0 0-8 16,0-1 11-16,6 1 29 15,9 0-36-15,4-4-4 16,5 3 55-16,0-3-48 0,5 1 18 15,0 3-3-15,2 0-24 16,3 0 69-16,2 0-67 16,0 0-2-16,-1 0 53 15,3 7-52-15,-5-2 14 16,3-2-15-16,-1-1 11 16,4-1 26-16,-2 4-37 15,3 2 0-15,-2-2 29 16,1 5-23-16,-2 2 3 15,1-2-9-15,-1 2 12 16,0-3 15-16,-2 2-27 16,-1 0 0-16,-3-6 15 15,2 3-6-15,-4-3-9 16,3 0 0-16,-1-1 0 16,0 0 26-16,0 2-26 0,0-3 0 15,3 4 7-15,-1-2-1 16,2-2-6-16,-1 0 0 15,1-3 2-15,0 0 13 16,-4 0-15-16,0 0 0 16,-5 0 4-16,1 0-2 15,0 0-2-15,-3 0 0 16,-1 0 0-16,-2 0 13 16,2-1-13-16,-3 1 0 15,0 0-3-15,0 0 5 0,-2 0-3 16,-3 0 1-1,-1 0 0-15,-3 0 8 16,0 0-8-16,-1 0 0 16,-2 0-5-16,7 0 7 15,4 0-3-15,7 8 1 0,8 2 0 16,6 2 9-16,0 0-9 16,2 0 0-16,-4-2 2 15,0-3 7-15,-7-3-10 16,-6-3 1-16,-5 1 0 15,-5-2 12-15,-5 0-12 16,-4 0 0-16,-4 0-4 16,0 0 5-16,-2 0-1 15,3 0 0-15,-3 0 1 16,0 3 6-16,2-3-7 0,0 0 0 16,0 1-3-16,-2-1 4 15,0 0-1-15,0 0 0 16,0 0-18-16,0 0-11 15,-2 0-14-15,-18 7-83 16,2 11-58-16,-6 8-735 0</inkml:trace>
  <inkml:trace contextRef="#ctx0" brushRef="#br0" timeOffset="125217.191">11160 8456 309 0,'0'0'118'16,"0"0"-76"-16,0 0-17 16,0 0-8-16,0 0-6 15,0 0 85-15,-7-68-63 16,3 51-3-16,2-1 52 16,-3-2-15-16,1 1 27 15,2-4 11-15,-4 2-30 16,2 0 34-16,2 2-55 15,-4-3-7-15,1 5 45 16,-1-1-33-16,-2 2 17 0,2 4-12 16,2 0-19-16,-1 6 82 15,3 2-29-15,0 2-12 16,0 2 40-16,2 0-51 16,0 0 23-16,0 0-15 15,0 0-61-15,0 0 67 16,0 0-56-16,-2 0-2 15,2 0 34-15,0 0-64 16,-3 0 55-16,3 0-56 16,0 2 12-16,-3 14 48 15,3 8-8-15,0 12-3 16,0 14 11-16,0 11-46 16,0 12 47-16,0 24-48 0,0-5-7 15,8 4 68-15,-2 0-52 16,-1-22-9-16,1 1 17 15,-2-13-30-15,2-14 27 16,-2-12-27-16,-2-9 0 16,-2-12 22-16,0-2-21 15,0-8 5-15,0-5 0 16,0 0 6-16,0 0-24 16,0 0-37-16,0-18-87 15,0-12-62-15,0-40-395 16,0 5 21-16,0-2-796 0</inkml:trace>
  <inkml:trace contextRef="#ctx0" brushRef="#br0" timeOffset="127718.884">5387 1838 375 0,'0'0'98'16,"0"0"-62"-16,0 0 17 15,0 0-28-15,0 0-15 16,0 0 29-16,0 0-4 0,0-25 6 15,0 22 29 1,0 2 16-16,0-2 31 0,0 3-36 16,0 0-8-16,0 0 11 15,0 0-28-15,0 0 22 16,0 0 14-16,0 0 1 16,0 0 71-16,0 0 1 15,0 0-34-15,0 0 47 16,0 0-66-16,0 0-20 15,0 0-17-15,0 0-24 16,0 0 69-16,0 0-44 16,0 0 2-16,0 0 0 15,0 0-71-15,0 3 26 16,0 7-33-16,0 8 0 16,0 12 56-16,0 17-8 0,0 18-14 15,0 15 42 1,0 6-61-16,-4 0 29 0,-3-7-44 15,2-12 6-15,-2-14 49 16,5-14-49-16,-2-16 3 16,4-9 30-16,0-7-25 15,-2-5 39-15,2-2-41 16,0 0 3-16,0 0 27 16,0 0-34-16,0 0-4 15,0 0 7-15,0 0 4 16,0 0-30-16,0 0-38 15,0 0-81-15,0 0 24 16,0 0-196-16,0 0-576 0</inkml:trace>
  <inkml:trace contextRef="#ctx0" brushRef="#br0" timeOffset="130646.937">17523 1234 1169 0,'0'0'341'0,"0"0"-102"15,0 0 47-15,0 0-26 16,0 0-151-16,0 0 37 15,0 0-110-15,0-5-1 16,0 1 10-16,7-1-17 16,-1-6 16-16,6-1 17 15,-1-2-27-15,1-5 66 16,0 1-70-16,4-1-21 16,0 1 45-16,-1 2-43 15,-1 4-4-15,-4 6-7 0,0 1 0 16,-6 4 7-16,3 1-7 15,-3 0 0-15,3 0 1 16,-1 0 14-16,-1 0-24 16,0 0 9-16,1 0 0 15,-1 9 18-15,1 8-6 16,4 5-11-16,-4 7 57 16,1 10-58-16,-3 5 38 15,-4 4-38-15,0 0 10 16,0 3 31-16,0-1-41 15,-9-5 0-15,-2 0 12 16,2-10 6-16,2-12-12 16,3-11-6-16,2-8 0 15,2-4 18-15,0 0-18 0,0 0 0 16,-2-10 18-16,2-8 0 16,0-10-23-16,0-4 5 15,2-8 0 1,15-2-4-16,1-1 5 0,5-1-1 15,-4 2 0-15,2 3 25 16,-3 7-41-16,1 5 16 16,-3 5 0-16,2 9-12 15,-4 1 12-15,1 6 0 16,-3 1-1-16,-2 1 16 16,-1 2-36-16,-2 2 21 15,-2 0 0-15,-3 0-8 0,-2 0 16 16,0 0-7-16,0 0 16 15,0 0-6-15,0 0 6 16,2 7-17-16,4 10 0 16,1 5 28-16,3 5-19 15,0 5 12-15,3 3-9 16,1 4 11-16,-1-6-17 16,3 2-6-16,-1-10 0 15,-1 0 11-15,-1-10-10 16,1 0 0-16,-1-5-1 15,0 0 12-15,-1-5-23 16,-1 2 11-16,-5-3 0 16,1-4-9-16,-2 0 9 0,-5 0-22 15,0 0-41-15,-10 0-115 16,-11-8-207-16,-4 5-1253 16</inkml:trace>
  <inkml:trace contextRef="#ctx0" brushRef="#br0" timeOffset="138619.071">19136 2381 955 0,'0'0'331'0,"0"0"-91"16,0 0 75-16,0 0-10 16,0 0-49-16,0 0-66 15,0-13-65-15,0 9 30 16,0 3-92-16,0-3 3 16,0 4 25-16,0 0-48 15,0 0 28-15,0 0-38 16,0 0-33-16,0 0 88 15,0 0-52-15,0 0-11 0,0 17 35 16,-2 15-40-16,-5 14 32 16,-1 16-25-16,-4 3-26 15,1-1 86-15,0-12-73 16,4-10-5-16,5-16-2 16,0-12 16-16,2-8-41 15,0-6 18-15,0-4 0 16,0-21 3-16,0-18-3 15,0-13 0-15,7-10-8 16,2-1-11-16,2 9 2 16,-3 14 7-16,-3 16 5 15,-2 15 4-15,-1 8 1 16,-2 5 0-16,0 5-6 0,0 22 28 16,0 19-16-1,-7 10-6-15,-2 8 0 0,2-2 62 16,3-11-61-16,2-13 8 15,2-14-9-15,0-12-8 16,-2-8 7-16,-1-4-124 16,-8 0-103-16,0-4-4 15,-5-1-738-15</inkml:trace>
  <inkml:trace contextRef="#ctx0" brushRef="#br0" timeOffset="140534.46">18731 2556 849 0,'0'0'582'0,"0"0"-350"0,0 0 19 16,0 0 13-16,0 0-45 15,0 0-122-15,0 0 35 16,-58-95-69-16,58 82 1 16,0 1 54-16,0 6-53 15,4 0-2-15,3 4 0 16,4 0-32-16,0 0 52 15,5 1-74-15,1-2-2 16,2 3 46-16,-1 0-52 16,-1 0 23-16,-1 6 0 15,-3 13-23-15,-4 8 63 0,-4 8-34 16,-5 4-7-16,0 5 58 16,-2 1-39-1,-12-7 3-15,1-8-2 0,1-8-35 16,8-12 53-16,0-6-61 15,1-4 1-15,3 0 11 16,0-8-11-16,0-14-1 16,0-4 0-16,19-6 0 15,2-2-24-15,8-4 24 16,0 2-20-16,2 0 7 16,-2 4-10-16,-2 2 8 15,-6 13-4-15,-6 9 5 16,-4 8-1-16,-2 4 15 0,-4 29 0 15,-1 14 32 1,-2 18-13-16,2 4 31 0,1 6-50 16,4-7 15-16,4-11-18 15,5-8 3-15,4-13-102 16,3-11-54-16,-5-14-218 16,-9-5-841-16</inkml:trace>
  <inkml:trace contextRef="#ctx0" brushRef="#br0" timeOffset="141914.281">14943 6639 1200 0,'0'0'351'15,"0"0"-59"-15,0 0 230 16,0 0-298-16,0 0-45 15,0 0 11-15,0 0-108 16,-7 20-7-16,7 10-2 16,0 12-37-16,-2 9 53 15,-2 2-40-15,0 4-27 16,-2-5 53-16,0-6-67 16,-1-8 11-16,3-14-19 15,0-12 12-15,2-7-25 16,2-5 7-16,0-5-15 0,0-21 9 15,0-14-15 1,0-8 12-16,0-8-2 0,6 2 17 16,-2 6 0-16,1 9 0 15,-3 13 0 1,0 11 6-16,0 8 5 0,-2 7-11 16,0 0 12-16,0 20-11 15,0 19 72-15,0 14-66 16,0 10-5-16,0-3 31 15,0-8-32-15,0-14-1 16,0-18 0-16,0-16 0 16,0-4-23-16,0-40 23 15,0-16-37-15,0-22 29 16,0-13-29-16,6 14 36 16,-2 2-11-16,0 19 12 0,0 20 14 15,-1 18-14 1,-3 12 0-16,0 6 22 0,0 4-16 15,0 28 47 1,0 34-53-16,0 8 22 0,0 13 18 16,0-3-40-16,4-24 0 15,-2-8-10-15,2-22 1 16,-4-20-27-16,0-27-129 16,-6-15-200-16,-9-12-585 0</inkml:trace>
  <inkml:trace contextRef="#ctx0" brushRef="#br0" timeOffset="145504.785">10282 9051 1038 0,'0'0'318'15,"0"0"-82"-15,0 0 85 0,0 0-8 16,0 0-61-16,0 0-39 15,0 0-106-15,-51 13 21 16,51-13-84 0,0 0-35-16,0 0 71 0,0 0-63 15,0 0-5-15,0-3-12 16,6-5 21-16,12-4-44 16,5 0 23-16,4 2 0 15,2 2 8-15,-1 4-7 16,-1 3 4-16,-3 1-5 15,-1 0 15-15,-4 4-22 16,-3 15 7-16,0 8 0 16,-5 9 55-16,-4 10-28 15,-7 6 12-15,0 8 20 0,0 2-58 16,-9-1 69 0,-7-7-68-16,3-10 10 0,4-14 24 15,0-14-35-15,5-12 21 16,1-4-22-16,1 0 6 15,0-22-22-15,2-12 11 16,0-13 5-16,0-4-18 16,9-5 18-16,13 1 0 15,5 3-1-15,2 5 3 16,2 5-19-16,-2 10 17 16,3 13-1-16,-1 8-19 15,2 11 34-15,3 8-16 16,-1 24 2-16,3 14 0 15,-7 3 45-15,-4-3-45 16,-7-10 2-16,-9-12-14 0,-1-14-23 16,-6-10-98-16,2-29-169 15,-4-14-588-15,1-3-10 16</inkml:trace>
  <inkml:trace contextRef="#ctx0" brushRef="#br0" timeOffset="146845.484">4982 8307 1045 0,'0'0'272'0,"0"0"-28"15,0 0 39-15,0 0-36 16,0 0-28-16,0 0-65 16,0 0-40-16,10 98 16 15,-7-83-67-15,1 11-1 0,0 12 4 16,4 16-35-16,-2 14 71 15,1 12-54-15,-1 3-38 16,-2-8 74-16,2-10-57 16,-4-21 3-16,0-17-25 15,0-15 17-15,-2-11-43 16,0-1 21-16,2 0-16 16,1-26 1-16,-1-30 15 15,0-8 0-15,2-14 4 16,-2-7 14-16,0 24-6 15,2 2-12-15,-4 20 0 16,2 16 6-16,-2 13 3 0,0 6-9 16,0 4 30-16,0 0-28 15,0 0 62-15,0 10-54 16,0 18-9-16,0 12 65 16,2 11-57-16,2-5 13 15,-2-9-22-15,3-15 15 16,-3-11-27-16,-2-11 12 15,2 0-19-15,-2-5-2 16,2-16 12-16,-2-8 3 16,0-3-2-16,0 3 16 15,0 7-4-15,0 7-4 16,0 11 0-16,0 4 5 16,0 0-5-16,0 2-11 15,0 16 1-15,2 6 10 16,0 2-30-16,4-1-45 0,-2-12-126 15,0-7-454-15,1-6-664 16</inkml:trace>
  <inkml:trace contextRef="#ctx0" brushRef="#br0" timeOffset="151422.775">16224 13409 768 0,'0'0'690'0,"0"0"-521"15,0 0-29-15,0 0 72 0,0 0-108 16,0 0-51 0,0 0-23-16,0-2-21 0,0 2 22 15,0 0-18-15,0 0 14 16,0 0 100-16,0 0-38 16,0 0-10-16,0 0-14 15,0 0-46-15,0 0 22 16,0 0-41-16,0 0 0 15,0 0 12-15,0 0-11 16,0 0-1-16,0 0 0 16,0 0 7-16,0 0-7 15,0 0 0-15,0 0-42 16,0 0-20-16,0-4-192 0,0 0-12 16,-2-8 1-1,-4 0-112-15,-4 4-336 0</inkml:trace>
  <inkml:trace contextRef="#ctx0" brushRef="#br0" timeOffset="153220.143">16231 13256 1107 0,'0'0'307'16,"0"0"-119"-16,0 0 44 16,0 0-39-16,0 0-24 15,0 0 41-15,0 0-88 16,-2 5-18-16,2 14-1 15,0 13-43-15,0 15 37 16,6 11-54-16,1 6 1 16,2 6 48-16,-2-2-59 15,-1-3 9-15,-1-13 5 0,-3-12-32 16,-2-14 46 0,0-12-61-16,0-9 1 0,0-5 16 15,0 0-17-15,0 0-27 16,0-9-17-16,0-7-65 15,0-6-39-15,0-18-309 16,2 6-206-16,12 1-551 0</inkml:trace>
  <inkml:trace contextRef="#ctx0" brushRef="#br0" timeOffset="154803.78">23996 10039 952 0,'0'0'374'0,"0"0"-12"16,0 0 1-16,0 0-37 15,0 0-115-15,0 0-65 16,0 0 38-16,0 0-88 0,0 4-23 15,6 15 93-15,4 21-46 16,3 39 6-16,-3 49 24 16,-6 50-78-16,-4 15 42 15,0-33-108-15,-4-51 7 16,0-57 44-16,4-28-56 16,-2-14-1-16,-2-10-56 15,-5-103-166 1,3-7-106-16,-8-12-1210 0</inkml:trace>
  <inkml:trace contextRef="#ctx0" brushRef="#br0" timeOffset="159274.07">16046 13086 1320 0,'0'0'292'0,"0"0"-238"0,0 0 651 15,0 0-535-15,0 0-94 16,0 0 38-16,-4-6-88 16,19 2-5-16,5-1 10 15,3-7-22-15,1 3 13 16,4-1-22-16,7 0 0 16,-2 4 12-16,1 6-10 15,-3 0 10-15,-4 14-11 16,-8 14 16-16,-5 8 5 15,-8 8-22-15,-6 6 12 16,0 7 31-16,-2 2-14 16,-14 4 4-16,-3-1 26 15,0 0-59-15,2-8 42 0,3-7-42 16,6-16 0-16,3-8 12 16,3-13-10-16,2-7-4 15,0-3-2-15,0 0 1 16,0-3-15-16,2-15 13 15,9-10 5-15,2-13 12 16,3-9-3-16,5-8-4 16,-2-4 1-16,4 4 10 15,-1 7-22-15,-3 11 6 16,0 13 0-16,-6 10-15 16,1 11 15-16,-4 6 0 15,4 13-1-15,4 22 2 0,4 16 52 16,5 9-31-16,4 6 5 15,2 0 57-15,3-8-69 16,-1-11-6-16,-3-20-9 16,-3-12 12-16,-5-15-29 15,-1-4-38-15,-4-29-75 16,17-39-98-16,-7 8-577 16,2 4-666-16</inkml:trace>
  <inkml:trace contextRef="#ctx0" brushRef="#br0" timeOffset="160112.514">24029 10044 806 0,'0'0'275'0,"0"0"-164"15,16 137-5-15,-9-75 10 16,1 0-116-16,-1 8-4 16,-4-18-73-16,-3-14-596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13T07:28:59.7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2455 2697 32 0,'0'0'303'16,"0"0"-35"-16,0 0-145 16,0 0-42-16,0 0 69 15,-122 52-50-15,93-36-42 16,-1 2 30-16,1 2-24 15,0 2 1-15,0 2-7 16,0 2 0-16,-4 5 7 16,-2-2-18-16,-3 2-18 15,-1-2-12-15,-1 4 15 16,3-1 16-16,1 4-21 0,1 4-10 16,4 2-5-16,4 5 1 15,0 6-7-15,7 4-5 16,-1 3 1-16,4 7 8 15,3-2 0-15,1 5 2 16,2 2 4-16,2 1-15 16,0-1 7-16,3 4 3 15,1 2-2-15,1 5 4 16,4 1-12-16,0 4 5 16,0 17 7-16,4 18-7 15,18 22 8-15,9 2-3 16,0-19-11-16,-2-32 12 15,-6-30-11-15,1-7-1 16,5 12 1-16,11 9 0 16,8 9-1-16,2-1 1 0,8 0 0 15,2-2 0 1,5 1-1-16,-1-2 0 0,6-5 0 16,-3-5 0-16,-3-3 0 15,1-8-1-15,-1-5 1 16,-1-9-1-16,1-2-10 15,5-5 11-15,5-4 7 16,4-3-7-16,0-8 0 16,3-8-9-16,-4-5-26 15,-4-11 9-15,-1-4 8 16,-5 0 17-16,-2-4-13 16,-5-17 13-16,-2-3-17 15,0-7 18-15,2-9 0 0,-2-5-6 16,4-3 6-1,-1-6 18-15,-1-2-7 0,-5-3-10 16,1-1-1-16,-7-4-2 16,-1-5 1-16,-2-6 2 15,-7-7-1-15,3-21 15 16,3-23-6-16,-5-23-8 16,-6-7 17-16,-10 12-2 15,-13 15 6-15,-6 17-5 16,-5-4-11-16,0-3 21 15,0-4-7-15,-5-6-4 16,-6-1-16-16,-4 4 0 16,-7 3 12-16,-1 22-11 15,1 19 16-15,0 20 0 0,-3 6 20 16,-6-10 10-16,-9-9-12 16,-7-9-5-16,-5 2 14 15,-6 0 30-15,-6-4-31 16,-7-3-28-16,0 3 4 15,2 9-18-15,7 15 30 16,8 17 32-16,2 17 4 16,4 16 13-16,-6 8 6 15,-2 4-47-15,0 0-6 16,-2 6-6-16,6 2-5 16,0-6-7-16,3-2-6 0,7 0 0 15,8 0-1 1,10-2-8-16,5 2 0 0,13 0 0 15,6 6-74-15,0 45-213 16,6-4-271-16,6-3-58 0</inkml:trace>
  <inkml:trace contextRef="#ctx0" brushRef="#br0" timeOffset="930.521">4899 1971 354 0,'0'0'88'0,"0"0"427"16,0 0-334-16,0 0-61 15,0 0 9-15,0 0-31 0,0 0-50 16,-2 0-16-16,2 0-18 16,4 4 12-16,14 12 41 15,7 8 69-15,6 14 30 16,7 14-30-16,2 12-3 16,-1 12 3-16,4 7-41 15,-3 1-25-15,-4-8-9 16,-5-5-38-16,-2-13-5 15,-7-12 6-15,-1-10-12 16,-8-10-12-16,-5-12 6 16,-3-6 1-16,-3-4-5 15,-2-4 7-15,0 0-9 16,-7-4-48-16,-24-32-185 16,2 2-370-16,0-1-125 0</inkml:trace>
  <inkml:trace contextRef="#ctx0" brushRef="#br0" timeOffset="1224.049">4850 2497 100 0,'0'0'1089'15,"0"0"-818"-15,0 0 67 16,0 0-45-16,0 0-132 0,0 0-94 15,0 0-45 1,18 18-7-16,22 7 39 0,13 9 40 16,8 3 3-16,1-1-20 15,2-4-35-15,-6-4-35 16,-4-6 13-16,-10-4-11 16,-8-6-9-16,-12-6-30 15,-5-2-116-15,-11-4-314 16,-3-6-166-16,-3-12-509 0</inkml:trace>
  <inkml:trace contextRef="#ctx0" brushRef="#br0" timeOffset="1394.987">5641 2358 1213 0,'0'0'659'16,"0"0"-392"-16,0 108 22 0,-5-43-89 15,-5 5-113-15,-4-4-53 16,1-8-34-16,-5-20-85 16,5-18-397-16,-3-18-402 0</inkml:trace>
  <inkml:trace contextRef="#ctx0" brushRef="#br0" timeOffset="3913.05">5001 3400 1046 0,'0'0'340'15,"0"0"-66"-15,0 0-95 16,0 0-32-16,0 0-57 0,0 0-78 16,0 0 57-16,91-18 41 15,-41 18-1-15,1 0-5 16,-2 0-16-16,-6 0-24 15,-8 0-33-15,-8 3-16 16,-10 0-4-16,-5 0-11 16,-5-3-62-16,-3 0-116 15,-4 0-174-15,0-10-187 16,-14-8-225-16</inkml:trace>
  <inkml:trace contextRef="#ctx0" brushRef="#br0" timeOffset="4175.276">5240 3036 130 0,'0'0'1028'0,"0"0"-764"15,0 0 10-15,0 0-23 16,0 0-96-16,0 0-54 16,0 0-39-16,-25 64 43 15,25-14 6-15,0 14-14 16,0 10-29-16,0 8-19 15,-2 1-5-15,0-3-10 16,2-8-12-16,0-15-22 16,0-17 0-16,0-17-10 15,8-10-89-15,11-9-110 16,23-4-97-16,-4-3-33 16,0-6-60-16</inkml:trace>
  <inkml:trace contextRef="#ctx0" brushRef="#br0" timeOffset="4615.788">5743 3563 392 0,'0'0'845'16,"0"0"-550"-16,0 0-75 15,0 0-61-15,0 0-35 16,0 0-55-16,0 0 29 15,-80-32-17-15,66 32-23 16,1 0-11-16,-3 0 15 16,1 16-23-16,-3 10-8 0,3 6-7 15,1 8-18-15,10 4 25 16,4-2-30-16,0-6 1 16,2-3 10-16,16-13-12 15,5-10-18-15,0-10-26 16,6-5-44-16,-2-27-4 15,2-13 52-15,-4-10-4 16,-5-1 14-16,-4 6 24 16,-7 14 6-16,-5 12 12 15,-4 14 12-15,0 10 75 16,3 2-49-16,-3 24 5 16,4 14-15-16,0 8 9 15,1 2-28-15,-1-8-4 16,3-11-17-16,2-17-70 15,0-14-261-15,7-40 4 0,-6-13-204 16,3-7-451-16</inkml:trace>
  <inkml:trace contextRef="#ctx0" brushRef="#br0" timeOffset="5059.881">6064 2775 922 0,'0'0'576'0,"0"0"-255"15,0 0 56-15,0 0-139 16,0 0-120-16,0 0-54 16,0 0 23-16,13 98-6 0,-3-46-23 15,-1 8-16 1,-3 11 7-16,-4 22-10 0,-2 23-16 16,0-4-2-16,0-10-3 15,0-14-6-15,-6-25-5 16,-1-4-7-16,3-5 0 15,0-22 0-15,4-15 1 16,0-17-1-16,0 0-77 16,0-25-9-16,0-12 36 15,4-12 18-15,7-1 17 16,2 4 14-16,1 8 1 16,-4 11 5-16,-3 13-5 15,-2 7-1-15,-1 7-11 16,-1 0-12-16,1 2-1 0,2 16 25 15,1 12 70-15,-2 8-16 16,-1 8 7-16,-1 4-10 16,-3 2-18-16,0-3-17 15,0-9-4-15,-7-8-12 16,0-12-45-16,7-20-110 16,0 0-388-16,0-21-229 0</inkml:trace>
  <inkml:trace contextRef="#ctx0" brushRef="#br0" timeOffset="5390.595">6262 3591 182 0,'0'0'797'16,"0"0"-530"-16,0 0 23 15,0 0 46-15,143 40-23 0,-93-26-121 16,2-4-44-16,-2-6-55 16,-2-4-40-16,-3 0-14 15,-5-6-18-15,-9-10-8 16,-4-4-3-16,-11 0-9 15,-9-2 19-15,-7-2-13 16,0 2-6-16,-21 2-1 16,-8 6 29-16,-4 8-1 15,-3 6 17-15,1 13 31 16,4 23-37-16,6 15-12 16,10 9-25-16,5 3 17 15,10-1 3-15,0-11-1 16,14-6-18-16,10-16-3 15,10-16-6-15,8-13-10 16,8-6 2-16,23-52-65 0,-11 0-112 16,-10 3-695-16</inkml:trace>
  <inkml:trace contextRef="#ctx0" brushRef="#br0" timeOffset="6720.003">7405 3158 424 0,'0'0'412'0,"0"0"-113"16,0 0-167-16,0 0 5 16,0 0-28-16,-115 27-8 15,84-8 14-15,2 9-20 16,2 10-38-16,0 12 7 15,2 11-7-15,3 7 27 16,5 2-18-16,3-4 8 16,5-8-5-16,7-9-27 15,2-11-7-15,2-6-19 16,21-6-15-16,6-6 5 16,6-6 0-16,5-11-6 0,3-3-43 15,3-13-173 1,19-61-66-16,-16 3-113 0,-7-3-948 15</inkml:trace>
  <inkml:trace contextRef="#ctx0" brushRef="#br0" timeOffset="7011.842">8045 2111 656 0,'0'0'787'16,"0"0"-521"-16,0 0 11 16,0 0-8-16,0 0-100 0,-63 115-56 15,51-57-29-15,-5 28 0 16,0 36-35-16,-8 43 21 16,1 25 6-16,1 7-29 15,4-16-5 1,7-27-9-16,6-40-5 0,6-38-21 15,0-33-7-15,0-22-21 16,0-7-82-16,18-14-179 16,1-2-407-16,2-25 40 0</inkml:trace>
  <inkml:trace contextRef="#ctx0" brushRef="#br0" timeOffset="7476.087">8125 3369 208 0,'0'0'307'0,"0"0"450"16,0 0-429-16,0 0-42 16,0 0-26-16,0 0-92 15,0 0-52-15,7-27-36 16,-20 17-47-16,-10 1 4 16,-3 5 28-16,-3 4 29 15,-5 0-27-15,1 22-23 16,2 11-16-16,4 12-7 15,4 7-12-15,12 6 2 16,7-2-11-16,4-4 0 16,0-8-6-16,13-9 6 15,7-16-9-15,5-11-37 16,4-8-4-16,2-16-6 0,3-26-5 16,-3-12 16-16,0-8 33 15,-9 0 7-15,-4 8 5 16,-7 12 8-16,-6 16-1 15,-3 11 11-15,-2 14 70 16,0 1 17-16,0 10-23 16,0 22-40-16,-7 10-20 15,-2 12-21-15,3 4 10 16,3-6-10-16,3-10-1 16,0-13-12-16,0-19-118 15,18-10-87-15,6-24-169 16,5-23-219-16,17-43 103 15,-9 11 226-15,-3 9-88 0</inkml:trace>
  <inkml:trace contextRef="#ctx0" brushRef="#br0" timeOffset="7802.684">8379 3229 489 0,'0'0'339'0,"0"0"12"15,0 0-45-15,0 0 188 16,0 0-23-16,0 0-260 16,0 0-45-16,0 18-74 15,-15 18-48-15,-3 4-5 16,2 1-14-16,3-2-10 15,6-7-3-15,3-9-12 16,4-2-2-16,0-7-11 16,0-5-17-16,15-2-21 15,3-1-1-15,2-4 27 0,0 1 12 16,1 4 13-16,-4 3 0 16,-3 4-5-16,-3 6 5 15,-7 6 28-15,-4 7 32 16,0 0 3-16,-17 3-12 15,-10-1-6-15,-7-6-8 16,-1-8-16-16,1-9-21 16,6-8-4-16,3-4-49 15,13 0-50-15,12-16-118 16,20-30-254-16,18 6-95 16,5-5-192-16</inkml:trace>
  <inkml:trace contextRef="#ctx0" brushRef="#br0" timeOffset="8072.237">8948 3186 1204 0,'0'0'600'0,"0"0"-58"15,0 0-220-15,0 0-105 16,0 0-99-16,0 0-23 16,-134 86-48-16,96-48-8 15,7 4-27-15,8 1-2 16,12 1-10-16,7-2-7 15,4-4 2-15,0-4 4 16,13-2-7-16,7-5 1 16,0-4 0-16,-2 1 7 15,0 0 10-15,-7 5-9 0,-11-2 9 16,0 8-8 0,-38 1-2-16,-73 24-68 0,4-8-116 15,-7-6-604-15</inkml:trace>
  <inkml:trace contextRef="#ctx0" brushRef="#br0" timeOffset="9167.712">4919 4274 1367 0,'0'0'327'0,"0"0"-93"16,0 0 49-16,0 0-76 15,0 0-63-15,0 0-39 16,-18-11-76-16,85 5-6 15,55-6 38-15,71-3 24 16,25-2-33-16,9 3-16 0,-7 4 9 16,-19 10-1-1,4 0-15-15,2 0-3 0,1 0-4 16,-4 0 1-16,-7 0-22 16,-17 0 7-16,-24 0 8 15,-41 0 11-15,-30 6 3 16,-29 2 15-16,-20 0-24 15,-7 2-7-15,-5-1-13 16,-9-4 5-16,-11-4 2 16,-4-1-8-16,-10 0-42 15,-7-13-134-15,3-5-293 16,9 0-492-16</inkml:trace>
  <inkml:trace contextRef="#ctx0" brushRef="#br0" timeOffset="9687.763">9351 2624 411 0,'0'0'111'15,"0"0"528"-15,0 0-278 16,0 0-22-16,0 0-6 16,0 0-135-16,0 0-43 15,-16-1-30-15,5 1-5 16,-1 9-21-16,-5 16-41 16,-3 8-14-16,-3 15 23 15,-3 6-13-15,2 9 7 0,1 7-7 16,8 11-7-1,5 3-16-15,10 2 2 0,0-2-14 16,3-12-17-16,15-13-1 16,4-19-1-16,2-16-37 15,5-11-38-15,0-8-16 16,2-5-47-16,10 0-125 16,-10-11-461-16,-7-8-292 0</inkml:trace>
  <inkml:trace contextRef="#ctx0" brushRef="#br0" timeOffset="10075.356">9767 2422 439 0,'0'0'781'0,"0"0"-299"16,0 0-256-16,0 0 7 16,0 0-23-16,0 0-33 15,0 0-66-15,110 84-35 16,-75-50-19-16,1 7 0 15,-1 9-1-15,1 9-11 0,-3 10 5 16,-6 8 5 0,-7 4-9-16,-9 6 1 0,-11 3 8 15,0 2-11-15,-19 3-20 16,-22-6-5-16,-19-2-4 16,-34-1-15-16,-72 6-109 15,16-21-372-15,3-11-1565 0</inkml:trace>
  <inkml:trace contextRef="#ctx0" brushRef="#br0" timeOffset="11936.637">9411 2392 534 0,'0'0'39'16,"0"0"255"-16,0 0-55 16,0 0-113-16,0 0 6 15,0 0 26-15,5-10-23 16,-5 10 21-16,0 0 6 15,0 0 58-15,0 0-23 0,0 0-49 16,0 0-65 0,0 0-36-16,-3 0-16 0,-2 0-7 15,-1 4 9-15,-1 2-14 16,1 4 2-16,-6 5 10 16,-1 0-4-16,0 4 9 15,-1 2-5-15,1 1-7 16,1 3 6-16,2-4-7 15,1 3-11-15,-1-4-5 16,4 2 4-16,-1-1-10 16,1-1 12-16,-4 2-4 15,4 4-8-15,-3 2 10 16,1 0-10-16,-2 2 11 16,4 0-4-16,-1-2 4 15,1-2 12-15,1-1-18 0,0-2 19 16,1-1-8-16,2 2-16 15,2 1 7-15,-3 1-7 16,3 0-1-16,0 0 6 16,0 0-6-16,0-2 7 15,0 2 2-15,0-4-7 16,0 3 8-16,0-3-8 16,3 1-2-16,3 1 6 15,4 0-5-15,-4 3 0 16,3-1 0-16,0 2-1 15,2 0 9-15,0 2-9 16,3 0 1-16,-1 0 11 0,-1-5-6 16,0 0-6-1,-3-7-10-15,-2-2 10 0,0-2 9 16,-3-2-9-16,1 0 0 16,-3 1 6-16,2-2 5 15,-4-1 1-15,2-3 0 16,-2-2-3-16,0-3-2 15,0-2-1-15,0 0 2 16,0 0 0-16,0 0-8 16,0 0 1-16,0 0 5 15,0 0 1-15,0 0-7 16,0-6 0-16,-2-8-17 16,-9-4 0-16,0-6 8 15,-2 0-10-15,2-4 19 16,-1 2 11-16,3 2-11 0,1-2 0 15,0-2-7 1,2-2-1-16,-1-5 8 0,3-2-6 16,0-6-14-16,-3-3 19 15,2 2-23-15,1-1 23 16,-1 2 1-16,1 2 0 16,2 8 1-16,2 0 0 15,0 4 1-15,0-2-2 16,0-1 0-16,0 0-1 15,4 1 1-15,3-2 0 16,2 1 0-16,-2 5 0 16,-3 6 0-16,0 7 0 15,-4 6 0-15,3 6-5 0,-3 2 5 16,0 0-65 0,4 0-44-16,0 0-170 0,4-2-633 0</inkml:trace>
  <inkml:trace contextRef="#ctx0" brushRef="#br0" timeOffset="12597.076">9680 2488 887 0,'0'0'324'16,"0"0"-88"-16,0 0 16 15,0 0-12-15,0 0-26 16,0 0-31-16,0 0-94 16,0-8-50-16,0 7-12 0,0-2 2 15,0 3 32 1,0 0 5-16,0 0 1 0,0 0-15 16,4 0-10-16,8 4-15 15,3 8 0-15,6 2 5 16,6 4-14-16,2 4 12 15,2 2-1-15,0 5 2 16,0-1-8-16,-2 2-2 16,-2 0-5-16,-5 0 3 15,0 2 2-15,-4 0-4 16,-5 4-1-16,1 1 7 16,-3 3-7-16,-4 0 4 15,-1 0-1-15,1-4-4 16,-2 0-6-16,-3 2-1 15,0 0-1-15,-2 2 5 0,0 2-1 16,0 4 10-16,-2-2-5 16,-8 0 1-16,0-3-3 15,-3-5-3-15,-1-4 11 16,-1-6 2-16,1-4-23 16,3-8 9-16,-2-4-8 15,1-4-2-15,-1 0-65 16,-12-4-71-16,5-2-166 15,-1 0-691-15</inkml:trace>
  <inkml:trace contextRef="#ctx0" brushRef="#br0" timeOffset="13265.971">9460 2352 666 0,'0'0'411'16,"0"0"-167"-16,0 0 23 15,0 0-43-15,0 0-40 16,0 0-23-16,0 0-19 16,-73 2-34-16,63 7-10 15,-3 4-16-15,0 5-23 16,-3 6 1-16,-4 4-5 16,0 6 23-16,-2 6 2 0,-3 3-18 15,3 5 6-15,2 4-23 16,0 2-13-16,7-1 2 15,-1 2-5-15,7-5-22 16,5-1 2-16,2-2-7 16,0 2 11-16,0 1-5 15,7 4-8-15,9 2 9 16,1 4 6-16,1 0 1 16,3-4 5-16,-4-9-3 15,-1-10-9-15,-5-10-9 16,-5-13-1-16,-2-6 0 15,0-6-37-15,-2-2-31 16,0 0-34-16,4 0-111 16,3-4-370-16,-3-8-199 0</inkml:trace>
  <inkml:trace contextRef="#ctx0" brushRef="#br0" timeOffset="13801.477">9732 2386 863 0,'0'0'378'16,"0"0"-201"-16,0 0-17 15,0 0-49-15,0 0-16 16,0 0 47-16,0 0-8 16,69 14 20-16,-40 3 8 0,2 4-27 15,0 7-17 1,2 3-17-16,-2 0-20 0,1 1-32 16,-3 3-16-16,2 2-8 15,-2 8 2-15,0 3-4 16,-7 6 17-16,-4 6 17 15,-7 7 7-15,-6-2 13 16,-5 4-14-16,0-1-23 16,-21-4-4-16,-8-2-9 15,-8-2-9-15,-7-4-18 16,-39 7-57-16,12-13-115 16,1-14-563-16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13T07:20:54.4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3954 215 221 0,'0'0'1094'16,"0"0"-932"-16,0 0-112 15,0 0 41-15,0 0 77 16,0 0 45-16,27 140-64 16,-18-76-26-16,2 6-14 15,-4 4-49-15,-1 1-8 16,-2-1-33-16,-4-8 0 16,0-10-26-16,0-16 7 15,0-28-158-15,-8-12-204 16,-3-2-329-16</inkml:trace>
  <inkml:trace contextRef="#ctx0" brushRef="#br0" timeOffset="339.75">4097 328 1202 0,'0'0'500'16,"0"0"-381"-16,0 0 94 15,0 0 14-15,0 0-132 16,0 0-44-16,0 0-51 15,40-3 0-15,-11-2 19 16,12 4 3-16,3 1-8 16,7 0 10-16,2 18-15 15,-4 12 2-15,-1 8-11 16,-9 4 32-16,-7 8-7 0,-13 3 27 16,-7 2 12-1,-12 6 21-15,0 1-4 0,-29 2 13 16,-9-4-52-16,-5-6-32 15,1-10 34-15,5-14-43 16,3-14-1-16,10-14-55 16,1-26-137-16,10-17-349 15,3-8-413-15</inkml:trace>
  <inkml:trace contextRef="#ctx0" brushRef="#br0" timeOffset="564.033">5028 479 1149 0,'0'0'306'0,"0"0"-206"0,0 0 133 16,0 0 30-16,0 0-81 15,0 0-8-15,0 0-65 16,31 62-21-16,-21-10 32 15,1 14-56-15,-5 11-47 16,-4-1 23-16,0-6-40 16,-2-18-128-16,0-20-253 15,0-21-457-15</inkml:trace>
  <inkml:trace contextRef="#ctx0" brushRef="#br0" timeOffset="964.813">5180 256 1224 0,'0'0'571'16,"0"0"-336"-16,0 0 78 16,0 0-154-16,0 0-125 15,0 0 100-15,172 20-34 16,-104-13-37-16,-1-3-18 16,-13 1-39-16,-19 0 1 15,-16 3-7-15,-13 2-27 16,-6 12 27-16,-6 8 81 15,-24 14 10-15,-15 10-15 16,-5 0-56-16,-8-2 35 16,2-10-32-16,11-10-22 0,14-10 29 15,15-8-30-15,16-1-13 16,0 2-7-16,29 7-38 16,16 12 32-16,11-1-13 15,2 5 2-15,-5-6 30 16,-6-2 7-16,-14-2 0 15,-11-4 9-15,-11 3-8 16,-11-2 31-16,0 6-6 16,-35 1 8-16,-41-4-34 15,-46-12-46-15,-34-16-120 16,19 0-464-16,33-18-523 0</inkml:trace>
  <inkml:trace contextRef="#ctx0" brushRef="#br0" timeOffset="3963.573">924 2220 453 0,'0'0'101'15,"0"0"-52"-15,0 0 19 16,0 0 197-16,0 0-75 16,0 0-50-16,4-13-20 15,-4 12 33-15,0 1-40 0,0 0-40 16,0 0 15-16,0 0-37 16,0 0-4-16,0 0-47 15,0 3-9-15,0 9 9 16,0 9 24-16,0 11-18 15,3 14 21-15,3 15 3 16,2 10-7-16,2 28 18 16,-1 32-34-16,3 46 29 15,1 21-19-15,-3 7-3 16,2-5 31-16,-1-21-6 16,-5 4 21-16,2-1 4 15,-6-3-26-15,2-7 7 16,-1-13-33-16,-1-19-2 15,2-31 42-15,-2-30-39 16,2-23-12-16,1-11 1 0,0-1 4 16,-1-6-12-16,-1-10-3 15,-3-22-159-15,0-52-313 16,-5-18 75-16,-11-19-529 0</inkml:trace>
  <inkml:trace contextRef="#ctx0" brushRef="#br0" timeOffset="4970.407">1042 2068 958 0,'0'0'326'0,"0"0"-95"16,0 0 3-16,0 0 12 15,0 0-77-15,0 0-44 16,0 0-61-16,-14 0-11 15,14 0-15-15,0-4-12 0,0 3-17 16,3-1 24-16,15 0-32 16,11 2 7-16,9-2 21 15,13-2-4-15,9 0 12 16,13-2 3-16,10-4-22 16,9-3 31-16,8 2-10 15,20-1-14-15,21 6 22 16,-12 3-28-16,-13-1 14 15,-3 4 7-15,1-5-32 16,33-4 34-16,26-6-37 16,-3-3-4-16,-5-6 40 15,-5 0-32-15,-1-2 17 16,-1 0 3-16,0-1-29 16,-9 1 27-16,-9 6-27 15,-5 3 1-15,-16 0 16 0,-1 7-17 16,-17 1 1-16,-17 2-2 15,-14 5 15-15,-5-2 14 16,10 0-13-16,8-1-9 16,6 4 14-16,-7-1-19 15,-6 2-1-15,-9 0 4 16,-5 0 2-16,-8 0 24 16,-6 0-30-16,-3 0 0 15,-3 0 11-15,-6 0-4 16,-3 0-11-16,-2 0 4 15,-4 0 0-15,-4 0 10 16,-5 0-10-16,-7 0 0 0,-5 0 5 16,-4 0-4-16,0 0 7 15,-2 0-8-15,0 0 0 16,3 0 17-16,-3 0-17 16,0 0-3-1,2 0-4-15,1 2-22 0,5 12 5 16,3 6 2-16,5 10 22 15,2 12 1-15,2 15 0 16,-3 11-1-16,1 28 22 16,3 36-14-16,-4 47 16 15,1 23 6-15,-3 15-11 16,-1 8 56-16,-7-7-32 16,1 3-8-16,2-13 23 0,1-23-35 15,4-29-4 1,-1-41-19-16,-1-32 1 0,-1-22 6 15,-2-8-6-15,1 12-1 16,1 9 0-16,-1 12-21 16,-3-7-3-16,-2-9-50 15,-6-16-65-15,0-20 24 16,-34-34-84-16,-9-11-182 16,-13-24-709-16</inkml:trace>
  <inkml:trace contextRef="#ctx0" brushRef="#br0" timeOffset="5882.739">1626 5109 806 0,'0'0'168'0,"0"0"-90"16,0 0-12-16,0 0-3 16,0 0 28-16,-127 86 71 0,89-71 24 15,2-4 30-15,1 2 73 16,3-1-76-16,8-5-59 16,7 0-23-16,7-4-31 15,6-3 16-15,1 0-46 16,1 0-20-16,2 0-8 15,0 0-32-15,0 0 15 16,0 0-25-16,7 3 0 16,15-2 5-16,14 2-4 15,13 1 21-15,14-4 22 16,8 0-23-16,11 0 30 16,10 0-36-16,8-11-5 15,2 1 25-15,8-1-22 16,-1-2 1-16,0 1 13 15,3 1-20-15,17-8 14 16,22-1-21-16,28 2 0 0,8 0 19 16,-8 4-13-16,-2 4 7 15,-10 0-7-15,9 0 5 16,2-4 1-16,-4-8-12 16,-3 0 0-16,-3-3 6 15,-1 6-6-15,-7 9 0 16,-6 6 5-16,-11 4-5 15,-14 0 7-15,-24 0-7 16,-23 5 0-16,-20 0-1 16,-10-1 2-16,6 2-1 15,2 2 0-15,-2 0 9 16,-14-2-8-16,-17 0-1 0,-14-2-21 16,-13-4-6-16,-69-24-92 15,-9-12-191-15,-25-10-1259 16</inkml:trace>
  <inkml:trace contextRef="#ctx0" brushRef="#br0" timeOffset="6770.869">2372 1995 519 0,'0'0'365'0,"0"0"-153"0,0 0-42 16,0 0-11-16,0 0-67 15,0 0 5-15,0 0-2 16,0 0-35-16,0 0 8 15,0 0-38-15,3 6 18 16,1 4-29-16,5 6-12 16,2 12 45-16,6 16 40 0,4 14-10 15,6 33-9 1,4 35-5-16,2 40 22 0,1 25-53 16,-5 3-19-16,-5 1 44 15,-5-10-35-15,-4 1 1 16,-5-2 8-16,4-1-34 15,-3-7 13-15,3-5-15 16,1-17 0-16,-1-15 33 16,-1-31-24-16,-4-33 23 15,0-22-17-15,-2-14-15 16,1 0 14-16,3 4-14 16,1 2 0-16,-1-5 2 15,-1-5-2-15,-2-9-15 16,-6-14 3-16,-2-36-107 15,-18-20-264-15,-7-23-301 0</inkml:trace>
  <inkml:trace contextRef="#ctx0" brushRef="#br0" timeOffset="7402.493">1327 2289 978 0,'0'0'223'0,"0"0"12"15,0 0 28-15,0 0-77 16,0 0-104-16,0 0-18 16,0 0 18-16,63 0 91 15,-28 0-55-15,8-3-51 16,-1-4 11-16,0 2-43 16,3 1-8-16,-7 0-10 0,-5 4-16 15,-8 0-2 1,-7 0-24-16,-18 0-223 0,0 0-269 15,-3 1 12-15</inkml:trace>
  <inkml:trace contextRef="#ctx0" brushRef="#br0" timeOffset="7710.574">1523 2428 1041 0,'0'0'151'16,"0"0"-106"-16,-13 110-18 15,2-53-27-15,-3 1 0 16,6-4-42-16,-1-10-32 16,5-12 74-16,-4-14 21 15,2-10 94-15,-3-6 61 0,1-2 3 16,-2 0 44-16,6 0 62 16,-1 0-80-16,5 0-54 15,0 0-99-15,3 0-52 16,19-8 0-16,11-3 26 15,12-6 44-15,2-2-18 16,-1 1-37-16,-3-1 30 16,-12 5-42-16,-7 4-3 15,-6 4-23-15,5-2-176 16,-8 2-342-16,-1-2-102 0</inkml:trace>
  <inkml:trace contextRef="#ctx0" brushRef="#br0" timeOffset="7926.119">1891 2332 1081 0,'0'0'368'16,"0"0"-195"-16,0 0 8 15,0 0-1-15,0 0-38 16,0 0 32-16,0 0-52 16,53 122 0-16,-39-84-85 15,-3 7-6-15,-4 2-13 16,-3 4-5-16,-2-1-13 15,-2-6-79-15,2-12-136 16,4-32-290-16,-4 0-65 16,-2-30 25-16</inkml:trace>
  <inkml:trace contextRef="#ctx0" brushRef="#br0" timeOffset="8135.122">2021 2432 715 0,'0'0'145'0,"0"0"1"15,0 0 49-15,0 0-63 16,0 0 24-16,0 0-28 15,0 0 18-15,106 10 36 16,-77 5-27-16,0 7-2 16,0 1-37-16,-2 3-57 15,-5 5 8-15,-4 2-30 16,-7 7-25-16,-11 5 30 16,0 5-26-16,-22 2-16 15,-23 0-27-15,-44 4-278 16,7-13-378-16,4-14-592 0</inkml:trace>
  <inkml:trace contextRef="#ctx0" brushRef="#br0" timeOffset="9242.43">1024 3247 1230 0,'0'0'314'0,"0"0"-68"16,0 0 28-16,0 0-47 15,0 0-30-15,0 0-69 16,0 0-27-16,-69 9 4 15,69-9-45-15,0 0-23 16,0 0-1-16,0 0-36 16,2 0 6-16,19 0-6 15,12 0 0-15,11-6 48 16,10-2-8-16,11-2-7 16,9 2 9-16,5 0-33 15,6-2 37-15,2 0-46 16,3-4 8-16,-2-1 22 15,3-3-23-15,-2-4 5 16,-4 3 21-16,-2 1-31 16,-8 2 35-16,-3 2-28 0,-9 1-7 15,-3 2 24-15,-3-1-24 16,1 0-1-16,0-1 10 16,2 2-1-1,0-2-1-15,5 1-9 0,-1 2-1 16,1 2 1-1,0 1 1-15,0-1 7 0,-3-3 8 16,-1 4-14-16,-4-4 16 16,3 1-17-16,2 0 0 15,3 2 36-15,5 0-35 16,-2 2 4-16,6 2 4 16,2-1-9-16,-1 4 24 0,-1 1-25 15,-5-2 0 1,-2-1 7-16,-5 0-7 0,-2-1 1 15,-2 3 3-15,-2 1 5 16,0 0-6-16,-1 0-3 16,-1 0 0-16,0 0 0 15,-4 0 0-15,0 0 0 16,-1 0-1-16,-3 0 7 16,1 0-5-16,0 0-1 15,0 0 0-15,1 0 3 16,2 0-2-16,-4 0-1 15,1 1 0-15,1 3 1 16,0-1 5-16,2-2-6 0,-2-1 0 16,1 0 0-16,3 0 0 15,-1 0 0-15,0 0 0 16,5 0 8-16,-1 0-5 16,1 0-3-16,0 0 0 15,-3 2 8 1,-2 1-7-16,-4-3-1 0,-7 4 0 15,-1-4 0-15,-8 0 9 16,-5 0-9-16,-8 1 0 16,-5 1 3-16,-6-2-3 15,-7 2 0-15,0-2-1 16,-13 0-44-16,-23 0-45 16,-39 0-183-16,5-4-513 0,-1-7-567 15</inkml:trace>
  <inkml:trace contextRef="#ctx0" brushRef="#br0" timeOffset="10067.264">4132 1760 905 0,'0'0'298'0,"0"0"-73"16,0 0 32-16,0 0-56 16,0 0-35-16,0 0 20 15,0 0-62-15,3-2-66 16,-1 4-6-16,5 4-22 16,2 6 50-16,2 6 10 0,5 9-26 15,1 13 45-15,3 14-41 16,1 17-18-16,0 30 20 15,2 40-37-15,2 46 16 16,-6 20-29-16,-1 5-11 16,-7-6 45-16,-4-18-33 15,2-1-6-15,-3-7 8 16,5-11-22-16,1-13 12 16,1-18-13-16,-1-27 0 15,-4-31 26-15,-1-28-25 16,-1-16 0-16,0-7 5 15,-4-7 6-15,-2-7-24 16,0-15-21-16,0-2-72 16,-21-33-11-16,-35-70-172 15,5 7-471-15,0-9-244 0</inkml:trace>
  <inkml:trace contextRef="#ctx0" brushRef="#br0" timeOffset="11435.973">2747 2087 740 0,'0'0'208'16,"0"0"0"-16,0 0-75 16,0 0-4-16,0 0 68 15,0 0 43-15,0 0-24 16,-47-16-42-16,47 16-46 16,0 0-16-16,0 0-54 0,0 0-18 15,0-2-23 1,7 2-16-16,8 0 31 0,5 0-32 15,3 0-11-15,-2 4 10 16,2 16-6-16,2 9 7 16,-3 8 29-16,-5 11 3 15,-5 9 30-15,-5 5-19 16,-7 0-5-16,0-4 31 16,0-7-25-16,-9-14-5 15,2-11-15-15,2-13-22 16,3-12 13-16,2-1-15 15,0-4-50-15,0-17 50 0,0-13-38 16,0-7 20 0,7-1-1-16,6 2 15 0,3 6 4 15,-3 6 0-15,3 10 0 16,-5 3-1-16,0 12-14 16,2 3-7-16,3 0-19 15,5 16 41-15,0 14 26 16,4 11 38-16,0 2-27 15,-5-1 19-15,-1-4-43 16,-3-8-11-16,-3-13-2 16,-2-12-39-16,5-5-61 15,2-10-68-15,6-21-37 16,7-10-10-16,1-5 32 0,-1 4 113 16,-4 8 54-1,-7 12 16-15,-7 8 9 0,-8 8 11 16,-3 6 73-16,-2 0 156 15,0 0-53-15,0 0-47 16,-7 6-92-16,-2 8-45 16,3 8 19-16,4 3-28 15,2 8 5-15,0-4 16 16,0-2-24-16,0-11 0 16,6-8-8-16,3-8-38 15,0 0-2-15,2-20 18 16,2-11 17-16,3-4-4 15,-1 1 34-15,-1 6-17 16,-3 8 0-16,1 12-6 16,-4 8-3-16,3 0-22 0,-1 12 31 15,1 14 63-15,-1 6-3 16,0 2-5-16,1-4-38 16,-5-8-7-16,1-6 6 15,0-10-16-15,-2-6-27 16,-1 0 7-16,4-12-29 15,3-16 49-15,3-6-12 16,3-2 12-16,2 4 15 16,-1 10-15-16,-3 10-16 15,-1 8 15-15,-3 4-29 0,2 4 30 16,1 16 18 0,-4 7 25-16,4 0 38 0,-3 0-54 15,0-6-14-15,-2-5 1 16,0-4-13-16,0-8-2 15,-1-4-28-15,4 0-75 16,-1-18 49-16,5-8 8 16,-3-8 37-16,1 1 8 15,-3 8 4-15,-5 7 14 16,-2 12-16-16,-1 6 13 16,2 0 28-16,1 18-18 15,7 6 31-15,8 5 21 16,1-2-66-16,4-3 12 15,-1-5-21-15,0-8-30 16,-5-4 30-16,-5-7-99 0,-11 0-71 16,-4-15-375-16,0-1-42 15</inkml:trace>
  <inkml:trace contextRef="#ctx0" brushRef="#br0" timeOffset="12243.706">2107 1046 620 0,'0'0'261'15,"0"0"32"-15,0 0 34 16,0 0-5-16,0 0 43 16,0 0-93-16,0 0-107 15,-2-22 13-15,-9 22-72 0,-7 13-69 16,-8 5-37-16,-5 5 8 15,-1 5-8-15,6 2 19 16,5-3-18-16,8-7 24 16,6-5-25-16,7-2 0 15,0-1-14-15,4-1 8 16,16 6-39-16,7-3 20 16,4 2-20-16,5-1 38 15,-3 2 7-15,-1 1 0 16,-10 0-9-16,-4 3 18 15,-9 0 21-15,-5 5 37 16,-4 5-22-16,0 1 31 16,-6 4-35-16,-17 0-11 15,-1-4 0-15,-6-10-30 16,4-10-41-16,4-12-53 0,12-40-200 16,8-14-434-16,2-8-100 15</inkml:trace>
  <inkml:trace contextRef="#ctx0" brushRef="#br0" timeOffset="12554.024">2216 1111 955 0,'0'0'269'16,"0"0"36"-16,0 0 11 15,0 0-39-15,127 76-27 16,-75-65-79-16,4-7-84 16,-1-4 6-16,-4-5-57 15,-11-9-23-15,-13 2 11 16,-9 2-24-16,-14 2-82 15,-4-2-70-15,0-6-74 0,-12-9-99 16,-15-7-28-16,-2-4 184 16,0 4 144-16,4 9 25 15,9 9 88-15,5 11 124 16,7 3-15-16,2 24 0 16,2 38-49-16,0 11-16 15,0 11 24-15,0 7-82 16,0-20-47-16,0-3-27 15,6-19-39-15,5-22-87 16,7-27-208-16,0-7-251 16,-5-23 27-16</inkml:trace>
  <inkml:trace contextRef="#ctx0" brushRef="#br0" timeOffset="12906.901">2638 1239 722 0,'0'0'342'0,"0"0"-120"0,0 0 84 15,0 0-30-15,0 0-131 16,0 0-75-16,0 0-43 15,24-14 66-15,-15 14-49 16,0 0-8-16,-1 4 48 16,4 19-16-16,-3 16 84 15,2 15-48-15,0 7-20 16,-2 3 23-16,0-13-62 16,-3-10-15-16,4-21-30 15,1-16-18-15,5-4-30 16,3-35 27-16,12-40 21 0,-2-6 21 15,5-9-21 1,-5 5 17-16,-9 29-4 0,-3 13-6 16,-5 21-7-16,-8 19-16 15,1 3-5-15,-1 17 21 16,0 19 61-16,6 12-8 16,1 7-1-16,-1 2-40 15,4-11 3-15,-3-13-15 16,-1-18-106-16,-2-15-17 15,-1-27-255-15,-3-20-194 16,-4-9 69-16</inkml:trace>
  <inkml:trace contextRef="#ctx0" brushRef="#br0" timeOffset="14106.119">3277 251 1179 0,'0'0'394'15,"0"0"-159"-15,0 0 55 16,0 0-3-16,40 162-69 16,-20-66-60-16,2 36-55 15,1 25 17-15,-4-12-69 16,-5-33-2-16,-5-44-6 16,-3-37-41-16,2-4 5 15,-2-10-7-15,-1-4-66 16,-5-13 45-16,0 0-50 15,0-9 4-15,-7-10 66 0,-9-1 2 16,-1 2-1-16,-4 8 20 16,1 10-8-16,1 0 43 15,-2 24-29-15,1 19-11 16,3 7 10-16,5 9-24 16,7 0 30-16,5-9-31 15,0-12 1-15,3-15-16 16,13-11 15-16,1-9-19 15,5-3-35-15,3-10-30 16,4-18 22-16,0-13-55 16,0 0 44-16,-6 4 73 15,-6 11 1-15,-5 13 0 16,-6 13-1-16,1 0 6 16,-1 25 0-16,8 11 79 15,-1 6-27-15,5-4 21 0,2-5-56 16,0-11-16-16,-3-12-7 15,4-8-21-15,-1-2 0 16,-3-10-11-16,2-18 8 16,-4-7 22-16,-3 1 2 15,-6 3 0-15,-4 6 20 16,-2 13-19-16,0 10 26 16,0 2-17-16,0 5 5 15,0 14 27-15,0 11-23 16,0 6 2-16,4-1-1 15,3-5-14-15,3-10-12 16,-4-10 0-16,1-10-66 16,1 0 11-16,4-10-7 15,3-15 37-15,3 0 30 0,3-1 2 16,-6 5 10-16,-1 10-11 16,-8 7 0-16,1 4 0 15,-5 0 13-15,2 19 61 16,0 7 20-16,1 5-45 15,0-5-3-15,-1-6-46 16,1-7-14-16,-1-8 14 16,0-5-103-16,3-1-75 15,0-22-188-15,4-10 91 0,-2-3 150 16,2 4 73 0,-4 8 52-16,1 10 81 0,1 10 89 15,5 2 68-15,3 2 0 16,8 0-50-1,8 0-26-15,8 0-32 0,5 0-70 16,4 0 25-16,-4-4-62 16,-5-3-10-16,-10 0-7 15,-9 1-6-15,-8 1-19 16,-12-2-65-16,-2-4-41 16,0-6 9-16,-2-5-153 15,-8-6-464-15,1 0 249 16,1 2 198-16,3 4-104 15,1 5 390-15,-3 4 88 16,2 4 270-16,1 4 36 16,0 1 192-16,2 4-202 15,-1 0-97-15,3 0-79 0,-2 0-124 16,2 13-59-16,-2 6 26 16,2 15-31-16,0 14 12 15,0 11 22-15,7 4-22 16,8 0 28-16,5-12-59 15,5-7 7-15,2-11 2 16,2-11-10-16,2-8-1 16,0-8-8-16,-2-6-6 15,-1 0-4-15,-3-5-52 16,-5-12-66-16,-7-5-43 16,-3 4-614-16,-6 5-1237 0</inkml:trace>
  <inkml:trace contextRef="#ctx0" brushRef="#br0" timeOffset="15981.383">4625 4153 1117 0,'0'0'180'0,"0"0"-74"15,0 0 27-15,-20 112-28 16,13-85-13-16,0-8-39 16,5-6-24-16,2-2 1 15,0 3-29-15,0 4 16 16,0 13-1-16,0 8 16 0,0 13 55 16,2 8-9-16,3 5-11 15,-1-3 27-15,1-4-36 16,-2-9-2-16,1-12-8 15,-2-8-16-15,0-11 35 16,-2-7-28-16,2-4-16 16,-2-6 28-16,0-1-42 15,0 0 1-15,0 0-10 16,0 0-65-16,2-27-138 16,3-8-474-16,-1-9-53 0</inkml:trace>
  <inkml:trace contextRef="#ctx0" brushRef="#br0" timeOffset="16628.32">5957 4386 492 0,'0'0'519'15,"0"0"-319"-15,0 0-59 16,0 0 20-16,0 0 40 16,0 0-42-16,0 0 2 15,0 7-21-15,0 5-35 16,0 10 22-16,0 14-63 15,0 14 9-15,0 13 1 16,0 5-29-16,0 4 8 16,-2-4-26-16,-3-6-27 15,1-12 41-15,0-17-29 16,2-17-11-16,0-16-1 16,-3-3-70-16,-4-29-30 0,0-11-109 15,2-23-265-15,5 7 74 16,2 15-528-16</inkml:trace>
  <inkml:trace contextRef="#ctx0" brushRef="#br0" timeOffset="24602.863">14702 1518 662 0,'0'0'191'0,"0"0"-47"16,0 0-3-16,0 0-30 15,0 0-12-15,0 0-27 16,-13-2-14-16,11 2 2 16,0 0 4-16,0 0 36 0,2 0-21 15,-2 0-23-15,2 2 5 16,-3 4-24-16,1 3 1 15,-3 4-14-15,3 5-17 16,0 4 29-16,-1 6-21 16,1 2 3-16,0 4 30 15,2 4-26-15,0 4 24 16,0 6-12-16,0 7-16 16,0 6 53-16,0 8-37 15,0 4-18-15,0 4 27 16,0 3-19-16,0 1-8 15,4-2 4-15,-4-3-19 16,0 1 41-16,0 2-21 0,0-2-12 16,0 3 34-1,-6 5-29-15,-3-2 8 0,2 1-7 16,0-4-14-16,3-2 26 16,0-8-27-16,2-6 0 15,2-5 3-15,0-7-2 16,0-2-1-16,0 0 0 15,0 0 1-15,0 2 16 16,0 1-17-16,0-2 0 16,0 4-3-16,0-1 3 15,0 1 0-15,0 3 0 16,0-1 6-16,-2 1 2 16,-3 2-8-16,1 2 0 15,1 5 2-15,1 4-2 16,2 4 0-16,-3 2 0 0,1-1 1 15,-2-8 20 1,2-14-15-16,0-14-4 0,-1-16 31 16,3-11-33-16,-2-13-9 15,2 0-17-15,0-7-84 16,0-23 7-16,0-52-276 16,5 6-200-16,1-9-489 0</inkml:trace>
  <inkml:trace contextRef="#ctx0" brushRef="#br0" timeOffset="27036.842">14947 1722 544 0,'0'0'278'0,"0"0"-44"16,0 0 14-16,0 0-81 15,0 0-31-15,0 0 6 16,0 0-15-16,-52 0 43 16,49 0 5-16,3 0-23 0,0 0 16 15,0 0-80 1,0 0-9-16,0 0 6 0,0 0-42 16,0 0 8-16,0 0-51 15,7-2 12-15,6-2 21 16,5-1-3-16,1-2-2 15,6 4 14-15,2-2-41 16,4 3 41-16,5 1-19 16,7 1-22-16,3-4 49 15,5 4-30-15,3 0-2 16,3 0 19-16,3 0-23 16,5 0 17-16,0 0-31 15,2-1 0-15,2-1 32 16,-2-1-23-16,1 0-8 15,2-1 25-15,-1 4-18 16,2 0 14-16,1 0-22 0,-3 0 0 16,0 0 23-16,-3 7-4 15,1-1-13-15,3 3 32 16,-6-3-32-16,1 1 33 16,-7-6-39-16,-3-1 15 15,-4 2 18-15,-3-2-32 16,-2 0 14-16,1 0-7 15,2 0 7-15,2 0-14 16,1 0-1-16,1 2-6 16,0 4 6-16,3 1 20 15,2-3-5-15,7-4 3 0,4 0-18 16,2 0 28 0,7 0-28-16,5-3 0 0,-1 2 25 15,5 1-24-15,-5 0 9 16,0 0-6-16,-1 0 10 15,-1 4-1-15,2-3-13 16,-1 1 6-16,-1 0 11 16,-2 0-17-16,-2 3 9 15,-1-5 6-15,-4 0-9 16,4 0-1-16,-4 0-5 16,0 0 0-16,-2-5 20 15,2 1-19-15,0 1-1 16,6 3 0-16,0 0 7 15,8 0-17-15,2 0 10 16,-2 0 0-16,-3 5 10 0,-4 4-10 16,-7-2 11-16,-2-3-11 15,1-2 19-15,-1-2-13 16,-1 0-6-16,3 0 0 16,4 0 8-16,2 0-8 15,4 0 0-15,1 4 7 16,2 2 4-16,1 0-5 15,0 1-6-15,-2-3 0 16,-3 0 1-16,0-4-1 16,-2 0 0-16,-2 0 0 15,-3 0 1-15,0 0-3 16,-3 0 2-16,-5 0 0 16,-5 0 5-16,-2 0-5 0,-3 0 0 15,1 0 0 1,-1 0 15-16,3 0-18 0,1 0 3 15,-1 0 0-15,0 0 2 16,2 0-2-16,0 0 0 16,2 0-1-16,1 0 14 15,-1-4-28-15,0-2 15 16,1-3 0-16,1 6 0 16,3-2 0-16,2 1 0 15,2 4 0-15,1 0 18 16,-1 0-31-16,0 0 13 15,1 0-6-15,-6 0 4 16,-1-2 4-16,-5-2-2 0,0-2 1 16,-4 0 14-16,0-2-27 15,-1 0 12-15,1 0 0 16,6 2 7-16,3 0-7 16,1 2 0-16,9 3 0 15,-2 1 12-15,3 0-20 16,-1 0 8-16,-2 0 0 15,-3 0 6-15,-5 0-6 16,-3 0 0-16,-4 0-1 16,-2 0 2-16,-1 0-5 15,3 0 4-15,0 0 0 16,0 0 0-16,0 1 0 16,0 5 0-16,-2-2-1 15,-5 0 9-15,-2-2-14 0,-5-2 6 16,1 0 0-16,-3 0 0 15,0 2 0 1,6 2 0-16,-1 1-7 0,1 0 20 16,6-3-22-16,-2 0 9 15,-2-2 0-15,0 0 7 16,0 0-7-16,0-5 0 16,-1 1-1-16,-3 1 11 15,2 3-14-15,-4 0 4 16,-4 0 0-16,-4 0 0 15,-7 0 1-15,-5 0-1 16,-4 0 0-16,-7 0 1 16,-3 0 2-16,-4 0-3 15,-6 0 0-15,0 0 5 16,0 0-4-16,0 0-1 0,0 0 0 16,0 0 9-16,0 0-9 15,0 0 0-15,0 0 0 16,0 0 0-16,0 0 0 15,0 0-17-15,0 0 16 16,0 7-14-16,0 5 9 16,0 6 6-16,0 10 0 15,0 12 4-15,0 10-4 16,0 14-1-16,0 26 1 16,0 24 0-16,-2-6 3 15,0-7-3-15,-2-11 0 16,4-1-5-16,0 31 14 15,0 36-9-15,0 8 0 0,0-3 8 16,0-12 25-16,-3-21-33 16,-8-5 0-16,-7 2 22 15,0 5-22-15,-2 7 22 16,0 14-13-16,-2 3-7 16,1 2 43-16,2-4-45 15,1-14 7-15,5-11 26 16,3-25-33-16,8-21 0 15,2-19 0-15,0 2 0 16,0 25-3-16,0-2 3 16,0 11 0-16,4-11 3 15,-1-24-3-15,2-8-3 0,-5-16-3 16,2-20-9-16,-2-9-2 16,0-7-4-16,2-3-34 15,-2 4 44 1,0 6-56-16,0 12 13 0,0 10 0 15,0 8-45-15,-6 0 33 16,-15-8-77-16,-37-19-45 16,4-9-37-1,-10-4-749-15</inkml:trace>
  <inkml:trace contextRef="#ctx0" brushRef="#br0" timeOffset="29299.054">14471 4835 763 0,'0'0'337'0,"0"0"-120"16,0 0-21-16,0 0-13 16,0 0 44-16,0 0-21 15,0 0 26-15,0 0-19 16,0 0-76-16,0 0-4 16,0 0-56-16,0 0-38 15,0 0 55-15,0 0-49 16,0 0-13-16,6 0 4 15,8 0 1-15,6-7 49 16,2-2-49-16,7-4-16 16,0-1 52-16,5 0-40 15,-1 1-12-15,5 0 21 16,5 1-41-16,-1 2 41 0,4 2-42 16,5 2 6-16,1-2 27 15,6 3-13-15,2-2-14 16,3-1 37-16,-1 1-43 15,-2 2 27-15,-5 3-27 16,-1 0 0-16,-3 2 15 16,0 0-15-16,-2 0 0 15,1 0-3-15,-2 0 20 16,0 0-22-16,-2 0 5 16,1 0 0-16,1 0 8 15,6 0-8-15,6 0 0 16,1 0 16-16,3 0-14 15,-1 0 28-15,1 2-30 16,3 4 0-16,3-1 31 16,3-5-29-16,0 0 5 0,5 0 1 15,5 0 14-15,-1 0-25 16,5 0 3-16,0 0 0 16,0 0 21-16,-2 3-21 15,1 5 1-15,-1 2-7 16,2-2 29-16,2 0-35 15,5 0 12-15,-1 0 0 16,1-4 3-16,-1 0-3 16,-6 0 0-16,-2-2-1 15,-7 2 22-15,-2 0-29 16,-1 2 8-16,-1 2 0 16,0 2-3-16,-3 0 9 0,-3 2-4 15,2-1 5 1,-3-5 5-16,-2-1-4 0,-1-5-8 15,1 0-9-15,1 0-5 16,3 0 14-16,3-2 0 16,-1-1-1-16,0 0 21 15,3 3-31-15,1 0 11 16,0 0 0-16,-2 3-3 16,-4 2 3-16,0-1 0 15,-2 0 1-15,0-2 20 16,-3 2-29-16,3-2 8 15,0 3 0-15,-1-4 8 0,2 2-8 16,1-3 0 0,-3 0-1-16,3 0 22 15,3 0-29-15,-1-3 8 0,0 2 0 16,3 1-1-16,-1 0 1 16,3 0 0-16,-2 0-8 15,1 0 28-15,4 0-31 16,-2 6 11-16,4-2 0 15,-1 0 1-15,0 0-1 16,1 2 0-16,-6 2-1 16,-1-1 22-16,1 1-31 15,-1 2 10-15,2 1 0 16,2 1-2-16,0-2 2 16,2 4 0-16,2-2 13 15,-1 4 7-15,-4 1-26 0,1-2 6 16,-2 1-8-16,0 2 7 15,-1-4 1-15,6 3 0 16,4-4-9-16,6 1 25 16,5-2-29-16,0 0 13 15,-1-1 0-15,-1-2-2 16,-3 0 3-16,-2 0-1 16,-1 0 0-16,-1-2 18 15,1 1-30-15,1 0 12 16,0 0 0-16,5 1 10 15,-1-4-9-15,3 3 0 16,1-2-1-16,-2-2 10 16,3-1-26-16,0 1 16 0,2-1 0 15,-2 5-3 1,-3 2 3-16,-11 4 0 0,-13 1 0 16,-8-3 16-16,-13-3-25 15,-12 0 9-15,-7-6 0 16,-13 0 5-16,-7-2-5 15,-5-1-8-15,-6 0 8 16,0 0-44-16,0-4 16 16,-10-21-91-16,-21-33-67 15,-49-55-73-15,6 9-429 16,-19-2-576-16</inkml:trace>
  <inkml:trace contextRef="#ctx0" brushRef="#br0" timeOffset="29888.343">19451 473 773 0,'0'0'500'0,"0"0"-294"16,0 0 72-16,0 0 78 15,0 0-41-15,0 0-151 16,0 0-42-16,-128 36-36 16,84 1-41-16,0 10 27 15,1 1-15-15,10-5-29 0,8-9 16 16,10-12-44-16,8-6 2 16,7-7-15-16,0-3-2 15,18 7-26-15,11-1 40 16,8 4 1-16,2 0 21 15,-1-3-21-15,-7 0 0 16,-9 1 7-16,-5 0-7 16,-10 4 27-16,-7 7 46 15,0 0-35-15,-7 9 43 16,-19 1-60-16,-8 1 0 16,-3-7-17-16,-1-7-4 15,7-10-45-15,10-7-73 0,21-10-157 16,0-17-498-1,3-1-50-15</inkml:trace>
  <inkml:trace contextRef="#ctx0" brushRef="#br0" timeOffset="30265.16">19486 908 1194 0,'0'0'349'16,"0"0"-145"-16,0 0 286 15,0 0-189-15,132 20-99 16,-83-18-14-16,2-2-84 15,0 0-43-15,-4-10 6 16,-7-7-57-16,-11-5-10 16,-11-7-7-16,-12-11-65 15,-6-11-49-15,-2-4-154 16,-22-2-101-16,-7 7 124 0,-2 16 145 16,-4 14 95-1,6 16 6-15,2 4 6 0,7 18 166 16,4 20-61-16,1 10 23 15,3 9 77-15,3 7-84 16,-1 4 2-16,8 1-12 16,4-2-48-16,0-4 40 15,0-12-67-15,16-8-35 16,6-17 11-16,7-16-12 16,4-10-46-16,19-45-95 15,12-42-95-15,15-32-135 16,-15 13-226-16,-15 21-152 0</inkml:trace>
  <inkml:trace contextRef="#ctx0" brushRef="#br0" timeOffset="30792.453">20502 73 773 0,'0'0'399'15,"0"0"-132"-15,0 0 5 16,0 0 3-16,0 0 18 15,0 0-67-15,0 0-44 16,0-53-22-16,0 53-120 16,0 10 38-16,0 12-30 15,0 17-10-15,0 18 54 16,0 33-34-16,-7 31 19 0,1 27-18 16,1 8-29-1,5-23 41-15,0-35-46 0,0-40-11 16,0-15 8-16,0-7-20 15,7-8-4-15,2-6-20 16,2-16-82-16,5-6 10 16,4-3-32-16,9-15 5 15,22-10-79-15,-5 5-351 16,-5-2-121-16</inkml:trace>
  <inkml:trace contextRef="#ctx0" brushRef="#br0" timeOffset="30986.264">20863 792 1440 0,'0'0'645'0,"0"0"-293"16,0 0-86-1,0 0-37-15,0 0-127 0,0 0-26 16,0 0-37-16,45 58-39 16,-18-49 75-16,2-4-67 15,2-3-1-15,-2-2-11 16,2 0 25-16,-2-14-21 15,-5-6 0-15,-2-8-24 16,-6 0 13-16,-7 0-8 16,-9 4 10-16,0 3 8 15,0 8 2-15,-20 0 21 16,-7 9-22-16,-4 4 0 16,-5 0 28-16,1 15 8 0,1 18-15 15,5 12 16 1,7 9-17-16,4 7 17 0,9-4-8 15,7 0-22-15,2-10 40 16,0-12-47-16,9-12-6 16,6-10 6-16,10-9-36 15,4-4 15-15,11-2-53 16,7-18-26-16,6-5 6 16,21-14-364-16,-14 3-330 15,-11-3-163-15</inkml:trace>
  <inkml:trace contextRef="#ctx0" brushRef="#br0" timeOffset="31178.066">21449 746 1435 0,'0'0'683'15,"0"0"-159"-15,0 0-232 0,0 0-142 16,0 0-17-16,0 0-52 16,-32 148-12-16,28-96 6 15,4 0-63-15,0-9 1 16,14-7-13-16,13-13-48 15,2-6 0-15,6-11-101 16,10-8-83-16,-12-20-528 16,-6-8-541-16</inkml:trace>
  <inkml:trace contextRef="#ctx0" brushRef="#br0" timeOffset="31502.778">21689 724 1437 0,'0'0'989'0,"0"0"-608"16,0 0-134-16,0 0-48 15,0 0-109-15,0 0 13 16,125 82-22-16,-67-61-70 16,5-8 10-16,-1-8-21 15,-6-5-37-15,-7 0 36 16,-11-9-81-16,-9-9-45 16,-12-4-15-16,-7-6-154 15,-8-6-67-15,-2-2 9 16,0 0 164-16,-10 5 190 15,-7 13 140-15,-3 10 189 16,-2 8 12-16,-3 18-123 16,1 26-67-16,-1 20-69 15,6 13-31-15,0 5 49 0,9-6-80 16,4-11-20-16,6-21-9 16,0-23-138-16,27-21-110 15,2-19-479-15,-2-12-183 0</inkml:trace>
  <inkml:trace contextRef="#ctx0" brushRef="#br0" timeOffset="32369.101">22160 930 1175 0,'0'0'630'0,"0"0"-315"15,0 0 60-15,0 0-209 16,0 0-26-16,0 0-1 16,0 0-85-16,132-12-10 15,-103 12-44-15,0 0 1 16,-6 0-8-16,-2 16 14 0,-3 11-1 15,-7 4 6-15,-3 5-5 16,-2-1 29-16,-6-5-36 16,2-8 15-16,-2-10 8 15,0-12-23-15,2 0-25 16,-2-21 8-16,2-20-17 16,0-14 26-16,3-9-50 15,-3 0 39-15,2 5 19 16,-2 12 0-16,0 13 33 15,-2 12 35-15,0 14-35 16,0 8 51-16,0 0-67 16,3 13 4-16,2 22 46 15,3 7-58-15,5 6 2 0,3-2-11 16,4-9-38-16,0-18 2 16,5-15-49-16,2-4-33 15,0-22 19-15,2-12 0 16,-3-3 63-16,-6 4 36 15,-7 11 12-15,-6 12 91 16,-4 10-8-16,-1 2-33 16,-2 25 36-16,2 12-22 15,2 7 5-15,1 4 2 16,1-4-82-16,4-12 13 16,0-10-14-16,-1-9-19 15,1-8 2-15,-4-4 16 16,3-3-5-16,-1 0 0 15,6-18 12-15,1-13-15 16,6-7 9-16,1-5 0 0,3-3 1 16,1 5-1-16,1 8 0 15,-5 14-6-15,-1 13-7 16,-6 6 13-16,1 4 15 16,-1 21 13-16,3 8 62 15,4 7-46-15,3 4-14 16,4 2-14-16,4 1-5 15,0-6-4-15,6-6-7 16,-6-8-52-16,-4-12 19 16,-5-15-105-16,-8 0-111 15,-7 0-613-15</inkml:trace>
  <inkml:trace contextRef="#ctx0" brushRef="#br0" timeOffset="33878.323">16875 1702 662 0,'0'0'341'16,"0"0"-46"-16,0 0-61 15,0 0-52-15,0 0 1 16,0 0-63-16,0 0-39 16,2 0 22-16,-2 0-46 0,0 0-3 15,0 0 26-15,0 0-31 16,0 0 1-16,0 0-4 15,0 0-25-15,0 0 18 16,0 4-39-16,0 4 1 16,0 7 35-16,2 7-9 15,0 8 25-15,1 9 15 16,1 11-42-16,-2 9 50 16,3 11-30-16,0 7-27 15,-1 4 45-15,0 7-44 16,1 1 2-16,1 1-12 15,-4 1-2-15,4-4 31 16,-6 1-31-16,0 3-5 16,0 0 40-16,0-4-30 15,0 0-2-15,0-2-5 0,4-6 13 16,0 1 21-16,0-3-38 16,3-4-1-16,-1-2 22 15,2-3-16-15,-2-4-6 16,1-4 0-16,-3-3 1 15,0-3 12-15,-1-2-13 16,0 0 0-16,-1 4 3 16,-2 0 4-16,2 5-8 15,-2-3 1-15,2-2 0 16,-2-4 14-16,2-8-13 0,1-4-1 16,-3-6 22-1,2 0-22-15,-2-1 0 0,2-1 0 16,-2 0 8-16,2 2 16 15,0 0-24-15,0-2 1 16,-2-4 9-16,2-8-1 16,-2-11-11-16,3-4 2 15,-3-5-43-15,0 0 33 16,0-12-8-16,0-14-38 16,0-14 10-16,-9-51-195 15,0 9-384-15,-5 0-518 0</inkml:trace>
  <inkml:trace contextRef="#ctx0" brushRef="#br0" timeOffset="35244.364">15284 1758 682 0,'0'0'629'0,"0"0"-449"16,0 0 113-1,0 0-102-15,0 0-70 0,0 0-41 16,0 0-46-16,-87 29 32 16,61-11-20-16,1 4 10 15,-2 0 38-15,3 2-29 16,3-2 16-16,6-4-50 15,4-2-30-15,6-4 28 16,5-4-29-16,0 2-1 16,0 1-7-16,16 0-14 15,4 1 10-15,4 2 12 16,1-1 0-16,0 0 16 0,-7 1-15 16,-3-2 7-16,-4 5 32 15,-6 0 3-15,-5 5 69 16,0 4-25-16,0 9-44 15,-14-2 48-15,-8 3-47 16,-4-3-19-16,-1-7 4 16,-2-6-23-16,6-6 1 15,3-10-7-15,7-2-31 16,4-2 25-16,5 0-89 16,4 0-84-16,0-18-191 15,13-1-278-15,2-2 8 0</inkml:trace>
  <inkml:trace contextRef="#ctx0" brushRef="#br0" timeOffset="35542.603">15379 2292 910 0,'0'0'788'15,"0"0"-528"-15,0 0 112 16,0 0-112-16,0 0-148 16,0 0-33-16,0 0 18 15,88 30-12-15,-43-22 38 16,1-4-41-16,1 0-26 0,-5-2 8 16,-6 0-32-1,-7-2 8-15,-11 0-40 0,-5 0 10 16,-9 0-22-16,-4 0 8 15,0-18-90-15,0-30-59 16,-4 3-479-16,2 3-176 0</inkml:trace>
  <inkml:trace contextRef="#ctx0" brushRef="#br0" timeOffset="35777.058">15921 1883 1468 0,'0'0'581'0,"0"0"-365"0,0 0 43 15,0 0-107 1,0 0 8-16,0 0-11 0,161-6-61 16,-112-3-20-16,-7 2-50 15,-4 1-17-15,-12 3-2 16,-7 0-12-16,-19-9-161 15,0-1-451-15,0 2-456 0</inkml:trace>
  <inkml:trace contextRef="#ctx0" brushRef="#br0" timeOffset="35945.622">16171 1966 1751 0,'0'0'396'0,"0"0"-62"15,0 0-164-15,0 0-73 16,-31 113-97-16,24-85-12 16,1-6-212-16,0-6-407 15,2-5-101-15</inkml:trace>
  <inkml:trace contextRef="#ctx0" brushRef="#br0" timeOffset="36101.707">16090 2261 1190 0,'0'0'495'16,"0"0"-234"-16,0 0 76 15,0 0-103-15,0 0-23 16,0 0-66-16,0 0-49 16,114 31 7-16,-83-31-63 15,-2-4-16-15,-4-6-24 0,-8-7-79 16,4-20-139-16,-7 2-401 16,-6 2-49-16</inkml:trace>
  <inkml:trace contextRef="#ctx0" brushRef="#br0" timeOffset="36288.043">16483 1993 1341 0,'0'0'586'0,"0"0"-290"16,0 0 25-16,0 0-123 16,0 111-58-16,0-66-35 0,0 4-69 15,0-8-14 1,0-4-22-16,0-12-37 0,0-12-47 15,0-13-165-15,0-22-417 16,0-10-15-16</inkml:trace>
  <inkml:trace contextRef="#ctx0" brushRef="#br0" timeOffset="36682.866">16522 1874 1056 0,'0'0'381'15,"0"0"-128"-15,0 0-3 16,0 0-27-16,0 0 21 15,0 0-102-15,0 0-35 16,114 30 2-16,-85-8-54 16,-2 1-1-16,0 5-10 0,-7 4-17 15,-4 0 53 1,-6 0-30-16,-4 2-11 0,-6 0 32 16,0 6-29-16,-25 0 12 15,-11 5-32-15,-13-4-10 16,-7 0-24-16,-2-7-7 15,-9 1-167-15,14-10-407 16,13-6-605-16</inkml:trace>
  <inkml:trace contextRef="#ctx0" brushRef="#br0" timeOffset="46803.559">17428 1758 745 0,'0'0'189'0,"0"0"-86"16,0 0 46-16,0 0-43 15,0 0-16-15,0 0-48 16,-96 101-25-16,96-101-11 16,0 0-6-16,0 0-1 15,0 2-41-15,4-2 42 0,5 3 24 16,3 1 0-1,-2 1 34-15,1 3 44 0,1 4 7 16,-1-1 12-16,-1 7-33 16,-2 3-29-16,-4 1 51 15,-4 2-7-15,0 4 39 16,0 2 22-16,-12 5-79 16,-5 2-6-16,-5 1-49 15,-3-1-29-15,-2-5 43 16,1-9-33-16,-1-5-10 15,7-9-1-15,2-7-93 16,5-2-44-16,6-18-224 16,5-11-179-16,2 0 197 0</inkml:trace>
  <inkml:trace contextRef="#ctx0" brushRef="#br0" timeOffset="47199.555">17519 2104 1217 0,'0'0'374'0,"0"0"-200"16,0 0 90-16,0 0-37 15,0 0-3-15,0 0-65 16,145 23-87-16,-114-23 5 16,-3-4-68-16,-7-4 8 15,-5 0-17-15,-10-2 9 16,-6 0-5-16,0-1 14 15,0-2-10-15,-6 3-5 0,-12 4-3 16,-1 4 0-16,-2 2 7 16,-6 8-6-16,-2 20 6 15,0 10 10-15,4 9-17 16,4 0 37-16,9 1-21 16,10 1-15-16,2-5 42 15,6-3-43-15,19-6 7 16,4-9-7-16,4-10 11 15,-2-9-8-15,-2-7-3 16,-2 0-38-16,-4-17-68 16,0-35-252-16,-2 5-257 15,-10-4-264-15</inkml:trace>
  <inkml:trace contextRef="#ctx0" brushRef="#br0" timeOffset="47443.66">17945 1909 700 0,'0'0'807'15,"0"0"-577"-15,0 0-16 16,0 0 62-16,0 0 23 16,0 0-69-16,144-23-69 15,-99 16-73-15,-1-5 5 16,-1 1-66-16,-5 4 51 0,-9 1-61 15,-10 1-16-15,-7 4 16 16,-8-2-17-16,-4 3-54 16,0-1-58-16,0-1-169 15,-11-2-563-15</inkml:trace>
  <inkml:trace contextRef="#ctx0" brushRef="#br0" timeOffset="47771.811">18281 1911 1553 0,'0'0'521'16,"0"0"-180"-16,0 0-124 15,-2 113-22-15,-3-69-101 16,0-1-62-16,1-5-20 16,-2-6-12-16,-5-6-105 0,-1-3-126 15,-3-4-158-15,-1 4 97 16,-1-1 147-16,-2-2 145 15,3-2 14-15,6-8 124 16,5-4 126-16,5-4 22 16,0 0-131-16,5 0-31 15,21 2-51-15,8-3 53 16,3 3-17-16,4-4-82 16,-3 0 12-16,-7-11-39 15,-2-13-63-15,-6-8-31 16,-4-10-108-16,1-27-371 15,-4 11-30-15,-5 7-693 0</inkml:trace>
  <inkml:trace contextRef="#ctx0" brushRef="#br0" timeOffset="47951.569">18533 1927 1182 0,'0'0'586'16,"0"0"-308"-16,0 0 191 16,0 0-290-16,0 0-10 15,0 0 38-15,19 141-94 16,-19-80-35-16,0 4-1 15,0-5-56-15,0-13-7 16,0-18-14-16,0-21-109 16,0-8-13-16,0-62-368 15,8-7-125-15,5-3-116 0</inkml:trace>
  <inkml:trace contextRef="#ctx0" brushRef="#br0" timeOffset="48128.388">18533 1927 1010 0,'102'-34'353'0,"-93"34"-2"16,5 0 1-1,5 0-2-15,6 8-82 0,4 10-110 16,2 6-59-16,-2 4 34 16,-2 8-55-16,-9 6-21 15,-9 8 0-15,-9 8-47 16,0 5 31-16,-11 1-41 16,-16-10-43-16,-4-18-6 15,-8-36-195-15,8-28-495 16,12-21-955-16</inkml:trace>
  <inkml:trace contextRef="#ctx0" brushRef="#br0" timeOffset="50595.964">19335 1799 1030 0,'0'0'354'0,"0"0"-176"16,0 0-20-16,0 0-101 15,0 0-22-15,0 0 58 16,0 0-17-16,0-52 6 16,0 52 19-16,0 0-25 15,0 0 76-15,0 0-61 16,0 4-32-16,0 9 27 15,0 7-26-15,0 12 12 16,2 8 14-16,2 8-28 0,1 13 32 16,-5 3-46-16,0 11-43 15,0 2 79-15,0 6-59 16,0 1-6-16,-3-4 18 16,-3-2-33-16,0-3 37 15,-2-5-37-15,2-2 8 16,1 0 10-16,1 2-18 15,2 3 0-15,0-1-1 16,2 1 19-16,0-3-18 16,0 1 0-16,0-4 0 15,0-5 10-15,0-3-10 16,0-1 0-16,0-5-1 16,0-3 16-16,0-2-21 15,-5-2 6-15,1-2 0 16,-3-4 6-16,0-2-6 0,1 1 0 15,-1 1-9-15,-2 4 30 16,2 5-32-16,-2 0 11 16,1 1 0-16,0-2-1 15,4-10 1-15,0-5 0 16,2-9-1-16,2-4 20 16,0-2-32-16,0 2 13 15,-3 6 0-15,3 1 0 16,-2 8 0-16,0 1 0 15,0 2-1-15,-2-4 16 16,-2-2-23-16,2-3 8 0,0-9 0 16,2-7 0-1,-1-4 0-15,3-3 0 0,0-6-1 16,-2 2 18-16,2-2-23 16,0 0 6-16,0 1 0 15,-2 2 6-15,2-2 0 16,-2 6 8-16,0 1 11 15,0 0-24-15,-4 4 25 16,4 4-26-16,0 0 0 16,2 2 14-16,0 2-14 15,0-2 0-15,0-2 0 16,0-2 15-16,0-2-23 16,0-4 8-16,0-4 0 15,0-3 2-15,0-1-2 16,0 0 0-16,0 0-12 15,0 0 4-15,0 0-11 16,0 0 14-16,0-1 5 0,-2-9-18 16,-2-6 18-16,-1-12-65 15,3-10-55-15,2-44-178 16,0 9-281-16,0 4-436 16</inkml:trace>
  <inkml:trace contextRef="#ctx0" brushRef="#br0" timeOffset="51241.963">19290 4109 859 0,'0'0'297'0,"0"0"-170"16,0 0-15-16,0 0-62 15,0 0-50-15,0 0-236 0</inkml:trace>
  <inkml:trace contextRef="#ctx0" brushRef="#br0" timeOffset="53958.804">14747 2679 1300 0,'0'0'363'0,"0"0"-113"15,0 0 36-15,0 0-22 16,0 0-92-16,0 0 16 16,0 0-59-16,-6 6-20 15,6-6-6-15,0 0-50 16,0 2 32-16,0-2-45 15,0 0-38-15,0 0 59 0,13 0-55 16,11 2 36-16,5-2 20 16,7 1-61-16,4-1 56 15,5 0-42-15,3 0-15 16,4 0 59-16,2 0-44 16,0 0 0-16,0-1 4 15,0-1-10-15,0 2 16 16,-2 0-25-16,0 0 0 15,2 0 29-15,2-2-22 16,4-4-6-16,2-2 21 16,7-2-21-16,2 0 29 15,5 0-30-15,0 0 0 16,-2 2 21-16,-5 4-15 16,-5-1 5-16,-4 2 14 15,-2 1-16-15,3-1 2 0,-1 2-11 16,2-2 0-16,0 0 13 15,5 0-13-15,-2-1 0 16,1 0 0-16,-1 0 14 16,-3 1-16-16,1-1 2 15,-1 0 0-15,-4 1 8 16,2 2-8-16,-2-1 0 16,5-2-1-16,-1 1 12 15,0-1-6-15,3 0-5 16,-1 3-1-16,-1-1 0 15,-1-1 1-15,0 3 0 16,1 0 0-16,-5 0 15 16,0 0-6-16,-2 3-9 0,-2 4 0 15,0 1-2-15,4-2 3 16,1-2-1-16,1-4 0 16,-2 0 8-16,2 0-4 15,-2 0-4-15,-2 0 0 16,-3-1 5-16,-2 1-5 15,-4 0-1-15,0 0 1 16,-2 0 0-16,-1 0 11 16,3 1-11-16,2 3 0 15,0-1-2-15,4-3 3 16,3 0-2-16,2 0 0 16,0 0 1-16,0 0 4 0,-2 1-4 15,0-1 0-15,-4 2 2 16,4 2-1-16,-4-1-1 15,1-2 0-15,-2 2 1 16,-1 1 9-16,-4-2-10 16,1 2 0-16,-3-3-7 15,1 4 7-15,0-3 0 16,-4 2 0-16,5-2 0 16,-4 2 7-16,3-3-7 15,-1 2 0-15,3-1 0 16,-1 0 1-16,-1-1-1 15,-3 3 0-15,-2-2 1 16,3 2 2-16,-5 1-3 16,2-1 0-16,0 2 0 15,0-2 8-15,2 2-10 0,1-2 2 16,-1 0 0-16,2-2 0 16,1-2 0-16,-1 0 0 15,6 0-15-15,-1 0 26 16,0 0-20-16,2 0 9 15,-2 0 0-15,0 0 9 16,-3 0-9-16,0 0 0 16,-2 0-3-16,1 0 10 15,-1 0-6-15,-1 4-1 16,1-3 0-16,-2 4 0 16,1-3 0-16,-1-1 0 15,-1 4-3-15,1-3 13 16,2 1-16-16,3 0 6 0,1-1 0 15,4-2 2-15,4 2-2 16,0-2 0-16,2 0-2 16,2 0 11-16,0 0-7 15,-1 0-2-15,5 0 0 16,-5 0 4-16,1 0-4 16,0 0 0-16,1 0-11 15,1 0 25-15,-2 0-23 16,0 0 9-16,1 0 0 15,-3 2-11-15,-2 2 11 16,-3 0 0-16,-2 0-6 16,-2 2 21-16,-2 0-16 0,-2-1 1 15,-1-2 0 1,1 1 0-16,-3-2 0 0,-2 2 0 16,0-3-6-16,0 3 22 15,-2-3-26-15,-3 1 10 16,2 0 0-16,-6 0 6 15,2 0-6-15,-1 2 0 16,-1-3-10-16,2 4 28 16,-2-1-24-16,3-2 6 15,-1 2 0-15,-2-1 6 16,2 1-6-16,1-3 0 16,-1 3-1-16,3-2 21 15,2 0-31-15,0 0 11 16,2 2 0-16,0-2 3 15,0 2-3-15,0 0 0 0,0-2 0 16,1 0 21-16,-4 0-36 16,1 0 15-16,0 0 0 15,0 0-14-15,2 0 14 16,0-1 0-16,5 3 0 16,-1-3 12-16,3 3-13 15,2-1 1-15,2-2-5 16,-2 1-2-16,0-2 7 15,1 0 0-15,-6 2-1 16,-2-1 28-16,-4 3-36 16,-4-1 9-16,-5 2 0 0,-2 0 0 15,-6 1 0 1,2-2 0-16,-5 2-1 0,-1-2 16 16,-1 0-29-16,-1 2 14 15,-3-4 0-15,-1 2-3 16,-2-1 3-16,-5-2 0 15,0-1 0-15,2 2 20 16,-4-2-31-16,0 0 11 16,2 0-3-16,5 3 2 15,7-2 1-15,3 3 0 16,8 0-1-16,0 0 30 16,0-2-49-16,-2 2 20 15,-4-4 0-15,-5 3 0 16,-5-3 0-16,-1 0 0 15,-4 0-1-15,3 0 22 16,3 0-42-16,0 1 21 0,9-1 0 16,3 3-1-16,0-2 1 15,1-1 0-15,-2 3-6 16,-4-1 34-16,-5-2-48 16,-8 1 20-16,-1-1 0 15,-3 0 0-15,-2 0 0 16,2 0 0-16,5 3-7 15,0 1 16-15,-1-3-32 16,1 2 20-16,-3-3-79 16,-4 0 34-16,0 0-80 15,-17 0-59-15,-45-7-79 16,4 2-542-16,-5 5-794 0</inkml:trace>
  <inkml:trace contextRef="#ctx0" brushRef="#br0" timeOffset="55010.032">24631 5213 960 0,'0'0'386'0,"0"0"-168"16,0 0 52-16,0 0-106 15,0 0-31-15,0 0 34 0,0 0-45 16,-12 6-23 0,12-6-2-16,0 0-36 0,0 0 33 15,0 0-45-15,0 0-2 16,0 2 47-16,2 1-30 16,6 1 11-16,0-1-11 15,1 0-38-15,3 1 52 16,-1-3-57-16,-1 3-9 15,4-1 44-15,-1-1-56 16,3 2 15-16,2 0-15 16,0-3 12-16,2 3 20 15,0 1-32-15,0-4 0 16,3 3 37-16,0 0-37 16,2 0 18-16,0 1-18 15,-3 0 12-15,-2-2 18 0,0 1-30 16,1-2 0-16,-2-1 9 15,1-1-8-15,1 3-1 16,-2 1 0-16,2-2 9 16,-1 1 0-16,-5 2-9 15,3-1 0-15,-3-2-7 16,1 2 26-16,0-2-19 16,4-1 0-16,3 3 1 15,0-1 24-15,6 1-25 16,0-2 0-16,2 2 19 15,3-2-4-15,-1 4-3 16,4 0-12-16,-4 2 2 16,-2-2 35-16,-4 2-37 0,-10-4 0 15,-3 1 11-15,-7-5 4 16,-5 0-21-16,-2 0 6 16,0 0 0-16,-12 0-38 15,-14 0 26-15,-32-12-135 16,7 6-61-16,-3-3-652 15</inkml:trace>
  <inkml:trace contextRef="#ctx0" brushRef="#br0" timeOffset="56748.225">19375 1856 340 0,'0'0'234'0,"0"0"-155"15,0 0 44-15,0 0-12 16,0 0-30-16,0 0 3 16,0 0 6-16,-11 0-31 0,11 0 31 15,0 0-40 1,0 0 1-16,0 0 10 0,0 0-11 16,0 0 28-16,0 0-26 15,0 0-36-15,-2-4 17 16,2 1-31-16,-2-3 7 15,2 1 7-15,-3 4-10 16,3 1 62-16,0 0 21 16,0 0-2-16,0 0 48 15,0-3-34-15,0 0-15 16,0-4 22-16,0 2-51 16,-3-4 14-16,3 4-38 15,0 1 7-15,0 2 31 16,0 2-34-16,0 0-8 15,0 0 8-15,-2 0-37 0,2 0 57 16,0 0-38-16,0 6-13 16,0 5 60-16,0 11-29 15,0 10 31 1,0 9-3-16,0 7-39 0,0 2 38 16,2 4-50-1,1-2-14-15,-3 2 56 0,0 3-50 16,0-1 19-16,0 2 1 15,0 4-26-15,0 2 56 16,0 4-50-16,-3 3-6 16,3 1 41-16,-2-2-40 15,2 0 8-15,-2-4-9 0,-2-1 16 16,1-9 6 0,-1-3-22-16,0 0 0 0,2-3 30 15,-3 2-18-15,-2 1-9 16,3 2-3-16,-5 4 10 15,0 5 20-15,-5 4-30 16,4 0 1-16,-4 2 27 16,3 1-22-16,0-5-3 15,2 3-3-15,2-4 1 16,5 2 21-16,2 1-22 16,0-5 0-16,0 0 13 15,0-8-5-15,0-6-10 16,0-13 2-16,0-8 0 0,0-10 8 15,0-8-8 1,0-6 0-16,0-4-18 0,0 0 12 16,0 0-11-16,0 0-40 15,0 0-30-15,0 0 65 16,0-1-61-16,0-12-35 16,0-9 18-16,0-42-169 15,4 4-344-15,3-8-83 0</inkml:trace>
  <inkml:trace contextRef="#ctx0" brushRef="#br0" timeOffset="58109.581">19539 1809 385 0,'0'0'229'0,"0"0"-58"0,0 0-80 16,0 0 8-16,0 0-50 16,0 0 22-16,0 0 52 15,-21-15-71-15,18 15-10 16,3 0 57-16,-2 0-28 16,0 0 6-16,-1 0-14 15,-1 0-50-15,2 0 58 16,-3 0-53-16,1 0-18 15,2 0 43-15,2 0 9 16,-2 0 23-16,-1 0-22 16,1 0 11-16,0 2 59 15,2-2-59-15,0 0 20 16,0 0-20-16,-2 0-55 16,2 0 25-16,0 0-34 15,-3 0 0-15,1 0-25 0,0 0-2 16,2 0-75-16,-3 0 8 15,3 0-34-15,-2 0-45 16,0 0-14-16,-2 0 61 16,2 0 126-16,-1 0 5 15,1 0 56-15,0 0 35 16,2 0 13-16,-2 0 66 16,2 0-7-16,-2 0-39 15,-1 0 71-15,1 0-68 16,-1 3-53-16,3-3 25 15,-2 0-68-15,2 0 37 16,0 0-55-16,0 0-16 16,0 0 58-16,-2 0-38 0,-2 2 14 15,2-1-2 1,-3-1-25-16,3 3 12 0,2-2-21 16,-2 2 0-16,2 1 42 15,-2 2-30-15,-1 3 7 16,0 9 28-16,1 4-41 15,2 7 39-15,0 3-45 16,0 5 7-16,0 8 28 16,0 3-19-16,0 6 11 15,0 4 15-15,2 2-41 16,4 3 58-16,-6 1-59 16,2 0 10-16,-2 2 32 0,0 1-40 15,0 1 8 1,0 3 8-16,0-2-3 15,0 0-16-15,-2 0 1 0,-6-3 0 16,2 1 18-16,2-3-18 16,-1 0 0-16,1 3-1 15,0 0 16-15,0 1-15 16,2-1 0-16,0-1 0 16,2-2-3-16,0-2 3 15,0 0 0-15,0-2 0 16,0 3 13-16,0 3-16 15,0 0 3-15,-6 2 0 16,-1-2 0-16,-4-2 1 16,0-7-1-16,0-9 4 15,-1-6 13-15,3-8-13 0,3-4-4 16,0-2 0-16,1 0 5 16,-2-2-5-16,2 3 0 15,3-4 0-15,-2-3 15 16,2-1-18-16,0-6 3 15,0-2 0-15,-1-5-6 16,3-2 6-16,0 2 0 16,0 4-1-16,0 6 7 15,7 6-20-15,-1 4 14 16,1-2 0-16,-2-2 15 16,-3-8-15-16,0-6 0 15,-2-6 0-15,3-2 9 16,-3-2-22-16,0 0 13 0,0 0 0 15,0 0 4 1,0 0 2-16,0 0-6 0,0 0 0 16,0 0-1-16,0 0-13 15,0 0-29-15,0-16-59 16,-3-11 27-16,-8-10-121 16,0-47-283-16,2 8-303 15,2 1-359-15</inkml:trace>
  <inkml:trace contextRef="#ctx0" brushRef="#br0" timeOffset="58684.615">19348 3663 649 0,'0'0'287'0,"0"0"-106"15,0 0 13-15,0 0-21 16,0 0-3-16,0 0-59 16,0 0-13-16,0-1-34 15,0 22 4-15,0 9 46 16,0 14-20-16,0 13 30 16,0 9 19-16,2 7-44 15,0 2 34-15,-2 0-57 16,0-10-36-16,0-7 14 15,0-7-43-15,-2-13 14 0,-2-6-21 16,4-7 14 0,-3-6 6-16,3-2-24 0,0-6 0 15,0-3 2-15,0-2-2 16,0-2 0-16,0-4-18 16,0 0-106-16,-2-18-212 15,0-10-403-15,-2-2-592 0</inkml:trace>
  <inkml:trace contextRef="#ctx0" brushRef="#br0" timeOffset="61627.937">20251 1805 540 0,'0'0'1037'15,"0"0"-729"-15,0 0-29 16,0 0 5-16,0 0-59 16,0 0-100-16,0 0 9 15,-108 63-35-15,82-36-48 0,-6 5 19 16,1 6-5-16,-2 3-31 15,4 2 57-15,0 1-49 16,6-2-9-16,10 0-10 16,7-3-4-16,6-6-1 15,0-3-18-15,19-5-19 16,8-9 10-16,2-10 1 16,0-6-44-16,-2 0-62 15,-2-20-73-15,-8-12-319 16,-5 6-297-16,-8 5-800 0</inkml:trace>
  <inkml:trace contextRef="#ctx0" brushRef="#br0" timeOffset="61897.826">20241 2286 1046 0,'0'0'947'15,"0"0"-455"-15,0 0-254 16,0 0-26-16,0 0-146 16,0 0 59-16,0 0 6 15,137 10-46-15,-97-9 17 16,-3 4-54-16,-6-5 6 16,-8 0-42-16,-8 0 4 0,-8 0-8 15,-4 0-8-15,-3 0-77 16,0-23-49-16,0 1-224 15,0-1-878-15</inkml:trace>
  <inkml:trace contextRef="#ctx0" brushRef="#br0" timeOffset="62343.441">20877 1943 546 0,'0'0'696'16,"0"0"-99"-16,0 0-258 16,0 0 141-16,0 0-273 15,0 0-35-15,0 0 11 0,122 0-70 16,-82 0-11-1,0-4-42-15,-6-3-54 0,-8 4 45 16,-8 0-51-16,-7-2 8 16,-9 3-22-16,-2 0-61 15,0-4-43-15,-2-4-87 16,-17-2-567-16,-2 2-66 16,-1 5-612-16</inkml:trace>
  <inkml:trace contextRef="#ctx0" brushRef="#br0" timeOffset="62497.922">21082 1926 527 0,'0'0'876'16,"0"0"-347"-16,0 0-201 16,0 0 162-16,-20 135-300 0,15-87-36 15,1 2-73-15,-1-2-53 16,2-6 16-16,-1-5-44 16,0-11-65-16,-13-6-147 15,-2-8-535-15,-1-6-450 0</inkml:trace>
  <inkml:trace contextRef="#ctx0" brushRef="#br0" timeOffset="62702.071">20912 2364 578 0,'0'0'1137'0,"0"0"-441"16,0 0-317-16,0 0-116 16,0 0-141-16,0 0-23 15,0 0 11-15,104 13 18 0,-50-13-67 16,2-5-29-1,-7-8 35-15,-7 2-58 0,-13 1-8 16,-11 0-1-16,-11 2-69 16,-5-6-60-16,-2-14-121 15,-6-1-494-15,-6 4-438 0</inkml:trace>
  <inkml:trace contextRef="#ctx0" brushRef="#br0" timeOffset="62938">21392 1993 1958 0,'0'0'713'0,"0"0"-476"16,0 0-77-16,0 0-70 16,0 0-7-16,0 0 8 15,48 120-61-15,-42-82-21 16,0 2-11-16,-6-4 2 15,0-2-71-15,0-7-55 16,-3-14-224-16,-10-10-465 16,2-3-438-16</inkml:trace>
  <inkml:trace contextRef="#ctx0" brushRef="#br0" timeOffset="63216.227">21467 2015 500 0,'0'0'1329'0,"0"0"-700"0,0 0-361 15,0 0-21-15,0 0-123 16,0 0-3-16,0 0-56 16,120-58-53-16,-93 54 62 15,-2 4-69-15,-1 0 5 16,-2 0-4-16,1 10-4 16,-3 6 29-16,-5 4-23 15,-2 5-8-15,-3 4 64 16,-6 5-10-16,-4 6-1 15,0 7 16-15,-4 0-44 16,-19 2 31-16,-4-5-55 16,-8-6 19-16,-7-9-32 15,-8-11 12-15,1-11-104 16,-15-7-65-16,13-4-162 16,8-8-898-16</inkml:trace>
  <inkml:trace contextRef="#ctx0" brushRef="#br0" timeOffset="65357.162">22392 1708 578 0,'0'0'380'15,"0"0"-8"-15,0 0-146 16,0 0-48-16,0 0-13 16,0 0-10-16,0 0-62 15,2 0 33-15,-2 0-24 16,0 0-15-16,0 0 25 16,2 0-41-16,0 6-4 15,2 6 15-15,2 7-1 16,0 6 39-16,-2 7-55 15,1 9-18-15,-1 5 25 16,0 4-39-16,4 8-5 16,-2 2 8-16,1 5-21 0,1 4 25 15,0 6-25-15,-2 1-7 16,-4 4 34-16,1 4-27 16,-3 2 1-16,0 4 11 15,0 5-15-15,0 15 27 16,-3 20-28-16,-10 16-5 15,0-13 33-15,2-26-21 16,3-33-11-16,6-16 6 16,-2 11-12-16,2 10 22 15,-3 13-23-15,1-1 0 16,2-3 16-16,-2-2-14 16,-2-3-2-16,2-3 0 15,0-6 6-15,-1-2 24 16,-1-4-30-16,-1-5 1 15,2-8 27-15,1-7-28 16,-1-7 1-16,3-7-1 0,0-7 18 16,2-4-13-16,-2 1-5 15,0 0 0-15,0 6 4 16,0 3 2-16,-1-2-6 16,1 1 0-16,-1-8 14 15,1-7-8-15,2-7-6 16,0-7 0-16,0 0-15 15,0-3 6-15,0 0-5 16,0 0 7-16,0 0 7 16,0 0 4-16,0 0-4 15,-2 0 0-15,2 0-15 16,-2 0-3-16,-3-12-61 0,3-19-64 16,-2 2-182-16,0-2-715 15</inkml:trace>
  <inkml:trace contextRef="#ctx0" brushRef="#br0" timeOffset="76405.239">23087 2077 485 0,'0'0'137'15,"0"0"-82"-15,0 0 3 16,0 0 157-16,0 0 15 15,0 0-50-15,27-26-44 16,-27 26 42-16,0 0-6 16,0 0 1-16,0 0 40 15,0 0-25-15,0 0-39 16,0 0-12-16,0 0-19 16,0 0 25-16,0 0-71 0,0 0-5 15,-7 0-16-15,-2 0-19 16,-2 0-25-16,-3 0-7 15,1 17 2-15,-3 4 14 16,-1 5-16-16,1 6 0 16,-1 1 15-16,3-1-9 15,5-2 9-15,7-6-15 16,2-2 6-16,0-6-21 16,0-4 15-16,11-4 0 15,3-2-17-15,-1-2 28 16,-1 2-11-16,5 4 0 15,1 4 9-15,-3 6-3 16,1 0-6-16,-3 2 0 16,-4-2-2-16,-7-4 2 15,-2-4 0-15,-2 2 29 0,-25 0 8 16,-15 4 44-16,-12-4-68 16,-8-2-13-16,-1-7 0 15,10-5-27-15,8 0-33 16,19 0-13-16,13-5-67 15,13-7-106-15,13 2-540 16,9-1-21-16</inkml:trace>
  <inkml:trace contextRef="#ctx0" brushRef="#br0" timeOffset="76814.091">23299 2286 1217 0,'0'0'400'16,"0"0"-75"-16,0 0 185 0,0 0-306 16,0 0-24-16,0 0-80 15,0 0-71-15,0-7 5 16,-5 22 2-16,0 1-28 16,-1 6 24-16,2 4-32 15,1 4 21-15,3 6-21 16,0 2 1-16,0-2 20 15,7-6-21-15,9-9 2 16,1-11-14-16,4-10 4 16,0-13 8-16,2-25-15 0,-1-16-31 15,-1-10 32-15,-8-2-59 16,-5 6 31-16,-8 9 34 16,0 19 8-16,-4 13 51 15,-21 14 51-15,-4 5-72 16,-4 2 54-16,2 16-65 15,7 3-11-15,6-6-8 16,7-2-2-16,9-9-52 16,2-4-143-16,13 0-452 15,7-3-34-15</inkml:trace>
  <inkml:trace contextRef="#ctx0" brushRef="#br0" timeOffset="77138.428">23971 2171 781 0,'0'0'871'0,"0"0"-394"16,0 0 36-16,0 0-336 16,0 0 7-16,0 0-94 15,0 0-60-15,-82 3 45 16,60 7-44-16,-1 5-5 15,-2 7 22-15,-1 11-30 16,2 9 26-16,3 6-36 16,8 3 7-16,9 0 19 15,4-9-33-15,0-8 0 16,22-14-2-16,5-10-26 0,4-10 26 16,2-3-53-1,-2-27-47-15,-2-13 18 0,0-23-202 16,-8 10-447-16,-8 9-177 15</inkml:trace>
  <inkml:trace contextRef="#ctx0" brushRef="#br0" timeOffset="77475.982">23971 2171 819 0,'141'-15'751'0,"-135"15"-445"15,5 0 246-15,7 0-333 16,3 0-3-16,6 0-48 0,-2 0-86 15,4 1 5-15,-2 9-54 16,-2 8-32-16,-7 10 38 16,-9 13-3-16,-5 9-8 15,-4 12 27-15,0 4-35 16,-6-1 31-16,-8-10-35 16,1-15-16-16,4-13 43 15,2-17-35-15,2-10-7 16,5 0-1-16,0-27 13 15,0-8-25-15,12-8 12 16,8 1 0-16,6-1 9 16,3 8-9-16,3 1 1 15,-1 2-1-15,0 0-5 0,0 2-31 16,0-4-126 0,-8 8-116-16,-5 8-587 0</inkml:trace>
  <inkml:trace contextRef="#ctx0" brushRef="#br0" timeOffset="77915.412">24635 2316 871 0,'0'0'855'0,"0"0"-62"16,0 0-532-16,0 0-40 16,0 0-92-16,0 0-45 15,0 0 10-15,103 8-31 16,-68-8-47-16,-2 0 23 15,0-14-39-15,-8-8 1 16,-2-2 14-16,-7-2-15 0,-7 4-1 16,-5 0 1-16,-4 5 0 15,0 6 4-15,-4-2-4 16,-12 4 0-16,-2 3-7 16,-2 1 7-16,-3 5 0 15,-3 0 18-15,0 14-6 16,-3 15 40-16,0 4-17 15,2 7-10-15,4 5 41 16,6-1-40-16,5 2 4 16,8 0-9-16,4 3-20 15,0-2 32-15,2 1-33 16,18-5 0-16,5-7 42 16,8-12-42-16,7-12 1 0,7-7-1 15,0-5 1 1,0-5 10-16,-7-13-11 0,-7-6-50 15,-10-4-17-15,-10-28-112 16,-9 6-77-16,-4 3-664 0</inkml:trace>
  <inkml:trace contextRef="#ctx0" brushRef="#br0" timeOffset="84056.971">15030 3025 481 0,'0'0'1158'0,"0"0"-764"16,0 0 141-16,0 0-268 0,0 0-86 16,0 0-93-16,0 0-14 15,-29 0-58-15,29 0-5 16,9 0 28-16,7 0-14 16,4 0 11-16,4 0 10 15,3 0-37-15,6 0 32 16,0-5-41-16,4-5 0 15,-2 2-12-15,-3-2 21 16,-6 3-9-16,-6 3 0 16,-4 4 15-16,-7 0-7 15,-5 3-7-15,-2 12 31 16,-2 10 55-16,0 3-45 16,0 4-3-16,0 4-27 15,0 0-3-15,0 2 12 16,-9 0-21-16,1-1-26 0,0-7 10 15,2-10-70 1,1-11-8-16,3-9-36 0,2 0-73 16,7-18-491-16,9-2-133 15</inkml:trace>
  <inkml:trace contextRef="#ctx0" brushRef="#br0" timeOffset="84458.389">15955 2781 1280 0,'0'0'675'15,"0"0"-307"-15,0 0 5 0,0 0-160 16,0 0-62 0,0 0-47-16,0 0-49 0,-127 98 22 15,98-60-44-15,2 7-13 16,-2 9 37-16,4 4-49 15,8 2 4-15,5 0-12 16,10-4 7-16,2-6 1 16,0-12-8-16,18-13-20 15,5-14 13-15,0-11-53 16,6-10-7-16,-2-26 29 16,-4-9 35-16,-7-1 2 15,-10 7 2-15,-6 13 27 16,0 12 55-16,-20 12-35 15,-5 2-27-15,-4 4-9 0,0 10 3 16,6 2-15-16,7-4 0 16,7-2-91-16,9-8-12 15,6-6-186-15,21-18-600 16,0-6-398-16</inkml:trace>
  <inkml:trace contextRef="#ctx0" brushRef="#br0" timeOffset="84807.653">16164 2725 477 0,'0'0'1562'16,"0"0"-944"-16,0 0-348 0,0 0-68 15,0 0-31 1,0 0-66-16,0 0-60 0,109 22 31 16,-91-20-71-16,-5 0 2 15,-3 3 1-15,-8 0-8 16,-2 8 0-16,0 1 0 15,0 7 1-15,-16 2 15 16,1 0-14-16,-4-1 4 16,7-4 3-16,2 0-2 15,6 0-14-15,4-1 2 16,0 1-11-16,9 0 1 16,4-4 15-16,-2 0 0 15,1-2 3-15,-8 2 4 16,-4 4 7-16,0 6 2 15,-9 4-10-15,-20 2 27 16,-11-5-33-16,-9-10-61 16,-13-15-85-16,10 0-204 0,15-8-700 15</inkml:trace>
  <inkml:trace contextRef="#ctx0" brushRef="#br0" timeOffset="87866.764">14377 3555 654 0,'0'0'351'0,"0"0"-38"15,0 0-132-15,0 0-37 16,0 0-8-16,0 0 32 16,0 0-27-16,0 0 28 15,0 0 33-15,0 0-71 16,0 0-3-16,0 0-51 15,0 0-20-15,0 0 57 16,0 0-44-16,0 0-3 0,0 0 2 16,0 0-30-1,0 0 23-15,0 0-38 0,0 0-24 16,0 0 42-16,0 0-35 16,3 0 7-16,-3 0 1 15,2 0-9-15,2 0 10 16,5 0-15-16,2 0-1 15,4 0 58-15,4 0-35 16,-2 0-2-16,3 0 0 16,3 0-12-16,0 0 36 15,-2 0-44-15,4 0 8 16,-3 0 39-16,1 0-37 16,-2 0 1-16,0 0 4 15,-1 0-5-15,0 0 11 16,2 0-22-16,1 0 0 0,4 0 19 15,-4 0-19-15,4 0 0 16,2 0-1-16,-4 0 8 16,2 0 2-16,-2 0-9 15,-4 0 0-15,2 0-1 16,-1 0 1-16,-2 0 0 16,0 0 0-16,0 0 8 15,0 0-4-15,2-2-4 16,1 0 0-16,-4 0 6 15,2 0-6-15,-3 0-4 16,-3 2-2-16,1 0 12 16,-5 0 3-16,0 0-9 15,0 0 0-15,0 0 0 0,5 0 0 16,2-2-9-16,4 1 9 16,3-3 0-16,0 3 8 15,0-1-8-15,0 0 0 16,-2 0 3-16,-1 0-3 15,-2 0 0-15,0 0 0 16,3-3 0-16,0 4 9 16,4-3-9-16,0 0 0 15,2 2-9-15,0 0 10 16,-2 1-1-16,0 1 0 16,-5-4 9-16,-2 3-3 15,0-1-6-15,-3 0 0 16,0 0 9-16,1 2-9 15,-1 0-1-15,1 0 1 16,0 0 0-16,0 0 22 16,-3 0-22-16,-1 0 0 0,1 0 15 15,-3 0-6-15,1 0-9 16,1 0 5-16,-1-4 4 16,2 2 27-16,1 0-36 15,-1 0 0-15,1 0 15 16,-3-2-15-16,3 2-6 15,-3-2 6-15,1-1 0 16,-1 2 9-16,3 0-9 16,1-2 0-16,1 1 9 15,0 0-7-15,0 2-3 16,2 0 1-16,0 2 0 0,-2-2 15 16,2 2-15-16,-5 0 0 15,4-3 1-15,-2 3 8 16,-1-1-7-16,3-1-2 15,0-2 1-15,1 2 12 16,1 2-13-16,2 0 0 16,2 0 28-16,-1 0-22 15,2 0 1-15,3 0-7 16,0 0 9-16,0 0 12 16,3 0-21-16,-3 0 0 15,0 0 12-15,-2 0-2 16,-1 0-7-16,-1 0-3 15,0 0 1-15,-1 0 8 16,-2 0-9-16,5 0 1 16,0 2 7-16,2 0 10 0,6 0-25 15,3-2 7-15,9 0 0 16,2 0 4-16,7 0-4 16,2-8 0-16,2 0 3 15,-2 2 8-15,-2 2-14 16,-6 4 3-16,0 0 0 15,-4 0 3-15,-1 0-3 16,-1 4 0-16,-1 2-3 16,1 2 6-16,-2-2-3 15,-1-2 0-15,-3 0 0 16,-3-2 0-16,-1-2 0 16,-3 2 0-16,-2 0 0 15,0-1 0-15,-2 2 0 0,0-3 0 16,-3 2 0-1,3 0 0-15,-1-2 0 0,3 0 0 16,4 1 0-16,4 3 0 16,5-3 0-16,2 4 0 15,5 2 0-15,3 1 0 16,1 0 0-16,0 0 0 16,1 0 0-16,0 0 0 15,-4 1 0-15,2 0 0 16,0 1 0-16,-4 0 0 15,1 2 0-15,0 0 0 16,-4 0 0-16,-3-2 0 16,-2-2 0-16,-4-2 0 0,0-1 0 15,-1 2 0-15,-1-1 0 16,-1 0 0-16,-4 2 0 16,-2-2 0-16,-7-2 0 15,-3 0 0-15,0-1 0 16,-5 0 0-16,-1 1 0 15,3 1 0-15,-3 1 0 16,1-3 0-16,-6-1 0 16,-4 1 0-16,-2-3 0 15,0 0-20-15,0 0 13 16,-16-3-50-16,-10-7-11 16,-5 2-107-16,-22 6-29 15,5 2-162-15,8 0-838 0</inkml:trace>
  <inkml:trace contextRef="#ctx0" brushRef="#br0" timeOffset="88942.1">17695 2788 747 0,'0'0'723'16,"0"0"-332"-16,0 0-83 15,0 0 55-15,0 0-122 16,0 0-107-16,0 0 50 0,51 35-37 16,-18-11-48-16,3 8-3 15,2 2-30-15,0 5 7 16,-5-2-59-16,-4-2-7 15,-4-12-8-15,-6-5 1 16,-5-11-93-16,-5-7-99 16,0-26-279-16,-4-10-215 15,-3-7-298-15</inkml:trace>
  <inkml:trace contextRef="#ctx0" brushRef="#br0" timeOffset="89121.028">18045 2783 1403 0,'0'0'637'0,"0"0"-106"15,0 0-222-15,0 0-83 16,0 0-55-16,0 0-80 16,0 0 17-16,-141 124-63 15,99-83-39-15,0-5 22 16,5-3-28-16,12-8-60 16,6-11-45-16,19-14-125 15,0-9-479-15,0-13-592 0</inkml:trace>
  <inkml:trace contextRef="#ctx0" brushRef="#br0" timeOffset="89461.205">18098 2781 1557 0,'0'0'588'0,"0"0"10"16,0 0-322-16,125 125-71 15,-74-82-78-15,5-3-62 16,0-7 4-16,-5-11-44 15,-7-12-25-15,-6-10-13 16,-11 0-119-16,-5-18-99 16,-9-19-133-16,-3-6-390 15,-8-6 24-15,-2 5-455 16,0 6 1185-16,0 10 147 16,-4 12 130-16,-10 10 462 15,-3 5-330-15,-8 1 112 16,-6 0 22-16,-10 19-286 0,-5 11-61 15,-8 10-47 1,-2 9-75-16,1 2-5 0,3-1-54 16,10-3-9-1,13-13-12-15,9-12-77 0,18-18-93 16,2-4-356-16,0-4-538 0</inkml:trace>
  <inkml:trace contextRef="#ctx0" brushRef="#br0" timeOffset="89663.318">18383 2845 1175 0,'0'0'970'0,"0"0"-502"15,0 0-136-15,116 70-92 16,-61-36-70-16,11-2-41 0,-2-1-34 16,-1-5-62-16,-7-7-32 15,-8-2 7-15,-8-7-8 16,-9-4-75-16,-4-6-67 15,-11-10-147-15,-10-14-469 16,-3-4-71-16</inkml:trace>
  <inkml:trace contextRef="#ctx0" brushRef="#br0" timeOffset="89805.724">18907 2769 1785 0,'0'0'853'0,"0"0"-532"16,-102 103-44-16,42-31-85 15,-10 9-125-15,-3 8-4 0,-1-7-63 16,0-8-79-16,22-24-93 16,15-21-631-16</inkml:trace>
  <inkml:trace contextRef="#ctx0" brushRef="#br0" timeOffset="91266.411">19239 3633 660 0,'0'0'943'0,"0"0"-463"16,0 0-155-16,0 0-29 16,0 0-82-16,0 0-96 15,0 0-16-15,0 0-66 16,4-3-12-16,5-2 19 15,5-2-13-15,1 4 39 16,6 1-12-16,3 1-26 16,2 1 47-16,5 0-27 15,6 0-10-15,0 0 29 16,5 0-37-16,4 3 3 16,0 0-7-16,5 2-20 15,3 2 61-15,1 3-38 16,3-1-11-16,0 4 31 0,0-1-46 15,0-3 15 1,0 1-21-16,2-1 15 0,1-5 17 16,5-3-32-16,1-1 0 15,2 3 30-15,3-1-24 16,-3 3 14-16,-1 2-20 16,1 0 6-16,1 1 4 15,1-2-10-15,4-2 0 16,6 3 0-16,4-3 0 15,4-1 0-15,3 1 0 16,-4 3 0-16,-1-3 0 16,-7-2 0-16,-9-2 0 15,-4 1 0-15,-7 2 0 0,-6 1 0 16,-5 4 0-16,-4 0 0 16,-6 2 0-16,2 1 0 15,-3 1 0-15,-1-6 0 16,1 6 0-16,-1-5 0 15,0 1 0-15,1-2 0 16,-5 0 0-16,-2-4 0 16,-2 2 0-16,-6-4 0 15,-6 0 0-15,-5 0 0 16,-3 0 0-16,-3 0 0 16,-2 2 0-16,1-2 0 15,2 2 0-15,2-2 0 0,-1 2 0 16,2-1 0-1,1 3 0-15,-3-3 0 0,1 1 0 16,-4 0 0-16,-2-2 0 16,-1 0 0-16,-2 0 0 15,0 0 0-15,0 0 0 16,-2 0 0-16,-10 0 0 16,-3 0-8-16,-6 0-62 15,-3 0-50-15,-2 2-117 16,-17-2-66-16,5 0-609 15,3-16-1008-15</inkml:trace>
  <inkml:trace contextRef="#ctx0" brushRef="#br0" timeOffset="92019.109">20259 2944 785 0,'0'0'867'0,"0"0"-556"15,0 0 37-15,0 0-71 16,0 0-71-16,0 0-10 16,0 0-77-16,117 98 10 15,-80-68-58-15,-1-4-18 16,-5-4-5-16,-4-2-48 16,-5 0 8-16,-7 0-8 15,2 6-57-15,-7 0-13 16,1 7-133-16,1-10-477 15,-8-9-158-15</inkml:trace>
  <inkml:trace contextRef="#ctx0" brushRef="#br0" timeOffset="92240.121">20634 3012 1443 0,'0'0'553'15,"0"0"-198"-15,0 0 2 16,0 0-84-16,0 0-77 15,-98 119-104-15,60-78 8 16,-5 6-49-16,-3 6-41 16,3 7 62-16,3 3-72 15,9-3 0-15,8-9-1 16,10-14-38-16,13-20-52 16,3-34-188-16,19-24-608 15,4-12-33-15</inkml:trace>
  <inkml:trace contextRef="#ctx0" brushRef="#br0" timeOffset="92451.855">20845 3010 1498 0,'0'0'391'0,"0"0"268"16,0 0-386-16,132 30-31 15,-72 2-71-15,4 8-47 16,3 6-12-16,1 6-56 15,-9-4 4-15,-5-6-60 16,-11-10 7-16,-12-9-23 16,-10-8-38-16,-5-8-83 15,-5-7-93-15,-6 0-499 16,-5-3-214-16</inkml:trace>
  <inkml:trace contextRef="#ctx0" brushRef="#br0" timeOffset="92649.261">21421 2935 1993 0,'0'0'682'16,"0"0"-382"-16,0 0-56 15,0 0-108-15,-130 143-1 16,83-87-60-16,-4 4-57 16,-1 0 36-16,2-1-54 15,4-8 0-15,13-9-39 16,8-13-73-16,21-25-25 15,4-4-204-15,0-8-744 0</inkml:trace>
  <inkml:trace contextRef="#ctx0" brushRef="#br0" timeOffset="92858.154">21458 2994 1083 0,'0'0'997'0,"0"0"-617"15,0 0 90-15,0 0-241 16,131 104-94-16,-83-71-17 16,-2-4-19-16,3-1-72 15,0-2 18-15,-6-3-45 16,-6-8-46-16,-3-2-5 16,3-13-122-16,-8 0-184 0,-8-7-593 15</inkml:trace>
  <inkml:trace contextRef="#ctx0" brushRef="#br0" timeOffset="93028.688">22026 2829 1570 0,'0'0'1029'16,"0"0"-671"-16,0 0-66 16,-116 169-107-16,56-85-71 15,-7 2-88-15,0-2-26 16,9-16-41-16,21-18-151 15,14-21-128-15,17-19-783 0</inkml:trace>
  <inkml:trace contextRef="#ctx0" brushRef="#br0" timeOffset="94071.273">22204 3631 651 0,'0'0'846'16,"0"0"-627"-16,0 0 12 15,0 0-30-15,0 0-20 16,0 0 79-16,0 0-91 15,-102 81-23-15,102-81 2 16,0 0-34-16,0 1 6 16,0 2-40-16,0-2-21 0,0 2 47 15,0-3-35-15,0 1-17 16,0-1-14-16,15 0-11 16,10 0 49-16,2 0-38 15,6 0-28-15,3 0 45 16,-1 0-39-16,6-1-10 15,-3-2 31-15,-1 3-38 16,-1 0 38-16,4 0-36 16,0 4 5-16,7 9 60 15,6 1-68-15,6 0 0 16,7-1 0-16,5 4 0 16,3-3 0-16,-1 0 0 15,2-1 0-15,-9 2 0 16,-1-1 0-16,-5-2 0 15,-2 0 0-15,0-3 0 0,-1 2 0 16,5 1 0-16,1 0 0 16,5 2 0-16,0 2 0 15,1-1 0-15,2 3 0 16,-1-3 0-16,-3-1 0 16,-3-3 0-16,1-6 0 15,1 1 0-15,-1-4 0 16,2 4 0-16,0 0 0 15,-4 4 0-15,-1 4 0 16,-2 3 0-16,-2-2 0 16,-1-1 0-16,-1-1 0 15,2-4 0-15,-2-3 0 16,-2 1 0-16,1-3 0 0,-2 1 0 16,-1 0 0-16,0 1 0 15,-6-4 0-15,1 0 0 16,-7-2 0-16,-2 0 0 15,-9 0 0-15,-9 0 0 16,-5 0 0-16,-6 0 0 16,-4 0 0-16,-3 0 0 15,0 2 0-15,1-2 0 16,3 1 0-16,7 4 0 16,5 1 0-16,5 1 0 15,-4 2 0-15,-1-3 0 16,-7 1 0-16,-6-6 0 0,-5-1 0 15,0 0 0-15,-11 0-20 16,-18-6-8 0,-9-8-143-16,-20 4-90 0,6 2-94 15,6 2-906-15</inkml:trace>
  <inkml:trace contextRef="#ctx0" brushRef="#br0" timeOffset="96378.33">23495 3044 2089 0,'0'0'539'0,"0"0"-200"16,0 0-82-16,0 0-109 16,0 0 23-16,0 0-102 15,0 0-19-15,-40 16-17 16,66-16-26-16,12 0 1 16,11 0-8-16,4-10 0 15,-1 0 6-15,-6 2-6 16,-8 4-25-16,-11 4 24 15,-9 0-21-15,-11 18 21 16,-7 16 1-16,0 17 0 16,-23 8 43-16,-6 11-29 15,-2 1-8-15,0-7 1 16,5-12 5-16,3-12-24 0,9-14-25 16,10-14-85-16,4-10-1 15,10-14-151-15,15-16-612 16,2-6-57-16</inkml:trace>
  <inkml:trace contextRef="#ctx0" brushRef="#br0" timeOffset="96684.976">24147 3092 967 0,'0'0'638'16,"0"0"-136"-16,0 0 22 16,0 0-215-16,0 0-57 15,7 130-101-15,-7-94-54 16,0-6-20-16,0-8-67 15,9-8-1-15,6-3-9 0,8-4-22 16,8 1 4 0,7 1 3-16,7 1-11 0,-1 3 25 15,-4 2-18-15,-5 5 11 16,-6 2 2-16,-10 4 6 16,-11 6 63-16,-8 0-15 15,0 4-13-15,-17 3 20 16,-20-3-40-16,-9-2 23 15,-14-9-38-15,-9-11-60 16,-5-14 3-16,1-10-126 16,-8-60-329-16,19 2-326 15,18 2-922-15</inkml:trace>
  <inkml:trace contextRef="#ctx0" brushRef="#br0" timeOffset="96831.69">24201 3212 1023 0,'0'0'997'0,"0"0"-458"15,0 0-163-15,160 46-63 16,-106-35-158-16,-10-10-51 16,-8-1-59-16,-14 0-45 15,-22-12-92-15,0-4-213 16,-4-1-731-16</inkml:trace>
  <inkml:trace contextRef="#ctx0" brushRef="#br0" timeOffset="99141.649">15036 3930 1007 0,'0'0'583'15,"0"0"-64"-15,0 0-184 16,0 0-57-16,0 0-53 16,0 0-111-16,0 0-77 15,-24 78 43-15,15-48-56 16,3 0-11-16,1-6 17 16,3-7-29-16,2-9 6 15,0-2-7-15,0-5-30 0,11 2 24 16,14 1-1-1,10 2 7-15,7 4-2 0,5-1 14 16,3 6-3-16,-6-1-9 16,-6 2 6-16,-12 0 15 15,-5 2-4-15,-15 0 13 16,-6 3 14-16,0 2-26 16,-31 4 17-16,-11 4-35 15,-14-6-57-15,-8-12-7 16,-28-15-191-16,14-22-472 15,16-10-476-15</inkml:trace>
  <inkml:trace contextRef="#ctx0" brushRef="#br0" timeOffset="99340.236">15007 3992 1603 0,'0'0'595'0,"0"0"-135"15,0 0-111-15,0 0-132 16,159 5-72-16,-104-5-26 15,1-5-55-15,0-9 5 16,-10-4-69-16,-12 4 6 16,-12-1-12-16,-13 4-61 15,-9-1-110-15,0 4-79 16,-9 3-610-16,-4 5-893 0</inkml:trace>
  <inkml:trace contextRef="#ctx0" brushRef="#br0" timeOffset="99762.607">15841 3894 690 0,'0'0'900'15,"0"0"-345"-15,0 0-167 16,0 0-57-16,0 0-137 16,0 0-98-16,0 0-3 0,-55 118-58 15,37-78-4-15,-3-5 12 16,8-9-25-16,5-12 24 15,2-6-42-15,6-6 14 16,0-1-29-16,12 2 10 16,17 1 5-16,9 0 0 15,11 0 14-15,4-1-5 16,-2-3-9-16,-3 0-5 16,-13 0-13-16,-13 0 18 15,-13-3-89-15,-9-12-52 16,-14 4-148-16,-12-6-560 0</inkml:trace>
  <inkml:trace contextRef="#ctx0" brushRef="#br0" timeOffset="99954.417">15948 3910 1429 0,'0'0'816'16,"0"0"-330"-16,0 0-194 15,0 0-84-15,0 0-87 16,0 0 32-16,2 110-50 15,-2-62-49-15,0 4 14 16,-2-1-59-16,-12-5-9 16,-1-8-42-16,1-12-107 15,3-12-46-15,3-8-411 16,6-6-733-16</inkml:trace>
  <inkml:trace contextRef="#ctx0" brushRef="#br0" timeOffset="100235.878">16304 3802 401 0,'0'0'1987'0,"0"0"-1417"15,0 0-360-15,0 0-43 16,0 0-18-16,-46 136-92 16,30-96-20-16,5-10-29 15,2-12 2-15,7-10 10 16,2-4-20-16,0-4-39 15,0 0 39-15,7 0-20 16,15 0 20-16,14 6 0 16,6 5 9-16,9-4 12 15,-2-2-21-15,-2-5-22 16,-9 0-10-16,-9-18-127 0,-15-15-74 16,-14-30-353-16,-6 5-347 15,-11 5-453-15</inkml:trace>
  <inkml:trace contextRef="#ctx0" brushRef="#br0" timeOffset="100366.835">16470 3667 561 0,'0'0'1337'0,"0"0"-680"16,0 0-364-16,-5 179-41 15,3-43-69-15,-3-4-9 16,-2-25-105-16,1-45-69 16,4-35-18-16,2-16-168 15,0-4-316-15,0-7-1072 0</inkml:trace>
  <inkml:trace contextRef="#ctx0" brushRef="#br0" timeOffset="100784.901">17409 3982 1423 0,'0'0'620'0,"0"0"-389"16,0 0 251-16,96 110-293 0,-49-64-65 15,0-5-17 1,-2-13-88-16,-8-10-19 0,3-20-88 15,-11-24-466-15,-11-8-123 16</inkml:trace>
  <inkml:trace contextRef="#ctx0" brushRef="#br0" timeOffset="100934.85">17744 3910 1610 0,'0'0'885'15,"0"0"-536"-15,0 0-70 16,-105 141-103-16,60-79-67 15,1-1-60-15,-1-2 19 16,5-11-68-16,11-14-57 16,23-25-42-16,6-9-199 15,0 0-727-15</inkml:trace>
  <inkml:trace contextRef="#ctx0" brushRef="#br0" timeOffset="101138.928">17862 3970 362 0,'0'0'1858'16,"0"0"-1291"-16,0 0-323 16,0 0-33-16,125 60-36 15,-69-34-65-15,2-1-73 16,-6-1 38-16,-2-5-61 16,-10-1-14-16,-9-4 0 15,-9-3-96-15,-6-6-62 16,-5-5-101-16,-4 0-558 0,-5-5-257 15</inkml:trace>
  <inkml:trace contextRef="#ctx0" brushRef="#br0" timeOffset="101300.085">18373 3974 510 0,'0'0'1510'16,"0"0"-813"-16,0 0-349 16,0 0-95-16,0 0-97 15,-119 118-24-15,74-69-59 16,-1 3-65-16,1-6 25 15,5-6-33-15,13-14-95 16,16-21-52-16,11-5-155 16,0-5-808-16</inkml:trace>
  <inkml:trace contextRef="#ctx0" brushRef="#br0" timeOffset="101475.425">18410 4002 1847 0,'0'0'649'0,"0"0"-276"0,116 101-32 16,-67-57-162-16,0-2-30 16,-3-6-89-16,-3-6-51 15,-7-6-2-15,-7-8-7 16,-10-8-97-16,-3-8-53 16,-9 0-304-16,-5-6-581 0</inkml:trace>
  <inkml:trace contextRef="#ctx0" brushRef="#br0" timeOffset="101700.544">18834 3876 1058 0,'0'0'1454'0,"0"0"-1101"15,0 0-93-15,0 0-34 16,0 0-95-16,-121 139-28 15,83-73-8-15,-6 9-80 16,-6 12-9-16,0-1-6 16,2-7-126-16,4-16-18 15,13-21-189-15,13-24-836 0</inkml:trace>
  <inkml:trace contextRef="#ctx0" brushRef="#br0" timeOffset="102192.123">20199 4275 567 0,'0'0'1437'15,"0"0"-865"-15,0 0-285 16,0 0-72-16,0 0-118 16,0 0-58-16,0 0 106 0,109 58-46 15,-57-30-37-15,-3 2 11 16,-5-2-62-16,-4-4 13 15,-6-1-24-15,-6-9-63 16,-5-5-20-16,-3-9-146 16,-9 0-373-16,-5-14-333 0</inkml:trace>
  <inkml:trace contextRef="#ctx0" brushRef="#br0" timeOffset="102355.045">20654 4183 869 0,'0'0'1162'15,"0"0"-388"-15,0 0-495 16,0 0 24-16,-101 138-137 0,57-86-64 16,-8 5-15-1,2-2-76-15,-2 0-11 0,10-9-6 16,13-12-111-16,27-26 10 16,2-8-170-16,7-2-916 0</inkml:trace>
  <inkml:trace contextRef="#ctx0" brushRef="#br0" timeOffset="102795.79">20783 4167 1545 0,'0'0'872'0,"0"0"-561"15,0 0-88-15,0 0-23 16,171 121-8-16,-95-78-102 16,-2-6-35-16,-10-6-44 15,-12-13-11-15,-15-9-83 16,-12-9-108-16,-16-13-97 15,-9-20-88-15,0-16-396 0,-7-3-96 16,-13-2 313 0,0 6 555-16,0 13 207 0,1 13 78 15,0 19 590-15,-1 3-156 16,-5 11-239-16,-1 26-242 16,-5 9-31-16,-5 10-86 15,-4 6-7-15,-2 4-82 16,4-5-19-16,4-11-26 15,12-13-29-15,13-15-96 16,9-22-99-16,14 0-643 16,3-19-404-16</inkml:trace>
  <inkml:trace contextRef="#ctx0" brushRef="#br0" timeOffset="103010.724">21307 4078 2068 0,'0'0'694'16,"0"0"-385"-16,114 105 5 16,-52-52-132-16,7 3-97 15,2-13 17-15,-5-6-82 16,-5-11-13-16,-12-11-7 16,-11-7-48-16,-14-3-30 15,-13-5-102-15,-11 0-88 16,0 0-237-16,-2 0-498 0</inkml:trace>
  <inkml:trace contextRef="#ctx0" brushRef="#br0" timeOffset="103338.624">21725 3938 129 0,'0'0'1456'0,"0"0"-761"0,0 0-327 15,0 0-12 1,0 0-168-16,0 0-57 0,-86 111-30 15,70-73-72-15,-1 7 20 16,-6 6-49-16,-6 7 2 16,-7 4-22-16,-2 2-43 15,-2 0-68-15,-4 7-81 16,11-17-413-16,8-17-446 0</inkml:trace>
  <inkml:trace contextRef="#ctx0" brushRef="#br0" timeOffset="104246.561">23445 4565 537 0,'0'0'1007'15,"0"0"-531"-15,0 0-359 16,0 0 155-16,0 0-89 15,137-130-105-15,-87 54 17 16,-5-8-74-16,-11 8-14 16,-19 12 7-16,-15 17-2 15,-7 23 9-15,-37 18 24 16,-16 6 26-16,-14 33 46 16,-8 14-63-16,2 12-12 15,6 5 4-15,16-2-37 16,13-4 32-16,21-9-41 15,17-13 0-15,7-10-1 0,20-8 1 16,25-7-6 0,10-4-2-16,12-1 16 0,5-2-3 15,-5 4-5-15,-11 2 0 16,-14 6 0-16,-18 5 6 16,-19 9-5-16,-5 5 29 15,-25 5-18-15,-21-2 55 16,-12-1-17-16,-7-12-25 15,1-11 52-15,3-7-53 16,12-7-18-16,11 0-6 16,18-14 4-16,13-1-16 15,7-1 12-15,7-3-15 16,26-8-7-16,12-5 2 16,13-8-65-16,11-10-12 15,45-43-134-15,-18 15-325 0,-7 6-268 16</inkml:trace>
  <inkml:trace contextRef="#ctx0" brushRef="#br0" timeOffset="104434.365">24268 4193 674 0,'0'0'1170'16,"0"0"-459"-16,0 0-371 15,0 0 26-15,33 131-127 16,-31-24-89-16,-2 0 14 0,0-11-95 15,0-20-48 1,0-31-21-16,-4-20-131 0,0-4-109 16,-5-21-656-16</inkml:trace>
  <inkml:trace contextRef="#ctx0" brushRef="#br0" timeOffset="110584.723">20407 4798 504 0,'0'0'111'15,"0"0"-71"-15,0 0 230 16,0 0-115-16,0 0-65 16,0 0 27-16,4 0-33 15,-4 0 12-15,0 0-27 16,0 0 16-16,0 0 20 16,0 0-23-16,0 0 49 0,0 0-15 15,0 0-26-15,0 0 40 16,0 0-61-16,0 0 5 15,0-2-40-15,0-4-34 16,0 0-8-16,0 0-28 16,0 2 8-16,0 3 11 15,0 1 17-15,0 0-14 16,0 0 14-16,0 0 0 16,0 0 36-16,0 0 23 15,0 0-7-15,0 0 37 16,0 5-57-16,-2 9 12 15,-2 8 23-15,-4 6-23 16,4 7 26-16,-3 3-45 16,1 1-13-16,2 1 39 0,-4-1-38 15,2-7-5-15,1-6 22 16,1-6-30-16,0-10 39 16,4-4-39-16,0-4 0 15,0 0 6-15,0-2-6 16,0 0 0-16,0 0-7 15,0 0 20-15,0 0-14 16,0 0 1-16,0 0-10 16,0 0-5-16,0 0-12 15,0 0-82-15,0 0-100 16,0 0-284-16,0 0-147 0</inkml:trace>
  <inkml:trace contextRef="#ctx0" brushRef="#br0" timeOffset="111239.326">20409 4780 248 0,'0'0'78'0,"0"0"49"0,0 0-14 16,0 0-37-16,0 0-43 16,0 0-20-16,0 0-13 15,6-50-196-15</inkml:trace>
  <inkml:trace contextRef="#ctx0" brushRef="#br0" timeOffset="113154.524">20409 4780 234 0,'6'-108'205'0,"-6"108"-57"15,0 0-21-15,0 0 6 16,0 0-33-16,0 0-32 15,0 0 1-15,0 0-34 0,0 0-9 16,0 0-11-16,0 0-14 16,0-2 14-16,0 2-15 15,0 0 0-15,0 0 10 16,0 0 0-16,3 0 55 16,-1 0 2-16,0-2-37 15,2 1 17-15,-2-4-41 16,3 1-4-16,-2 0 0 15,-3 0-2-15,0 0-75 16,2 0 0-16,-2 2 44 16,0 2 25-16,2 0 6 15,-2 0 0-15,0 0 65 16,0 0 9-16,0 0-7 0,0 0 5 16,0 0 0-16,0 0 40 15,0 0-29-15,0 0-23 16,0 0 13-16,0 0-44 15,0 0 1-15,0 0 23 16,0 0-17-16,0 0 39 16,0 0-34-16,0 0-7 15,0 0 49-15,0 2-24 16,0 0 3-16,0 2 13 16,0 2-8-16,0 2 56 15,0 2-53-15,0 3-21 16,0 0 40-16,0 3-48 15,-4 0 0-15,-2 0 13 16,2-1-41-16,2 0 47 16,-2-1-54-16,2 1-6 0,-3 0 47 15,1 3-47-15,0 0 16 16,-4 4 7-16,2 5-22 16,-1-1 46-16,1 4-40 15,-4 3-6-15,4 6 44 16,-5 1-44-16,1 6 9 15,-1 2-6-15,1 2 5 16,-2 4 22-16,1 1-31 16,0 3 1-16,0 0 28 15,0 0-23-15,0 2 7 0,-3-3-13 16,1-1 12 0,-1-3 20-16,-3 2-32 0,-1-1 0 15,-5 2 12-15,2 0-11 16,-2 3 11-16,3-5-12 15,0 2 6-15,2-4 24 16,-2 2-30-16,2 0 1 16,-2-2 13-16,3-3-13 15,1-8 10-15,1-5-11 16,5-9 7-16,1-3 1 16,5-7-8-16,2 4 0 15,0-5-8-15,0-1 8 16,-1-2 0-16,3-4-6 15,-2-4 23-15,2-3 17 16,-3 0-34-16,3-2 0 0,-2 2 61 16,0 0-55-16,-3-1-5 15,1 4 8-15,-5 3-1 16,0 2 14-16,-2 6-22 16,0 7 0-16,-5 8 2 15,-1 5-2-15,-1 3-1 16,3-2 1-16,-4 0 0 15,3-5 9-15,1 2-9 16,-3 2 0-16,-1 6 0 16,-2 6 0-16,-1 8 0 15,0 3 0-15,2 1 1 16,-1-6 10-16,4-6-11 16,1-12 0-16,5-8-5 0,0-8 5 15,4-4 0 1,0-4 0-16,1-1 14 0,2-2-8 15,-3 3-6-15,0 4-1 16,-2 6 1-16,3 3 0 16,-3 0 0-16,-1 0-2 15,4-6 13-15,-1-4 10 16,3-7-21-16,2-4 1 16,0-4 36-16,2 2-31 15,-3-2 12-15,-2 0-18 16,-3 2 15-16,-3 2 12 15,-9 0-27-15,-5 0 0 0,-9 2 18 16,-5 0-17 0,-6 2-1-16,-6 2 0 0,-3 2 11 15,-2 1 10-15,3 0-21 16,-2 3 1-16,-1-1 12 16,-4-1 1-16,-1 3-14 15,-3-1 0-15,2 0 6 16,-3-2 20-16,-3 2-26 15,2 2 0-15,-5 0 12 16,-5 5-12-16,-2 0 0 16,-3 3-1-16,0-1 2 15,-2-3 17-15,-4-2-18 16,0-4 1-16,-5 0 0 16,-3 0 5-16,-20 5-6 15,-26 10 0-15,-24 7 2 0,-9 2 20 16,5-5-22-1,10-7 0-15,15-6-3 0,1-3 4 16,0 3-2-16,-1 0 1 16,-5 3 0-16,-5-1 4 15,-4 2-4-15,-10 2 0 16,-5 8 2-16,-8 4-2 16,1-2-1-16,6-4 1 15,9-4 0-15,7 2-13 16,-2 8 13-16,-6 2 0 15,4 6 1-15,6 1 5 16,9-3-6-16,11-4 0 16,7-4 1-16,3-8 14 0,24-8-15 15,19-6 0-15,21-3-12 16,9-2 13-16,-7 5-1 16,0 0 0-16,-2 5 6 15,12-6-10-15,13 0 4 16,10-5 0-16,8-4 1 15,9-4-1-15,5-2-1 16,3 0-14-16,2 0-6 16,0 0 5-16,0 0 16 15,0 0-28-15,0 0 27 16,0 0-23-16,0 0 7 16,0 0-28-16,0 0-64 15,0 0 31-15,0 0-96 0,0 0-105 16,5 0-566-1,-1 0-394-15</inkml:trace>
  <inkml:trace contextRef="#ctx0" brushRef="#br0" timeOffset="113528.337">12884 8743 1681 0,'0'0'319'0,"0"0"-86"16,0 0 85-16,0 0-158 15,0 0 5-15,0 0-73 0,0 0-38 16,-125 24 0-16,108 6-53 16,-1 6 49-16,-5 6-43 15,4 4-6-15,-6 0 65 16,3-3-46-16,0-6 10 15,2-5-2-15,-1-5-28 16,6-9 72-16,3-4-53 16,4-6-7-16,8-3 35 15,0 1-38-15,2 5-12 16,27 5 3-16,16 9 0 16,17 8 6-16,9 1-6 15,7-4 0-15,-4-7 4 16,-9-16-4-16,-10-7-97 15,-4-47-98-15,-18-4-180 0,-14 1-562 16</inkml:trace>
  <inkml:trace contextRef="#ctx0" brushRef="#br0" timeOffset="114736.416">5552 10582 603 0,'0'0'156'0,"0"0"-16"15,0 0-20-15,0 0-26 0,0 0 261 16,0 0-52 0,2-48-79-16,-2 48-36 0,0 0 33 15,0 0-60-15,0 5-63 16,0 8-8-16,-2 6-55 16,-5 11-2-16,3 11-28 15,-1 10 10-15,3 11 21 16,2 7-23-16,0 10-6 15,0 3 28-15,0 0-29 16,-2-6 22-16,0-10-13 16,-1-12-13-16,1-7 56 15,2-3-39-15,0 7 1 0,0 28 32 16,0 34-37 0,5 33 6-16,-1 16-19 15,-2-3 5-15,-2-9 28 0,0-12-34 16,0 3-1-16,-6 1 57 15,-6 1-47-15,1-5 26 16,0 0-36-16,0 4 15 16,4 9 7-16,1 5-21 15,2 5-1-15,0-1 25 16,0-8-10-16,0-9-13 16,0-13-2-16,-5-10 18 15,-3-1 3-15,-3-7-21 16,-3-16 0-16,5-18-11 15,-1-15 25-15,1-7-16 16,-3 8 2-16,-1 6 0 0,-2 10-7 16,2-5 7-16,3-13-33 15,1-8 22-15,3-20-56 16,2-21-18-16,2-13-119 16,-9-101-310-16,1-10-11 15,-4-25-131-15</inkml:trace>
  <inkml:trace contextRef="#ctx0" brushRef="#br0" timeOffset="116390.094">5576 10796 864 0,'0'0'301'16,"0"0"-191"-16,0 0-110 15,0 0-12-15,-131-14-82 16,115 4 94-16,5 5 23 16,7 0 44-16,2 3 40 15,0 0-13-15,-1 2 63 0,-2-3 51 16,-1 3 2-16,-3-1 35 16,-2-3-97-16,-1-2-51 15,-3-1-1-15,4 0-28 16,-2-3 15-16,4 4-26 15,4 0-29-15,3 4 77 16,2 2-63-16,0 0-18 16,0 0-9-16,5 0-8 15,14-2 9-15,17-6-7 16,13-2-8-16,11-4 87 0,14-3-38 16,6 1 4-1,5 3-11-15,6 1-25 0,20 2 37 16,20-2-55-16,29-3 1 15,2 2 53-15,-6 2-39 16,-11 1 8-16,-10 6 28 16,6-1-50-16,11 0 23 15,-4 1-24-15,4-2 12 16,-3-2 8-16,-1 0-20 16,-1 0 0-16,2 0 37 15,0-2-36-15,-2 0 22 16,5-2-23-16,3 2 0 15,8-3 30-15,9 6-29 16,4-1 0-16,-1 2 34 16,2 0-34-16,3 0 28 0,3 0-29 15,2 0 0-15,0-1 33 16,4 6-33-16,0 1 0 16,-6 0 0-16,-7 0 9 15,-7 1-18-15,-7 6 9 16,4-3 0-16,6 0 18 15,6 2-7-15,7-2-10 16,11 4 23-16,2-2-6 16,3-2-5-16,-3-4-13 15,-1 0 0-15,-2-4 12 16,3-14-12-16,1 0 10 16,1 2 4-16,8 6 1 15,-1 8-27-15,-3 2 12 0,0 6 0 16,-11 10 7-1,2 4-1-15,-6 0-1 0,0-5 5 16,3 2 5-16,-1-7-27 16,1-4 12-16,-5-4-6 15,-4-2-3-15,-3 0 9 16,5 0 0-16,2 0 13 16,7 0 6-16,0 0-28 15,5 0 9-15,-8 0-10 16,-8-8-1-16,-12-2 11 15,-15 0 0-15,-9 2-1 16,-8 2 22-16,-10 6-16 16,-23 0-5-16,-21 0 0 15,-18 0-5-15,-7 0 5 0,9 0 0 16,7 0-7-16,-1 0 19 16,-6 0-38-16,-13 0 26 15,-11 0-6-15,-9 0-12 16,-11 0 18-16,-8 4 0 15,-8-2-10-15,-4 3 28 16,-3-4-27-16,-2 1 9 16,0 0 0-16,0 0 3 15,0 2-3-15,0 3 0 16,0 4-1-16,0 9 7 16,0 12-13-16,0 12 7 15,-7 13 0-15,-4 7 1 16,-2 9-1-16,-3 26 0 0,-2 32 2 15,4 39 20-15,1 25-26 16,5 15 4-16,3 9 0 16,5 5-5-16,0 21 5 15,5 13 0-15,8 9 18 16,-2 0-12-16,-4-4-5 16,2-2-1-16,1 1 0 15,4 5-6-15,-1 1 6 16,-2-5 0-16,-8-22 5 15,-3-41 13-15,0-62-36 16,-12-58 18-16,0-39-77 16,-7-23 50-16,-8-12-85 15,-8-2-22-15,-11-4-31 16,-33-8-158-16,13-16-3 16,3-4-604-16</inkml:trace>
  <inkml:trace contextRef="#ctx0" brushRef="#br0" timeOffset="116735.291">6439 14926 576 0,'0'0'124'16,"0"0"-96"-16,0 0-28 15,0 0-199-15</inkml:trace>
  <inkml:trace contextRef="#ctx0" brushRef="#br0" timeOffset="116793.133">6216 14933 658 0,'0'0'53'0,"0"0"-53"0</inkml:trace>
  <inkml:trace contextRef="#ctx0" brushRef="#br0" timeOffset="117708.907">5420 15208 1179 0,'0'0'673'15,"0"0"-515"-15,0 0-17 16,0 0 60-16,0 0-54 16,0 0 0-16,0 0-1 15,-51 44-63-15,51-44 38 0,0 0-60 16,2 0-52-16,21 2 43 15,12 2-23-15,12 0 17 16,16-4 26-16,5 3-40 16,13-3 33-16,6 0-32 15,24 0-27-15,32 0 56 16,28 0-32-16,12-3 1 16,-5-1 11-16,-11-2-36 15,-8 1 29-15,10 2-35 16,3-1 1-16,3-10 33 15,12-7-33-15,3-6 0 16,15-6 61-16,4-3-50 0,7 2 28 16,11 3-40-16,3 4 2 15,1 7 11-15,2 5-13 16,-6 2 0-16,0 1 9 16,-2 4 4-16,2 4 1 15,10-2-14-15,-3 2 0 16,-1 0 15-16,4 2-15 15,-8-1 0-15,7 0 6 16,5 3 2-16,9 0 16 16,-3 0-24-16,0 0 0 15,-4 0 0-15,-4 0 1 16,-2 0 15-16,2 0-7 16,6-4 11-16,-4 4-22 0,-2 0 2 15,-6 0-1 1,-3 0 1-16,-1 0 9 0,1 4 4 15,6-1-2-15,7 4 8 16,0-3-35-16,-5 0 16 16,-7-4 0-16,-10 0-2 15,-2 0 4-15,-3 0 5 16,3 0-7-16,-1 0 20 16,-4 0-40-16,-2 16 17 15,-12 2 3-15,-7 6 12 16,-6-2-4-16,-4 1 2 15,-7-5-10-15,-2 0 24 16,0-3-45-16,-7 1 21 16,-9 0 0-16,-10 2-9 15,-15-3 15-15,-6-6-6 0,-20 4 3 16,-21-8 11-16,-16 2-13 16,-5 2-1-16,12 0 0 15,6 5 15-15,6 0-13 16,-11-7-2-16,-13 4 0 15,-19-7 22-15,-12-3-37 16,-16-1 15-16,-14 0-33 16,-4 0 11-16,-11 0 7 15,-27 0-65-15,-46 0-101 16,3 5-112-16,-6-5-625 0</inkml:trace>
  <inkml:trace contextRef="#ctx0" brushRef="#br0" timeOffset="118604.328">10066 9003 861 0,'0'0'785'0,"0"0"-558"15,0 0-55-15,-149 100 10 16,101-65 73-16,4-4-72 16,4 0-68-16,5 3-2 15,6 7-47-15,6 8 40 0,7 33-62 16,10 2-38-16,6 13 58 15,0 2-56 1,6-28 7-16,19-3-8 0,6-22 4 16,10-21-22-1,5-21-7-15,10-6-48 0,4-38-10 16,22-67-150-16,-14 9-346 16,-15 0-93-16</inkml:trace>
  <inkml:trace contextRef="#ctx0" brushRef="#br0" timeOffset="118855.447">10552 8296 1458 0,'0'0'364'0,"0"0"-102"0,0 0 37 15,-94 116-87-15,70-50-100 16,6 32 37-16,0 43-17 15,2 47-23-15,5 18-6 16,5-3-80-16,6-24 29 16,0-60-52-16,4-34 14 15,13-38-37-15,6-24 10 16,10-16-210-16,34-30-395 16,-5-19-65-16,-6-16-250 0</inkml:trace>
  <inkml:trace contextRef="#ctx0" brushRef="#br0" timeOffset="119205.169">10885 9222 1313 0,'0'0'365'15,"0"0"-78"-15,0 0-32 16,0 0-31-16,0 0-95 16,-124 132-5-16,117-82-84 15,7 0-39-15,0-1 57 16,0-8-57-16,16-10 0 15,4-15-1-15,0-16-51 16,3 0 12-16,-2-30 20 16,0-17-30-16,-3-9 31 15,-7 1-6-15,-3 8 24 16,-6 20 31-16,-2 12 26 0,0 15 94 16,0 6-30-16,-2 26-12 15,-9 14-15-15,-5 13-62 16,6 3-13-16,-1-4 13 15,6-10-22-15,5-16-20 16,0-12-5-16,5-15-90 16,16-5-28-16,29-37-205 15,-5-9-350-15,-5-10-69 0</inkml:trace>
  <inkml:trace contextRef="#ctx0" brushRef="#br0" timeOffset="119510.266">11198 9168 1309 0,'0'0'662'15,"0"0"-107"-15,0 0-237 0,0 0-131 16,0 0-132 0,0 0 20-16,-68 110-57 0,56-70 6 15,1 0-12-15,5-7 6 16,6-6-18-16,0-2 0 16,8-1-21-16,11-2 6 15,4-3-11-15,-3-2-5 16,-2-3 25-16,-5-5 6 15,-4 0-17-15,-7-3 17 16,-2 2 0-16,0 4 36 16,-8 6 0-16,-21 8 23 15,-9 4-13-15,-9 0-46 16,-2-4 24-16,-2-10-24 0,9-12-59 16,13-4 23-1,13-8-94-15,16-20-156 0,29-34-216 16,18 6 13-16,6-2-51 15</inkml:trace>
  <inkml:trace contextRef="#ctx0" brushRef="#br0" timeOffset="119775.56">11592 9101 1215 0,'0'0'343'16,"0"0"41"-16,0 0 91 16,0 0-101-16,0 0-105 15,0 0-86-15,0 0-29 16,-18 83-109-16,-19-43 7 0,0 0-52 15,6-6 0 1,12-10 23-16,7-10-23 0,12-4-7 16,0 2 6-16,20 4-34 15,20 6 34-15,10 7 1 16,3 0 0-16,-2 0 3 16,-10-4-2-16,-14-1-1 15,-19 1 0-15,-8 1 12 16,-35-2-27-16,-84-4-78 15,10-8-262-15,-12-12-559 0</inkml:trace>
  <inkml:trace contextRef="#ctx0" brushRef="#br0" timeOffset="121352.574">5904 10890 1295 0,'0'0'525'0,"0"0"-286"0,0 0-83 15,0 0 11-15,0 0-55 16,0 0 20-16,51-5-14 15,-13 5 6-15,4 0 19 16,2 0-79-16,-1 0-25 16,-5-5 11-16,-7 1-49 15,-8 0-2-15,-8 0-11 16,-9 1-160-16,-6-2-100 16,0 3-294-16,-6 0 35 0</inkml:trace>
  <inkml:trace contextRef="#ctx0" brushRef="#br0" timeOffset="121477.198">6083 10921 586 0,'0'0'926'0,"0"0"-711"15,0 0-88-15,0 120-18 16,0-84-22-16,0 0-87 16,-6-10-162-16,-7-8-451 0</inkml:trace>
  <inkml:trace contextRef="#ctx0" brushRef="#br0" timeOffset="121659.725">5848 11293 1587 0,'0'0'372'15,"0"0"-76"-15,0 0-77 0,0 0-80 16,0 0-81-16,0 0 89 16,131 14 18-16,-70-14-102 15,-1 0-5-15,-6 0-58 16,-10 0 12-16,-11-4-32 15,-2-10-77-15,-10 3-245 16,-11-4-458-16</inkml:trace>
  <inkml:trace contextRef="#ctx0" brushRef="#br0" timeOffset="121873.012">6572 10900 1408 0,'0'0'628'0,"0"0"-378"16,0 0-45-16,0 0 27 16,18 108-96-16,-7-57-63 15,1 5 29-15,-6 4-71 16,-4-2-8-16,-2-6-23 16,0-8-67-16,0-23-113 15,-13-16-375-15,-1-5-141 0</inkml:trace>
  <inkml:trace contextRef="#ctx0" brushRef="#br0" timeOffset="122117.468">6628 10858 586 0,'0'0'695'0,"0"0"-420"16,0 0-47-16,0 0 62 0,0 0-59 16,0 0-20-1,136 54-94-15,-89-34-64 0,4 2 43 16,-2 0-55-16,-6 1-1 15,-14 1 48-15,-10 1-29 16,-14 8 68-16,-5 7-34 16,-12 6-45-16,-23 4 37 15,-12-4-79-15,-4-7 6 16,0-12-12-16,9-13-38 16,15-14-30-16,22-20-209 15,5-16-609-15,3-4-142 0</inkml:trace>
  <inkml:trace contextRef="#ctx0" brushRef="#br0" timeOffset="123029.371">7361 10614 770 0,'0'0'71'15,"0"0"548"-15,0 0-400 16,0 0-12-16,0 0-22 15,0 0-56-15,0 0-10 16,2-21-38-16,-2 21-11 16,0 0 62-16,0 0-2 15,0 4 15-15,0 18-6 16,7 16-71-16,4 19 64 16,2 13-61-16,3 8-27 15,2 5 22-15,0 1-45 16,-1 4-13-16,8 17 23 0,4 23-31 15,2 34 24-15,-2 19-24 16,-6 1 0-16,-4-4 58 16,-7-13-46-16,-1 1 1 15,-1-3 4-15,-2-9-1 16,-2-9 16-16,1-12-32 16,-1-8 0-16,2-8 17 15,-4-23-11-15,-2-16-5 16,0-20-2-16,1-4 10 15,-3 10-8-15,2 4-1 16,0 13 0-16,-2-5 5 16,0 2 2-16,2-4-1 15,-2 1-4-15,0-7 13 0,0-6-8 16,0-6-7-16,0-4 0 16,0-4 3-16,0-4-3 15,0 2 0-15,0 1-10 16,0 3 26-16,4-4-29 15,-2-4 13-15,4-4 0 16,-4-7-5-16,-2-10 6 16,0-3-1-16,0-3 0 15,0 0 12-15,0 4-9 16,0 3-3-16,0 2 0 16,0 3-2-16,0 2 8 15,0-1-6-15,0-7 0 16,0 2 12-16,0-1-15 0,0-2 3 15,0 4-3-15,0 0-7 16,2 4 20-16,-2 3-10 16,0-2 0-16,2-1 11 15,-2-2-8-15,0-4-3 16,2 2 0-16,1 3-3 16,1-1 3-16,-2-5-5 15,0 0-1-15,0-6 12 16,0-10 5-16,-2-1-11 15,0-4 0-15,0 0 19 16,0 0-4-16,0 0 14 16,0 2-4-16,0-2-23 15,0 4 28-15,0-4-30 0,0 0 0 16,0 0-5-16,0 0 5 16,0 0-7-16,0 0-16 15,0-4-67-15,0-16-13 16,-17-63-133-16,-5 1-216 15,-7-12-547-15</inkml:trace>
  <inkml:trace contextRef="#ctx0" brushRef="#br0" timeOffset="125496.341">4890 11945 439 0,'0'0'660'0,"0"0"-324"16,0 0-48-16,0 0-102 16,0 0-41-16,0 0 55 15,0 0-26-15,0 36-44 16,0-34-51-16,0-2-61 15,0 0 36-15,0 0-14 16,0 0-3-16,0 0 55 16,0 0-27-16,0 0-8 15,2 0 16-15,1 0-40 16,-1 0 53-16,4 0-52 16,6 0-16-16,3 0 79 0,8 0-61 15,6 0 21-15,8-2-4 16,7-4-32-16,8 3 69 15,6-2-65-15,2 3-16 16,7-2 36-16,4 0-45 16,5 0 24-16,4-4-19 15,3 0 7-15,2 0 28 16,-1 2-25-16,0 2-14 16,6 1 56-16,-3 3-57 15,4 0 22-15,-2 0-2 16,3 0-13-16,-3 0 34 15,0 0-41-15,-2-1 0 0,-1-1 9 16,1 2-9 0,0 0 0-16,0 0-1 0,1 0 2 15,1 0 12-15,-5 0-13 16,1 0 0-16,-7 0 2 16,-3 0 4-16,2 0-6 15,-6 0 0-15,2 0 12 16,3 0-2-16,-1 0-10 15,6 3 0-15,3 4 75 16,7-1-75-16,6-2 11 16,3 0-11-16,2-4 1 15,19 0 0-15,24 0-1 16,26-14 0-16,3 1-7 0,-14 1 13 16,-19 3-6-1,-21 5 0-15,3 0 1 0,4-2 26 16,4 0-27-16,-2 0 0 15,0-3 8-15,-4 4-8 16,-1 1 0-16,4 0 0 16,3-1 0-16,3 0 0 15,-5 1 0-15,3-2 0 16,-5 0 0-16,0 2 0 16,-3 0 0-16,1 0 0 15,-2-1 0-15,-3 0 0 16,3-1 0-16,-3-1 0 15,3 0 0-15,-1-1 0 16,3-1 0-16,0 4 0 16,-21-2 0-16,-17 1 0 0,-20 3 0 15,-5-1 0-15,12-2 0 16,12-1 0-16,13 0 0 16,-1 0 0-16,-2 1 0 15,-1 1 0-15,1-2 0 16,0 3 0-16,0 2 0 15,-3 2 0-15,2 0 0 16,-5 0 0-16,1 0 0 16,-1 0 0-16,1 0 0 15,0-2 0-15,-4-3 0 16,1 0 0-16,-8-1 0 16,0 0 0-16,0 3 0 0,-2 0 0 15,2 3 0 1,-2 0 0-16,0 0 0 0,0 0 0 15,-2 0 0-15,-3-2 0 16,-1-2 0-16,-3 2 0 16,0 0 0-16,-2 0 0 15,2 0 0-15,2 1 0 16,5-1 0-16,2-1 0 16,5 1 0-16,1 2 0 15,1-2 0-15,-3 2 0 16,-4-2 0-16,-2 2 0 15,-5-2 0-15,2 0 0 16,1-2 0-16,2 3 0 0,2-2 0 16,2 1 0-1,3 2 0-15,1 0 0 0,4 0 0 16,1 0 0-16,1 0 0 16,7 0 0-16,1 0 0 15,4 0 0-15,2 0 0 16,1 0 0-16,0-2 0 15,-2 0 0-15,-5 0 0 16,-2 2 0-16,-5 0 0 16,0 0 0-16,1 0 0 15,-5 0 0-15,2 0 0 16,-3 2 0-16,-1 0 0 16,0 0 0-16,-6-2 0 15,0 2 0-15,-2 2 0 16,2 2 0-16,-4 0 0 0,4 2 0 15,-1 2 0 1,-1 0 0-16,-3 1 0 0,-5-1 0 16,-4-2 0-16,-7 2 0 15,-7-5 0-15,-6 3 0 16,-8-2 0-16,-1 2 0 16,-5-1 0-16,-6 0 0 15,-5 0 0-15,-7-3 0 16,-4 0 0-16,-4-4 0 15,-3 2 0-15,-2-2 0 16,0 0 0-16,0 0 0 16,0 0 0-16,0 0 0 0,0 0 0 15,-2 0-47-15,-3 0-139 16,-2 0 137 0,-1 0-124-16,-13 0-101 0,4-15-329 15,-6-3-1055-15</inkml:trace>
  <inkml:trace contextRef="#ctx0" brushRef="#br0" timeOffset="127065.147">8230 10767 204 0,'0'0'1133'0,"0"0"-740"15,0 0-30-15,0 0 27 16,0 0-150-16,0 0-76 15,0 0-58-15,-42 23-86 16,42 9 63-16,0 11-36 16,0 13 8-16,0 8 16 15,-5 4-52-15,-2-2 16 16,-4-6-35-16,3-16-44 16,-1-14 20-16,-1-18-103 15,4-12-96-15,2-8-116 16,-1-27-314-16,5-16 361 15,0-7-74-15,2-2 204 0,11 8 162 16,3 5 112-16,2 14 86 16,4 6 7-16,5 7-22 15,4 8 41-15,7 4-17 16,0 6-32-16,2 2 24 16,-4 0-94-16,-5 0-39 15,-6 14 16-15,-8 5-43 16,-7 6 49-16,-10 8-23 15,0 7-64-15,-8 3 63 16,-16-1-40-16,-2-8-15 16,-6-7 33-16,1-13-30 15,7-6 37-15,1-6-49 16,12-2 21-16,7 0-9 0,4 2-12 16,4 2-23-1,23 2 22-15,13 4 2 0,6 4 8 16,4 1-9-16,-3-2 1 15,-10-3 17-15,-7-2-18 16,-11-2-10-16,-7-4-24 16,-10-2-174-16,-2 0-282 15,0-6-225-15</inkml:trace>
  <inkml:trace contextRef="#ctx0" brushRef="#br0" timeOffset="127386.438">8816 10999 214 0,'0'0'1600'0,"0"0"-1050"16,0 0-270-16,0 0-88 0,6 110-95 15,8-68-56-15,3-6 33 16,2-10-68-16,1-10-5 16,-3-10-1-16,4-6-34 15,-6-6-33-15,3-24-24 16,-5-14 13-16,-1-12 41 15,-8-4-17-15,-4 1 45 16,0 11 9-16,-2 12 27 16,-19 12 86-16,0 10-37 15,-4 10-41-15,0 4 70 16,7 0-77-16,3 0-4 16,3 11-24-16,6 4-44 15,6 1-68-15,0-2-149 0,10-6-344 16,11-1 225-1,-1-7-338-15</inkml:trace>
  <inkml:trace contextRef="#ctx0" brushRef="#br0" timeOffset="127920.089">9092 10858 795 0,'0'0'532'0,"0"0"-255"16,0 0-26-16,0 0-10 15,0 0-61-15,0 0-26 16,0 0 37-16,25-47-101 15,-17 47-47-15,4 7 6 16,5 19-19-16,2 12 42 0,-2 8-41 16,-1 6-30-1,-3 3 71-15,-3-6-45 0,-4-6 6 16,-4-13-2-16,0-10-25 16,0-12 13-1,1-6-19-15,-1-2 0 0,0 0-3 16,4 0 3-16,2 0 0 15,3-12-5-15,-1-4 20 16,4-1-30-16,-3-2 15 16,1-2 0-16,-3 3 3 15,-3 1 3-15,-2 3-6 16,1 4 0-16,0-1-19 16,-5 2 7-16,0 1 12 0,0-3 0 15,0 4 0 1,0-4 7-16,-10 4-1 0,2-2 11 15,-3 3-10 1,1 0 5-16,4 5-12 0,1 1 2 16,1 0 14-16,2 0-16 15,0 7 0-15,2 9-6 16,0 1 13-16,0-3-11 16,0-4 4-16,0-6 0 15,0-4-6-15,0 0 6 16,0-8-23-16,8-8 4 15,1-5-56-15,1 4 29 16,-4-10-117-16,-1 8-316 16,-5 1-157-16</inkml:trace>
  <inkml:trace contextRef="#ctx0" brushRef="#br0" timeOffset="128676.777">9518 10844 476 0,'0'0'948'0,"0"0"-448"0,0 0-149 15,0 0-18-15,0 0-174 16,0 0-28-16,0 0-105 16,0-14-10-16,4 13-1 15,5-2-3-15,-2 3 14 16,2 0 11-16,-3 3 5 16,1 22 63-16,0 11-15 15,-3 8-32-15,1 8-10 16,-1-3-47-16,-2-9 21 15,0-13-22-15,-2-10 0 16,3-9 12-16,-3-6-12 16,0-2 1-16,0 0 21 15,0 0-13-15,0 0-4 16,0-4-5-16,0-6-20 0,4-8 10 16,3-4 10-1,0-3 0-15,1 0-1 0,1 3 23 16,1 5-38-16,-4 7 16 15,-2 9-14-15,3 1 8 16,-3 4 6-16,2 18 0 16,-4 7 41-16,2 6-35 15,-2-5 46-15,0-2-52 16,0-9 0-16,1-8 8 16,-1-5-1-16,0-4-5 15,0-2-2-15,6 0-21 16,2-10 15-16,3-16-45 15,6-13-23-15,1-8 73 16,-1-2-46-16,2 8 24 16,-4 13 22-16,-3 12-23 0,-3 16 18 15,0 5 1 1,0 21 5-16,0 8 103 0,1 3-62 16,-1-1-11-16,3-4-2 15,-4-6-20-15,1-6 7 16,-4-11-15-16,-2-4-72 15,-1-5-24-15,-2 0-144 16,7-26-278-16,0 1-218 16,-2 9-605-16</inkml:trace>
  <inkml:trace contextRef="#ctx0" brushRef="#br0" timeOffset="130150.069">10509 10709 365 0,'0'0'209'0,"0"0"-8"15,0 0 16-15,0 0-139 16,0 0 32-16,0 0 19 16,0 0-28-16,16-76 11 15,-14 76 6-15,-2 0 16 16,0 0 5-16,0 0 31 15,0 0 19-15,2 0-63 0,1 0-37 16,-1 0-2 0,-2 0-54-16,0 0-8 0,2 0 0 15,-2 0-24-15,0 0 27 16,0 0-28-16,0 0 1 16,0 0 33-16,0 0-3 15,0 0 32-15,0 3 56 16,0 11-27-16,2 11-1 15,5 14-52-15,0 15-27 16,6 30 49-16,5 31-47 16,-1 29-1-16,4 10 8 15,-6-5-19-15,-3-15 19 16,-2-14-21-16,-5 1 0 16,-1 0 24-16,-4 2-24 15,0 2 8-15,0 2 4 0,0-4-6 16,0-1 18-16,-6-1-24 15,-1-3 2-15,-1-4 34 16,0-3-36-16,2-5 0 16,-1-13-9-16,5-19 24 15,0-14-16-15,0-4 1 16,2 7 0-16,0 4 12 16,0 11-12-16,0 0 0 15,0 3 0-15,0 1 6 16,4 2 6-16,7 4-12 15,3 1 1-15,1 1 1 16,3-4-1-16,-5-4-1 16,1-6 0-16,-5-9 4 15,-5-15-13-15,-2-12 9 0,-2-12 0 16,0-14 20-16,0-6-14 16,0-8 4-16,0 0-10 15,0-4-12-15,0-28-34 16,0-35-101-16,-2-62-170 15,2 4-452-15,-2 4-621 0</inkml:trace>
  <inkml:trace contextRef="#ctx0" brushRef="#br0" timeOffset="130776.144">10941 11157 543 0,'0'0'88'16,"0"0"-68"-16,0 0 96 15,0 0 444-15,0 0-296 0,0 0-4 16,0 0-52-16,8-44 9 15,7 44 72-15,7 0-95 16,12 2 27-16,6-2-111 16,11 0-33-16,7-6 43 15,5-10-55-15,-1-4-8 16,-6 0-3-16,-10 4-53 16,-13 4 51-16,-12 4-52 15,-13 3-7-15,-8 1-13 16,0-1-109-16,-31-19-106 15,-6-1-656-15,-1 1-1052 0</inkml:trace>
  <inkml:trace contextRef="#ctx0" brushRef="#br0" timeOffset="131014.055">11249 10639 796 0,'0'0'1036'15,"0"0"-463"-15,0 0-269 16,0 0-82-16,0 0-93 15,-13 103-71-15,13-39 37 16,0 12-44-16,0 12-26 16,0 7 50-16,0 1-59 15,2-6 8-15,4-8-24 16,3-14 17-16,-1-15-20 16,0-17 3-16,-1-22-26 15,3-14-25-15,4-14-203 16,20-64-70-16,-5 5-232 15,0 1-207-15</inkml:trace>
  <inkml:trace contextRef="#ctx0" brushRef="#br0" timeOffset="131320.038">11523 11061 228 0,'0'0'1530'0,"0"0"-987"16,0 0-224-16,0 0-67 15,0 0-147-15,0 0-36 16,0 0-53-16,40 0-16 15,-18 0 69-15,3 0-54 16,0 0-14-16,-6-6 22 16,-3 1-14-16,-5 3-5 15,-5 2-4-15,0 0 0 16,-2 0 10-16,0 23 37 16,3 11 10-16,-1 9 43 15,4 9-73-15,-1 5 3 16,-3-7-30-16,3-10 24 0,-2-14-12 15,-3-12-12-15,-1-14-32 16,-3-11-20-16,0-47-125 16,0-45-53-16,0-31-315 15,-3 14-63-15,-3 24 13 0</inkml:trace>
  <inkml:trace contextRef="#ctx0" brushRef="#br0" timeOffset="131433.949">11743 10651 734 0,'0'0'646'0,"0"0"-243"16,0 0-120-16,0 0-15 0,0 0-165 15,-15 145-68 1,15-103-35-16,0 0-189 0,11-12-292 16,3-12-226-16</inkml:trace>
  <inkml:trace contextRef="#ctx0" brushRef="#br0" timeOffset="131912.505">11880 10912 1234 0,'0'0'373'16,"0"0"105"-16,0 0-136 15,0 0-91-15,0 0-35 16,0 0-73-16,0 0-21 16,25 91-65-16,-19-47-45 15,3 6 59-15,-3 0-53 16,1-2-12-16,-2-10 16 16,-1-11-21-16,3-14-2 0,-3-13-10 15,2 0-70 1,2-22 68-16,3-14-8 0,2-10 5 15,1-2 15-15,-2 6-11 16,0 10 10-16,-3 10-7 16,-3 12 9-16,-1 10 23 15,-3 0 10-15,2 24 18 16,6 16 43-16,-2 8-67 16,3 6 15-16,1-2-42 15,1-6 9-15,1-10-6 16,-1-12-3-16,1-9-3 15,-4-14-3-15,3-1-68 16,1-19 12-16,1-20-19 0,1-7 3 16,0-1 60-1,-2 6-3-15,-6 15 21 0,-4 14 61 16,-1 12-22-16,-1 0 45 16,0 17-26-16,2 10-43 15,6 3 57-15,1 0-71 16,5-6-1-16,1-8-65 15,6-10-172-15,6-8-366 16,-3-16-164-16,-4-4-202 0</inkml:trace>
  <inkml:trace contextRef="#ctx0" brushRef="#br0" timeOffset="132230.563">12568 11233 1077 0,'0'0'397'0,"0"0"-50"16,0 0-49-16,0 0 39 15,0 0-89-15,118-70-88 16,-89 26-1-16,-6-4-91 15,-4 3-18-15,-7 5-50 16,-8 11 7-16,-4 4 1 16,0 10-8-16,0 2 0 15,-16 8 26-15,-1 5-14 16,-6 0 69-16,-1 6-36 16,-1 19-44-16,-2 12 70 15,1 8-62-15,6 10 12 16,4 5 27-16,9 2-42 15,7-4 32-15,0-8-38 16,21-9 7-16,10-11 19 16,6-12-26-16,3-17 0 0,3-1 6 15,-1-22 5-15,-2-16-22 16,-9-10-61-16,-6-22-122 16,-9 12-134-16,-14 8-955 15</inkml:trace>
  <inkml:trace contextRef="#ctx0" brushRef="#br0" timeOffset="134436.49">13873 10437 540 0,'0'0'91'16,"0"0"502"-16,0 0-361 15,0 0-52-15,0 0-21 16,0 0 29-16,0 0-68 16,-8-32 17-16,8 32-4 15,0 0-48-15,0 2 19 16,0 16-22-16,0 12-3 16,2 12 24-16,4 13-46 15,2 11 16-15,-2 24-3 16,1 32-33-16,-1 33 35 15,-2 8-53-15,0-4-18 16,-2-16 42-16,-2-18-30 0,0 11-2 16,2 4 27-16,0 12-37 15,0 5 54-15,2 1-54 16,-1-1-1-16,-1-5 44 16,0-8-32-16,-2-11-1 15,0-11-11-15,0-4 13 16,0 0-14-16,-9 1 1 15,-5-5 0-15,-1-3 30 16,5-3-29-16,-4-1 9 16,5-18-5-16,2-13 14 15,0-15 17-15,1-4-36 16,-1 8 2-16,-2 5 33 16,0-2-34-16,0-7-1 0,1-14 0 15,1-8 15 1,0-16-1-16,2-3-14 0,3-2 0 15,0 0 20-15,2 1-20 16,-2-1-5-16,0 4 4 16,0-7 2-16,2-2 3 15,-3-5-4-15,3 0 0 16,-2-4 11-16,2 2-11 16,-2 0 0-16,2 0-1 15,-2 0 1-15,2-1 2 16,0-2-2-16,0-3 0 15,0 2 3-15,0-2-3 16,0 2 0-16,0 2 0 16,0-2 13-16,0 3-5 15,0-2-8-15,-2-3-2 0,2 0-13 16,0 0 16-16,0 0-2 16,0 0-7-16,0 2-19 15,0 2 10-15,0 2-14 16,0 0-22-16,0-6 35 15,0 0-66-15,0 0 7 16,0-3-22-16,0-22-165 16,4-45 24-16,7 4-353 15,-3-6-253-15</inkml:trace>
  <inkml:trace contextRef="#ctx0" brushRef="#br0" timeOffset="135673.187">14261 10903 1507 0,'0'0'375'0,"0"0"-3"0,0 0-10 15,0 0-189-15,0 0-51 16,0 0 1-16,0 0-74 16,-13 1 19-16,13-1-25 15,9 0 10-15,0 0 66 16,-1 0-68-16,0 0-13 16,0 0 22-16,1 0-51 15,-2 0 54-15,0 0-63 16,-3 0 7-16,0-1 28 15,-1-2-22-15,-3 3-13 16,0 0 46-16,0 0-44 16,0 0 35-16,0 0-37 15,0 0 9-15,0 0-4 0,0 0-5 16,2 0 0 0,2 0-9-16,0 0 31 0,4 0-34 15,-2 0 12-15,3-4 0 16,3 0 2-16,3 0-2 15,1-2 0-15,1 0-2 16,4 0 25-16,-2-2-32 16,4 2 9-16,1-2 0 15,3 0-3-15,-2 2 3 16,-1 2 0-16,-6 3-2 16,-5-2 25-16,-4 3-37 15,-4-2 14-15,-5 2 0 16,0-2 0-16,0 0 0 15,-7 2-60-15,-11 0-61 16,-11 9-140-16,4 12-192 0,2 3-593 0</inkml:trace>
  <inkml:trace contextRef="#ctx0" brushRef="#br0" timeOffset="136013.309">14431 10970 360 0,'0'0'719'0,"0"0"-391"16,0 0-99-16,0 0-20 16,0 0-52-16,0 0 13 15,0 0-44-15,-12-25 35 16,12 25-4-16,0 0-68 0,0 0 39 16,0 1-31-16,0 17-8 15,7 12 77-15,0 8-93 16,0 13 2-16,-5 5-17 15,0 2-34-15,-2-4 41 16,0-3-65-16,0-11 1 16,0-6 28-16,0-6-22 15,0-9 1-15,0-5 1 16,0-8 4-16,0-3-20 16,0-3 7-16,0 0-72 15,0 0 40-15,0 0-90 16,0-12-102-16,2-3-321 15,5-3-278-15</inkml:trace>
  <inkml:trace contextRef="#ctx0" brushRef="#br0" timeOffset="136343.421">14716 11373 489 0,'0'0'893'16,"0"0"-537"-16,0 0 4 16,0 0-10-16,0 0-91 15,0 0-60-15,0 0-53 16,0 3-6-16,0 0-67 0,4 1-56 16,11 0 99-16,8-1-77 15,6-1 5-15,7-2 29 16,2 0-64-16,4 0 57 15,-4 0-66-15,-5-6 12 16,-6 2 17-16,-11 0-29 16,-7 2 6-16,-5-2-6 15,-4-5-36-15,0-4-39 16,-2-34-130-16,-7 5-365 16,0-2-463-16</inkml:trace>
  <inkml:trace contextRef="#ctx0" brushRef="#br0" timeOffset="136609.584">15115 10925 2129 0,'0'0'536'0,"0"0"-301"15,0 0-61-15,0 0-129 16,0 0 60-16,113-45-45 15,-72 30-53-15,-2-2 65 16,-3 3-59-16,-5-2 5 16,-4 0-7-16,-4 4 11 15,-8 4-29-15,-8 2 7 16,-3 4-75-16,-4 0 14 16,0 0-109-16,-13 0-330 0,-7 1-534 15</inkml:trace>
  <inkml:trace contextRef="#ctx0" brushRef="#br0" timeOffset="136952.448">15308 10876 1674 0,'0'0'652'16,"0"0"-278"-16,0 0-138 16,0 0-73-16,-18 114-73 15,16-67-89-15,-2-3-1 16,2-4-122-16,-1-2-209 15,1-6-234-15,-2 0 35 16,0-2 136-16,-3-3 278 0,2-4 116 16,-2-6 363-1,5-12 41-15,2-5-83 0,0 0 44 16,0 0-99-16,9-5-78 16,13-5-20-16,5 0-60 15,5-3 16-15,-1 1-69 16,-2 0-29-16,-5 2 41 15,-8 2-65-15,-5 4 7 16,-6 3-9-16,-1 1-81 16,5 0-71-16,-1 7-327 15,-3 7-486-15</inkml:trace>
  <inkml:trace contextRef="#ctx0" brushRef="#br0" timeOffset="137187.054">15643 10768 624 0,'0'0'1136'15,"0"0"-621"-15,0 0-331 16,0 0-32-16,0 0-44 16,0 0-42-16,0 0 36 15,87 20-41-15,-68 14-13 16,0 12 40-16,-9 13-48 15,-8 2 1-15,-2 4-29 16,0-11-12-16,0-10-51 16,-6-24-247-16,0-14-308 0,-1-6-44 0</inkml:trace>
  <inkml:trace contextRef="#ctx0" brushRef="#br0" timeOffset="137516.135">15881 10568 1060 0,'0'0'938'0,"0"0"-344"16,0 0-378-16,0 0 34 15,0 0-153-15,0 0-59 16,0 0-13-16,22-4-17 16,-2 4 35-16,7 0-35 15,2 7-2-15,3 4 25 16,-1 4-25-16,-2 6 15 15,2 7 16-15,-2 4-4 0,-4 2 48 16,-4 4-64-16,-3 0 2 16,-7 0 40-16,-9 2-40 15,-2 4 38-15,-4 9 2 16,-21 3-25-16,-10 4 50 16,-7-4-60-16,-10-9-18 15,-10-7-3-15,-7-17-3 16,-45-1-132-16,19-5-166 15,3-4-917-15</inkml:trace>
  <inkml:trace contextRef="#ctx0" brushRef="#br0" timeOffset="140226.419">17071 10590 575 0,'0'0'66'15,"0"0"200"-15,0 0-64 16,0 0-45-16,0 0-65 15,0 0-12-15,7-31 64 16,-5 24-29-16,-2 2 21 16,0 5 24-16,0 0-27 15,0 0 34-15,0 0-23 16,0 0-63-16,0 0 43 16,0 0-66-16,0 5-10 0,0 2 8 15,0 4-39-15,0 5 49 16,0 2-53-16,-2 6-4 15,-1 8 49-15,1 4-34 16,0 5 6-16,2 6 28 16,-3 7-50-16,1 7 62 15,-2 3-70-15,0 3 1 16,2 8 53-16,-3 1-48 16,3 4 5-16,0 2 4 15,-1 0-2-15,3-2-7 16,-2-1-6-16,-1-1 0 15,-1-4 21-15,-2 1-21 16,-3-1 12-16,-1 0-3 0,0 0 6 16,1 3-2-1,-3-1-13-15,4 2 0 0,1 0 23 16,-1 1-22-16,0-3-1 16,2-2 14-16,-3-2-4 15,3 0-10-15,-4-4 0 16,1-1-1-16,1-3 0 15,1-4 1-15,-2-2 0 16,2 0 0-16,-2-2 18 16,3 1-27-16,-4 1 9 15,2 2 0-15,-1 2-2 16,2 1 2-16,-2 2 0 16,0 3 0-16,3 2 21 0,-4 3-35 15,4-3 14 1,2-2 0-16,-1-4-1 0,3-4 2 15,0-2-1-15,0-7 0 16,0-1 16-16,-2 0-31 16,4-2 15-16,-2 0 0 15,0 0-3-15,-2-3 3 16,2-5 0-16,-3-4 0 16,1-8 21-16,0-8-33 15,-1-6 12-15,2-1 0 16,1-6 14-16,2-1-13 15,-2 0 12-15,2-4-1 16,-2 0-3-16,2-2 13 16,0 2-22-16,-2-2 0 0,2 0 20 15,0 0-20-15,0 0 0 16,0 0 0-16,0 0 15 16,0 0-15-16,0 0 0 15,0 0-3-15,0 0-6 16,0 0 17-16,0 0-8 15,0 0 0-15,0 0 16 16,0 0-26-16,0 0 10 16,0 0 0-16,0 0-5 15,0 0 5-15,0 0 0 16,0 0 0-16,0 0 14 16,0 0-22-16,0 0 8 15,0 6 0-15,-2 0 3 0,2 1-3 16,-3 2 0-1,3 3 0-15,0 4 10 0,0-4-17 16,0 2 7-16,-2 0 0 16,2 1-3-16,-2-6 3 15,2 3 0-15,-2 3 0 16,0 2 20-16,2 5-35 16,0 6 15-16,0 7 0 15,0-3-8-15,0-1 9 16,0 0-1-16,0-6 0 15,0-6 10-15,0 3-5 16,0-1-5-16,0 4 0 16,0 6-9-16,0-6 10 15,0 3-1-15,0-1 0 16,0-9 1-16,0-9 2 0,-2 0-3 16,2-6 0-16,0-3 9 15,0 0-8-15,0 0 5 16,0 0-6-16,-3 0 0 15,3 0-6-15,0 0 6 16,-2 0 0-16,2 0-3 16,-3 0 3-16,1 0-1 15,-5 0-33-15,-1-3-85 16,1-15-50-16,7-37-324 16,7 5-340-16,15 1-285 0</inkml:trace>
  <inkml:trace contextRef="#ctx0" brushRef="#br0" timeOffset="150986.027">5811 12304 553 0,'0'0'788'16,"0"0"-477"-16,0 0 1 15,0 0 50-15,0 0-108 16,0 0-137-16,-34-14 4 15,54 28-34-15,9 10 1 16,6 8 42-16,1 0-43 16,-2 2-43-16,-5-2-8 0,-5-7-35 15,-8-5-2-15,-8-11-75 16,-3-5-131-16,-5-5-286 16,-2-17-196-16,-11-7-173 0</inkml:trace>
  <inkml:trace contextRef="#ctx0" brushRef="#br0" timeOffset="151144.139">5811 12304 449 0,'139'-70'123'0,"-136"70"836"0,-1 0-480 15,-2 0 4-15,0 16-226 16,0 10-99-16,-13 6-33 16,-5 8-81-16,-4 2-20 15,-3-4-24-15,3-5-12 16,-5-19-82-16,7-10-288 15,2-4-427-15</inkml:trace>
  <inkml:trace contextRef="#ctx0" brushRef="#br0" timeOffset="151324.479">6054 12290 1213 0,'0'0'481'0,"0"0"-234"0,0 0 140 16,119 102-61-16,-78-76-177 15,-1-5-43-15,-3-7-87 16,-6-6 1-16,-4-6-20 16,-6-2-108-16,-8-17-269 0,-4-7-296 15,-9 0-86-15</inkml:trace>
  <inkml:trace contextRef="#ctx0" brushRef="#br0" timeOffset="151508.223">6356 12047 1051 0,'0'0'867'16,"0"0"-328"-16,0 0-212 0,-40 125-93 15,23-61-95-15,-2 6-28 16,-1-2-81-16,3-7-9 16,1-13-21-16,3-16-54 15,9-25-57-15,1-7-267 16,3 0-628-16</inkml:trace>
  <inkml:trace contextRef="#ctx0" brushRef="#br0" timeOffset="151711.593">6403 12166 1172 0,'0'0'515'16,"0"0"-221"-1,0 0 193-15,0 0-192 0,154 70-98 16,-94-38-5-16,5 0-113 15,-3-4-17-15,-4-6-62 16,-10-4 16-16,-5-8-32 16,-12-8-61-16,-6-2-138 15,-20-28-288-15,-5-8-246 0,0-4-727 16</inkml:trace>
  <inkml:trace contextRef="#ctx0" brushRef="#br0" timeOffset="151876.039">6842 11941 1197 0,'0'0'655'0,"0"0"-65"16,0 0-270 0,0 0-78-16,-65 137-105 0,52-74-29 15,-3 12-79-15,1-3 8 16,-1-4-37-16,-1-12-42 16,1-15-11-16,1-28-180 15,1-11-405-15,3-2-307 0</inkml:trace>
  <inkml:trace contextRef="#ctx0" brushRef="#br0" timeOffset="152030.487">6893 12288 1061 0,'0'0'566'0,"0"0"-259"16,142 30 16-16,-82-10-57 16,-1-4-146-16,-10-2-66 15,-7-4-14-15,-4-8-40 16,-12-2-27-16,-3-15-230 15,-12-14-310-15,-8-7-73 0</inkml:trace>
  <inkml:trace contextRef="#ctx0" brushRef="#br0" timeOffset="152158.513">7265 12070 426 0,'0'0'1481'0,"0"0"-756"16,0 0-394-16,-100 146-115 0,64-66-96 15,-4 8-86 1,2-9-4-16,-9-3-30 0,-17-22-142 15,11-20-229-15,6-22-759 0</inkml:trace>
  <inkml:trace contextRef="#ctx0" brushRef="#br0" timeOffset="152834.042">7989 12046 580 0,'0'0'950'0,"0"0"-408"16,0 0-335-16,0 0 25 16,-17 122-138-16,-4-70-48 15,-1-2 60-15,-2-6-43 0,-5-8 14 16,4-8 66-16,3-10-75 16,4-6 49-16,9-4-85 15,7-6-17-15,2-2 34 16,9 0-49-16,25 0 0 15,12-6 2-15,10-10-1 16,4-4 17-16,-2-2-18 16,-7-2-20-16,-8 2-14 15,-14 5-82-15,-19 4-171 16,-7 3-404-16,-3 4-106 0</inkml:trace>
  <inkml:trace contextRef="#ctx0" brushRef="#br0" timeOffset="153005.77">8099 12137 643 0,'0'0'1255'16,"0"0"-644"-16,0 0-321 16,0 0-12-16,26 109-125 15,-6-47-60-15,0 4-11 16,1 0-62-16,-4-7-4 16,-1-14-16-16,-5-16-121 15,1-29-111-15,-2-5-569 16,-5-19-202-16</inkml:trace>
  <inkml:trace contextRef="#ctx0" brushRef="#br0" timeOffset="153375.567">8408 12119 834 0,'0'0'823'0,"0"0"-421"0,0 0 187 16,0 0-313-16,125 4-78 15,-92 4-77-15,-4 5-10 16,-4 1-51-16,-10 3-26 15,-5 12 40-15,-8 5-44 16,-2 8 3-16,-7 4 7 16,-15-4-38-16,-5-6 14 15,2-10-16-15,6-10 17 16,5-8-11-16,10-4-6 16,4-4-29-16,8 0 28 15,26 0-41-15,11 0 30 16,5-1-6-16,0-3 9 0,-8 4-3 15,-11 0 12 1,-6 8 0-16,-12 17 39 0,-8 11 1 16,-5 4-11-16,-5 2-23 15,-19-3 12-15,-5-9-15 16,-5-10-3-16,5-12-105 16,9-8-8-16,14-20-150 15,6-12-529-15,0-2-105 0</inkml:trace>
  <inkml:trace contextRef="#ctx0" brushRef="#br0" timeOffset="153591.931">9173 12070 927 0,'0'0'1601'0,"0"0"-1108"15,0 0-240-15,35 110-91 16,-20-56-6-16,1 6-78 15,3 6-44-15,-4 6 8 16,1 0-36-16,-6-3-6 16,-3-9 0-16,-7-20-93 15,0-32-13-15,-4-8-147 16,-11-15-754-16</inkml:trace>
  <inkml:trace contextRef="#ctx0" brushRef="#br0" timeOffset="153997.337">9534 12013 2082 0,'0'0'939'16,"0"0"-686"-16,0 0-126 16,0 0 4-16,0 0-64 15,115 2-65-15,-74-14 62 16,-1 2-54-16,-9 4-9 15,-7 6 7-15,-11 6 10 16,-6 26-1-16,-7 21-17 16,0 10 1-16,-4 7 66 15,-14-3-51-15,-4-13-1 16,-1-18-4-16,8-14 11 0,1-11-14 16,10-8-8-1,4-3-15-15,0 0-9 0,27 0 24 16,15 0-6-16,14 0-18 15,2 0 17-15,-5 0 6 16,-6 6-22-16,-14 8 23 16,-10 8 3-16,-15 8 21 15,-8 6 36-15,-6 5 15 16,-34 1-67-16,-18-6-8 16,-15-6-15-16,-12-10-140 15,-13-6 14-15,19-6-169 16,21-4-568-16</inkml:trace>
  <inkml:trace contextRef="#ctx0" brushRef="#br0" timeOffset="155410.028">11294 11975 656 0,'0'0'1013'0,"0"0"-646"15,0 0 142-15,0 0-312 0,0 0-21 16,-33 120-13-16,19-61-78 15,1 7 1-15,-1 8-20 16,1 0-46-16,2-6 54 16,-1-7-71-16,6-15 3 15,4-18-3-15,-1-15 4 16,3-13-14-16,0-3-46 16,7-34-66-16,15-35 99 15,0-4-22-15,3-14 5 16,-3 0 25-16,-3 24 18 15,-2 7-6-15,-3 25 0 16,-6 23 1-16,-1 11 72 16,-1 19-10-16,4 26-19 0,1 11 30 15,2 6-60 1,1-2 23-16,1-10-37 0,3-10 1 16,-3-14-10-16,5-14 9 15,-1-10-15-15,0-2 14 16,-1-17-42-16,-3-18 4 15,-1-11 18-15,-5-4 21 16,0 2-6-16,0 6 14 16,0 13-8-16,2 15 0 15,7 14 7-15,-1 0-6 16,6 18 32-16,-3 17-12 16,-1 7 65-16,0 4-73 0,-5-2 4 15,-6-1-1-15,3-12-16 16,-2-9-34-1,0-16-125-15,6-18-199 0,-1-22-440 16,-3-6-161-16</inkml:trace>
  <inkml:trace contextRef="#ctx0" brushRef="#br0" timeOffset="155660.306">11913 12186 599 0,'0'0'1085'0,"0"0"-576"15,44 117-159-15,-19-73-88 16,-2-8-87-16,1-13-75 15,0-13-85-15,1-10 42 16,-3-6-57-16,-1-26-1 0,-6-10 1 16,-9-6-24-1,-6 0 24-15,0 6 0 0,-15 13 1 16,-7 15 32-16,-3 14 37 16,0 0-1-16,1 20-21 15,6 15-41-15,5 5-10 16,4 1 3-16,4 0-97 15,5-13-57-15,0-10-371 16,0-12-337-16</inkml:trace>
  <inkml:trace contextRef="#ctx0" brushRef="#br0" timeOffset="156025.137">12212 12184 1000 0,'0'0'559'0,"0"0"2"0,0 0-101 16,0 0-210-16,0 0-17 15,0 0-104-15,0 0-46 16,113 52-31-16,-95-24-19 16,-1 11 13-16,-3 5-23 15,-3 5-23-15,-4 0 66 16,-5-11-49-16,-2-13 1 16,0-14-6-16,0-11-12 15,3-7-8-15,1-26-20 16,5-22-8-16,4-11 21 15,3-4 4-15,-1 2 11 16,3 14-9-16,-3 16 35 16,1 18-43-16,-5 16 17 15,3 4 0-15,1 15 95 16,3 21-19-16,5 15-14 0,1 5-2 16,-2 2-47-16,-3-8 16 15,-4-12-29-15,-7-14-45 16,-2-16-6-16,-6-18-144 15,0-17-177-15,0-6-610 0</inkml:trace>
  <inkml:trace contextRef="#ctx0" brushRef="#br0" timeOffset="156648.651">12987 11863 1005 0,'0'0'717'0,"0"0"97"0,0 0-453 15,0 0-89 1,0 0-92-16,0 0-96 0,0 0 10 16,-2 0-94-16,13 0 6 15,2 6 15-15,3 0-13 16,-1 0-8-16,-3-2 0 15,-6-2 6-15,-4 0 12 16,1-2-17-16,-3 0 10 16,0 0 50-16,0 0-47 15,0 0 7-15,0 0-21 16,0 0 12-16,0 0 1 16,0 0-13-16,0 0 2 15,0 0-14-15,0 0 12 16,0 0-1-16,0 0-11 15,0 0 12-15,0 0-5 0,0 4 5 16,0 8 0-16,0 10 8 16,0 14-7-16,0 14 16 15,0 12 7-15,4 9-15 16,3 1 54-16,-5-5-56 16,1-16-6-16,-1-15-2 15,-2-16 1-15,2-16-47 16,0-4-119-16,7-34-155 15,2-8-281-15,-2-5-289 0</inkml:trace>
  <inkml:trace contextRef="#ctx0" brushRef="#br0" timeOffset="156842.387">13203 12119 1491 0,'0'0'868'15,"0"0"-517"-15,0 0-42 16,0 0-117-16,0 0 11 15,136 32-92-15,-105-32-36 16,-6 0-7-16,-7 0-67 16,-7 0-2-16,-5 0-15 15,-4-7-122-15,-2-24-29 16,0 6-217-16,0-3-695 0</inkml:trace>
  <inkml:trace contextRef="#ctx0" brushRef="#br0" timeOffset="157240.167">13490 11783 1422 0,'0'0'898'0,"0"0"-531"0,0 0-96 16,0 0-105-16,0 0-50 16,0 0-85-16,0 0 38 15,134 62-50-15,-114-30-18 16,1 12 72-16,-6 8-17 15,-4 12 2-15,-2 5 1 16,-2-2-47-16,-3 0 37 16,-4-7-49-16,0-12 17 15,0-13 10-15,-4-12-27 16,-19-11-3-16,-6-9-3 16,-9-3-27-16,-2-3 12 0,1-11 20 15,4 0 1 1,16 2 27-16,10 6-15 0,9 2 15 15,7 2-27-15,28-2 10 16,15 0-10-16,2-2 0 16,2 1 1-16,-8-2 38 15,-11 1-39-15,-14 2 2 16,-9 0-2-16,-10 2-9 16,-2 0-29-16,0-2-113 15,-9 0-192-15,-9 2-924 0</inkml:trace>
  <inkml:trace contextRef="#ctx0" brushRef="#br0" timeOffset="159978.27">14868 11831 947 0,'0'0'642'0,"0"0"-312"16,0 0-81-16,0 0 126 16,-135 94-162-16,95-64-22 15,3 2-67-15,4 2-62 16,6 2 2-16,6 4-46 15,13 3-3-15,8-1 21 16,0 2-30-16,6-6 0 16,14-6 5-16,5-10-11 15,2-12-12-15,-1-10-60 16,5-8-114-16,19-48-80 0,-11 2-358 16,0 2 80-16</inkml:trace>
  <inkml:trace contextRef="#ctx0" brushRef="#br0" timeOffset="161448.184">15103 11717 1540 0,'0'0'805'16,"0"0"-329"-16,0 0-243 16,0 0-77-16,0 0-48 15,0 0-73-15,0 0 39 16,25 135-41-16,-19-72-15 15,0 7 45-15,-2 9-54 16,-2-2 15-16,2-7-12 16,1-13 4-16,-1-15-23 0,0-18 7 15,4-11-41-15,0-13 17 16,3 0-61-16,3-23 14 16,1-11 64-16,3-4-4 15,-2-3 11-15,0 3 0 16,-3 11 1-16,-5 10 6 15,2 11-1-15,1 6 11 16,-1 6 19-16,9 25-3 16,1 9 45-16,2 6-65 15,0-1-5-15,-1-2-2 16,-6-9-6-16,-1-14-60 16,-4-10-65-16,1-10-171 15,1-10-342-15,-1-22 66 0,-5-6 15 16,2 0 338-1,-6 6 219-15,0 8 262 0,2 10 19 16,5 6 40-16,5 4 156 16,5-1-189-16,6-1-59 15,2 1-62-15,2-5-75 16,0-2-26-16,-4-2-14 16,-4-4-50-16,-7 0 31 15,-5-3-33-15,-9 5 1 16,0 3 8-16,-2 1-9 15,-19 11 30-15,-3 1-30 16,-5 0 15-16,3 14 3 0,1 13-13 16,4 3-4-1,13 6 29-15,8 3-24 0,0-3-5 16,6-5-1-16,13-9 0 16,3-10-27-16,-3-10 11 15,4-2-77-15,4-16 24 16,2-10-55-16,4-4 0 15,5-1 37-15,0 6 37 16,-3 3 48-16,-4 5 2 16,-6 6 0-16,-5 4 31 15,-9 4 18-15,-3 3 36 16,-6 0-11-16,0 3-20 16,2 19 73-16,3 11-78 15,-1 7-37-15,6-2 14 16,-1-4-16-16,2-9-16 0,1-12 6 15,-2-13-45 1,5 0 26-16,-2-28-77 0,3-14 18 16,-5-8 50-16,1 0-23 15,-3 5 51-15,-5 14-12 16,-4 13 12-16,-2 9 15 16,0 9 23-16,0 0 13 15,0 4 15-15,0 19-45 16,0 4 20-16,0 7-41 15,0 3 0-15,0-3-3 16,14-7 3-16,1-6-2 16,-1-13-7-16,1-8 6 15,1 0-10-15,-3-14 5 0,1-14 8 16,-3-6 9 0,-5-7-9-16,1 0 8 0,-2 1 10 15,-5 3-9-15,0 9 7 16,0 10-16-16,0 6 0 15,0 8 33-15,0 4 9 16,0 0 1-16,0 6-20 16,-3 17-14-16,1 8 1 15,2 12-10-15,0 8 0 16,2 6 3-16,14-3-1 16,2-4-2-16,-3-10 0 15,2-12 13-15,-7-14-28 16,-3-10 5-16,-3-4-46 15,-2-10 55-15,0-18-21 16,-2-6 22-16,0-2 4 0,0 4 13 16,0 6-23-16,0 10 6 15,0 5 0-15,0 8-17 16,4 3 25-16,-2 0-8 16,0 0 34-16,2 14-26 15,1 12 43-15,1 12-51 16,-2 16 1-16,1 13 44 15,-2 11-35-15,-3 5 5 16,0 6 9-16,-10-7-16 16,-11-8 22-16,-12-13-30 0,-6-17 0 15,-10-21-15 1,-11-18 15-16,-5-5 0 0,0-28 0 16,12-15 16-16,24-7-22 15,29-2 6-15,38-10 0 16,33 6 20-16,22 0-10 15,6 2 10-15,-17 9-19 16,-4-3 16-16,-20 8-34 16,-24 2-53-16,-34-8-131 15,-29 10-341-15,-18 4-1210 0</inkml:trace>
  <inkml:trace contextRef="#ctx0" brushRef="#br0" timeOffset="162534.179">15772 10587 500 0,'0'0'871'15,"0"0"-527"-15,0 0-81 16,0 0 21-16,0 0-92 15,0 0-50-15,0 0-38 16,67-12 18-16,-27 2 46 16,0 2-76-16,-2 3-53 15,-7-1 60-15,-8 3-30 16,-11 3-3-16,-4 0-12 16,-6 0-41-16,-2 0 25 15,0 0-38-15,0-1-38 0,0-4 5 16,-5-4-134-16,-6-2-349 15,0 1-351-15</inkml:trace>
  <inkml:trace contextRef="#ctx0" brushRef="#br0" timeOffset="162735.632">15901 10505 1558 0,'0'0'481'15,"0"0"-181"-15,0 0-34 16,16 124-52-16,-7-61-90 16,-3 7-40-16,-4 4 21 0,-2 0-69 15,0-5-20 1,-4-13-16-16,-11-14-57 0,1-12-44 16,-1-18-197-16,1-6-371 15,-1-6-296-15</inkml:trace>
  <inkml:trace contextRef="#ctx0" brushRef="#br0" timeOffset="163720.31">14604 10249 398 0,'0'0'209'0,"0"0"595"0,0 0-576 16,0 0 35-16,0 0-46 15,0 0-25-15,0 0 1 16,-15 36-73-16,15-34 6 15,0-2-88-15,0 0-14 16,0 0 27-16,0 0-20 16,0 0 16-16,4 2-8 15,12 2 6-15,6 2 62 16,5 0-56-16,4 0-6 16,9-4 18-16,7 0-43 15,13-2 44-15,9 0-25 16,12 0-26-16,5 0 71 0,3 0-52 15,-2 0-13 1,0 3 14-16,-4 6-16 0,-1 1-11 16,1 0-6-16,4 0 0 15,4-2 20-15,5 1-20 16,2-6 0-16,2-1 5 16,1-2 13-16,-6 0-21 15,1-4 3-15,0-10 0 16,4-4 12-16,2-2-10 15,3-3 5-15,0 4-7 16,0 0 20-16,-5 6-31 16,-2 3 11-16,-5 6-6 15,1 4 0-15,-7 0 6 0,0 1 0 16,-4 10 6 0,-4-1 4-16,0-3-20 0,-4-2 10 15,-2-3 0-15,1 0 16 16,-5-2-16-16,-4 0 0 15,-1 2-7-15,-4-2 14 16,-4 0-14-16,-6 0-19 16,-8 0-31-16,-5-6 47 15,-1-2 1-15,2 0 9 16,2 2-1-16,4 2 1 16,4 1-14-16,-2 3-5 15,-1 0-22-15,-5 0 19 16,-9 0 8-16,-6 3 5 15,-12 3 2-15,-6 3 14 16,-7 12-13-16,0 13 6 0,2 30 0 16,0 44 0-16,-2 40 1 15,0 13 5-15,0-30-6 16,-13-33-112-16,-7-53-147 16,-7-20-680-16</inkml:trace>
  <inkml:trace contextRef="#ctx0" brushRef="#br0" timeOffset="167580.338">5092 12905 116 0,'0'0'1511'0,"0"0"-1178"0,0 0-34 16,0 0-74-16,0 0-57 15,0 0-84 1,0 0-23-16,-25 43 26 0,25-43-32 16,0 2 41-16,0-2-22 15,0 0-38-15,0 0 59 16,0 2-44-16,0 2-15 15,0-1 13-15,13 2-28 16,5 1 43-16,1-2-35 16,2 0-28-16,1-4 62 15,-2 0-54-15,2 0-7 0,5 0 10 16,2 0 0 0,6 0 15-16,5-2-27 0,8-2 0 15,4 2 30 1,6 0-19-16,3 0 2 0,-1-3 17 15,-4 3-24-15,2-1 27 16,-5 1-33-16,2 2 1 16,-1 0 41-16,0 0-30 15,-3 0 8-15,-2 0 13 16,0 4-32-16,0 4 37 16,0 0-38-16,1 0 6 15,0 0 21-15,2-1-26 16,-1 0 13-16,-2-1-5 15,2-2 0-15,-2 2-2 16,2-2-7-16,-1 0 0 16,0 0 26-16,4 0-26 0,2 1 12 15,0 2-1-15,2 1 5 16,-3 0-8 0,1-1-8-16,-3-2 0 0,1 1 9 15,-5-4-3-15,0 2-6 16,-3 0 3-16,-1-2 12 15,-3 2-14-15,-2 0-1 16,1 0 0-16,-1-2 19 16,0 0-19-16,0 0 0 15,0-2 0-15,-4 0 11 16,-1 0-11-16,1 0 0 16,-2 0 0-16,1 0 0 15,-1 0 0-15,-1 0 0 16,-2 0 0-16,3 0 0 0,-3 0 0 15,4 0 0 1,1 0 0-16,-1 0 0 0,4 0 0 16,1 0 0-16,-3 0 0 15,1 0 0-15,1 0 0 16,-4 0 0-16,3 0 0 16,-3 0 0-16,3 0 0 15,5 0 0-15,1 0 0 16,3 3 0-16,4 0 0 15,0 1 0-15,3-2 0 16,2 0 0-16,-3-2 0 16,1 0 0-16,-3 0 0 0,0 0 0 15,0 0 0 1,-1 0 0-16,-4 0 0 0,-3 0 0 16,-5 0 0-16,-1 0 0 15,-3 2 0-15,-3 0 0 16,2 1 0-16,0-3 0 15,1 1 0-15,2-1 0 16,2 2 0-16,0 0 0 16,-1 2 0-16,1 0 0 15,1 1 0-15,-2 2 0 16,-1-1 0-16,1 1 0 16,0-2 0-16,0 1 0 15,1-4 0-15,-2 0 0 16,3 1 0-16,0-2 0 15,-3-1 0-15,-1 3 0 0,1-2 0 16,-3 1 0-16,2 0 0 16,2 0 0-16,0 2 0 15,1-1 0-15,0-2 0 16,3 2 0-16,-4-1 0 16,1-1 0-16,0 1 0 15,-1 0 0-15,2-2 0 16,1 3 0-16,-3 1 0 15,3-3 0-15,-1 2 0 16,1-1 0-16,-3 1 0 16,1-1 0-16,0 2 0 15,-4-1 0-15,1-2 0 16,1 2 0-16,-3 1 0 16,5-2 0-16,-2 1 0 15,4 2 0-15,0-1 0 0,1-2 0 16,3 2 0-16,-2-1 0 15,3-1 0-15,-5-2 0 16,-1 3 0-16,0-3 0 16,1 0 0-16,0 1 0 15,5 2 0-15,-1 1 0 16,8-2 0-16,-2 1 0 16,2-1 0-16,-1 1 0 0,-2-2 0 15,-4 2 0 1,-3-1 0-16,-2 0 0 0,0 0 0 15,-2-2 0 1,-3 2 0-16,3 0 0 0,-1-1 0 16,0 2 0-16,-1-2 0 15,-3 2 0-15,-2-1 0 16,-2-2 0-16,2 0 0 16,1 2 0-16,1-2 0 15,0 2 0-15,3-2 0 16,-1 2 0-16,2-2 0 15,-2 0 0-15,1 0 0 16,-1 0 0-16,1 0 0 16,1 0 0-16,4 0 0 15,-1 0 0-15,2 0 0 16,-1 0 0-16,1 0 0 16,1 0 0-16,1 0 0 0,0 0 0 15,3 0 0-15,-1 0 0 16,2-2 0-16,-4 0 0 15,-1 0 0-15,-1 2 0 16,-5-2 0-16,0 2 0 16,-4 0 0-16,1 0 0 15,-1 0 0-15,0 0 0 16,1 0 0-16,-1 0 0 16,-2 0 0-16,0 0 0 15,-2 0 0-15,0 0 0 16,3 0 0-16,-1 0 0 15,2 0 0-15,3 0 0 16,1 2 0-16,2-2 0 0,1 2 0 16,-3-2 0-16,1 2 0 15,-2-2 0-15,2 2 0 16,-2 0 0-16,1-2 0 16,1 2 0-16,3 0 0 15,-4-2 0-15,3 1 0 16,-1-1 0-16,-4 0 0 15,-1 0 0-15,-1 0 0 16,0 0 0-16,-2 0 0 16,1 0 0-16,-1 0 0 0,0 0 0 15,0 0 0 1,2 0 0-16,1 0 0 16,1 0 0-16,2 0 0 15,0 0 0-15,1 0 0 16,-2 0 0-16,-1 0 0 0,1 0 0 15,0 0 0-15,-3 0 0 16,1 0 0-16,1 0 0 16,1 0 0-16,-1 5 0 15,1-1 0-15,2 0 0 16,2-2 0-16,-2 1 0 16,2-1 0-16,-2-2 0 15,2 3 0-15,-2-3 0 16,-1 0 0-16,0 0 0 15,-2 2 0-15,-1-2 0 0,-1 2 0 16,-2 0 0 0,-2 2 0-16,0 0 0 0,0 0 0 15,2 0 0-15,1 2 0 16,1-2 0-16,2 0 0 16,1 0 0-16,-1-2 0 15,-1 0 0-15,0 2 0 16,-3-2 0-16,-3 0 0 15,1 0 0-15,0 0 0 16,-4 2 0-16,2-2 0 16,0 2 0-16,0-2 0 15,4 0 0-15,-2 0 0 16,2 2 0-16,2-3 0 16,-4 2 0-16,0 1 0 15,0 1 0-15,-5-2 0 0,-1-1 0 16,-1 2 0-1,-1 0 0-15,0 0 0 0,2-2 0 16,-1 2 0-16,2 0 0 16,1 0 0-16,0 0 0 15,-3-2 0-15,3 2 0 16,1 0 0-16,1-2 0 16,4 0 0-16,0 0 0 15,5-2 0-15,-2 2 0 16,-3-2 0-16,0 0 0 15,-4 0 0-15,-3 0 0 16,0 0 0-16,-1 0 0 16,2 2 0-16,-2 0 0 0,6 0 0 15,3 1 0-15,1-2 0 16,3 1 0-16,0 0 0 16,-3 0 0-16,3 0 0 15,-5-2 0-15,0 2 0 16,-2-2 0-16,-4 0 0 15,2 2 0-15,-4-2 0 16,4 2 0-16,2 2 0 16,2-2 0-16,5 2 0 15,3-2 0-15,-4 0 0 16,1 0 0-16,-5-2 0 16,0 0 0-16,0 2 0 0,-2-2 0 15,-2 3 0 1,2-1 0-16,-2-1 0 0,4 3 0 15,0 0 0-15,0 0 0 16,1 1 0-16,1 0 0 16,-2-3 0-16,0 0 0 15,-2 0 0-15,0 0 0 16,-5 0 0-16,-1 1 0 16,-1-2 0-16,-1 2 0 15,-2-1 0-15,1-1 0 16,1 3 0-16,-4-1 0 15,-1-3 0-15,-5 1 0 16,0-1 0-16,-2 0 0 16,4 0 0-16,3 0 0 15,8 0 0-15,5 0 0 0,7 3 0 16,2-2 0-16,-2 2 0 16,-5 0 0-16,-2 1 0 15,-2 3 0-15,-4-3 0 16,4 1 0-16,2 1 0 15,5 1 0-15,-3-3 0 16,2 1 0-16,-2-3 0 16,-4 1 0-16,2-3 0 15,5 0 0-15,1 0 0 16,6 0 0-16,3 0 0 16,3 0 0-16,-5-7 0 15,-4 2 0-15,-7 0 0 16,-6 1 0-16,-11 2 0 0,-8 0 0 15,-4 2 0-15,-2 0 0 16,0 0 0-16,0 0-33 16,0 0 21-16,-8 0-104 15,-33 4-82-15,3 5-130 16,-8-7-986-16</inkml:trace>
  <inkml:trace contextRef="#ctx0" brushRef="#br0" timeOffset="169907.14">20320 4167 674 0,'0'0'38'0,"0"0"288"0,0 0-156 16,0 0-20-1,-121-25-18-15,99 25 7 0,-3 0-2 16,1 0-25-16,-5 19 20 15,-2 5 19-15,-2 6-19 16,-4 2-8-16,2 0 4 16,-1 0-67-16,3-2 28 15,2 2-57-15,6 0-8 16,6 6 44-16,5 4-42 16,5 4 1-16,5 5 13 15,4 1-39-15,0-1 31 16,0-6-25-16,8-5-6 15,11-5 30-15,2-4-31 16,10 0-2-16,15 2 1 16,14 6 2-16,13 5 20 15,14 6-21-15,9 0 1 16,1 0 27-16,3-10-26 0,-1-7 8 16,-3-15 0-16,0-11-4 15,-3-7 15-15,3 0-21 16,2-12-3-16,4-9 3 15,3-4 0-15,-3 0 2 16,-4-2-4-16,-6-2 13 16,-10 4-4-16,-6 0-7 15,-4-4 0-15,-8-1-4 16,-1-2 4-16,-5-6 0 16,0-1 0-16,-8 1 2 0,-2 0 5 15,-9 0-7-15,-3 0 0 16,-7-3 6-16,-4 0-5 15,-5 1-1-15,-7 1 0 16,-9 6 0-16,-4-2 7 16,0 2-7-16,0-4 1 15,-15-3 2-15,-7-2 5 16,-7-4-2-16,-7-4-6 16,-2 0 15-16,-2 0 15 15,0 1 0-15,-2 5-30 16,1 8 48-16,3 7-36 15,-1 6 24-15,-1 7 5 16,-7 4-15-16,-5 4 44 0,-3 2-31 16,-5 1-16-1,-2-2 24-15,-3 3-46 16,-3 0 22-16,2 2-23 16,-3 2 17-16,2 0-11 0,3 6-6 15,-1 8 0-15,1 4-6 16,-2 2-29-16,4 2-47 15,-22 6-84-15,14-6-146 16,10-3-585-16</inkml:trace>
  <inkml:trace contextRef="#ctx0" brushRef="#br0" timeOffset="173646.354">15150 3653 438 0,'0'0'144'16,"0"0"184"-16,0 0-78 0,0 0-88 16,0 0-18-16,0 0-38 15,-10-2 51-15,-2 2-52 16,3-2-20-16,-2 2 15 15,-5-2-25-15,1 2-5 16,-5 0-22-16,-3 0-25 16,-4 0 39-16,1 2-50 15,0 7 3-15,-1 0 28 16,2 4-19-16,3-1 31 16,-1 2-29-16,1 0-24 15,2 4 44-15,0 0-46 16,2 4 0-16,2 0 0 15,1 6 7-15,3 2-7 16,4 4 0-16,6 9 1 16,2 4 1-16,0 5-2 0,0 1 0 15,4-2-6-15,12-2 20 16,-1-5-20-16,6-5 6 16,3 1 0-16,3-5 9 15,4 3-9-15,5 2 0 16,1 3 3-16,8 1 3 15,2-2-6-15,4 2 0 16,4-4 0-16,1-2-3 16,0-4 3-16,2-8 0 15,0-8-9-15,2-9 21 0,5-4-5 16,4-5-7 0,4 0 0-16,3 0 4 0,7 2 2 15,1 4 8-15,3 4 11 16,0-2-13-16,-2-2 9 15,-5-6-21-15,0 0 0 16,-1 0 0-16,-2-10 8 16,-4-8-7-16,-3-4 1 15,-8-2 13-15,-6-2-10 16,-5-4-5-16,-6-2 0 16,-7-3 58-16,-5-1-36 15,-6-1-1-15,-8-7 9 16,-3-3-29-16,-5-5 19 15,-9-2-20-15,-2 0 0 16,0-2 9-16,0 2-9 16,-6 0 0-16,-3 1 2 15,-2 3 16-15,-3 0-24 0,2 2 6 16,-7-2 0-16,-1 2-8 16,0 0 22-16,-4 3-10 15,-1 7 32-15,-2 6-14 16,-4 4 68-16,-7 5-57 15,-8 6-27-15,-12 1 91 16,-12 0-67-16,-7 2-16 16,-8-3 26-16,-2-1-32 15,5 3 5-15,8 3-13 16,11 2 0-16,11 7-4 16,9-2 4-16,5 5-14 15,5 0-7-15,2 0-76 16,-1 0-14-16,-28 0-128 0,7 5-304 15,-3 1-254-15</inkml:trace>
  <inkml:trace contextRef="#ctx0" brushRef="#br0" timeOffset="178404.811">6085 11963 965 0,'0'0'582'16,"0"0"-258"-16,0 0 25 15,0 0-58-15,0 0-53 16,0 0-121-16,11 66-76 16,22-17 57-16,11 10-22 15,8 8 3-15,3-1-5 16,1-2-61-16,-7-8 27 16,-6-10-40-16,-10-12-17 15,-8-10 8-15,-8-14-67 16,-10-10-68-16,-7-25-162 15,0-18-319-15,0-5 64 0</inkml:trace>
  <inkml:trace contextRef="#ctx0" brushRef="#br0" timeOffset="178579.329">6441 12160 738 0,'0'0'9'16,"0"0"990"-16,0 0-510 16,0 0-102-16,0 0-75 15,0 0-126-15,-100 126-80 16,73-68-23-16,0 10-40 15,-4 5 6-15,-3-1-48 16,3-9 0-16,2-14-1 16,9-17-80-16,5-32-90 15,6-12-187-15,-1-24-665 0</inkml:trace>
  <inkml:trace contextRef="#ctx0" brushRef="#br0" timeOffset="178766.268">6264 12115 386 0,'0'0'1096'0,"0"0"-783"16,0 0 157-16,152 95-151 16,-80-49-55-16,3-2-73 15,2-4-95-15,-6-10 1 16,-9-6-88-16,-4-10-9 16,-10-10-37-16,-5-4-91 15,-7-2-124-15,-5-42-260 16,-8 0-73-16,-13-5-25 0</inkml:trace>
  <inkml:trace contextRef="#ctx0" brushRef="#br0" timeOffset="178952.939">6916 11943 783 0,'0'0'910'0,"0"0"-358"16,0 0-161-16,0 0-94 16,-56 103-129-16,38-45-29 15,-5 10-33-15,-3 6-56 16,-8 4 47-16,-4-4-68 15,-1-6-28-15,1-8 2 16,2-15-3-16,10-15-58 16,7-18-70-16,17-18-144 15,2-20-466-15,0-11-300 0</inkml:trace>
  <inkml:trace contextRef="#ctx0" brushRef="#br0" timeOffset="179139.725">6773 12232 168 0,'0'0'1481'0,"0"0"-1112"0,0 0 139 16,131 86-196-16,-57-39-90 16,8-4-90-16,5-1 10 15,-4-4-74-15,-10-10-41 16,-13-7-12-16,-18-7-15 16,-15-8-15-16,-11-6-97 15,-9-2-122-15,-7-52-98 16,-23 1-452-16,-1-3-660 0</inkml:trace>
  <inkml:trace contextRef="#ctx0" brushRef="#br0" timeOffset="179538.463">7255 11981 1051 0,'0'0'786'0,"0"0"-187"16,0 0-277-16,0 0-83 15,0 0-12-15,0 0-129 16,-50 125-19-16,46-80 6 15,-8 10-46-15,-1 5 53 16,-5 8-44-16,-6 4-32 16,-5 5 76-16,0-1-67 15,-2 0 11-15,2-4 0 16,2-12-28-16,4-12 11 16,8-12-19-16,1-13 0 15,8-10 4-15,-1-6-3 0,5-5 10 16,2-1 15-1,0-1-25-15,0 0-2 0,0 0 1 16,0 0 0-16,0 0-11 16,0 0 12-16,0 0-1 15,0 0 0-15,0 0-2 16,0 0-11-16,0 0-10 16,0 0-28-16,0 0 39 15,0 0-31-15,-2 4-32 16,2 7-26-16,0 3-124 15,-2 6-68-15,-3-2-602 16,-2-6-597-16</inkml:trace>
  <inkml:trace contextRef="#ctx0" brushRef="#br0" timeOffset="184058.247">8145 11803 54 0,'0'0'551'15,"0"0"-173"-15,0 0-198 16,0 0-48-16,0 0-31 16,0 0-12-16,0 0-34 0,-46-3 31 15,37 3 7 1,-1 0 0-16,2 0 41 0,-3 5-41 16,-1 2-40-16,-1 2 13 15,-1-1-43-15,3-1 0 16,-1 4-18-16,-2-1 5 15,1 2 21-15,-3 0-22 16,3 4 1-16,-3 0 29 16,0 4-38-16,0 0 19 15,1 2 17-15,-1 0-37 16,1 0 57-16,-1 2-42 16,3-2 1-16,-1 2 11 15,3-2-26-15,1 3 36 16,-2-1-37-16,3 0 9 15,3 2 24-15,1-2-33 16,3 0 0-16,0-2-3 16,2-2 15-16,0 2-24 0,0 0 12 15,0 2-13 1,7 4 13-16,3 0 0 0,4 5 0 16,1-4-6-16,4 1 15 15,-4 1-23-15,1-5 14 16,-1-2-15-16,3-2-8 15,-1 0 18-15,6 0-17 16,-1-1 13-16,5 4-29 16,2-3 37-16,3 2-16 15,1-1 2-15,5 0 2 16,-1-1 13-16,1-2-27 16,0 0 9-16,0-2-42 15,2-2 43-15,3-1-15 0,-1-4 8 16,2 0 4-1,3-2 20-15,0 0 0 0,2 0-8 16,-2 4 20-16,2-3-22 16,2 2 10-16,0-2 0 15,3 0 6-15,4 0-5 16,-3-4 0-16,4-2 27 16,-1-2-28-16,-4-2 33 15,0 0-33-15,0 0 0 16,0-10 47-16,-2 0-46 15,2-4 9-15,2 2-2 16,2-2 1-16,2 2 11 16,5 0-12-16,-3-1-1 0,-2 4 24 15,-2-4-31 1,-5-2 1-16,-6-2 2 0,-5-2 12 16,-3-3-12-16,-8-3-3 15,-5 1 0-15,-1-4 10 16,-5 0-8-16,-3-4 2 15,2 1-4-15,-3-6 17 16,-5 0-22-16,-3-2 5 16,-3-2 0-16,-3 2 12 15,-2-1-11-15,0-1 0 16,0 5 6-16,0 0-1 16,-13 0-4-16,-2 0-2 15,-1 2 0-15,-3 1 14 0,4 4-14 16,-1 2 0-16,3 3 24 15,-3 2-21-15,1 1 40 16,-5-3-18-16,0 1-16 16,-7-1 49-16,-2 0-32 15,-6-2-1-15,-6 2 21 16,-5-4-38-16,-4 0 16 16,0 0-24-16,2 2 0 15,7 2 25-15,5 6-16 16,5 3 7-16,4 8 25 15,0 3-31-15,-2 1 57 16,-4 3-49-16,-5 0-4 16,-3 0 29-16,-3 0-34 15,-1 0-1-15,-1 0 38 0,-1 0-45 16,-2 0 37 0,-5 0-30-16,3 0-1 0,-2 0 18 15,-1 0-25-15,3 0 0 16,-3 0-3-16,1 3 13 15,-5-2-2-15,2 2-8 16,0-1 0-16,4 1 7 16,4 2 1-16,6-1-5 15,4 0 13-15,4 0-14 16,5-1 38-16,0 1-40 16,6 3 0-16,-4-3 12 0,2 2-11 15,0 2-2 1,1-1 1-16,2 2 0 0,0-1-15 15,3-1 4 1,9 4-79-16,5-1-29 0,1 4-376 16,4 0-184-16,-2-8-549 0</inkml:trace>
  <inkml:trace contextRef="#ctx0" brushRef="#br0" timeOffset="186361.272">14633 4313 553 0,'0'0'79'16,"0"0"-46"-16,0 0 119 15,0 0-74-15,0 0-38 16,0 0 14-16,0 0 1 16,74-78-32-16,-74 76-6 0,0 2 5 15,0 0-21 1,0 0-1-16,0 0 0 0,-3 0 0 15,-8 3 18-15,-4 8-18 16,-3 5 15-16,-2 6 6 16,-4 4-20-16,-5 6 25 15,-4 2-25-15,-4 6 15 16,-5 3 39-16,-7 3-9 16,-4 4 50-16,-9 4-37 15,-1 3-22-15,-1 2 51 16,0 3-25-16,5-1-13 15,3-1-2-15,3-2-42 0,-1-2 1 16,5-1-7 0,-2-6-33-16,1-3-2 0,0-2-20 15,-4-1-6-15,-2-1 32 16,-2 0-9-16,0 0-30 16,-6 2 15-16,-1 4-15 15,-6 3 25-15,-5 5 5 16,-4-2 19-16,-5-1 19 15,3-2-1-15,-2-5-15 16,3-4 16-16,6-2 0 16,-2 2 6-16,4 4-6 15,-3 5 0-15,-1 6 9 16,-2 5-8-16,0 12 9 16,-4 1-10-16,0 7 0 15,1 0 13-15,-1 3-13 0,-1-2 0 16,2 4 2-16,-5 1 4 15,2 1-5-15,0 1 9 16,3 0 5-16,2-2 12 16,1 3-18-16,2-3-8 15,2 2 20-15,-6 16-14 16,-11 17 15-16,-8 17 20 16,9-7-40-16,21-29 54 15,20-30-39-15,9-20-16 16,-3 6 27-16,-8 8-28 15,-4 6 0-15,1-1 0 16,-1-1 1-16,0 0-18 16,3 0 17-16,-2 0-29 0,1 5-18 15,3-1 15-15,-5 2 31 16,1 4-21-16,-3 0 22 16,0 5-7-16,-3 12 8 15,-1 22-1-15,-2 16 16 16,5-11-15-16,14-25-2 15,16-29-19-15,6-20 2 16,-4 9 12-16,2 10-2 16,-2 7 8-16,7 0 1 15,0 0 14-15,4 1 27 16,3-1-6-16,2 0-27 16,-2-3 40-16,2-10-29 0,-1-8 9 15,-1-13 5-15,1-8-17 16,-1-5 50-16,1-4-24 15,2-5-43-15,1-4 43 16,5 0-43-16,4-1-37 16,0 1 1-16,0 5 10 15,0 6 17-15,0 4 6 16,0 10 3-16,0 3 7 16,0 6-7-16,0 4 9 15,-2 0 23-15,-7 0-17 16,2-5 20-16,0-9-35 15,3-8 8-15,0-8 9 16,1 0-16-16,1-3 4 16,2 8-5-16,-2 3 6 15,0 2 26-15,-1 2-16 0,3-2-15 16,-2-3 27-16,0-10-28 16,-3-8-25-16,1-5-104 15,-5-10-246-15</inkml:trace>
  <inkml:trace contextRef="#ctx0" brushRef="#br0" timeOffset="187127.44">8969 11536 172 0,'0'0'1128'0,"0"0"-945"16,0 0-99-16,0 0-21 0,0 0 17 15,0 0-48-15,0 0-16 16,-12 30 8-16,34-12-1 16,4 6 66-16,5 6-52 15,-2 4-12-15,-2 2 54 16,-4-1-16-16,-5-3-16 16,-5-7 15-16,0-4-35 15,-2-7 10-15,-2-8-37 16,2-4-5-16,5-2 3 15,1 0 2-15,8-18 0 16,6-13 6-16,5-7 13 16,4-10-10-16,0-6-9 15,2 0 0-15,-5 4 6 16,-8 12-5-16,-8 10-1 16,-7 12 0-16,-5 8 12 0,-3 2 2 15,-1 2 7-15,2 0-9 16,2-2 44-16,-1 0-45 15,1-3 29-15,1 0 0 16,-2 0-18-16,1 3 21 16,-2 3-43-16,0-1 11 15,-1 2 19-15,-2 0-30 16,3 2 8-16,-5 0 12 16,0 0-13-16,1 0 8 15,-3 0-4-15,0 0 6 16,0 0 22-16,0 0-25 15,0 0 10-15,0-3-24 0,0 3 10 16,0 0 5-16,0 0-15 16,0 0 0-16,0 0 9 15,0 0-7-15,0 0-2 16,0 0 16-16,0 0-14 16,0 0 44-16,0 0-35 15,0 0 0-15,0 0 34 16,0 0-39-16,0 0 11 15,0 0-17-15,0 0 12 16,0 0 9-16,0 0-21 16,0 0 0-16,0 0 6 15,0 0-5-15,0 0 11 16,0 0-12-16,0 0 9 0,0 0-27 16,0 0-6-16,5 7-198 15,10-5-131-15,3 0-345 16,-1-2-243-16</inkml:trace>
  <inkml:trace contextRef="#ctx0" brushRef="#br0" timeOffset="188638.286">14885 4540 661 0,'0'0'149'15,"0"0"-84"-15,0 0 59 0,-27 134-24 16,8-78 65 0,-4 10-55-16,-6 26-10 0,-6 27-62 15,-7 23-18-15,-4 11 50 16,2-6-29-16,-1-2-2 15,3-6 8-15,-3 7-47 16,1 6 29-16,-3 3-29 16,1 0 0-16,-6 1 29 15,-1-2-17-15,-7 1 16 16,0-7-15-16,-3-10-3 16,5-9-13-16,11-25 3 15,14-22-1-15,10-18-13 16,2-2 14-16,-2 11-11 15,-4 11-10-15,-2 10-24 0,2-4 43 16,0-1-22-16,2-4 24 16,-4-1 6-16,2-3-3 15,-4 3 9-15,-1 2 5 16,1 1-7-16,-2 1 8 16,-4 0-18-16,2 1 0 15,-1-1 3-15,3-4-2 16,0-2 24-16,4-6 31 15,2-2-18-15,2-4 23 16,1 3-59-16,2-3 8 16,1 3 18-16,4-2-27 15,-1 4 0-15,0-1 3 16,3 2 9-16,-2-1-16 0,0-2 3 16,-3-1-3-1,-2 1 2-15,-2-5 2 0,-1-1-1 16,-2-5 27-16,4-4-26 15,6-6 19-15,3-6-20 16,3-6 0-16,1-6 9 16,0-2-9-16,1 0 6 15,-1 5-8-15,-2 0 17 16,1 8-30-16,0 3 15 16,0 6 0-16,2 4 13 15,0 2-13-15,2 1 0 16,-2 2-1-16,3-6 9 15,-5-5-17-15,1-6 9 16,0-8 0-16,-1-2 5 16,-1-2-5-16,1-2 0 0,3 2-1 15,-4 1 10-15,3-2-21 16,3 2 12-16,-4 1 0 16,4-4 16-16,-3 0-16 15,3-4 0-15,-4-4-5 16,3-2 14-16,3-4-1 15,-2 0-8-15,-1 0 0 16,0 0 17-16,0 0-17 16,3-2 8-16,-2-1-8 15,-1-3 8-15,0-2 49 16,2-5 25-16,1-1-13 16,2-1 8-16,0-3-66 15,-1 0-11-15,1 0-92 16,-4-16-174-16,-2-11-101 15,-2-3-333-15</inkml:trace>
  <inkml:trace contextRef="#ctx0" brushRef="#br0" timeOffset="188963.055">12343 11530 995 0,'0'0'179'15,"0"0"-47"-15,0 0-36 16,0 0-37-16,0 0-6 16,0 0-24-16,0 0-15 15,40 112 58-15,-22-98-16 0,2 2 16 16,2 1 27-16,3 1-30 16,2 1 3-16,2 2-22 15,2-1-34-15,-2-4 50 16,-3-5-44-16,1-7-13 15,0-4 32-15,0-13-20 16,6-28 31-16,14-32 7 16,18-36-16-16,14-30 41 15,8-9-84-15,-4 3-25 16,-27 44-169-16,-21 26-344 0</inkml:trace>
  <inkml:trace contextRef="#ctx0" brushRef="#br0" timeOffset="190204.647">16042 4578 576 0,'0'0'98'0,"0"0"-57"15,0 0 210-15,2 132-116 16,-13-68-57-16,-7 29 96 16,-3 23-74-16,-2 22-42 15,-2 4 19-15,2-3-31 16,3-12 13-16,1-3-39 15,0 8-20-15,-3 5 36 0,2 8-34 16,0 5-1 0,3 4-1-16,1-3 17 0,3 4-29 15,1 3 12-15,1 1 0 16,0 6 9-16,0 3-9 16,-2 0 0-16,-6 2 0 15,2-3 14-15,-7-9-20 16,1-7 6-16,-2-4 0 15,4-7 12-15,-2-2 4 16,5-1-4-16,1 3 1 16,-2 0-4-16,4 3 7 15,-1 1-10-15,1-1-5 16,-1-8 50-16,3-6-32 0,1-22-2 16,2-27 8-16,3-20-23 15,3-3 39-15,-2 1-30 16,4 13 10-16,2 8 27 15,0-1-38-15,0 2 11 16,8 2 4-16,-2 0-18 16,3 2 30-16,-5-4-17 15,-2 0-13-15,-2-5 54 16,0-2-47-16,0-9 9 16,-4-6-19-16,-2-8 8 15,-1-2 6-15,0-2-18 16,4 2 0-16,1 4 3 0,2 2-3 15,0-4 0 1,0-5-6-16,0-13 17 0,0-12-21 16,0-10 10-1,0-8-56-15,-2-2-59 0,-2-2-186 16,-3-10-209-16</inkml:trace>
  <inkml:trace contextRef="#ctx0" brushRef="#br0" timeOffset="190702.066">14847 11157 362 0,'0'0'661'15,"0"0"-466"-15,0 0-40 16,0 0-69-16,0 0 8 15,0 0-27-15,71 136-14 16,-46-87 71-16,4 5-44 16,2 8 7-16,5 0 48 15,4 4-79-15,0-4 11 16,-2-2-7-16,-3-10-22 16,-3-10 79-16,-8-11-53 15,-3-13-46-15,-6-10 29 16,-1-6-46-16,1 0 26 15,5-24-18-15,5-8-1 16,6-7 79-16,0-2-66 0,0-1-19 16,-2 4 20-1,-5 2-10-15,-3 1-9 0,-7 3-3 16,-4 2 0-16,-3 6 17 16,-3 2-17-16,0 5-23 15,4 5 22-15,-2 3-35 16,1 3 9-16,-3 1-18 15,-2 1 5-15,-2 4 40 16,0 0 1-16,0 0-1 16,-8 0-15-16,-8 0-205 15,-4 0-53-15,2 0-67 16,1 0-449-16</inkml:trace>
  <inkml:trace contextRef="#ctx0" brushRef="#br0" timeOffset="193619.324">14535 12047 61 0,'0'0'534'0,"0"0"-210"16,0 0-189-16,0 0-34 15,0 0 45-15,0 0-25 16,-89 66-44-16,81-64 38 16,-4 2-29-16,-3 0-38 15,-6 2 17-15,-3 2-46 16,-4 5-4-16,-7-1-12 15,-2 1 6-15,-1 3 19 16,-2 7-8-16,-1 3 15 16,6 6 27-16,-1 6-49 15,7 4 1-15,5 9 1 0,6 4-2 16,7 6 7-16,6 4-20 16,5 4 0-16,0-1 0 15,2 2 1-15,21 2-1 16,10 1 0-16,19 3-6 15,15 2-5-15,13 4 11 16,8-1 0-16,11-3-9 16,1-4 17-16,21-2-8 15,26-3 0-15,26-9 0 16,12-17-15-16,-6-19 15 16,-5-21-1-16,-18-7-14 15,-5-37 9-15,-24-8-74 16,-31-7 28-16,-9-27-21 15,-8-19 67-15,6-14-17 0,2-13 3 16,-20 11 9-16,-23 9-27 16,-17-5-14-16,-17-2-25 15,-10-2-24-15,-12 1 65 16,-19 3-13-16,-3 20 49 16,1 17 13-16,4 19 22 15,-4 10 30-15,-7-6 16 16,-16-2 0-16,-13-4 21 15,-27 4-57-15,-30 2-10 16,-28 6 22-16,7 7-19 16,24 17 20-16,36 12-9 15,22 10 0-15,-7 2 29 16,-3 0-56-16,2 6-7 0,13 17-15 16,17 4-3-16,9 13-153 15,15-7-140-15,5-7-230 0</inkml:trace>
  <inkml:trace contextRef="#ctx0" brushRef="#br0" timeOffset="194633.022">15926 11776 110 0,'0'0'891'0,"0"0"-683"0,0 0-111 16,0 0-33-16,0 0 32 16,0 0-24-16,140-59-5 15,-87 22 51-15,10-10-39 16,9-12-4-16,7-10-17 15,12-4-31-15,7-4 20 16,8 1-34-16,-2 2-13 16,1-1 42-16,-3 2-42 15,1-4 1-15,11-18 8 16,19-28 38-16,28-21 132 16,4-13-102-16,-5 11-49 15,-11 13 66-15,-13 15-4 16,-2 2 19-16,4-3-37 15,-2-1-72-15,0-2 22 16,2-4-22-16,4-3 0 0,4-2 10 16,7-1-10-16,3 4 0 15,-2 2 0-15,-5 0 1 16,-1 1-1-16,-6 2 0 16,-2 0 0-16,2-2 25 15,1-2-24-15,0-4 11 16,-1-4-11-16,6-3 19 15,1-4-40-15,5-1 16 16,-5 1 4-16,-7 3-5 16,-5 9 5-16,-10 6 0 0,-5 13-6 15,-15 23 23 1,-20 23-34-16,-19 16 13 0,-5 10-2 16,9-4 0-16,7-8 7 15,13-4-1-15,-7 0 0 16,2-1 12-16,0-2-29 15,0-2 17-15,1-3 0 16,4 1 0-16,-3-3 6 16,0 3 3-16,-2 3 8 15,-4 5-17-15,-4 4 24 16,0 6-24-16,-4 1 0 16,-3 2 3-16,-1-4-3 15,-4 1 0-15,-3-5 0 16,-3 6 0-16,-8 1 3 15,-6 4-3-15,-9 8 0 16,-12 9 0-16,-8 7 0 0,-7 9 0 16,-6 1-8-16,0 1-8 15,1-3 4-15,1-2-20 16,1-3-18-16,2-6 29 16,-1-1-43-16,-1-2-47 15,-4-2-27-15,-4-15-140 16,0 6-114-16,-2 3-820 0</inkml:trace>
  <inkml:trace contextRef="#ctx0" brushRef="#br0" timeOffset="195134.628">23717 5056 113 0,'0'0'574'16,"0"0"88"-16,0 0-497 0,0 0 40 15,0 0-28 1,0 0-13-16,0 0-56 0,-40 0-55 16,40 0 45-16,0 0-54 15,0 0-14-15,0-1 59 16,11-7 0-16,12-1 36 16,10-4-36-16,7 1-48 15,5-3 56-15,3-2-61 16,0-1-8-16,0-3 26 15,2 3-53-15,-1 4 28 16,-3 7-29-16,1 7 1 16,-2 0 22-16,-10 21 4 15,-6 16 13-15,-13 13 37 16,-9 12-41-16,-7 28 25 16,-25 35-61-16,-29 29 15 0,-15 14 6 15,-4-7-21-15,-12-23-96 16,23-51-257-16,-5-29-1340 0</inkml:trace>
  <inkml:trace contextRef="#ctx0" brushRef="#br0" timeOffset="203446.394">6033 13782 88 0,'0'0'260'15,"0"0"-107"-15,0 0-49 16,0 0-81-16,0 0-22 16,0 0 168-16,-35-55 90 15,28 54-93-15,0-3 27 16,5 4-46-16,-1 0-2 15,3 0 7-15,0 0-17 16,0 0 44-16,0 0-38 16,0 0 1-16,0 0-8 15,0 0-66-15,0 4-11 16,5 6-27-16,15 12-20 16,7 10 86-16,11 8-50 15,4 8-12-15,1 2 23 16,1 1-55-16,-3-4 25 15,-8-7-27-15,-4-5 4 0,-8-16-26 16,-4-6-50-16,-9-13-128 16,-6-6-151-16,-2-19-180 15,0-2-3-15</inkml:trace>
  <inkml:trace contextRef="#ctx0" brushRef="#br0" timeOffset="203651.704">6233 13667 1335 0,'0'0'597'16,"0"0"-231"-16,0 0-46 15,0 0-62-15,-44 142-72 0,22-79-93 16,-3 4 26-16,-3-2-86 16,-1-3-17-16,0-6-7 15,2-11-9-15,6-13-42 16,9-14-124-16,4-18-177 15,6-8-475-15,0-14-733 0</inkml:trace>
  <inkml:trace contextRef="#ctx0" brushRef="#br0" timeOffset="203846.544">6258 13732 662 0,'0'0'905'16,"0"0"-599"-16,0 0 29 0,134 102 137 15,-81-62-303-15,1 0-24 16,-1-4-39-16,-2-5-88 16,-6-8 24-16,-9-6-42 15,-5-9-67-15,-4-7-62 16,0-1-242-16,-8-18-249 16,-7-4-126-16</inkml:trace>
  <inkml:trace contextRef="#ctx0" brushRef="#br0" timeOffset="204032.061">6742 13619 347 0,'0'0'1215'16,"0"0"-613"-16,0 0-129 15,0 0-249-15,0 0-8 0,-92 146-96 16,74-79-39-16,1 7-12 16,-1-1-62-16,0-8 10 15,4-12-17-15,1-15-91 16,4-20-17-16,0-18-211 15,1-20-456-15,-1-9-557 0</inkml:trace>
  <inkml:trace contextRef="#ctx0" brushRef="#br0" timeOffset="204186.934">6621 13870 333 0,'0'0'1158'0,"0"0"-767"16,129 22 140-16,-58 2-218 15,10 4-110-15,0-1-75 16,-6-1 0-16,-4-8-98 15,-8-9-5-15,-10-4-25 16,-10-5-90-16,-8-27-151 0,-12-11-479 16,-17-4-111-16</inkml:trace>
  <inkml:trace contextRef="#ctx0" brushRef="#br0" timeOffset="204334.617">7192 13606 2118 0,'0'0'591'0,"0"0"-298"15,-36 159-82-15,18-76-100 16,-2 8-3-16,-5-4-87 16,-6-6-11-16,-2-15-20 0,-18-19-61 15,6-16-188 1,3-21-680-16</inkml:trace>
  <inkml:trace contextRef="#ctx0" brushRef="#br0" timeOffset="205157.15">8103 13758 1367 0,'0'0'398'0,"0"0"-65"16,0 0 35-16,0 0-118 0,0 0-64 15,0 0-5-15,0 0-89 16,4 128-46-16,-2-57 23 16,-2 1-49-16,2-8 15 15,-2-12-35-15,0-16 1 16,3-16 13-16,2-10-14 15,4-10-23-15,8 0 4 16,12-2-3-16,14-14 21 16,11 0 1-16,3-6 0 15,3 7 3-15,-9 6-3 16,-9 7 1-16,-10 2 1 16,-14 14-1-16,-10 20 50 0,-8 12-35 15,0 10-4 1,-29-2-10-16,-13-1-2 0,-13-17-114 15,-37-36-152-15,13-3-557 16,7-29-234-16</inkml:trace>
  <inkml:trace contextRef="#ctx0" brushRef="#br0" timeOffset="205307.324">8132 13997 408 0,'0'0'1057'0,"0"0"-707"15,0 0 218-15,145-8-94 16,-94 8-271-16,0 0-63 15,-4 0-44-15,-5 0-95 16,-6 0-1-16,2-31-111 0,-7-5-427 16,-9-2-293-16</inkml:trace>
  <inkml:trace contextRef="#ctx0" brushRef="#br0" timeOffset="205563.38">8961 13618 1292 0,'0'0'1028'16,"0"0"-557"-16,0 0-254 16,-16 147-33-16,5-94-102 15,2-5-35-15,-2-8 9 16,4-12-50-16,1-10 42 16,6-8-48-16,0-4 11 0,2 1-10 15,29 0-1 1,14 5 0-16,10-2 0 0,5-3 12 15,-2-7-24-15,-8 0 9 16,-11-17-124-16,-18-23-69 16,-10 5-610-16,-11-1-631 0</inkml:trace>
  <inkml:trace contextRef="#ctx0" brushRef="#br0" timeOffset="205737.072">9133 13729 2284 0,'0'0'662'0,"0"0"-397"16,0 167-105-16,11-82 12 16,4 3-77-16,3-6-35 0,-3-8-23 15,-3-14-31-15,-6-18-12 16,-1-18-79-16,-5-24-121 16,0 0-114-16,0-19-786 0</inkml:trace>
  <inkml:trace contextRef="#ctx0" brushRef="#br0" timeOffset="205923.576">9478 13582 1279 0,'0'0'1308'16,"0"0"-832"-16,0 0-277 16,29 126 47-16,-16-52-104 15,-2 10-49-15,-2 2-38 0,-4-3-54 16,-3-14-2-16,0-15-35 15,2-23-132-15,19-31-21 16,-1 0-348-16,0-12-384 16</inkml:trace>
  <inkml:trace contextRef="#ctx0" brushRef="#br0" timeOffset="206178.72">9810 13742 1629 0,'0'0'845'16,"0"0"-474"-16,33 106-120 15,-9-46-77-15,11-2-3 16,4-9-92-16,3-20-44 16,1-16-35-16,-1-13-14 0,-6-22 14 15,-7-27-54-15,-9-15-30 16,-16-10 84-16,-4 2-23 16,-6 10 23-16,-19 17 16 15,-4 18-8-15,-4 14 70 16,-3 13-62-16,0 0-10 15,0 11-12-15,-10 11-66 16,9-2-155-16,2-4-630 0</inkml:trace>
  <inkml:trace contextRef="#ctx0" brushRef="#br0" timeOffset="207171.041">11099 13636 662 0,'0'0'940'0,"0"0"-431"0,0 0-233 15,0 0-41-15,0 0-131 16,0 0 90-16,139-39-14 16,-68 15-36-16,1-3-20 15,-5 0-73-15,-15 7 1 16,-13 4-52-16,-15 6-19 15,-13 8 18-15,-11 2-124 16,-20 16-57-16,-15 10-300 16,-7 8-477-16</inkml:trace>
  <inkml:trace contextRef="#ctx0" brushRef="#br0" timeOffset="207314.054">11273 13884 1382 0,'0'0'296'0,"0"0"-40"0,0 0 53 16,0 0-44-16,152 22-45 15,-108-24-115-15,-3-16-56 16,-10 2-49-16,-14-6-28 16,-7 4-343-16,-10 4-401 0</inkml:trace>
  <inkml:trace contextRef="#ctx0" brushRef="#br0" timeOffset="207444.785">11334 13868 1629 0,'0'0'478'15,"0"0"-238"-15,8 154 6 16,8-79-125-16,-1-3-94 16,2-10-27-16,-9-12-221 0,-1-19-368 15,-5-16-361-15</inkml:trace>
  <inkml:trace contextRef="#ctx0" brushRef="#br0" timeOffset="207714.569">11630 14004 1068 0,'0'0'544'16,"0"0"-275"-16,0 0 129 16,0 0-30-16,132 97-178 15,-101-33-51-15,-4 10-94 16,-6-4-26-16,-5-5 3 16,-9-17-16-16,-5-16 29 0,-2-18 7 15,0-10 10 1,-4-4 25-16,-7-24-67 0,1-19-8 15,4-6 14-15,6-20-8 16,0-1 1-16,4-7-9 16,16-1-32-16,7-20-22 15,-4 22-425-15,-6 18-417 0</inkml:trace>
  <inkml:trace contextRef="#ctx0" brushRef="#br0" timeOffset="207966.075">11978 14183 1083 0,'0'0'1369'0,"0"0"-1037"16,0 0-73-16,0 0-123 0,0 0-128 15,0 0-7-15,0 0 28 16,149-103-29-16,-107 65 43 16,-9 11-43-16,-6 11 1 15,-6 16 3-15,-4 3 8 16,-1 37 29-16,-1 19 36 15,1 11-30-15,-1 6 20 16,-1-6-46-16,-3-13-19 16,-5-21 1-16,0-19-3 15,-4-17-45-15,-2-19-108 16,-8-92-191-16,-11 3-163 16,-4-6-294-16</inkml:trace>
  <inkml:trace contextRef="#ctx0" brushRef="#br0" timeOffset="208091.329">12279 13600 960 0,'0'0'1260'0,"0"0"-504"16,0 0-479-16,10 104-62 16,-5-52-125-16,1-6-45 15,4-9-45-15,5-30-144 16,1-7-145-16,-1-4-925 0</inkml:trace>
  <inkml:trace contextRef="#ctx0" brushRef="#br0" timeOffset="208525.517">12907 13575 907 0,'0'0'344'16,"0"0"64"-16,0 0 99 15,0 0-153-15,0 0-113 16,0 0-3-16,0 0-114 16,107-46-3-16,-88 46-44 15,0 15-34-15,-4 12 57 16,-3 16-46-16,-6 10-6 16,-4 7 9-16,-2 3-43 15,0-9 23-15,-2-10-37 0,-4-16 0 16,-2-12-9-1,8-8 9-15,0-6-24 0,5-2-12 16,15 0-14-16,0 0 49 16,1 2-12-16,-6 4 13 15,-7 10 12-15,-3 8 33 16,-5 15 20-16,0 9-14 16,-13 6-50-16,-14-4-2 15,-9-6-63-15,1-12-88 16,-3-24-23-16,11-6-404 15,7-2-407-15</inkml:trace>
  <inkml:trace contextRef="#ctx0" brushRef="#br0" timeOffset="208673.302">13196 13922 428 0,'0'0'1921'0,"0"0"-1366"15,0 0-289-15,0 0-26 16,136 8-141-16,-102-8-50 15,-7 0-49-15,-5-4-3 16,0-26-111-16,-8 0-338 16,-6 0-548-16</inkml:trace>
  <inkml:trace contextRef="#ctx0" brushRef="#br0" timeOffset="208940.168">13548 13493 948 0,'0'0'1340'0,"0"0"-735"0,0 0-311 16,0 0-134 0,0 0-96-16,-16 114 38 0,14-70-61 15,0-1-22-15,0-3 26 16,0-6-43-16,2-6 32 16,0-6-34-16,0-8 6 15,14-2-13-15,9-4 7 16,6-6 0-16,7-2 0 15,-2 0-38-15,0-15 16 16,-9-10-50-16,-2-7-101 16,-11-24 3-16,-6 7-507 15,-6 1-162-15</inkml:trace>
  <inkml:trace contextRef="#ctx0" brushRef="#br0" timeOffset="209103.611">13700 13437 1117 0,'0'0'1211'0,"0"0"-588"16,0 0-304-16,-2 102-114 15,2-32-8-15,0 15-97 16,4 3-53-16,1-2 16 16,-3-8-63-16,-2-13-26 15,0-16-68-15,-2-26-145 16,-11-13-262-16,-10-10-1015 0</inkml:trace>
  <inkml:trace contextRef="#ctx0" brushRef="#br0" timeOffset="210805.477">14199 13940 548 0,'0'0'1086'16,"0"0"-698"-16,0 0-98 15,0 0 16-15,0 0-74 16,135-18-14-16,-85 8-102 16,-3 2-23-16,-5 2-20 15,-6 4-63-15,-10 2 22 16,-10 0-32-16,-13 20 0 15,-3 21 41-15,-16 17-18 16,-22 16 11-16,-9 8-25 16,-9 0-3-16,1-8-3 15,3-14-3-15,13-15 0 16,12-18 38-16,15-10-11 16,12-9-5-16,5-4-22 0,33-4 15 15,16 0-15-15,8 0 0 16,2-4 1-16,-1-12 31 15,-10-4-32-15,-8-2 0 16,-12-3-19-16,-10-25-146 16,-8 8-105-16,-13-4-668 0</inkml:trace>
  <inkml:trace contextRef="#ctx0" brushRef="#br0" timeOffset="211226.203">14745 13467 1670 0,'0'0'591'0,"0"0"-300"0,0 0 5 16,0 0-98-16,0 0-68 15,0 0 27-15,111 124-70 16,-78-29-24-16,-4 33-21 16,-8 30-41-16,-11 5 43 15,-6-31-44-15,-4-40 6 16,0-43 9-16,-6-22-15 15,0-4 0-15,-1-9 0 16,3-14-54-16,4 0 53 16,0-37-95-16,2-16 63 15,19-12 18-15,2-7 16 16,4 6-1-16,-2 7 0 0,-3 18 6 16,-4 17-12-16,-2 11 6 15,-1 13 0-15,3 13 17 16,9 25 22-16,2 18 39 15,4 12-27-15,1 4-50 16,-5 0 67-16,-5-10-67 16,-4-9 5-16,-4-21-3 15,-5-12-3-15,-5-15-42 16,-2-5-99-16,13-47-136 16,-5-7-304-16,2-4-210 0</inkml:trace>
  <inkml:trace contextRef="#ctx0" brushRef="#br0" timeOffset="211907.311">15726 14035 1766 0,'0'0'596'0,"0"0"-317"16,0 0-38-16,0 0-31 16,0 0-138-16,0 0-16 15,0 0-1-15,-48-33-54 16,26 30 37-16,-5 3-23 15,-1 0-13-15,-3 16 76 16,0 8-56-16,4 8 5 16,2 8 29-16,9 7-55 15,9 2 19-15,7 1-20 16,0-8 0-16,16-4-10 16,11-11 10-16,1-14-15 0,7-13 15 15,-2 0-50-15,0-26 35 16,-4-16-70-16,-5-4 30 15,-6 0 31-15,-9 6 25 16,-5 12-1-16,-1 14 40 16,-3 12 27-16,0 2 29 15,3 7-31-15,1 20-52 16,7 8 43-16,3 8-56 16,5 3 18-16,4 0-18 15,-1-9 7-15,-2-16-19 16,2-6-46-16,5-15-59 15,2 0 15-15,6-24-45 16,1-21-110-16,-3-13-342 0,-4-6 122 16,-8 3 379-16,-10 7 98 15,-7 21 125-15,-2 14 369 16,-2 15-11-16,0 4-207 16,0 9-69-16,5 18-107 15,6 14-28-15,6 11-70 16,8 2 17-16,6-2 23 15,3-6-42-15,-3-16 1 16,0-12-1-16,-6-18-33 16,-5-12 33-16,-7-28-54 15,-7-16 6-15,-6-12 47 16,0 0 2-16,-13 8 9 16,-9 13-10-16,-5 20 7 0,-1 12 40 15,-1 13-47 1,2 2 7-16,2 2-32 0,3 11 1 15,-9-8-119-15,6-5-461 16,-1 0-744-16</inkml:trace>
  <inkml:trace contextRef="#ctx0" brushRef="#br0" timeOffset="-214561.331">14702 3075 464 0,'0'0'169'0,"0"0"-100"16,0 0 132-16,0 0-106 15,0 0 34-15,-113 5 72 16,82-5-32-16,0 0-41 16,0 0-41-16,-3 2 58 15,-7 4-73-15,-3 0-21 16,-12 2-8-16,-10-4 34 15,-13-2-14-15,-10-2-63 16,-7 0 6-16,-4 0 13 16,-18 0-19-16,-29 8 22 15,-24 26-20-15,-8 14 17 16,3 8-19-16,16-2 93 0,6-6-62 16,-8 5 22-16,-1 3-52 15,2 4 1-15,13 4 13 16,11 0-9-16,10 3 28 15,3-3-34-15,1-2 7 16,3-4 21-16,-1-6-27 16,5-11 1-16,18-14-2 15,17-11 9-15,9-7-27 16,-15-7 14-16,-40-2-32 16,-42 0 20-16,-18 0 11 15,6 7-29-15,19 13 25 16,10 15 6-16,-2 7-12 15,-1 4 12-15,-4 4-33 0,3 2 35 16,-7 4-52 0,-11 0-8-16,-6 3 33 0,-7-2-16 15,2 4 44-15,3 1-31 16,3 2-6-16,7 6 36 16,8 6-15-16,8 9-8 15,2 4 11-15,-2 8-50 16,0-1 30-16,-2 2-22 15,4-5 23-15,9-1 26 16,0-2-2-16,3-3 8 16,-1-3-6-16,-2 0-8 15,3-2 13-15,4 2-58 16,-8 3 11-16,2-1 14 16,-3 0-8-16,4 4 16 0,10-4 26 15,23-11-7-15,22-13-5 16,18-14 12-1,3 1 0-15,-8 6 7 0,-14 13-6 16,-9 11 0-16,4 3-1 16,5 2 0-16,2 4-13 15,2 2 13-15,2 3 0 16,2 1 1-16,-17 17 5 16,-10 15 3-16,-10 18 3 15,2 2-11-15,18-13 20 16,23-29-21-16,21-28 0 15,12-11 11-15,-1-3-10 16,-13 28-1-16,-12 26 16 16,-12 29-5-16,8-15 59 0,21-25-31 15,18-32-8-15,8-16 37 16,-4 9-53-16,-2 8-5 16,-4 8-9-16,1-1-1 15,-2-8 27-15,0 2-27 16,3-3 0-16,4 0 9 15,2 1-8-15,8 3-2 16,0 0 1-16,6 0 0 16,2-3-8-16,2-3 8 15,3-7 0-15,1-6 11 16,1-10-11-16,2-1 0 16,2-3-3-16,0 1 3 0,0 0 10 15,0 2-10 1,0-3 0-16,0-1-1 0,0 0 2 15,2 1-1-15,0 8 0 16,0 5 0-16,0 6 11 16,1 3-11-16,-1 0 0 15,-2-2-7-15,2-1 9 16,2 0-2-16,1 0 0 16,2 6 0-16,2 3-1 15,-1 5 1-15,3 2 0 16,3 0-5-16,1 2 17 15,5-3-22-15,3-1 10 16,4-2-2-16,4-1 1 16,0 1 1-16,5-1 0 15,-3 1-16-15,3 0 11 0,-3-3 4 16,-2-2-11-16,0-4 12 16,0-2 1-16,-2-1-1 15,3 0 0-15,1 1-9 16,2 0 18-16,8-1-18 15,2 1 3-15,4-3 6 16,2-7-13-16,0-2 13 16,3-7 0-16,0-2-9 15,0-4 21-15,7 0-21 16,6 1 9-16,7 1-1 0,10 2-6 16,8 4 14-16,4 4-6 15,-3 2 1-15,-4 3 12 16,-7-7-28-16,-8-2 12 15,-7-9 2-15,-3-2 11 16,-6-5-3-16,-2-8 11 16,-5-2-8-16,-6-6-5 15,-5-4 1-15,-11-4-7 16,-7-2 0-16,-7-2 4 16,2 0-3-16,7 4-1 15,18 4 0-15,18 6 13 16,21 8-20-16,9 6 7 15,2-2-22-15,-14-3 20 16,-15-7-39-16,-21-8 12 16,-35-10 14-16,-7 0-112 0,-16-10-114 15</inkml:trace>
  <inkml:trace contextRef="#ctx0" brushRef="#br0" timeOffset="-214182.682">4901 13521 337 0,'0'0'575'15,"0"0"-72"-15,0 0-409 0,0 0-69 16,0 0 14-16,0 0-5 16,0 0 44-16,141 30-34 15,-97-12-9-15,-1-1 69 16,-1-2-61-16,-7 2-20 16,-6-6 22-16,-8 4-17 15,-13 3 84-15,-8 7 72 16,0 14 40-16,-29 5-82 15,-18 10-101-15,-12 2-41 16,-15-6-79-16,-30 2-262 16,16-13-208-16,10-9-720 0</inkml:trace>
  <inkml:trace contextRef="#ctx0" brushRef="#br0" timeOffset="-209515.214">8223 13752 499 0,'0'0'66'0,"0"0"2"15,0 0-45-15,0 0 257 16,0 0-96-16,0 0-13 15,0 0-42-15,-133-16-39 0,113 20-29 16,4 3-20 0,0 4 21-16,3-1-62 0,-1 6 0 15,2 2 11-15,-5 7-5 16,2 6-1-16,-1 5-5 16,8 7 1-16,1 4 32 15,7 8-33-15,0 7 1 16,7-2-3-16,20 2 4 15,4-2-4-15,6-2 2 16,7-4 0-16,4-4 2 16,3-1-2-16,4-1 0 15,5 2 1-15,6-2 0 16,5 4-2-16,6-1 1 0,6-4 0 16,2-4-1-1,4-6 1-15,3-8-11 0,1-11 10 16,3-9-10-16,2-9 11 15,20 0 12-15,22-18-11 16,27-11 43-16,0-7-29 16,-28 0-14-16,-37 3 23 15,-40 8-24-15,-6-12-1 16,7-13-16-16,10-8 17 16,7-13 8-16,-7-7-8 15,-8-3 0-15,-9-10 10 16,-16 1-9-16,-11-2 50 15,-13-5-7-15,-10 9-38 0,-6 8 57 16,0 9-42-16,-6 10-10 16,-17 6 21-16,-6 6-31 15,-8 2 31-15,-13 3-2 16,-10-2-30-16,-13-2 54 16,-8-2-41-16,-7 0-13 15,1 4 4-15,4 8 10 16,10 11-6-16,6 16-8 15,5 11 9-15,2 1 65 16,-3 26-47-16,-4 3-2 16,-2 6 9-16,-4-2-19 15,-8-3 19-15,-2-4-10 16,-1-7 2-16,2-2 47 16,1-6-73-16,10 2 12 0,9-2 21 15,10 0-9 1,6 2 14-16,4-4-38 0,-1 2 1 15,5 0 17-15,-1 2-17 16,0 1-1-16,3 0 0 16,1 1 13-16,-1 2-14 15,1-2 1-15,2 1 0 16,1-3 31 0,3-3-25-16,3 2 24 0,1-1-14 15,4-2-4-15,4 2-12 16,-1-2 0-16,1 2 0 15,-6 2 0-15,-4-1 1 16,-2 2-1-16,0-1 0 0,-2 2 6 16,6-2-23-1,2 1 17-15,4-4-16 0,6 3 2 16,2-4 14-16,2 0-3 16,3-2-7-16,-2 1 20 15,2-6-20-15,-1 3 8 16,1-2 2-16,-1 1 13 15,0-2-13-15,2 3 0 16,-1 0 0-16,4 0-5 16,-3-2-10-16,5 2-5 15,-2-4 20-15,2 3-8 16,0-4 19-16,-2 1-11 16,2 0 0-16,0 0 8 15,-2 0-15-15,2 0 7 16,0-2 0-16,0 0 2 15,-2 0 9-15,2 0-11 16,0 0 0-16,0 0 8 0,0 0-10 16,0 0 2-16,0 0 0 15,0 0 12-15,0 0-12 16,0 0 0-16,0 0-10 16,0 0 25-16,0 0-33 15,0 0 18-15,0 0 0 16,0 0-16-16,0 0 16 15,0 0 0-15,0 0-1 16,0 0 3-16,0 0-20 16,0 0 3-16,0 0-6 0,8 0 13 15,5 0 8-15,6 0 0 16,-4-4-10-16,3 0-146 16,-5 1-133-16,-6 1-224 15</inkml:trace>
  <inkml:trace contextRef="#ctx0" brushRef="#br0" timeOffset="-207731.16">11463 13377 221 0,'0'0'356'16,"0"0"144"-16,0 0-347 15,0 0-51-15,-131 22 47 16,95-12-50-16,1-2-4 0,1 2 8 16,0 0-60-16,3 0 43 15,-1 6-5-15,3 2-16 16,1 4 27-16,-1 6-55 15,0 6-20-15,3 5 7 16,1 3-14-16,0 3-8 16,8 4-2-16,1 3 0 15,5 0 3-15,7 8-3 16,4-2 0-16,0 1-1 16,6-5 20-16,11 0-35 15,8-4 16-15,0-2 0 16,4 1 0-16,-2-8 0 15,2 3 0-15,2 0 0 16,4 5 1-16,3-6-4 0,9 4 3 16,4 1 0-16,7-4-1 15,4-2 1-15,5-4 0 16,1-2-2-16,0-5 13 16,-1-7-26-16,2-3 10 15,-2-6 1-15,0-1-6 16,0-2 10-16,2-4 0 15,2 2-8-15,9 0 17 16,5 1-3-16,7-4-6 16,6 1-7-16,-1-5-14 15,1-3 21-15,-2 0-16 16,-2-3-5-16,-1-15-16 16,1-8 37-16,-1-2-17 15,4-7 17-15,-1 2 7 16,1-1-6-16,-3-3 10 0,-5-3-8 15,-7-6 18-15,-6-3-30 16,-5-2 9-16,-6-7 0 16,-9-2-7-16,-7-3 7 15,-11-3 0-15,-9-2 0 16,-14 0 15-16,-8 2-18 16,-7 0 3-16,-2 5 0 15,-23 3 4-15,-6 5-2 16,0 0 15-16,-2 1-8 15,-1 2 2-15,3-1-4 0,2 6-7 16,0 3 0 0,0 1 16-16,-2 5-15 0,-2 0 0 15,-8 2-1-15,-1 0 12 16,-8 2-19-16,0 0 7 16,-4 2 0-16,-4 6-3 15,2 2 9-15,0 5-6 16,3 5 25-16,4 6-11 15,5 2 28-15,1 4-42 16,-1 0 1-16,-3 0 14 16,-4 0-14-16,-1 0 5 15,-3 3-6-15,-1-3 7 16,-1 0-14-16,1 0 7 0,-4 0 0 16,-3 0 17-1,-1 0-16-15,-1-5 6 0,0 1 0 16,4-2 3-16,2 3 2 15,1 1-12-15,-2-1 0 16,0 3 6-16,-7 0-5 16,-3 0-1-16,-3 5 12 15,2 6 16-15,3 1 15 16,14 2-15-16,6-1-3 16,11-2 35-16,5 1-35 15,6 0 9-15,1-1-29 16,-2-2 5-16,-2 4 9 15,-2-4-19-15,-7 4 0 16,-2-1 52-16,-5 1-52 16,-1 2 8-16,1 1-8 0,5 0 10 15,9 0 28 1,8-2-21-16,10-2-16 0,5-3-1 16,3-4 0-16,2-1-78 15,-3-4-50-15,-14 0-229 16,-2-6-19-16,-1-8-229 0</inkml:trace>
  <inkml:trace contextRef="#ctx0" brushRef="#br0" timeOffset="-206082.395">14596 13351 1185 0,'0'0'199'0,"0"0"-108"0,0 0-24 15,-132 46 18-15,81-16 30 16,-7 4-67-16,-2 6 44 16,-1 6 1-16,8 8-60 15,4 7 80-15,9 9-76 16,4 6-36-16,10 8 42 16,6 3-43-16,9-1 1 15,11 0-1-15,0-2-1 16,15 0-8-16,25 2-4 15,16 4 11-15,15-1-11 16,9-1 13-16,10-8 0 16,1-4-2-16,5-16 11 15,20-3-22-15,26-9 1 16,32-8-14-16,13-6 12 0,-4-14 3 16,-11-6 5-16,-23-6 6 15,-5-2-44-15,-5 3 29 16,-31-8-77-16,-20 6-18 15,-28-2-16-15,-9 3 80 16,4-3 33-16,5 0 11 16,6 0 4-16,-7-5-7 15,-1 0 5-15,-4 0 0 16,-5 0 21-16,-5-15-20 16,-4-5 6-16,-3-8-7 15,-2-4 0-15,1-8-1 16,-3 0-15-16,0-4 9 15,-1-2-11-15,-8-2 12 0,-9-7 6 16,-5-5 5 0,-8-3 1-16,-2-8 7 0,0 1-13 15,-16-3 0-15,-5 1 13 16,-6-2-13-16,-4-2 0 16,-3 1 0-16,-2 0 1 15,0 9-6-15,1 3 5 16,-1 10 0-16,1 4 34 15,-3 5-21-15,-1 4 6 16,-3-1-16-16,-5 1 7 16,-3 0-9-16,-4 0-1 15,0 4 0-15,1 2-8 16,4 8 8-16,2 6 0 16,0 8 35-16,-2 4 33 0,-4 6 36 15,-7 2-21-15,-12-2-13 16,-10 0 7-16,-7-2-49 15,-7-5-6-15,1 0-12 16,0-3-8-16,13 4 48 16,6 4-7-16,14 4 33 15,4 0 91-15,7 14-59 16,0 8-20-16,-3 6-37 16,-3 2-50-16,-11 1 28 15,-7-4-29-15,-8-2 0 16,-2-6-6-16,3-7-48 15,4-3 15-15,-33-8-162 16,20-1-267-16,4 0-259 0</inkml:trace>
  <inkml:trace contextRef="#ctx0" brushRef="#br0" timeOffset="-202288.452">16917 14279 922 0,'0'0'7'0,"0"0"329"16,0 0-193-16,0 0-12 16,0 0-41-16,0 0-14 0,-31 10-37 15,31-10-31-15,0 0 50 16,18 0-2-16,11 5 17 16,9 2 66-16,15 7-49 15,10-4-5-15,14 2-19 16,10 1-38-16,25-7 49 15,24-6-62-15,-10 0-8 16,-9 0 32-16,3-19-33 16,5-1 13-16,39 0-19 15,21-6 1-15,-11 6 41 16,-16 2-23-16,-15 2-9 16,5-2 19-16,-2-4-18 15,5 0 0-15,-1-8-11 0,-3-4 0 16,0-2 21-1,0-2-20-15,4 2 0 0,3-3 11 16,2-2-3-16,3-4 16 16,3-5 30-16,7-2-47 15,10-6 41-15,-1-2-39 16,1-7 13-16,-4-3 27 16,-3-6-49-16,4-6 30 15,5-8-31-15,2-1 0 16,0-1 27-16,6 3-21 15,2 4-6-15,-2-4 27 16,-2 1-18-16,-6-4 9 16,-7-4-18-16,-1-3 0 0,-7-1 12 15,-6-4-12 1,-6-3 0-16,-3-1-9 0,1-2 30 16,-2-6-18-16,-4-2-3 15,-8-7 1-15,-9-5 41 16,-2-7-33-16,2-5 0 15,2-6-3-15,1-3 7 16,2-5-4-16,-9-3-9 16,-5-5 0-16,-10-2 5 15,-8-1-5-15,-4-4 0 16,-7-1 7-16,0 0 15 16,-6-3-5-16,0 3-17 15,-5 4 0-15,0 5 28 16,0 5-22-16,-2-1 14 15,-2 0-13-15,-12-1 5 0,-6-7 3 16,-8-4-15 0,-13-7 0-16,-3-7-1 0,-5 0 7 15,2 5-6-15,4 9 0 16,-1 17 16-16,-5 15-20 16,-4 29 4-16,-12 24 0 15,-4-9 0-15,-7-15 0 16,-2-23 0-16,0-21-2 15,-18 7 17-15,-9 10-37 16,-6 0 22-16,-5 7 0 16,0 2 12-16,1 3-6 15,4 7-5-15,6 18-2 16,4 21 18-16,8 17-35 16,-5 6 18-16,-3-10 0 0,-6-10-6 15,-9-13 6-15,-6 1 0 16,-12-14 0-16,5 8-3 15,-3 2-9-15,8 7-3 16,10 27 3-16,-2 5 1 16,4 10 12-16,1 11-1 15,-3 2 0-15,-1 0 24 16,-6-4-35-16,-6-5 11 16,-2-7 0-16,-5-2 16 15,1-3-15-15,-1 2 0 16,0-1-1-16,3 6 21 0,2 2-39 15,2 4 18 1,1 6 0-16,6 4-5 0,3 7 6 16,-1 6-1-16,-1 4 10 15,-1 7 1-15,-3 4-2 16,-1 0-9-16,-4 0 0 16,6 0 4-16,-1 0-4 15,5 0 0-15,2 0 0 16,7 3 11-16,2 0-13 15,5 1 2-15,1 3 0 16,1-3 12-16,-4 1-12 16,-3 3 0-16,-5 2 0 15,-3 3 18-15,0-1-33 16,-1-1 15-16,7 2 0 16,2-2-1-16,7 0 1 0,4 3-2 15,4 0 2 1,2-1 0-16,3 0-6 0,1-3 6 15,4-2 0-15,0-3 0 16,2-1 0-16,2-3-24 16,0 3-83-16,0 2-81 15,0-4-113-15,0-2-244 16,4 0-22-16</inkml:trace>
  <inkml:trace contextRef="#ctx0" brushRef="#br0" timeOffset="-201983.257">25152 3244 339 0,'0'0'935'16,"0"0"-712"-16,0 0-34 0,0 0 41 15,0 0-44-15,0 0-28 16,0 0 31-16,0 0-38 16,0 0 2-16,-4 3-30 15,-14 12-34-15,-13 11 5 16,-9 13-76-16,-10 3-12 15,-1 4 54-15,5-3-39 16,6 5 18-16,9-3 10 16,10 9-48-16,10 6 65 15,11 10-66-15,3 5 9 16,26-1 22-16,8-5-30 16,12-14 9-16,4-11-10 15,6-14-17-15,21-9-2 0,-18-7-83 16,-24-8-593-16</inkml:trace>
  <inkml:trace contextRef="#ctx0" brushRef="#br0" timeOffset="-190093.468">17787 10758 1305 0,'0'0'299'15,"0"0"-80"-15,0 0 37 16,0 0-42-16,0 0-39 16,0 0-48-16,-79 48 7 15,59-24-48-15,-2 11 20 16,-7 9-22-16,0 8-48 15,-4 6 18-15,2 0-26 16,2-2-5-16,4-7 23 16,7-4-34-16,7-7 11 0,9-7-8 15,2-6-8 1,2-3 5-16,18-2-12 0,6-5 0 16,9-6-3-16,-2-6 3 15,0-3-18-15,-2-12-10 16,-2-19-79-16,-11-20-65 15,-9 6-459-15,-7 9-436 0</inkml:trace>
  <inkml:trace contextRef="#ctx0" brushRef="#br0" timeOffset="-189840.405">17846 11241 1470 0,'0'0'557'0,"0"0"-264"16,0 0 30-16,0 0-97 15,0 0-43-15,122 2-63 16,-83-10-51-16,-6-2 30 16,-6 0-60-16,-5 0-14 15,-8 4-14-15,-6 2-2 16,-8-2-18-16,0-4-44 15,-15-26-131-15,-9 2-468 16,1-2-774-16</inkml:trace>
  <inkml:trace contextRef="#ctx0" brushRef="#br0" timeOffset="-189637.117">18286 10802 1288 0,'0'0'541'0,"0"0"-191"16,0 0 13-16,0 0-83 15,0 0-144-15,131-38-73 16,-109 23-8-16,-7-2-55 16,-10-6-77-16,-5 6-258 15,0 3-578-15</inkml:trace>
  <inkml:trace contextRef="#ctx0" brushRef="#br0" timeOffset="-189468.089">18286 10802 355 0,'149'30'1463'0,"-147"-2"-789"16,0 6-315-16,0 8-95 16,3 5-117-16,-5-4-99 15,0 2 6-15,0-7-54 16,0-4-108-16,-19-8-134 15,2-8-651-15,1-8-388 0</inkml:trace>
  <inkml:trace contextRef="#ctx0" brushRef="#br0" timeOffset="-189312.412">18361 11260 570 0,'0'0'810'0,"0"0"-168"16,0 0-100-16,0 0-265 0,0 0-79 16,0 0-47-16,0 0 28 15,134 19-98-15,-88-29-18 16,-4-6 5-16,-5-4-53 15,-8-4-15-15,-12 0-3 16,-6-4-117-16,-11-14-42 16,-2 6-410-16,-11 1-843 0</inkml:trace>
  <inkml:trace contextRef="#ctx0" brushRef="#br0" timeOffset="-189106.756">18720 10722 1595 0,'0'0'668'0,"0"0"-187"16,0 0-209-16,0 0-79 0,85 107-42 15,-66-70-85-15,4 11 12 16,-5 13-73-16,-5 7 13 16,-4 4-15-16,-7-6-3 15,-2-16-114-15,0-21-52 16,-20-36-201-16,-4-27-591 15,-3-12-70-15</inkml:trace>
  <inkml:trace contextRef="#ctx0" brushRef="#br0" timeOffset="-188877.452">18770 10800 831 0,'0'0'335'0,"0"0"254"0,0 0-36 16,0 0-231-1,0 0-92-15,0 0-49 0,146-12-85 16,-109 12-18-16,2 0-60 15,-4 0-11-15,-1 0 35 16,-5 12-28-16,-7 4 23 16,-7 6 54-16,-8 10-16 15,-7 7 32-15,-2 9-56 16,-32 6-50-16,-17-2 41 16,-14 0-42-16,-35 4-104 15,17-12-113-15,10-8-547 0</inkml:trace>
  <inkml:trace contextRef="#ctx0" brushRef="#br0" timeOffset="-179657.486">17777 12037 1213 0,'0'0'327'0,"0"0"-79"15,0 0 140-15,0 0-49 16,0 0-68-16,0 0-81 16,-51 42-102-16,15 1-20 15,-4 7-11-15,0 7-47 16,3 0 55-16,2-9-64 15,14-10 5-15,7-12 24 16,10-10-30-16,4-6-1 16,8-2-34-16,27-1 2 15,9-1 32-15,9-5-40 16,3-1 8-16,-5 0 33 16,-8 0 1-16,-12 0 0 15,-14 4 8-15,-8 10-2 0,-9 7 85 16,0 6-10-16,-7 8-43 15,-17 2 31-15,-10-4-41 16,-1-5-28-16,-3-8-1 16,7-6-47-16,6-6 45 15,10-6-86-15,15-2-60 16,0 0-178-16,0-14-621 0</inkml:trace>
  <inkml:trace contextRef="#ctx0" brushRef="#br0" timeOffset="-179418.335">18122 12172 1855 0,'0'0'695'0,"0"0"-454"16,0 0-19-16,0 0-97 15,0 0 21-15,137-12-54 16,-91-2-42-16,-1-3 16 15,-3 1-59-15,-7 3 2 16,-8 1-9-16,-8 2-24 16,-11 2 17-16,-8 2-146 15,-20 6-36-15,-14 0-445 16,-3 1-579-16</inkml:trace>
  <inkml:trace contextRef="#ctx0" brushRef="#br0" timeOffset="-179241.585">18182 12457 967 0,'0'0'554'0,"0"0"-230"16,0 0 39-16,0 0 169 16,148-9-327-16,-84-13-57 15,6-3 3-15,-8-4-64 16,-9 1-14-16,-10 4-62 16,-19 8 8-16,-15 2-38 15,-9 6 4-15,-35-1-129 16,-15 4-194-16,-8 3-858 0</inkml:trace>
  <inkml:trace contextRef="#ctx0" brushRef="#br0" timeOffset="-178830.352">18140 12160 1523 0,'0'0'510'0,"0"0"-225"16,0 0 31-16,0 0-104 16,0 0-87-16,0 0-2 15,0 0-74-15,3 33 32 16,-1-8-52-16,-2 13-22 0,0 12 81 16,0 14-62-16,0 12-2 15,0 7 22-15,0-1-34 16,-2-9 21-16,-1-12-33 15,3-21 18-15,0-14 10 16,0-16-28-16,0-10-13 16,21 0 7-16,14 0 6 15,17-14 16-15,10-2 16 16,5-2-31-16,-3 0 68 16,-10 3-57-16,-12 2-3 15,-15 3-1-15,-14 4-8 16,-13 2 0-16,0-2-61 15,-23-2-100-15,-27-7-42 16,3-2-365-16,5 5-533 0</inkml:trace>
  <inkml:trace contextRef="#ctx0" brushRef="#br0" timeOffset="-177458.63">17717 13930 532 0,'0'0'668'0,"0"0"-437"16,0 0-38-16,0 0 77 15,0 0 33-15,0 0-50 16,0 0-21-16,-7-8-62 16,7 8-29-16,0 4-29 15,0 20-69-15,0 16 28 16,9 18-35-16,1 16-21 16,-6 9 28-16,-2 1-37 15,-2-5 2-15,0-12-8 16,0-8-26-16,-9-17 7 15,-2-14-107-15,-14-28-139 0,6 0-260 16,-2-28-315-16</inkml:trace>
  <inkml:trace contextRef="#ctx0" brushRef="#br0" timeOffset="-177182.58">17677 14021 616 0,'0'0'862'16,"0"0"-579"-16,0 0 102 15,0 0-38-15,133 0-76 16,-92 0-101-16,-1 3-55 16,-2 6-33-16,-3 2-29 15,-6 5 10-15,-4 4-26 16,-7 11-10-16,-7 9 57 0,-9 8-36 16,-2 10 4-16,0 6-13 15,-23 2-22-15,-3 1 8 16,-6-9-25-16,-1-12 0 15,0-12-1-15,2-12-29 16,2-12-43-16,9-10-61 16,18 0-101-16,2-10-505 15,0-9-247-15</inkml:trace>
  <inkml:trace contextRef="#ctx0" brushRef="#br0" timeOffset="-176924.752">18344 14012 1320 0,'0'0'903'0,"0"0"-556"0,0 0-19 16,0 0-96-16,0 0-56 16,0 0-69-16,117 123-15 15,-95-81 7-15,-3 6-56 16,-4 10-17-16,-6 9 19 15,-7 5-45-15,-2 0-1 16,0-10-48-16,-18-11-67 16,0-22-7-16,-17-29-125 15,3-26-494-15,1-20-566 0</inkml:trace>
  <inkml:trace contextRef="#ctx0" brushRef="#br0" timeOffset="-176581.174">18357 13924 1003 0,'0'0'1142'0,"0"0"-764"16,0 0-59-16,0 0-44 16,151-2-115-16,-93-4-55 15,0 2-12-15,-5 0-65 16,-6 0-1-16,-11 4-27 16,-12 0 18-16,-11 12 0 15,-11 18 12-15,-2 10 18 16,-8 11 18-16,-21 7-33 15,-7-2-10-15,-1-8-23 16,3-8 12-16,5-12 17 0,11-10-29 16,14-4-18-16,4 2 6 15,14 2-7-15,21 8 13 16,5 10 5-16,0 4 1 16,-9 1 9-16,-15-2-9 15,-16 2 0-15,-18-2-11 16,-53 8-35-16,-41-2-44 15,-3-6-39-15,-32 2-100 16,37-18-306-16,39-3-835 0</inkml:trace>
  <inkml:trace contextRef="#ctx0" brushRef="#br0" timeOffset="-174481.889">19504 10746 530 0,'0'0'137'0,"0"0"-78"0,0 0 553 16,0 0-489-16,0 0-17 15,0 0 2-15,0 0-16 16,-98 48 85-16,87-48-60 16,1 0-78-16,4 0 28 15,4 0-19-15,0 0 73 16,2 0 21-16,0 0-26 16,0 0 26-16,0 2-44 15,0-2-25-15,0 0 17 16,0 0-52-16,0 0 20 15,0 0-16-15,0 0-42 0,0 0 67 16,0 0-46 0,0 0 3-16,16 0 15 0,7 0-38 15,14 0 78-15,7-2-28 16,12-6-50-16,4-4 92 16,9 0-63-16,4-4 3 15,6-3 23-15,1 1-38 16,0 1 34-16,-4 0-47 15,-5 6 22-15,-4 2 10 16,-3 5-36-16,-1 3 8 16,1 1 9-16,1 0-9 15,2 0-9-15,2 0 0 16,6 0 2-16,6 0 4 16,0 0-6-16,-2 0 0 15,2 0 7-15,-6 0 8 0,-1-2-10 16,-3-2-5-16,-2 2 0 15,-2-1 33-15,-3 1-32 16,1 2 5-16,0-1 21 16,-2-3-26-16,1-2 11 15,-1-2-12-15,-1 0 0 16,-2-2 26-16,5 0-16 16,-1-1-5-16,7 3 28 15,3-2-27-15,-1 1 28 16,1-1-34-16,0-3 0 15,1 1 2-15,3-2-2 16,2-2 0-16,-1 2 1 0,-2 0 16 16,-3 4-4-16,-7 4-13 15,-9 4 0-15,-12 2 3 16,-9 0-3-16,-18 0 0 16,-10 2-1-16,-9 2-47 15,-9 0-6-15,-29-4-105 16,-33 0-153-16,7 0-173 15,6-8-676-15</inkml:trace>
  <inkml:trace contextRef="#ctx0" brushRef="#br0" timeOffset="-174189.276">22705 10082 1405 0,'0'0'888'0,"0"0"-405"16,0 0-318-16,0 0 88 16,0 0-97-16,133 64-93 15,-83-50 54-15,6-2-77 16,-2 0-5-16,-8 3 1 16,-3 3-35-16,-12 4 33 15,-11 10-12-15,-11 10-2 16,-9 12 58-16,-14 10-62 15,-30 8-8-15,-22 0-8 16,-19-8-98-16,-9-17-65 0,-11-35-129 16,23-12-573-16,26-2-1252 15</inkml:trace>
  <inkml:trace contextRef="#ctx0" brushRef="#br0" timeOffset="-173639.425">24165 9641 1223 0,'0'0'504'16,"0"0"-153"-16,0 0 164 15,0 0-194-15,0 0-142 16,0 0-56-16,0 0-15 15,-49 66-65-15,43-17 46 16,6 10-53-16,0 32-27 16,10 46 70-16,26 59-46 0,7 38 24 15,1 27 18 1,-6 9-45-16,-4-11 47 0,-3 13-67 16,-3 9 1-16,-3 13 30 15,-3 2-41-15,-1-1 0 16,-10-18 1-16,-5-26 21 15,-6-29-31-15,0-37 9 16,-11-53 0-16,-5-48-6 16,5-40 6-16,1-26-16 15,-4-13-5-15,-6-10-104 16,-7-69-40-16,-2-112-125 16,5 7-450-16,5-12-481 0</inkml:trace>
  <inkml:trace contextRef="#ctx0" brushRef="#br0" timeOffset="-172715.534">24673 9901 1884 0,'0'0'475'0,"0"0"-187"16,0 0 30-16,0 0-176 16,0 0-44-16,0 0 2 15,0 0-42-15,27-21 71 16,29-1-58-16,15-4-32 0,27-15 66 16,36-21-59-16,37-22 11 15,20-11 3-15,2 8-60 16,-8 16 46-16,-17 31-46 15,2 20-3-15,-3 20-3 16,-7 0 12-16,-8 22 0 16,-11 5 40-16,-4-5-45 15,2-4 28-15,3-12-29 16,7-6 0-16,7 0 25 16,8 0-25-16,2 1 0 15,4 5-1-15,-12 3 7 16,-12-3-21-16,-5-3 15 0,-12-3-3 15,0 0-9 1,-2-6 12-16,3-15 0 0,1-4-6 16,-2-2 23-16,-2-2-40 15,-6 7 20-15,-18 4-3 16,-19 8-9-16,-18 4 15 16,-5 2 0-16,3 0 0 15,2 2-12-15,-4 0-9 16,-20 2 15-16,-15 0-11 15,-14 0 16-15,-9 0 1 16,4 0 0-16,0 4-1 16,7 9 16-16,12 1-20 15,7 9 5-15,4-1 0 0,2 0 2 16,-5-4-2 0,-3-4-12-16,-8-2 10 0,-9-5-20 15,-5-4-1-15,-6 0 20 16,-4-2-15-16,0-1 2 15,0 0 16-15,0 2 0 16,0 3-9-16,0 6 18 16,0 14-17-16,0 13 8 15,0 15 0-15,0 18 20 16,0 27-14-16,0 31 12 16,0 35 21-16,9 20-32 15,11 17 41-15,3 15-40 16,1 9-2-16,-4 28 64 15,-5 26-46-15,-1 20 0 16,-5 9-10-16,-1 5-11 0,6-10-3 16,-1-16 0-16,-1-21 0 15,-6-17 0-15,-6-24 0 16,0-31 0-16,-2-27 0 16,-12-49-14-16,-1-40 2 15,4-32-75-15,-2-28-30 16,-10-14 57-16,-8-4-118 15,-51-70-128-15,6-2-544 16,-2-12-631-16</inkml:trace>
  <inkml:trace contextRef="#ctx0" brushRef="#br0" timeOffset="-171732.494">24650 14642 1500 0,'0'0'235'0,"0"0"-26"15,0 0 148-15,0 0-43 16,0 0-82-16,0 0-49 16,0 0-110-16,-2 12-42 15,21-12 35-15,12 0-19 0,15-3 28 16,12-6 7-16,16-1-31 15,26-12 48-15,38-12-47 16,34-9-25-16,15-6 53 16,-6 6-46-16,-13 7 14 15,-14 10-7-15,7 4-29 16,4 2 40-16,5 0-51 16,9 2 1-16,8 2 53 15,10-2-47-15,7-2-7 16,-5-6 13-16,-1-4-6 15,3-10 4-15,-5-2-12 16,-2 0 0-16,-7 3-2 16,-9 12 3-16,-8 10-1 0,-14 14 0 15,-13 3 8-15,-12 2 16 16,-9 16-24-16,-1 4 0 16,-3-1-8-16,-16-1 16 15,-17-3-2-15,-20-9 6 16,-9-2-12-16,-4-2 12 15,-2 0-12-15,-11-4 0 16,-16 0-12-16,-17 0 4 16,-6 0-37-16,-2 0-1 15,-25 0-61-15,-17 0-40 16,-61 0-136-16,9-6-371 16,-4 0-1252-16</inkml:trace>
  <inkml:trace contextRef="#ctx0" brushRef="#br0" timeOffset="-171012.874">25350 8217 651 0,'0'0'1099'15,"0"0"-782"-15,0 0 196 16,0 0-234-16,0 0-88 16,0 0-81-16,-120 21 19 15,78 8-65-15,-1 11-25 0,1 9 46 16,4 5-61-1,7 10 6-15,9 8 6 0,9 5-21 16,8 3 48-16,5-4-63 16,0-6 0-16,11-14-21 15,4-16 18-15,8-18-81 16,2-14-48-16,10-8-94 16,36-34-70-16,-9-12-451 15,-4-6-48-15</inkml:trace>
  <inkml:trace contextRef="#ctx0" brushRef="#br0" timeOffset="-170739.848">25527 8574 603 0,'0'0'50'0,"0"0"639"16,0 0-322-16,0 0 108 15,0 0-164-15,13 115-59 16,-11-58-46-16,12 6-87 0,5-5-3 16,8-11-70-1,6-12-29-15,6-21 4 0,3-14-21 16,-2-18 0-16,5-49-2 15,-14-8 2-15,-8-13 0 16,-17-1 0-16,-6 21 1 16,-20 8 21-16,-16 22-22 15,-11 23 25-15,1 15 14 16,-2 18-38-16,6 22 20 16,9 13-21-16,10-1-58 15,10-3 0-15,13-13-182 16,0-14-408-16,11-12-368 0</inkml:trace>
  <inkml:trace contextRef="#ctx0" brushRef="#br0" timeOffset="-170086.615">25834 8617 1104 0,'0'0'679'0,"0"0"-396"16,0 0 36-16,0 0-23 15,0 0-108-15,44-107-24 16,-21 63-68-16,2 0-47 15,-1 8 8-15,-2 11-57 16,-4 20 0-16,-5 5-6 16,3 36 20-16,-3 38 34 15,1 8 14-15,-1 12-38 0,5 3 56 16,1-21-49 0,11-6-17-16,1-19 29 0,7-28-43 15,2-23 0-15,4-14-7 16,8-56-1-16,-10-8-11 15,-4-12 2-15,-9 1-7 16,-13 27 24-16,-6 13 0 16,-4 24 0-16,-4 25-6 15,-2 16 24-15,0 34 17 16,0 19-35-16,0 4 0 16,-2-2-1-16,2-17-5 15,0-22-54-15,0-26-66 16,8-6-154-16,15-42-58 15,5-20-146-15,11-16 212 16,2-7 205-16,-1 9 36 0,-3 12 31 16,-11 16 140-16,-4 18 102 15,-4 13 76-15,-2 12-74 16,4 5-59-16,5 0 17 16,6 7-106-16,4 20-24 15,1 11-20-15,-5 12-51 16,-4 3 57-16,-5 6-58 15,-7-4 0-15,-6-8 33 16,-4-11-33-16,-5-11 0 16,0-15 28-16,0-10-16 15,-14 0 63-15,-1-27-75 16,1-10 1-16,10-11 17 16,4-7-18-16,9-5 0 15,20 2-6-15,12-2-8 16,5 5-31-16,14 5-132 0,-8 14-287 15,-15 18-587-15</inkml:trace>
  <inkml:trace contextRef="#ctx0" brushRef="#br0" timeOffset="-169757.188">27476 8306 1220 0,'0'0'744'15,"0"0"-178"-15,0 0-180 16,0 0-138-16,0 0-101 15,0 0 24-15,0 0-39 0,-4 0-36 16,-30 45-65 0,-6 20-17-16,-5 9 19 0,6-2-33 15,5-8 0 1,16-15-17-16,18-20 10 0,0-15-32 16,38-11 4-16,15-3 5 15,12-8 17-15,5-15-20 16,-6 1 30-16,-11 8-12 15,-20 14 27-15,-17 3-12 16,-16 30 52-16,-14 16-26 16,-32 5 47-16,-12-3-73 15,-9-10-58-15,5-13 14 16,10-18-121-16,28-15-59 16,13-22-365-16,11-7-415 0</inkml:trace>
  <inkml:trace contextRef="#ctx0" brushRef="#br0" timeOffset="-169518.367">27646 8480 622 0,'0'0'224'16,"0"0"649"-16,0 0-356 16,153-44-33-16,-113 34-276 15,-4-2-6-15,-5-4-108 16,-9-4-49-16,-9-5-21 16,-13 1-12-16,0 5 33 15,-19 5-45-15,-17 9 0 16,-9 5 28-16,-2 23-5 15,7 23 26-15,13 20 14 0,17 11-18 16,10 10 66 0,18-5-81-16,26-14-18 0,16-17 35 15,9-23-47-15,7-28-12 16,4-6-27-16,11-67-105 16,-19 4-24-1,-23 3-721-15</inkml:trace>
  <inkml:trace contextRef="#ctx0" brushRef="#br0" timeOffset="-168508.448">25870 9501 451 0,'0'0'836'0,"0"0"-511"0,0 0-93 16,0 0 45-16,22 116 43 16,-18-78-96-16,1 0-49 15,1 2-21-15,6 5-65 16,3 10 37-16,12 28-60 15,13 37-16-15,7 46 39 16,1 27-50-16,-5 9-1 16,-9 1-7-16,-10-13-29 15,6 5 61-15,3 2-35 16,5 3-8-16,6 15 40 16,-1 16-48-16,-1 13 12 15,-7 8-24-15,-4-9 16 0,-6-20 11 16,-3-29-27-1,0-29 9-15,-4-43-4 16,-4-36-5-16,-3-28 1 0,0-18-1 16,-2-5 8-16,2-7-37 15,-2-8 25-15,-5-12-100 16,-2-8 2-16,-2-10-94 16,-42-68-83-16,-9 2-560 15,-18-13-844-15</inkml:trace>
  <inkml:trace contextRef="#ctx0" brushRef="#br0" timeOffset="-167686.462">24203 11007 65 0,'0'0'1416'0,"0"0"-1068"15,0 0 48-15,0 0-44 0,0 0-103 16,0 0-47-1,0 0-87-15,-18 37-48 0,16-37-17 16,2 0-49-16,0 0 59 16,0 0-60-16,0 0 6 15,0 0 17-15,0 0-23 16,2 0 10-16,16 0 13 16,9 0-2-16,11 0 72 15,9 0-56-15,6-1-8 16,9-7 46-16,10-4-54 15,5-7 13-15,11-2-2 16,3-4-22-16,21-1 73 16,23-3-64-16,23-4-18 15,5 3 45-15,-7 2-40 0,-16 4 9 16,-17 3-15 0,-3-2 12-16,5-1 29 0,6-3-28 15,12 2-4-15,4 1 37 16,0 4-45-16,-2 7 19 15,-4 6-20-15,-4 3 14 16,-3-1 21-16,-10 2-35 16,-3-2 0-16,-3 0 0 15,0-6 0-15,7 1 0 16,4-1 0-16,10-4 0 16,-2 5 0-16,2 2 0 15,-6 1 0-15,-4-2 0 16,4-5 0-16,2-1 0 15,6-3 0-15,1-5 0 16,3-3 0-16,4 0 0 0,3-4 0 16,4 2 0-16,-2-2 0 15,-5 0 0-15,-5 2 0 16,-5-3 0-16,-4 4 0 16,-6 2 0-16,-21 6 0 15,-25 8 0-15,-26 9 0 16,-19 2 0-16,-9 0 0 15,-11 2 0-15,-18 13 0 16,-29 6 0-16,-84 22-72 16,-86 19-150-16,14-7-324 15,0-4-1150-15</inkml:trace>
  <inkml:trace contextRef="#ctx0" brushRef="#br0" timeOffset="-167096.528">24461 9956 831 0,'0'0'853'15,"0"0"-474"-15,0 0-23 16,0 0-51-16,0 0-63 16,0 0-117-16,0 0-86 15,129 60 96-15,-79-60-66 16,-1-12-44-16,-7 2 10 16,-6 2-25-16,-14 3-20 15,-7 0-53-15,-7 3-133 16,-8 2-69-16,0 0-288 15,-8 4-115-15,-7 5-471 0</inkml:trace>
  <inkml:trace contextRef="#ctx0" brushRef="#br0" timeOffset="-166872.784">24729 10056 529 0,'0'0'740'0,"0"0"-378"0,-27 122 36 16,23-53 113-16,-1 11-298 16,-1 7-7-16,-4 0-100 15,2-6-76-15,-1-15 48 16,3-16-78-16,-2-18 0 15,4-16 21-15,2-10-21 16,2-6-1-16,0 0 0 16,0 0 0-16,8 0-13 15,26-2 22-15,13-8-8 16,13 0 55-16,5-2-34 16,-3-4 12-16,-8 0-33 15,-10-16-97-15,-15 2-171 16,-21-1-872-16</inkml:trace>
  <inkml:trace contextRef="#ctx0" brushRef="#br0" timeOffset="-166667.167">25141 10046 1129 0,'0'0'1281'0,"0"0"-982"15,0 0 69-15,0 0-166 16,103 154-88-16,-74-92 16 15,-3 5-76-15,-2 3 2 16,-5-2-56-16,-11-1-18 0,-3-11 8 16,-5-17-134-16,0-31-97 15,-7-8-363-15,-8-15-314 0</inkml:trace>
  <inkml:trace contextRef="#ctx0" brushRef="#br0" timeOffset="-166430.199">25333 10036 1018 0,'0'0'557'15,"0"0"-186"-15,0 0 115 16,0 0-187-16,0 0-16 16,0 0-158-16,0 0-6 15,98 3 15-15,-50 15-92 16,6 5 24-16,-2 7-66 16,-4 6 21-16,-7 7 12 0,-10 7-22 15,-12 8 14 1,-14 4 41-16,-5 2-55 0,-22-4-5 15,-27-6-6 1,-16-14-105-16,-35-24-12 0,15-14-259 16,12-2-783-16</inkml:trace>
  <inkml:trace contextRef="#ctx0" brushRef="#br0" timeOffset="-165725.552">24136 10112 864 0,'0'0'120'16,"0"0"407"-16,0 0-268 15,0 0 63-15,0 0-25 16,0 0-144-16,0 0 29 15,-69 34-45-15,37-2 5 16,-1 12-3-16,0 15-80 16,-1 9 19-16,5 8-20 15,5 0-36-15,6-6 95 16,10-13-69-16,8-16-33 16,0-14-3-16,13-17-12 15,16-10-6-15,4-8-66 16,9-22-107-16,12-33-45 15,-9 8-550-15,-12 6-361 0</inkml:trace>
  <inkml:trace contextRef="#ctx0" brushRef="#br0" timeOffset="-165526.622">24134 10579 1976 0,'0'0'616'16,"0"0"-273"-16,0 0-147 15,0 0-75-15,152 57 21 16,-81-57-73-16,-2-12 0 16,-9-15-69-16,-13 1 18 15,-16 1-42-15,-20 0 9 0,-19 1-172 16,-24 4-109-16,-11 12-725 16</inkml:trace>
  <inkml:trace contextRef="#ctx0" brushRef="#br0" timeOffset="-163297.245">26393 9846 557 0,'0'0'769'0,"0"0"-490"16,0 0 19-16,0 0 82 15,0 0-78-15,0 0-48 0,0 0-54 16,29-95-71-16,-11 100 35 15,0 6-71-15,0 1-48 16,-3 0 11-16,1 3-55 16,-3 3 16-16,3 8-17 15,-1 11 0-15,-1 14 0 16,-7 13 15-16,-5 13-6 16,-2 3 31-16,0-3-25 15,-16-8 9-15,1-15-24 16,-1-20 6-16,5-14 13 15,6-16-19-15,5-4-14 16,0-16 8-16,0-24-37 16,16-18 19-16,13-14-3 0,4-5 18 15,8 2 8-15,-6 8 1 16,-4 14 0-16,-6 19-3 16,-10 19 19-16,-3 15-29 15,-3 18 13-15,1 30 0 16,2 20 66-16,1 12-59 15,0 4-1-15,1-10 30 16,-3-15-22-16,-3-21-14 16,4-18 0-16,1-18-45 15,5-2 33-15,5-27-57 16,6-18-45-16,2-15 12 16,2-10-34-16,1-7 16 15,-3 7-9-15,-10 14 80 16,-2 14 38-16,-11 18 12 15,-3 18-1-15,-5 6 135 0,0 6-29 16,0 22-6-16,0 8-26 16,-2 2-64-16,-1 2 77 15,1-8-87-15,2-8 15 16,0-10-17-16,0-7 10 16,0-7-16-16,12 0-1 15,1-12-61-15,-2-15 68 16,0-13-39-16,-2-6-12 15,-5 0 52-15,-1 8-8 16,-3 14 9-16,0 20 12 16,0 4-11-16,0 36 96 15,0 18-70-15,0 10-9 16,6 5 26-16,8-9-35 16,1-12 1-16,1-16-10 0,5-14-1 15,-2-18-20-15,6 0 21 16,2-29-12-16,-1-10 4 15,1-8-4-15,-5 4-1 16,-2 6 2-16,-9 13 8 16,-1 16 3-16,-6 8 1 15,-2 18 0-15,0 22 56 16,3 11-36-16,-1-1 16 16,0-6-37-16,4-13 6 15,-2-13 8-15,7-11-14 0,3-7-30 16,6-12 29-1,5-19-46-15,2-7 46 0,2-2-20 16,0-2-21-16,-4 8 28 16,-5 10 14-16,-4 10-10 15,-2 12-11-15,-1 2 21 16,3 14-1-16,5 10 1 16,-2 3 0-16,2-8 11 15,-1-9-11-15,-3-8-3 16,-4-2-15-16,-5-22 25 15,-2-14-25-15,-4-8 18 16,-2-4-16-16,-2 0-4 16,0 6 20-16,-6 10 0 15,-12 12 3-15,-7 14 5 16,-4 6 31-16,0 14 5 0,5 27-26 16,8 18 72-16,12 13-76 15,4 9 2-15,11-1 2 16,20-10 6-16,7-16-39 15,2-22 15-15,0-20-43 16,0-12 41-16,-2-27-106 16,-2-26-62-16,6-43-109 15,-7 12-483-15,-6 4-278 0</inkml:trace>
  <inkml:trace contextRef="#ctx0" brushRef="#br0" timeOffset="-163014.463">28345 9367 218 0,'0'0'1309'0,"0"0"-722"16,0 0-214-16,9 144-8 0,-4-66-165 15,3 12-32-15,3 18-69 16,7 33-56-16,7 45 62 16,0 34-61-16,-4 29 8 15,-3 16 44-15,-9-2-72 16,-7-1 32-16,-2-13-56 15,0-19 16-15,-4-22 20 16,-5-32-35-16,1-42 5 16,2-41 4-16,2-40 1 15,4-22-22-15,0-7-14 16,-2-12-94-16,2-12 28 16,-4-53-179-16,-1-16-463 15,1-16-142-15</inkml:trace>
  <inkml:trace contextRef="#ctx0" brushRef="#br0" timeOffset="-162517.153">29123 9329 529 0,'0'0'784'16,"0"0"-297"-16,0 0-169 15,0 0 54-15,0 0-28 16,-114 105-104-16,81-74-82 16,-1 5-9-16,3 10-84 0,2 13 23 15,2 12-34-15,5 12-54 16,2 8 99-16,4-1-86 15,10-5-4-15,6-13 9 16,0-16-6-16,4-17-24 16,16-17-6-16,2-17-102 15,3-5 26-15,-1-25-108 16,5-26-146-16,5-45-323 16,-7 10 7-16,-5 10-517 0</inkml:trace>
  <inkml:trace contextRef="#ctx0" brushRef="#br0" timeOffset="-162096.696">29049 9713 825 0,'0'0'757'16,"0"0"-420"-16,0 0 170 16,0 0-172-16,0 0-107 0,0 0-8 15,0 0-119-15,114 87-48 16,-96-50 27-16,-9 15-53 16,-5 13 22-16,-4 7-35 15,0 6-8-15,-18-7 72 16,0-15-57-16,-2-18 3 15,5-22 39-15,1-16-62 16,5-10-1-16,9-34 0 16,0-15 0-16,21-11-2 15,12-6 2-15,11 2 0 16,1 4-13-16,-3 9-2 16,-4 14-14-16,-13 12-83 15,-7 15-65-15,-12 14 50 0,-3 6-113 16,-3 4-45-16,0 21-186 15,0 4 260-15,4 3 211 16,2 1 18-16,3-4 170 16,5-7 278-16,1-8-195 15,3-5-107-15,5-9-3 16,2 0-76-16,3-10-3 16,3-16-74-16,0-8 16 15,-4-13-48-15,-5-7 4 16,-1-4-173-16,-2-24-127 15,-3 14-486-15,-3 12-56 0</inkml:trace>
  <inkml:trace contextRef="#ctx0" brushRef="#br0" timeOffset="-161122.365">29793 8921 1842 0,'0'0'705'16,"0"0"-425"-16,0 0 7 16,0 143-134-16,0-27-45 15,0 50 22-15,7 19-68 16,0-5 25-16,-3-37-38 16,3-53-38-16,-5-34 32 15,2-22-43-15,1-6 0 16,0-8-2-16,-1-10-10 0,0-10 0 15,1-16-43-15,-3-24-8 16,-2-12 54-16,0-2-30 16,-7 7 37-16,-11 15-10 15,-4 23 24-15,-2 9 18 16,-7 29-3-16,-5 41-27 16,5 5 86-16,4 11-67 15,9 2-17-15,16-21 25 16,2-6-11-16,0-20-31 15,18-21 15-15,11-20-87 16,6-14 60-16,7-33-132 16,8-17-98-16,-2-9-203 0,-1-8-253 15,-9 9 27 1,-7 12-62-16,-10 20 748 0,-13 18 637 16,-1 14-230-16,-5 8 187 15,5 0-83-15,0 8-278 16,8 8-34-16,3-2-95 15,7-2-75-15,4-4 52 16,0-8-80-16,-3 0-1 16,-1-6 5-16,-7-19 4 15,-5-11-18-15,-9-7-24 16,-4-12-57-16,0 3 66 16,-2 6-21-16,-13 14 45 15,-3 16 5-15,0 16 14 16,0 6 58-16,-2 32-25 0,5 12-27 15,2 8 83-15,5 1-72 16,8-8-19-16,0-8-13 16,4-17 7-16,17-12-22 15,1-14-61-15,3-3-90 16,1-26 52-16,1-13-134 16,-2-5 35-16,-5 3-22 15,-3 6 97-15,-1 11 134 16,2 9 44-16,2 7 65 15,5 9 55-15,4 2 6 16,4 0-56-16,3 0-10 16,-3 6-77-16,-2-4-27 15,-4-2 0-15,-7-6-151 0,-7-18-31 16,-8-12-290-16,-5-8-75 16,0-6-195-16,-11-1-187 15,-2 4 889-15,-3 8 40 16,5 13 508-16,-1 15 145 15,4 11 144-15,1 6-267 16,3 31-236-16,4 38-66 16,6 35-13-16,30 30-69 15,1-10-56-15,1-31 32 16,-11-38-102-16,-11-36-20 16,-1-7-15-16,-3-10-127 15,-12-8-81-15,0-15-408 16,-12-10-469-16</inkml:trace>
  <inkml:trace contextRef="#ctx0" brushRef="#br0" timeOffset="-160760.917">28398 12041 555 0,'0'0'88'16,"0"0"-75"-16,0 0-13 15,0 0-29-15</inkml:trace>
  <inkml:trace contextRef="#ctx0" brushRef="#br0" timeOffset="-160465.417">28398 12041 41 0,'-95'87'127'16,"95"-105"96"-16,0-4-25 16,-2-5-151-16,-3 1-9 0,1 4 187 15,-4 4 53-15,2 6-3 16,2 6 15-16,1 4 71 16,3 2-53-16,0 0-103 15,0 12 25-15,0 12-97 16,9 12-66-16,5 8 21 15,-1 9-70-15,1 9 38 16,3 23-5-16,1 38-21 16,7 46 80-16,-1 27-63 15,-4 7-5-15,-2-5-3 16,-9-33-24-16,-5-35 1 0,-1-36-16 16,-1-37-1-1,-2-24 1-15,0-8 0 16,0-11-36-16,0-12-12 0,-27-40-177 15,-2-18-140-15,-5-6-685 0</inkml:trace>
  <inkml:trace contextRef="#ctx0" brushRef="#br0" timeOffset="-159563.422">24255 12304 694 0,'0'0'76'15,"0"0"706"-15,0 0-496 16,0 0 59-16,0 0-5 15,0 0-109-15,0 0 40 16,-29 22-146-16,29-20-23 0,0 2 9 16,10 4-87-16,24 4 33 15,17 2-9-15,16 3-27 16,33-4 82-16,-4-3-68 16,11-10-7-16,20 0 29 15,13-23-45-15,45-22 51 16,22-5-37-16,14 6-19 15,9 10 71-15,3 17-46 16,14 11-13-16,-4 6 29 16,-13 0-42-16,-16-3 18 15,-14-9-24-15,-1-5 0 16,-1-1 21-16,-2 3-21 0,7 3 0 16,-9 2 13-1,-12 1-2-15,-8 4-11 16,-13-3 0-16,-3-5 0 0,-2 1 0 15,-5-6 0-15,-1-2 0 16,-1 0 0-16,3 4 0 16,-3 4 0-16,3 4 0 15,-6 8 0-15,-3 0 0 16,-5 0 0-16,-4 4 0 16,-23 6 0-16,-22-2 0 15,-25-2 0-15,-12-6 0 16,-3 0 0-16,-7 0 0 15,-13 0 0-15,-26 0-38 16,-10-2-2-16,-64-16-95 16,-92-10-65-16,7 2-273 0,-9 2-940 0</inkml:trace>
  <inkml:trace contextRef="#ctx0" brushRef="#br0" timeOffset="-158639.78">25132 11302 1309 0,'0'0'366'16,"0"0"-68"-16,0 0 11 15,0-117-116-15,-4 101-6 16,-12 12 43-16,-4 4-85 15,-7 20-12-15,-6 18-94 16,-2 14-39-16,-4 6 72 16,3 3-62-16,7-9 1 15,8-10 13-15,9-12-8 0,10-12-19 16,2-8 3 0,12-8-12-16,16-2-6 0,15 0 18 15,1 0 0-15,1 0-13 16,-5 0 34-16,-11 4-21 15,-9 23 0-15,-11 12 0 16,-9 11 125-16,0 8-90 16,-25 1-16-16,-8-5 8 15,-9-8-9-15,-1-12-36 16,3-12-16-16,7-18-126 16,4-28-76-16,10-18-612 15,11-8-1084-15</inkml:trace>
  <inkml:trace contextRef="#ctx0" brushRef="#br0" timeOffset="-158442.523">25431 11237 1807 0,'0'0'605'0,"0"0"-96"16,0 0-259-16,125 0-98 15,-67 0 18-15,4 0-105 16,-4-6 5-16,-7-6-70 15,-11 2-27-15,-16 1 15 16,-12 2-108-16,-16 7-115 16,-21 0-125-16,-8 0-631 0</inkml:trace>
  <inkml:trace contextRef="#ctx0" brushRef="#br0" timeOffset="-158290.442">25549 11430 576 0,'0'0'1113'0,"0"0"-742"0,0 0 130 16,0 0-295-16,0 0-6 15,160 36-13-15,-95-56-82 16,-3-4-56-16,-6-2-15 16,-16 6-34-16,-17 4-47 15,-23 7-208-15,-14 8-361 16,-22 1-333-16</inkml:trace>
  <inkml:trace contextRef="#ctx0" brushRef="#br0" timeOffset="-157916.785">25593 11275 1644 0,'0'0'672'0,"0"0"-287"0,0 0-73 15,0 0-159-15,0 0 17 16,0 0-89-16,38 123-7 16,-26-61-11-16,-6 16-50 15,-6 8 47-15,0 7-60 16,-6-1 17-16,-17-8 38 15,-4-12-46-15,3-16 12 16,4-20 39-16,4-15-43 16,14-16 28-16,2-5-45 15,13 0-2-15,30-19-5 16,19-10 7-16,21-7 0 0,10-4 36 16,3 0-28-1,-2 6 34-15,-13 6-42 0,-11 10 15 16,-19 8 31-16,-18 8-46 15,-17 2 0-15,-11 0 6 16,-5 2 12-16,-5 10-36 16,-17 1-24-16,-3 0-140 15,-13-3-23-15,5-6-405 16,0-4-1127-16</inkml:trace>
  <inkml:trace contextRef="#ctx0" brushRef="#br0" timeOffset="-156357.667">27042 11071 459 0,'0'0'1276'0,"0"0"-803"16,0 0 3-16,0 0-220 16,0 0-31-16,0 0-72 15,0 0-103-15,-67 76 64 16,40-16-72-16,4 4-28 16,6-2 2-16,8-12 5 15,9-14-36-15,0-9 15 16,16-12 0-16,17-4-10 0,11-9 10 15,14-2 0-15,2 0-6 16,-2 0 22-16,-8 0-14 16,-15 0-2-16,-14 16 0 15,-19 20 39-15,-2 12-12 16,-39 11-11-16,-18 1-13 16,-19-6-3-16,-5-14-27 15,4-12-87-15,12-14-74 16,20-14-25-16,21-13-530 15,15-12-488-15</inkml:trace>
  <inkml:trace contextRef="#ctx0" brushRef="#br0" timeOffset="-156172.654">27496 10922 2006 0,'0'0'549'0,"0"0"-182"16,134 30-83-16,-70-15-127 15,3-6-28-15,-2-9-103 16,-12 0 7-16,-12 0-33 16,-17-4-125-16,-24-4-51 15,-9 1-368-15,-27 4-434 0</inkml:trace>
  <inkml:trace contextRef="#ctx0" brushRef="#br0" timeOffset="-156025.124">27630 11209 894 0,'0'0'1448'0,"0"0"-1153"16,0 0 70-16,0 0-184 16,124 36-105-16,-79-40 50 0,0-14-86 15,-10-1-40-15,-10 0-28 16,-23 3-240-16,-2 2-525 16,-9 7-150-16</inkml:trace>
  <inkml:trace contextRef="#ctx0" brushRef="#br0" timeOffset="-155741.163">27609 11093 1370 0,'0'0'943'0,"0"0"-386"15,0 0-294-15,25 152-4 16,-15-74-150-16,-4 24 4 16,-6-7-65-16,0 1-39 15,-10-5 91-15,-7-23-77 0,-3-4-5 16,5-20 9-16,5-16-14 15,10-14-2-15,0-10-11 16,29-4-8-16,25 0 7 16,22-6 1-16,13-16 0 15,7-8 6-15,-10-2 11 16,-14 0-14-16,-23 5-3 16,-23 12-86-16,-23 8 14 15,-21 20-73-15,-20 16-216 16,-4 12-1091-16</inkml:trace>
  <inkml:trace contextRef="#ctx0" brushRef="#br0" timeOffset="-154376.038">29246 10611 1213 0,'0'0'727'0,"0"0"-63"15,0 0-378-15,0 0-63 16,0 0-57-16,0 0-119 16,0 0 72-16,158 8-36 15,-87-5-68-15,2-3 78 16,-8 2-83-16,-14 3-4 15,-18 5-1-15,-15 6 23 0,-15 13-20 16,-3 11-8 0,-29 12 1-16,-16 10 62 0,-8 0-63 15,-8 1 0-15,6-9-1 16,3-10 22 0,14-10-43-16,19-12 22 0,16-4-24 15,3-5-2-15,41 4 16 16,19 3 10-16,13 0-8 15,0 0 22-15,-3 0-19 16,-17 4 5-16,-17 9 0 16,-21 8 59-16,-15 10-4 15,-44 16-13-15,-57 10-27 16,-45 0-15-16,-20-12-19 16,24-19-100-16,35-16-95 15,13 3-12-15,32-7-571 0,2 2-857 16</inkml:trace>
  <inkml:trace contextRef="#ctx0" brushRef="#br0" timeOffset="-152906.921">24604 12928 1500 0,'0'0'308'15,"0"0"-161"-15,0 0 66 0,0 0-58 16,0 0 47-16,83 130-17 15,-54-70-76-15,-5 11 9 16,-4 7-100-16,-5 6-5 16,-5 2 40-16,-6-4-53 15,-2-12-60-15,-2-22-115 16,0-21-343-16,-11-24-59 0</inkml:trace>
  <inkml:trace contextRef="#ctx0" brushRef="#br0" timeOffset="-152660.583">24687 12936 1018 0,'0'0'504'0,"0"0"-261"0,0 0-6 15,0 0 129-15,144-6-93 16,-88 6-61-16,0 18-110 16,-5 10-68-16,-9 10 65 15,-10 7-35-15,-12 16 19 16,-14 9 15-16,-6 7-77 15,0 1 50-15,-24-4-71 16,-12-10 7-16,-9-12 20 16,-3-16-27-16,-2-16-46 15,10-14-32-15,14-6-136 16,13-14-354-16,13 0-415 0</inkml:trace>
  <inkml:trace contextRef="#ctx0" brushRef="#br0" timeOffset="-152158.383">25299 12721 1056 0,'0'0'491'0,"0"0"-193"16,0 0-4-16,0 0 42 0,0 0-95 15,0 0-35 1,0 0 31-16,85 122-110 0,-56-6-64 15,-2 35 48-15,-7 8-86 16,-11-29-10-16,-7-38-10 16,-2-46-5-16,0-22-26 15,-2-24-153-15,-15-4-298 16,-2-26-525-16</inkml:trace>
  <inkml:trace contextRef="#ctx0" brushRef="#br0" timeOffset="-151830.312">25346 12711 421 0,'0'0'1563'0,"0"0"-1087"16,0 0-194-16,0 0 28 15,138 0-140-15,-85 0-98 0,-1 0 31 16,-6 2-93 0,-7 12 1-16,-12 8-7 0,-12 10 22 15,-15 10-38-15,0 9 12 16,-21 3 0-16,-14-4 19 15,-3-8-13-15,1-9-6 16,8-14 0-16,8-7 27 16,10-6-40-16,9 2 13 15,2 4-2-15,0 8-8 16,13 6 19-16,1 8-9 16,-7 5 44-16,-7 1-43 15,0 0 41-15,-16-4-42 0,-16-6-37 16,-5-8 37-1,3-10-114-15,5-12-42 0,7-12-184 16,11-18-565-16,7-4-291 16</inkml:trace>
  <inkml:trace contextRef="#ctx0" brushRef="#br0" timeOffset="-151666.788">25751 12909 595 0,'0'0'542'0,"0"0"-264"16,0 0-180-16,0 0 15 16,0 0-17-16,0 0-12 15,0 0 8-15,-4-19-92 16,-5 19-190-16</inkml:trace>
  <inkml:trace contextRef="#ctx0" brushRef="#br0" timeOffset="-151105.71">27033 12856 599 0,'0'0'1023'0,"0"0"-713"15,0 0 78-15,0 0-45 16,0 0-158-16,0 0 13 16,0 0-118-16,4 126 1 15,19-36 6-15,-2 31-60 16,4 27 55-16,-5-12-82 16,-7-30 1-16,-3-35 6 15,-6-31-7-15,1-7-60 16,-5-22-68-16,0-5-421 0,-7-8-306 15</inkml:trace>
  <inkml:trace contextRef="#ctx0" brushRef="#br0" timeOffset="-150844.928">27044 12755 1711 0,'0'0'402'15,"0"0"85"-15,0 0-220 16,147-36-91-16,-85 30-19 15,7 6-83-15,-4 0-65 16,-7 4 65-16,-7 16-65 16,-9 10 15-16,-13 10 29 15,-8 14-44-15,-17 17 63 16,-4 11-72-16,-14 8 19 16,-21-1 20-16,-12-10-37 15,-9-10 7-15,-4-20-9 0,2-16-33 16,8-19-42-16,7-14-132 15,14-14-287-15,11-10-466 0</inkml:trace>
  <inkml:trace contextRef="#ctx0" brushRef="#br0" timeOffset="-150636.259">27683 12613 127 0,'0'0'1895'0,"0"0"-1302"15,0 0-252-15,0 0-17 16,109 183-163-16,-75-63-45 0,-2 32-17 16,-7 16-77-1,-11-11 23-15,-7-35-45 0,-7-48-36 16,0-30 29-16,0-28-85 16,-44-32-68-16,1-21-306 15,-6-18-1226-15</inkml:trace>
  <inkml:trace contextRef="#ctx0" brushRef="#br0" timeOffset="-150276.323">27712 12548 1096 0,'0'0'994'16,"0"0"-527"-16,0 0-94 16,150 0-153-16,-92 11-57 15,-1 3-100-15,-3 4 16 0,-9 6-79 16,-12 10 18-16,-16 14 26 15,-17 14-35-15,0 15 4 16,-33 5-5-16,-13-3 13 16,-6-8-5-16,3-17-16 15,7-18 0-15,13-18 14 16,18-14-14-16,11-4-12 16,25-2 4-16,30-16 14 15,23-4-25-15,7 2 19 16,-3 12 0-16,-16 8 9 15,-18 12-3-15,-19 30 60 16,-23 15 30-16,-6 11-62 16,-29 2 13-16,-29-2-47 0,-15-8-51 15,-14-12 31-15,0-18-122 16,-2-24-115-16,22-6-500 16,23-2-1199-16</inkml:trace>
  <inkml:trace contextRef="#ctx0" brushRef="#br0" timeOffset="-149721.296">29171 12625 1270 0,'0'0'743'15,"0"0"-427"-15,0 0 51 16,0 0-81-16,129-18-90 15,-73 12-39-15,0 0-79 16,-2 2 22-16,-10 4-94 0,-11 0 6 16,-12 18 48-16,-15 18-22 15,-6 16 32-15,-15 14-7 16,-26 10-63-16,-11-1 27 16,-6-7-27-16,4-14 0 15,10-18 14-15,13-12-7 16,21-14-7-16,10-4 0 15,45-3-14-15,22-3-8 16,20 0 19-16,11 0 3 16,-19 0-9-16,2 5 10 15,-23 17-1-15,-25 18 55 16,-26 16 10-16,-16 17 32 16,-69 15-97-16,-58 4 11 15,-69-14-34-15,-42-33-25 16,-20-41-108-16,62-7-177 0,42-24-1402 15</inkml:trace>
  <inkml:trace contextRef="#ctx0" brushRef="#br0" timeOffset="-147620.681">18922 12719 613 0,'0'0'779'0,"0"0"-477"0,0 0-74 16,0 0 66-16,0 0-23 16,0 0-95-16,-104 48 15 15,95-44-69-15,3-2-47 16,0 1 52-16,6-3-53 15,0 0-29-15,0 0 23 16,0 2-62-16,0-2 45 16,6 0-51-16,13 0 2 15,8 0 71-15,13 0-31 16,9 0-7-16,11 0 37 16,9 0-66-16,4 0 55 15,6-2-61-15,1-11 9 16,0-3 30-16,1-4-37 15,-6-4 22-15,-1 2 27 16,-3 2-50-16,0 2 52 0,-1 2-53 16,1 2 0-16,2-2 29 15,3 2-29-15,4-4 0 16,7 1 13-16,6-1 3 16,5-1-11-16,5-2-5 15,22-6 0-15,29-8 35 16,31-5-34-16,6 0 5 15,-8 4 9-15,-21 6 6 16,-23 4 1-16,-6-1-22 16,-6 6 0-16,-2-1 20 15,-2 2-19-15,1-2-1 16,-1-3 0-16,4 1 20 16,3-3-32-16,3-4 12 0,-15 5 0 15,-22 2 1-15,-23 4 0 16,-6 2-1-16,7-6 0 15,11-4 10-15,8 0-10 16,-6 0 0-16,-5 5 0 16,1 5 0-16,-1 5 0 15,5 1 0-15,0 2 0 16,-2 1 0-16,-8 0 0 16,-10-2 0-16,-13 1 0 15,-17 1 0-15,-10 3 0 16,-9 2 0-16,-2 1 0 15,0 3 0-15,2 0 0 0,1 0 0 16,4 0 0 0,-1 0 0-16,-2 0 0 15,-4 0 0-15,-10 0 0 0,-3 0 0 16,-3 0-9-16,0 0-36 16,-3 0-65-16,-10 0 22 15,-7 3-145-15,2 10-102 16,1 2-823-16</inkml:trace>
  <inkml:trace contextRef="#ctx0" brushRef="#br0" timeOffset="-147216.407">23913 11307 2288 0,'0'0'543'15,"0"0"-274"-15,0 0-38 16,0 0-141-16,0 0 25 15,7 105-83-15,31-85-31 16,11 0 88-16,11-2-62 16,5-2-3-16,2-2 2 0,-1 3-7 15,-5 1-20-15,-10 1 1 16,-11 7 0-16,-13 10 12 16,-21 16-11-16,-8 31 35 15,-60 35-5-15,-54 28-31 16,-34 7 0-16,-16-18-118 15,-6-35-145-15,49-42-189 16,17-20-785-16</inkml:trace>
  <inkml:trace contextRef="#ctx0" brushRef="#br0" timeOffset="-146225.254">19435 14294 666 0,'0'0'759'0,"0"0"-633"0,0 0 121 15,-143 18-93 1,110-3 20-16,1 5 132 0,6-2-23 15,4-4-37-15,4-1-65 16,5-6-68-16,3-2 48 16,6-4-75-16,2-1-47 15,2 0 70-15,0 0-88 16,4 0-10-16,25 0-11 16,18-10 25-16,36-3 13 15,36-4-29-15,35 2 1 16,12 2 71-16,-4 3-54 15,-15 4-6-15,-13-3 14 16,-1-6-22-16,-1-11 23 16,-1-6-36-16,-2-8 0 15,8-8-8-15,9-2 8 16,6-3 0-16,6 2-1 0,1 0 26 16,-5 3-17-16,2-4-8 15,4 2 0-15,0 0 37 16,2 2-35-16,0 5 17 15,-4 10-9-15,-2 7 17 16,-12 5-27-16,-8 11 0 16,-27 2 0-16,-22 4 0 15,-17 0 0-15,11-1 0 16,2-2 0-16,15-3 0 16,16-6 0-16,-18-4 0 15,10-4 0-15,-8-4 0 16,-15 0 0-16,-14 2 0 15,-18 6 0-15,-15 4 0 0,-16 6 0 16,-9 5 0-16,-5 2 0 16,4 1 0-16,7-2 0 15,14 2 0-15,17-2 0 16,8 0-50-16,4 0 44 16,-5-2-67-16,-10 2-37 15,-20-5 85-15,-21-3-113 16,-8-7-48-16,-73-24 2 15,4 5-525-15,-3 2-437 0</inkml:trace>
  <inkml:trace contextRef="#ctx0" brushRef="#br0" timeOffset="-145955.521">24074 12894 2626 0,'0'0'588'0,"0"0"-345"0,0 0-50 16,0 0-125-16,0 0 67 16,0 0-117-16,118 47 24 15,-36-29 6-15,5 2-32 16,-8 7-7-16,-17 5-9 16,-27 12 0-16,-32 12 27 15,-35 38 2-15,-88 53-7 16,-76 47-22-16,-54 13-43 15,-35-23-34-15,-14-41-167 0,79-69-303 16,28-22-1376-16</inkml:trace>
  <inkml:trace contextRef="#ctx0" brushRef="#br0" timeOffset="-121955.213">15269 1171 819 0,'0'0'328'0,"0"0"-212"0,0 0-43 16,0 0 96-16,0 0-20 16,0 0 76-16,-34-7 58 15,25 7-103-15,-6 0 30 16,-6 0-93-16,-6 3-35 16,-6 7-1-16,-7 2-65 15,-2 2 24-15,-7 4-40 16,-1 4 0-16,4 2 15 15,4 0-15-15,4 4 0 16,6 2-1-16,9 2 15 16,4 3-23-16,3 5 9 15,3 3 0-15,5 2 4 16,-2-1-4-16,4 0 0 0,1 0-1 16,1 0 12-1,4 0-17-15,0 2 6 0,0 5 0 16,11 1 8-16,9 5-8 15,5 6 0-15,4 3-8 16,6 2 20-16,5 1-24 16,5-3 12-16,4-4 0 15,5-6-10-15,1-4 10 16,3-4 0-16,3-5-1 16,-2-4 17-16,3 0-17 15,2-3 1-15,2-2 0 16,3-2 17-16,4 2-17 15,1-2 0-15,4-2-1 0,0-4 21 16,0-1-29 0,-4-8 9-16,-3-3 0 0,-9-8-9 15,-2-6 9-15,1 0 0 16,-1-3-2-16,2-15 20 16,7-3-25-16,0-2 7 15,-1-2 0-15,-2-1 0 16,-1 0 0-16,-5-2 0 15,-4 0 0-15,-6-2 17 16,-5-4-28-16,-7-7 11 16,-7-6-6-16,-6-11-6 15,-8-9 23-15,-3-11-11 16,-5-4 4-16,-5-3 7 16,-4 1-7-16,0 2-4 15,0 6 0-15,-6 6 12 0,-10 9-11 16,-4 8-1-1,-11 1 44-15,-12 3-43 0,-10 1 47 16,-11 0-23-16,-13 0-19 16,-5 1 45-16,-4 6-49 15,1 2 19-15,0 9 21 16,0 9-41-16,1 4 43 16,-1 7-44-16,2 6 10 15,-2 2-8-15,4 0 4 16,-4 0-12-16,2-8 6 15,1-6-89-15,-19-18-17 16,26 2-208-16,10 5-555 0</inkml:trace>
  <inkml:trace contextRef="#ctx0" brushRef="#br0" timeOffset="-119581.196">14725 1652 476 0,'0'0'221'16,"0"0"44"-16,0 0-68 16,0 0-70-16,0 0 40 15,0 0-35-15,0 0 0 16,0 0 53-16,0 0 16 16,0 0 7-16,0 0-27 15,0 0-62-15,-9 0 38 16,-3-2-78-16,-1 2-3 15,-7-1 29-15,-6 1-65 16,-10-3 9-16,-6 1-13 16,-6 0-36-16,2 0 73 15,-6 2-58-15,2-2-14 16,-8 2 47-16,-2-2-38 0,-7 2 17 16,-5 0-27-16,-3 0 0 15,-2 0 57-15,2 0-34 16,-3 6-22-16,0 2 29 15,2 2-29-15,-2 4 24 16,2-2-25-16,-1 0 1 16,-2 1 21-16,0-4-22 15,-6 0 0-15,-2-2-2 16,-3-1 19-16,-1 3-34 16,0-4 17-16,-3 2 0 15,-2-1-1-15,-1 1 1 16,-8 1 0-16,0 2 14 15,-4 2 1-15,0 2-17 0,-3 0 2 16,3 1 0-16,-18 0 3 16,16 0-3-16,-2-3 0 15,1 0-1-15,16-2 7 16,-11-2-23-16,2 2 17 16,3-2 0-16,-1-2-4 15,1-2 4-15,-2-2 0 16,0-2 1-16,2 0 16 15,4 0-28-15,5 0 11 16,4 0 0-16,4 0 10 16,6 0-10-16,10 0 0 15,11 6-1-15,10 14-5 0,7 9-5 16,8 6-11 0,2 13 16-16,-1 8-5 0,1 6 11 15,0 3 0-15,0 1-10 16,-2 0 26-16,-3 0-19 15,1 2 3-15,-3 5 0 16,-1 6 12-16,0 19-12 16,-10 27 0-16,-9 31-1 15,-2 7 19-15,-5-4-30 16,-2-12 12-16,-2-14 0 16,-4 0 9-16,-8 3-9 15,-6 2 0-15,-4 5 3 16,-7-1 13-16,-7 6-23 15,-6 1 7-15,-10 1 0 16,-3-2 12-16,-8-5-11 0,-1-6 9 16,-6-7-10-16,-3-4-2 15,-7-10-13-15,-11-5 15 16,-10-9 0-16,-4-9-1 16,5-10 2-16,1-4 7 15,4-7-4-15,4-6 14 16,-3-4-36-16,4-3 18 15,1-4 0-15,-11 0-12 16,-7-1 12-16,-5-2 0 16,3-2 0-16,13-2 12 15,5-2-18-15,2-1 6 16,-7-2-11-16,-2 1 5 16,0-4 6-16,-9-5 0 0,0-7-10 15,5-10 22 1,7-4-32-16,22-7 17 0,12-4 3 15,5-3 6-15,1 0-4 16,1-2-2-16,1-14 0 16,-1-6 6-16,-8-10-26 15,-9-6 17-15,-1-4 3 16,4-1-12-16,4 10 12 16,7 4 0-16,3 14 0 15,3 3 7-15,-1 7-5 16,17 4-2-16,17-4 0 15,-13-2-11-15,-19-8 11 16,3-1 0-16,-2-6-1 16,1-8 2-16,-4-14-10 15,3-2 9-15,2-2-5 0,31 7-4 16,19 5 9-16,12-12 0 16,14-14-6-16,13-30 18 15,27-33-27-15,0-37 15 16,0-22-7-16,0 1-4 15,0 13 20-15,0 25-9 16,0 15 0-16,0 10 6 16,0 8-7-16,0 14 1 15,0 18-2-15,0 15-22 16,0 5 24-16,0-12-10 0,0-13-1 16,0-11 1-1,0 0-7-15,0-1 17 0,0 5 0 16,0 4-9-1,0 6 9-15,0 4-2 0,0 6 1 16,0 4 1-16,0 7-3 16,0 3 3-16,0 0 0 15,0 2-15-15,0-3 27 16,0 4-12-16,0 0 0 16,0 8 1-16,0 6-1 15,0 1 0-15,2 0 0 16,25-3-3-16,16-7 4 15,6-5-2-15,2-7 1 16,1 0 0-16,-6 1 5 16,3-1-5-16,-4 3 0 0,2 2-2 15,-1 0 4-15,-1 9-4 16,-3 6 2-16,-2 10 0 16,-5 8 13-16,2 3-13 15,-4 6 0-15,-2 1 5 16,-5 3 4-16,-7 4-11 15,-6 3 2-15,-8 2 0 16,-5 2 11-16,2 0-11 16,4 0-22-16,7 7 13 15,10 16-19-15,6 7 28 16,4 0-1-16,1 0 1 16,-5-9-2-16,-5-4 2 15,-3-7-19-15,-6-4 13 0,-1-2-38 16,-8-2 7-1,-1-2-56-15,-5 0-31 0,-7-14-29 16,-15-12-327-16,-8-10-642 16</inkml:trace>
  <inkml:trace contextRef="#ctx0" brushRef="#br0" timeOffset="-119233.914">583 1843 1622 0,'0'0'201'0,"0"0"-78"0,0 0 24 16,0 0 27-16,0 0 30 15,0 0-95-15,0 0-78 16,-24-2 9-16,48 16-40 16,12 4 0-16,13 4 52 15,9 4-35-15,5-2 23 16,1 2-22-16,-6-2-18 15,-5 1 78-15,-8 2-32 16,-7 2-3-16,-11 0 32 16,-12 1-29-16,-6 6 20 15,-9 6-19-15,0 6-20 16,-24 7 52-16,-14 6-44 16,-14 1-15-16,-12 0 6 15,-10-11-14-15,-6-7-24 16,-47-27-45-16,20-11-144 15,7-11-452-15</inkml:trace>
  <inkml:trace contextRef="#ctx0" brushRef="#br0" timeOffset="-117523.822">1604 2049 170 0,'0'0'290'0,"0"0"-199"16,0 0-43-16,0 0-6 15,0 0 494-15,0 0-375 16,-5-8 70-16,-17 6 116 16,-5 2-152-16,-4 0-68 15,-5 0-25-15,-4 4-57 16,-5 10 27-16,1 0-40 15,-3 2-25-15,5 1 47 16,4 1-37-16,3-1 0 16,4 3 7-16,-3 5-18 15,5 0 7-15,2 5-13 16,3 5 0-16,3-2 9 0,8 4-9 16,7 3-8-16,6 4 8 15,0 4 0-15,0 4-3 16,15 2 3-16,8 6 0 15,3 5-5-15,8 3 5 16,6 4 0-16,7 2 1 16,1-1 0-16,6-11 7 15,4-8-8-15,0-12-28 16,4-12 27-16,5-10-33 16,6-10 22-16,10-6 12 15,6-1 0-15,3-3 22 16,-5 0-22-16,-8 0 0 15,-9-9 1-15,-13-7-1 16,-10-8 0-16,-11-10 0 16,-11-12 2-16,-7-15 53 0,-7-12-42 15,-9-11-12-15,-2-7 38 16,0 4-21-16,-11 2 24 16,-12 7 7-16,-8 4-27 15,-8 7 60-15,-7 5-53 16,0 8-16-16,1 10 43 15,3 9-31-15,7 11 21 16,3 9-34-16,6 3-3 16,1 1 15-16,2 5-24 15,1 1-58-15,0 0-15 0,-9 1-151 16,4 0-263-16,2-4-256 16</inkml:trace>
  <inkml:trace contextRef="#ctx0" brushRef="#br0" timeOffset="-116013.089">1020 4201 886 0,'0'0'652'16,"0"0"-490"-16,0 0 59 16,0 0-54-16,0 0 38 15,0 0-6-15,-121-2-52 16,119 2-28-16,0 0-20 16,2 0-56-16,0 0 26 15,0-2-69-15,0 2 7 0,2-2-19 16,19-4 13-1,16-2-1-15,19-5 23 0,36 0-13 16,1 0 72-16,16 2-38 16,21-2-38-16,5 0 37 15,34-14-32-15,5-2 8 16,-11-5 4-16,-14-1-23 16,-10 8 52-16,1 0-43 15,5 11-7-15,2 6 47 16,2 9-48-16,0 1 5 15,-2 0 5-15,-4 0 1 16,0 0-3-16,1 0-9 0,-1 0 0 16,-5 7-2-1,-4 0 10-15,-7 4-8 0,0 0 0 16,2-4 1-16,-2-1 9 16,-5-1-10-16,-16-2 0 15,-27-1-6-15,-16-2 8 16,-10 2-2-16,5 0 0 15,3 0 1-15,-1 2 5 16,-12 2-6-16,-5 0 0 16,-9 1-3-16,-5-4 10 15,-8 0-14-15,-5-3 7 16,-9 4-47-16,-7-4 28 16,-32 0-125-16,-18 0-152 15,-20-7-962-15</inkml:trace>
  <inkml:trace contextRef="#ctx0" brushRef="#br0" timeOffset="-115234.656">1034 3314 1174 0,'0'0'229'0,"0"0"34"15,0 0-25-15,0 0 59 16,0 0-16-16,0 0-140 15,0 0-18-15,-54 0-23 16,54 0-73-16,0 3 22 16,4-3-49-16,17 2 0 15,10-1 12-15,7 2-6 16,8-3 4-16,5 0 2 0,5 0 6 16,0 0-18-16,-3 1 0 15,-8 2 0-15,-16 1 0 16,-10 0 0-16,-11 2-10 15,-8 3 10-15,0 10 60 16,0 9 67-16,-23 15-55 16,-1 16-53-16,-5 11 52 15,2 4-62-15,7-7-9 16,4-11 0-16,8-20 0 16,6-14-11-16,-1-14-73 15,3-7-52-15,0-1-12 16,13 0-363-16,12 0-263 15,2-3-654-15</inkml:trace>
  <inkml:trace contextRef="#ctx0" brushRef="#br0" timeOffset="-114843.35">1847 3252 1003 0,'0'0'567'0,"0"0"-291"15,0 0 10-15,0 0-13 16,0 0-123-16,0 0-71 16,0 0 21-16,-52 62-49 15,25-21-6-15,-2 13 7 16,-4 10-6-16,2 8 29 16,5 6-73-16,5 1 10 0,7-7 14 15,12-9-26-15,2-20-2 16,0-13 2-1,16-14-37-15,5-12 35 0,5-4-43 16,0-8 6-16,3-22 32 16,-2-7-7-16,-6-3 7 15,-10 9 7-15,-11 9 0 16,0 9 97-16,-7 9-3 16,-18 4-59-16,1 3 25 15,-3 15-60-15,1 4-6 16,6 0-9-16,6-4-78 15,7-18-98-15,7 0-577 16,0-16-786-16</inkml:trace>
  <inkml:trace contextRef="#ctx0" brushRef="#br0" timeOffset="-114427.501">2015 3337 1698 0,'0'0'812'15,"0"0"-529"-15,0 0-72 16,0 0-37-16,0 0-128 16,0 0-17-16,0 0-29 15,43 4 0-15,-7 0 6 0,4 0-6 16,-2-3 0 0,-6 1 9-16,-9-2-9 0,-9 3-1 15,-10 1 1-15,-4 1-20 16,0 5 8-16,-2 4 20 15,-20 7-8-15,-7 5 51 16,-5 2-45-16,3-2 12 16,9-6-18-16,7-5 6 15,10-6-8-15,5 0 2 16,2 0-46-16,25 5 45 16,9 2-22-16,1 0 23 15,1 0 0-15,-5 1 6 16,-6 0 8-16,-13 1-14 15,-14 5 0-15,0 5 36 16,-43 4-21-16,-39 6-15 0,-40-4-48 16,-32-4-131-16,22-10-342 15,34-10-808-15</inkml:trace>
  <inkml:trace contextRef="#ctx0" brushRef="#br0" timeOffset="-110581.522">3019 3274 1077 0,'0'0'481'16,"0"0"-252"-16,0 0 65 16,0 0 12-16,0 0-154 15,0 0-63-15,12 13-44 16,20 10-11-16,11 8 109 16,3 5-79-16,-1 0-38 15,-1 0 28-15,-6-4-48 16,-4 0-12-16,-5-7-5 15,-5 0-132-15,-4-11-176 0,-5-8-402 16,-9-6-184-16</inkml:trace>
  <inkml:trace contextRef="#ctx0" brushRef="#br0" timeOffset="-110397.951">3337 3247 1222 0,'0'0'701'15,"0"0"-340"-15,0 0-108 16,-60 108-55-16,34-42-66 15,-9 6 13-15,0 2-57 16,-3-6-64-16,3-10 30 16,4-12-54-16,2-15-2 0,6-15-88 15,10-16-170 1,7-14-470-16,2-13-319 0</inkml:trace>
  <inkml:trace contextRef="#ctx0" brushRef="#br0" timeOffset="-110212.329">3248 3320 1309 0,'0'0'354'16,"0"0"-130"-16,0 0 153 15,0 0-116-15,0 0-31 16,161 125-84-16,-97-93-76 16,3-7 15-16,0-2-84 15,-5-6 23-15,-8-10-24 16,-10-3-91-16,-6-4-18 15,-6-2-221-15,-9-14-302 0,-11-8-62 0</inkml:trace>
  <inkml:trace contextRef="#ctx0" brushRef="#br0" timeOffset="-110016.178">3792 3038 1587 0,'0'0'599'16,"0"0"-267"-16,0 0-103 15,-54 120-45-15,37-64-33 16,0 8-82-16,0 4 16 16,-1 5-61-16,-1 1-22 15,-4 4 62-15,-2-2-64 16,1-11-23-16,-1-15-42 0,3-42-156 16,6-8-350-16,5-14-591 15</inkml:trace>
  <inkml:trace contextRef="#ctx0" brushRef="#br0" timeOffset="-109825.357">3729 3247 1332 0,'0'0'659'16,"0"0"-427"-16,0 0 54 16,0 0 9-16,110 113-127 15,-64-76-107-15,4-3 32 16,-2-10-78-16,-3-4 3 15,-5-8-18-15,-5-6-126 0,1-6-141 16,-11-8-405 0,-9-14-2-16</inkml:trace>
  <inkml:trace contextRef="#ctx0" brushRef="#br0" timeOffset="-109684.486">4159 3160 1440 0,'0'0'931'0,"0"0"-611"16,-54 150-37-16,6-11-69 15,-4-3-113-15,3-19 0 16,9-47-101-16,9-32-24 16,-17-23 8-16,7-7-189 15,5-8-689-15</inkml:trace>
  <inkml:trace contextRef="#ctx0" brushRef="#br0" timeOffset="-108266.612">4516 2068 985 0,'0'0'318'16,"0"0"-90"-16,0 0 37 15,0 0 50-15,0 0-7 16,0 0-113-16,0 0-29 16,0 39-19-16,0 3-35 0,0 35-9 15,0 3-10 1,-12 8-78-16,-1-3 27 0,2-30-42 15,4-12-37-15,5-28-10 16,2-15-129-16,0-52-62 16,20-16 117-16,9-20-43 15,7-10 105-15,2 19 26 16,1 5 33-16,2 20 15 16,-3 22 31-16,-5 20 49 15,-2 12 14-15,-2 4 3 16,-4 26 27-16,0 8-72 15,-6 6-13-15,-5 8 13 16,-5 1-55-16,-9-2-12 16,0-6-18-16,0-11-104 0,-9-18-47 15,-11-16-25-15,-7-3-128 16,-4-26 229-16,-3-5 93 16,3 4 68-16,11 8 127 15,7 10-7-15,9 7 19 16,4 5-164-16,0 0-42 15,15 0-2-15,16-1 1 16,12-16-36-16,7-6-139 16,6-12-295-16,2-3 138 15,-4 0-17-15,-8 4 15 16,-5 6 208-16,-12 6 97 16,-9 2 29-16,-7 6 149 15,-10 1 31-15,-3 6 140 16,-7 3 176-16,-20 2-193 15,-6 2-12-15,-8 2-172 0,1 22-77 16,5 14-10-16,6 16-25 16,8 10 48-16,11 4-37 15,10 0-17-15,0-11 20 16,8-15-14-16,15-16-14 16,4-16-16-16,2-10-15 15,2-12 11-15,0-23 25 16,-2-8-5-16,-7-2-5 15,-4 5 24-15,-9 15-5 16,-3 10-7-16,-3 13 0 16,-1 2 5-16,-2 14 2 15,0 22-7-15,2 17 73 16,-2 9-44-16,0 12 23 0,0 2-34 16,-7 1-6-16,-8-5 30 15,-5-12-40-15,0-10 4 16,0-16-6-16,1-17-2 15,0-10-28-15,1-7-64 16,3-10-74-16,3-20 71 16,8-12-104-16,4-10-145 15,4-2 17-15,19-1 88 16,1 8 184-16,1 8 25 16,-4 13 32-16,2 8 121 15,4 6 88-15,6 9 118 16,7 3-34-16,7 0-88 0,9 0-25 15,2 0-83-15,1 0-61 16,-3 0 40-16,-6-7-68 16,-10-7 2-16,-11-4-4 15,-9 0 6-15,-14-4-1 16,-6 0-11-16,0 0 0 16,-18 0 29-16,-15 5-22 15,-9 10 2-15,-5 7 2 16,3 6-2-16,6 28 1 15,9 12-10-15,15 8 0 16,14 8 22-16,0-4-13 16,29-4-9-16,14-12 0 15,8-11-16-15,2-15 15 0,-1-12-102 16,-6-4-122-16,-13 0-420 16,-16 0-229-16</inkml:trace>
  <inkml:trace contextRef="#ctx0" brushRef="#br0" timeOffset="-107230.026">4696 3140 1315 0,'0'0'503'0,"0"0"-289"0,0 0 154 16,0 0-180-16,0 0-57 15,0 0 8-15,0 0-61 16,107 118 46-16,-82-66-72 16,-8 5-28-16,-5 5 31 15,-12 4-54-15,0 2 14 16,0-1-15-16,-16-8 1 16,-4-14 25-16,-2-17-26 15,-5-18-24-15,-8-10 18 16,-11-15-74-16,-2-21 67 15,1-5 11-15,7 2 2 16,13 10 20-16,18 8 1 16,9 13-20-16,16 6 13 0,24 2-14 15,13 0 74-15,9-2-34 16,1-4-38-16,-3-4 74 16,-8-4-75-16,-8-2 4 15,-8 0-5-15,-5 1-43 16,3-4-79-16,-7 1-211 15,-8 0-544-15</inkml:trace>
  <inkml:trace contextRef="#ctx0" brushRef="#br0" timeOffset="-106860.243">5129 3092 1590 0,'0'0'680'15,"0"0"-453"-15,0 0-4 16,0 0-38-16,0 0-70 15,125 90 45-15,-83-53-94 16,-5 0-37-16,-1 3 10 16,-5 5-33-16,-6 9 5 15,-5 8-11-15,-9 10 0 16,-5 3 18-16,-6-5-18 16,0-14 2-16,-10-14-17 15,-22-21-15-15,-12-18 29 16,-16-3-75-16,-10-26-78 15,-1-13 145-15,11 1-20 16,16 4 29-16,19 10 63 0,23 11-33 16,2 4-9-1,33 3-12-15,21-4-8 0,13-4 89 16,6-6-48-16,1-5-6 16,-5 0-12-16,-9-3-24 15,-16-2 0-15,-15 6-214 16,-20 8-1102-16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802319-8261-45A6-8113-8D38E70306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5C06B7-2DFA-4AB1-A8B7-A4EF180595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632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FEA04471-F1B8-4D6C-AE96-4047B19C9E04}"/>
                  </a:ext>
                </a:extLst>
              </p14:cNvPr>
              <p14:cNvContentPartPr/>
              <p14:nvPr/>
            </p14:nvContentPartPr>
            <p14:xfrm>
              <a:off x="207000" y="7920"/>
              <a:ext cx="10572480" cy="64209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FEA04471-F1B8-4D6C-AE96-4047B19C9E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7640" y="-1440"/>
                <a:ext cx="10591200" cy="643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0697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11A8E-D2D9-4A2D-86A0-8FF5D4F15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81C1BC-A7E6-4E7C-887B-CAF61614B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A58A3211-33BE-4B28-B21C-15B066CD0D58}"/>
                  </a:ext>
                </a:extLst>
              </p14:cNvPr>
              <p14:cNvContentPartPr/>
              <p14:nvPr/>
            </p14:nvContentPartPr>
            <p14:xfrm>
              <a:off x="948240" y="324000"/>
              <a:ext cx="9412560" cy="504432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A58A3211-33BE-4B28-B21C-15B066CD0D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8880" y="314640"/>
                <a:ext cx="9431280" cy="506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6747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CAE5988D-A0DC-4AFF-8A14-5602E254E6BA}"/>
                  </a:ext>
                </a:extLst>
              </p14:cNvPr>
              <p14:cNvContentPartPr/>
              <p14:nvPr/>
            </p14:nvContentPartPr>
            <p14:xfrm>
              <a:off x="551880" y="233280"/>
              <a:ext cx="8079480" cy="61635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CAE5988D-A0DC-4AFF-8A14-5602E254E6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2520" y="223920"/>
                <a:ext cx="8098200" cy="618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4660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603E4-8D68-4631-900B-FC2FB7C0C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44E2E3-527D-4B25-8C72-95A7CB9B4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312362BC-51E0-4B14-85AA-E87825F7876A}"/>
                  </a:ext>
                </a:extLst>
              </p14:cNvPr>
              <p14:cNvContentPartPr/>
              <p14:nvPr/>
            </p14:nvContentPartPr>
            <p14:xfrm>
              <a:off x="263160" y="48240"/>
              <a:ext cx="9925560" cy="58917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312362BC-51E0-4B14-85AA-E87825F787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3800" y="38880"/>
                <a:ext cx="9944280" cy="591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2AE74B62-597C-46A4-BD76-9485E00505A6}"/>
                  </a:ext>
                </a:extLst>
              </p14:cNvPr>
              <p14:cNvContentPartPr/>
              <p14:nvPr/>
            </p14:nvContentPartPr>
            <p14:xfrm>
              <a:off x="594360" y="709560"/>
              <a:ext cx="3064320" cy="159444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2AE74B62-597C-46A4-BD76-9485E00505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5000" y="700200"/>
                <a:ext cx="3083040" cy="161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2450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0D2212CC-CA97-4BA4-B7AB-D1D606140E27}"/>
                  </a:ext>
                </a:extLst>
              </p14:cNvPr>
              <p14:cNvContentPartPr/>
              <p14:nvPr/>
            </p14:nvContentPartPr>
            <p14:xfrm>
              <a:off x="2880" y="7200"/>
              <a:ext cx="11118600" cy="551988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0D2212CC-CA97-4BA4-B7AB-D1D606140E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6480" y="-2160"/>
                <a:ext cx="11137320" cy="553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6734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0</Words>
  <Application>Microsoft Office PowerPoint</Application>
  <PresentationFormat>宽屏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Cheng</cp:lastModifiedBy>
  <cp:revision>6</cp:revision>
  <dcterms:modified xsi:type="dcterms:W3CDTF">2021-10-13T07:30:07Z</dcterms:modified>
</cp:coreProperties>
</file>